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90" r:id="rId4"/>
    <p:sldMasterId id="2147483696" r:id="rId5"/>
  </p:sldMasterIdLst>
  <p:notesMasterIdLst>
    <p:notesMasterId r:id="rId8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36" r:id="rId33"/>
    <p:sldId id="337" r:id="rId34"/>
    <p:sldId id="338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39" r:id="rId43"/>
    <p:sldId id="309" r:id="rId44"/>
    <p:sldId id="316" r:id="rId45"/>
    <p:sldId id="317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283" r:id="rId55"/>
    <p:sldId id="348" r:id="rId56"/>
    <p:sldId id="349" r:id="rId57"/>
    <p:sldId id="350" r:id="rId58"/>
    <p:sldId id="351" r:id="rId59"/>
    <p:sldId id="353" r:id="rId60"/>
    <p:sldId id="352" r:id="rId61"/>
    <p:sldId id="354" r:id="rId62"/>
    <p:sldId id="291" r:id="rId63"/>
    <p:sldId id="1033" r:id="rId64"/>
    <p:sldId id="1030" r:id="rId65"/>
    <p:sldId id="1032" r:id="rId66"/>
    <p:sldId id="1034" r:id="rId67"/>
    <p:sldId id="1035" r:id="rId68"/>
    <p:sldId id="1036" r:id="rId69"/>
    <p:sldId id="304" r:id="rId70"/>
    <p:sldId id="305" r:id="rId71"/>
    <p:sldId id="398" r:id="rId72"/>
    <p:sldId id="400" r:id="rId73"/>
    <p:sldId id="401" r:id="rId74"/>
    <p:sldId id="402" r:id="rId75"/>
    <p:sldId id="404" r:id="rId76"/>
    <p:sldId id="1037" r:id="rId77"/>
    <p:sldId id="1038" r:id="rId78"/>
    <p:sldId id="1039" r:id="rId79"/>
    <p:sldId id="1040" r:id="rId80"/>
    <p:sldId id="1041" r:id="rId81"/>
    <p:sldId id="1042" r:id="rId82"/>
    <p:sldId id="439" r:id="rId83"/>
    <p:sldId id="1043" r:id="rId84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48C97-F701-46DC-AF53-5D49D0DAEA80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8EC0-ABAA-411A-AA91-7FD411ED1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35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90937" y="2032410"/>
            <a:ext cx="3232980" cy="400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678" y="464312"/>
            <a:ext cx="397464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32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6" y="-8467"/>
            <a:ext cx="9143998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30302" y="2404533"/>
            <a:ext cx="5825198" cy="1646304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0302" y="4050829"/>
            <a:ext cx="5825198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562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0862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2700863"/>
            <a:ext cx="6447500" cy="1826578"/>
          </a:xfrm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8000" y="4527451"/>
            <a:ext cx="6447500" cy="860395"/>
          </a:xfrm>
        </p:spPr>
        <p:txBody>
          <a:bodyPr/>
          <a:lstStyle>
            <a:lvl1pPr marL="0" indent="0">
              <a:buNone/>
              <a:defRPr sz="15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56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999" y="2160590"/>
            <a:ext cx="3138029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17478" y="2160590"/>
            <a:ext cx="3138029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1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6806" y="2160983"/>
            <a:ext cx="3139215" cy="576264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6806" y="2737247"/>
            <a:ext cx="3139215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16284" y="2160983"/>
            <a:ext cx="3139215" cy="576264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16284" y="2737247"/>
            <a:ext cx="3139215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8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13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4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1498601"/>
            <a:ext cx="2890894" cy="1278468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0343" y="514926"/>
            <a:ext cx="3385157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7999" y="2777069"/>
            <a:ext cx="2890894" cy="258445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4800601"/>
            <a:ext cx="6447500" cy="566735"/>
          </a:xfrm>
        </p:spPr>
        <p:txBody>
          <a:bodyPr anchor="b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08000" y="609604"/>
            <a:ext cx="6447500" cy="3845719"/>
          </a:xfrm>
        </p:spPr>
        <p:txBody>
          <a:bodyPr anchorCtr="1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8000" y="5367335"/>
            <a:ext cx="6447500" cy="67402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8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609604"/>
            <a:ext cx="6447500" cy="3403597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470402"/>
            <a:ext cx="6447500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1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01" y="609603"/>
            <a:ext cx="6070598" cy="3022604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606" y="3632197"/>
            <a:ext cx="5418396" cy="381003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470402"/>
            <a:ext cx="6447500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406405" y="79038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6669762" y="288656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35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10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931990"/>
            <a:ext cx="6447500" cy="2595460"/>
          </a:xfrm>
        </p:spPr>
        <p:txBody>
          <a:bodyPr anchor="b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236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01" y="609603"/>
            <a:ext cx="6070598" cy="3022604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013202"/>
            <a:ext cx="6447500" cy="514249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406405" y="79038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6669762" y="288656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449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0" y="609603"/>
            <a:ext cx="6441150" cy="3022604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013202"/>
            <a:ext cx="6447500" cy="514249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66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3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975753" y="609603"/>
            <a:ext cx="978554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7999" y="609603"/>
            <a:ext cx="5295110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83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7"/>
            <a:ext cx="4099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62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679106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9231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3"/>
            <a:ext cx="409956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51325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198113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292725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5411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" y="699964"/>
            <a:ext cx="9142480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382092"/>
          </a:xfrm>
        </p:spPr>
        <p:txBody>
          <a:bodyPr lIns="0" tIns="0" rIns="0" bIns="0"/>
          <a:lstStyle>
            <a:lvl1pPr>
              <a:defRPr sz="2483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020" y="3175516"/>
            <a:ext cx="7881542" cy="219740"/>
          </a:xfrm>
        </p:spPr>
        <p:txBody>
          <a:bodyPr lIns="0" tIns="0" rIns="0" bIns="0"/>
          <a:lstStyle>
            <a:lvl1pPr>
              <a:defRPr sz="142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8629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" y="699964"/>
            <a:ext cx="9142480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bg object 17"/>
          <p:cNvSpPr/>
          <p:nvPr/>
        </p:nvSpPr>
        <p:spPr>
          <a:xfrm>
            <a:off x="319833" y="1845613"/>
            <a:ext cx="4370876" cy="410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382092"/>
          </a:xfrm>
        </p:spPr>
        <p:txBody>
          <a:bodyPr lIns="0" tIns="0" rIns="0" bIns="0"/>
          <a:lstStyle>
            <a:lvl1pPr>
              <a:defRPr sz="2483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241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" y="699964"/>
            <a:ext cx="9142480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382092"/>
          </a:xfrm>
        </p:spPr>
        <p:txBody>
          <a:bodyPr lIns="0" tIns="0" rIns="0" bIns="0"/>
          <a:lstStyle>
            <a:lvl1pPr>
              <a:defRPr sz="2483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9474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8806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49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7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3"/>
            <a:ext cx="409956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5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9144000" y="0"/>
                </a:moveTo>
                <a:lnTo>
                  <a:pt x="0" y="0"/>
                </a:lnTo>
                <a:lnTo>
                  <a:pt x="0" y="1470025"/>
                </a:lnTo>
                <a:lnTo>
                  <a:pt x="9144000" y="1470025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92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1525" y="464312"/>
            <a:ext cx="252094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69720"/>
            <a:ext cx="5332730" cy="357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300" y="189992"/>
            <a:ext cx="864939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57020"/>
            <a:ext cx="7854950" cy="415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9144004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609604"/>
            <a:ext cx="6447500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8000" y="2160590"/>
            <a:ext cx="6447500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403850" y="6041359"/>
            <a:ext cx="68395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75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14.05.2024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07999" y="6041359"/>
            <a:ext cx="47232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75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42994" y="6041359"/>
            <a:ext cx="5125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75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marL="0" marR="0" lvl="0" indent="0" algn="l" defTabSz="3429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7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257175" marR="0" lvl="0" indent="-257175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35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557213" marR="0" lvl="1" indent="-214313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857250" marR="0" lvl="2" indent="-171450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05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200150" marR="0" lvl="3" indent="-171450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9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1543050" marR="0" lvl="4" indent="-171450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9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45" y="418866"/>
            <a:ext cx="8932108" cy="433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6276" y="3291964"/>
            <a:ext cx="5711447" cy="234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64" y="6465216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1601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5074" y="793247"/>
            <a:ext cx="71132" cy="445684"/>
          </a:xfrm>
          <a:custGeom>
            <a:avLst/>
            <a:gdLst/>
            <a:ahLst/>
            <a:cxnLst/>
            <a:rect l="l" t="t" r="r" b="b"/>
            <a:pathLst>
              <a:path w="83184" h="491490">
                <a:moveTo>
                  <a:pt x="83058" y="491490"/>
                </a:moveTo>
                <a:lnTo>
                  <a:pt x="83058" y="0"/>
                </a:lnTo>
                <a:lnTo>
                  <a:pt x="0" y="0"/>
                </a:lnTo>
                <a:lnTo>
                  <a:pt x="0" y="491490"/>
                </a:lnTo>
                <a:lnTo>
                  <a:pt x="83058" y="49149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bg object 17"/>
          <p:cNvSpPr/>
          <p:nvPr/>
        </p:nvSpPr>
        <p:spPr>
          <a:xfrm>
            <a:off x="51373" y="793247"/>
            <a:ext cx="243804" cy="445684"/>
          </a:xfrm>
          <a:custGeom>
            <a:avLst/>
            <a:gdLst/>
            <a:ahLst/>
            <a:cxnLst/>
            <a:rect l="l" t="t" r="r" b="b"/>
            <a:pathLst>
              <a:path w="285115" h="491490">
                <a:moveTo>
                  <a:pt x="284988" y="491490"/>
                </a:moveTo>
                <a:lnTo>
                  <a:pt x="284988" y="0"/>
                </a:lnTo>
                <a:lnTo>
                  <a:pt x="0" y="0"/>
                </a:lnTo>
                <a:lnTo>
                  <a:pt x="0" y="491490"/>
                </a:lnTo>
                <a:lnTo>
                  <a:pt x="284988" y="49149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020" y="3175516"/>
            <a:ext cx="788154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6842" y="5824228"/>
            <a:ext cx="191676" cy="109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496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4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1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4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1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lazs.hidasi@gravityrd.com" TargetMode="External"/><Relationship Id="rId2" Type="http://schemas.openxmlformats.org/officeDocument/2006/relationships/hyperlink" Target="mailto:alexk@tid.e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github.com/NVIDIA-Merlin/Transformers4Re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d2l.ai/chapter_references/zreferences.html#id1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d2l.ai/chapter_references/zreferences.html#id1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d2l.ai/chapter_references/zreferences.html#id1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7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0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548763"/>
            <a:ext cx="776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Deep </a:t>
            </a:r>
            <a:r>
              <a:rPr sz="3600" spc="-10" dirty="0"/>
              <a:t>Learning </a:t>
            </a:r>
            <a:r>
              <a:rPr sz="3600" spc="-25" dirty="0"/>
              <a:t>for </a:t>
            </a:r>
            <a:r>
              <a:rPr sz="3600" spc="-15" dirty="0"/>
              <a:t>Recommender</a:t>
            </a:r>
            <a:r>
              <a:rPr sz="3600" spc="25" dirty="0"/>
              <a:t> </a:t>
            </a:r>
            <a:r>
              <a:rPr sz="3600" spc="-30" dirty="0"/>
              <a:t>Systems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10392" y="3907612"/>
            <a:ext cx="692277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B2E0B"/>
                </a:solidFill>
                <a:latin typeface="Calibri"/>
                <a:cs typeface="Calibri"/>
              </a:rPr>
              <a:t>Alexandros </a:t>
            </a:r>
            <a:r>
              <a:rPr sz="2000" b="1" spc="-15" dirty="0">
                <a:solidFill>
                  <a:srgbClr val="0B2E0B"/>
                </a:solidFill>
                <a:latin typeface="Calibri"/>
                <a:cs typeface="Calibri"/>
              </a:rPr>
              <a:t>Karatzoglou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(Scientific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Director 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</a:rPr>
              <a:t>@ </a:t>
            </a:r>
            <a:r>
              <a:rPr sz="2000" spc="-30" dirty="0">
                <a:solidFill>
                  <a:srgbClr val="0B2E0B"/>
                </a:solidFill>
                <a:latin typeface="Calibri"/>
                <a:cs typeface="Calibri"/>
              </a:rPr>
              <a:t>Telefonica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Research) 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  <a:hlinkClick r:id="rId2"/>
              </a:rPr>
              <a:t>alexk@tid.es,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@alexk_z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972185" marR="964565" algn="ctr">
              <a:lnSpc>
                <a:spcPct val="100000"/>
              </a:lnSpc>
            </a:pPr>
            <a:r>
              <a:rPr sz="2000" b="1" spc="-5" dirty="0">
                <a:solidFill>
                  <a:srgbClr val="0B2E0B"/>
                </a:solidFill>
                <a:latin typeface="Calibri"/>
                <a:cs typeface="Calibri"/>
              </a:rPr>
              <a:t>Balázs Hidasi 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</a:rPr>
              <a:t>(Head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Research 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</a:rPr>
              <a:t>@ </a:t>
            </a:r>
            <a:r>
              <a:rPr sz="2000" spc="-15" dirty="0">
                <a:solidFill>
                  <a:srgbClr val="0B2E0B"/>
                </a:solidFill>
                <a:latin typeface="Calibri"/>
                <a:cs typeface="Calibri"/>
              </a:rPr>
              <a:t>Gravity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R&amp;D) 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  <a:hlinkClick r:id="rId3"/>
              </a:rPr>
              <a:t>balazs.hidasi@gravityrd.com,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@balazshidasi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RecSys’17,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29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August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2017,</a:t>
            </a:r>
            <a:r>
              <a:rPr sz="2000" spc="0" dirty="0">
                <a:solidFill>
                  <a:srgbClr val="0B2E0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Como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463525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2390355" y="5131308"/>
            <a:ext cx="492083" cy="37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7960" y="5095062"/>
            <a:ext cx="500899" cy="37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450" y="5095062"/>
            <a:ext cx="500899" cy="379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3890" y="4724882"/>
            <a:ext cx="500899" cy="379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6043" y="1647291"/>
            <a:ext cx="6430949" cy="3484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680" y="463525"/>
            <a:ext cx="638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Stochastic </a:t>
            </a:r>
            <a:r>
              <a:rPr spc="-20" dirty="0"/>
              <a:t>Gradient</a:t>
            </a:r>
            <a:r>
              <a:rPr spc="-45" dirty="0"/>
              <a:t> </a:t>
            </a:r>
            <a:r>
              <a:rPr spc="-10" dirty="0"/>
              <a:t>Descent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2582"/>
            <a:ext cx="8161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Generalization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(Stochastic) </a:t>
            </a:r>
            <a:r>
              <a:rPr sz="3200" spc="-15" dirty="0">
                <a:latin typeface="Calibri"/>
                <a:cs typeface="Calibri"/>
              </a:rPr>
              <a:t>Gradient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Descent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6787" y="2239728"/>
            <a:ext cx="2115299" cy="8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2383" y="4337055"/>
            <a:ext cx="2803461" cy="418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6703" y="4894216"/>
            <a:ext cx="2665818" cy="440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2191" y="3252461"/>
            <a:ext cx="1399171" cy="460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680" y="463525"/>
            <a:ext cx="638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Stochastic </a:t>
            </a:r>
            <a:r>
              <a:rPr spc="-20" dirty="0"/>
              <a:t>Gradient</a:t>
            </a:r>
            <a:r>
              <a:rPr spc="-45" dirty="0"/>
              <a:t> </a:t>
            </a:r>
            <a:r>
              <a:rPr spc="-10" dirty="0"/>
              <a:t>Descent</a:t>
            </a:r>
          </a:p>
        </p:txBody>
      </p:sp>
      <p:sp>
        <p:nvSpPr>
          <p:cNvPr id="4" name="object 4"/>
          <p:cNvSpPr/>
          <p:nvPr/>
        </p:nvSpPr>
        <p:spPr>
          <a:xfrm>
            <a:off x="2482705" y="1659051"/>
            <a:ext cx="26034" cy="4708525"/>
          </a:xfrm>
          <a:custGeom>
            <a:avLst/>
            <a:gdLst/>
            <a:ahLst/>
            <a:cxnLst/>
            <a:rect l="l" t="t" r="r" b="b"/>
            <a:pathLst>
              <a:path w="26035" h="4708525">
                <a:moveTo>
                  <a:pt x="25964" y="0"/>
                </a:moveTo>
                <a:lnTo>
                  <a:pt x="0" y="4708052"/>
                </a:lnTo>
              </a:path>
            </a:pathLst>
          </a:custGeom>
          <a:ln w="4233">
            <a:solidFill>
              <a:srgbClr val="3465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7149" y="6126092"/>
            <a:ext cx="4099560" cy="57785"/>
          </a:xfrm>
          <a:custGeom>
            <a:avLst/>
            <a:gdLst/>
            <a:ahLst/>
            <a:cxnLst/>
            <a:rect l="l" t="t" r="r" b="b"/>
            <a:pathLst>
              <a:path w="4099560" h="57785">
                <a:moveTo>
                  <a:pt x="4099302" y="0"/>
                </a:moveTo>
                <a:lnTo>
                  <a:pt x="0" y="57479"/>
                </a:lnTo>
              </a:path>
            </a:pathLst>
          </a:custGeom>
          <a:ln w="4233">
            <a:solidFill>
              <a:srgbClr val="3465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21117834">
            <a:off x="5275999" y="2844321"/>
            <a:ext cx="484505" cy="1306195"/>
          </a:xfrm>
          <a:custGeom>
            <a:avLst/>
            <a:gdLst/>
            <a:ahLst/>
            <a:cxnLst/>
            <a:rect l="l" t="t" r="r" b="b"/>
            <a:pathLst>
              <a:path w="484504" h="1306195">
                <a:moveTo>
                  <a:pt x="31685" y="1041774"/>
                </a:moveTo>
                <a:lnTo>
                  <a:pt x="20829" y="1042060"/>
                </a:lnTo>
                <a:lnTo>
                  <a:pt x="10928" y="1046544"/>
                </a:lnTo>
                <a:lnTo>
                  <a:pt x="3765" y="1054207"/>
                </a:lnTo>
                <a:lnTo>
                  <a:pt x="0" y="1063995"/>
                </a:lnTo>
                <a:lnTo>
                  <a:pt x="293" y="1074851"/>
                </a:lnTo>
                <a:lnTo>
                  <a:pt x="53328" y="1305788"/>
                </a:lnTo>
                <a:lnTo>
                  <a:pt x="206857" y="1165491"/>
                </a:lnTo>
                <a:lnTo>
                  <a:pt x="125744" y="1165491"/>
                </a:lnTo>
                <a:lnTo>
                  <a:pt x="130825" y="1149197"/>
                </a:lnTo>
                <a:lnTo>
                  <a:pt x="73508" y="1149197"/>
                </a:lnTo>
                <a:lnTo>
                  <a:pt x="53620" y="1062608"/>
                </a:lnTo>
                <a:lnTo>
                  <a:pt x="49136" y="1052708"/>
                </a:lnTo>
                <a:lnTo>
                  <a:pt x="41473" y="1045543"/>
                </a:lnTo>
                <a:lnTo>
                  <a:pt x="31685" y="1041774"/>
                </a:lnTo>
                <a:close/>
              </a:path>
              <a:path w="484504" h="1306195">
                <a:moveTo>
                  <a:pt x="211018" y="1098416"/>
                </a:moveTo>
                <a:lnTo>
                  <a:pt x="200642" y="1099954"/>
                </a:lnTo>
                <a:lnTo>
                  <a:pt x="191326" y="1105547"/>
                </a:lnTo>
                <a:lnTo>
                  <a:pt x="125744" y="1165491"/>
                </a:lnTo>
                <a:lnTo>
                  <a:pt x="206857" y="1165491"/>
                </a:lnTo>
                <a:lnTo>
                  <a:pt x="228245" y="1145946"/>
                </a:lnTo>
                <a:lnTo>
                  <a:pt x="234655" y="1137173"/>
                </a:lnTo>
                <a:lnTo>
                  <a:pt x="237121" y="1126978"/>
                </a:lnTo>
                <a:lnTo>
                  <a:pt x="235584" y="1116603"/>
                </a:lnTo>
                <a:lnTo>
                  <a:pt x="229985" y="1107287"/>
                </a:lnTo>
                <a:lnTo>
                  <a:pt x="221212" y="1100879"/>
                </a:lnTo>
                <a:lnTo>
                  <a:pt x="211018" y="1098416"/>
                </a:lnTo>
                <a:close/>
              </a:path>
              <a:path w="484504" h="1306195">
                <a:moveTo>
                  <a:pt x="431890" y="0"/>
                </a:moveTo>
                <a:lnTo>
                  <a:pt x="73508" y="1149197"/>
                </a:lnTo>
                <a:lnTo>
                  <a:pt x="130825" y="1149197"/>
                </a:lnTo>
                <a:lnTo>
                  <a:pt x="484125" y="16294"/>
                </a:lnTo>
                <a:lnTo>
                  <a:pt x="43189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6565" y="4223804"/>
            <a:ext cx="406400" cy="882650"/>
          </a:xfrm>
          <a:custGeom>
            <a:avLst/>
            <a:gdLst/>
            <a:ahLst/>
            <a:cxnLst/>
            <a:rect l="l" t="t" r="r" b="b"/>
            <a:pathLst>
              <a:path w="406400" h="882650">
                <a:moveTo>
                  <a:pt x="22898" y="617067"/>
                </a:moveTo>
                <a:lnTo>
                  <a:pt x="12698" y="620803"/>
                </a:lnTo>
                <a:lnTo>
                  <a:pt x="4991" y="627914"/>
                </a:lnTo>
                <a:lnTo>
                  <a:pt x="513" y="637400"/>
                </a:lnTo>
                <a:lnTo>
                  <a:pt x="0" y="648258"/>
                </a:lnTo>
                <a:lnTo>
                  <a:pt x="35826" y="882472"/>
                </a:lnTo>
                <a:lnTo>
                  <a:pt x="206925" y="747903"/>
                </a:lnTo>
                <a:lnTo>
                  <a:pt x="118414" y="747903"/>
                </a:lnTo>
                <a:lnTo>
                  <a:pt x="126357" y="727798"/>
                </a:lnTo>
                <a:lnTo>
                  <a:pt x="67525" y="727798"/>
                </a:lnTo>
                <a:lnTo>
                  <a:pt x="54089" y="639978"/>
                </a:lnTo>
                <a:lnTo>
                  <a:pt x="50351" y="629776"/>
                </a:lnTo>
                <a:lnTo>
                  <a:pt x="43237" y="622065"/>
                </a:lnTo>
                <a:lnTo>
                  <a:pt x="33751" y="617582"/>
                </a:lnTo>
                <a:lnTo>
                  <a:pt x="22898" y="617067"/>
                </a:lnTo>
                <a:close/>
              </a:path>
              <a:path w="406400" h="882650">
                <a:moveTo>
                  <a:pt x="208408" y="687320"/>
                </a:moveTo>
                <a:lnTo>
                  <a:pt x="197949" y="688086"/>
                </a:lnTo>
                <a:lnTo>
                  <a:pt x="188252" y="692975"/>
                </a:lnTo>
                <a:lnTo>
                  <a:pt x="118414" y="747903"/>
                </a:lnTo>
                <a:lnTo>
                  <a:pt x="206925" y="747903"/>
                </a:lnTo>
                <a:lnTo>
                  <a:pt x="222072" y="735990"/>
                </a:lnTo>
                <a:lnTo>
                  <a:pt x="229118" y="727719"/>
                </a:lnTo>
                <a:lnTo>
                  <a:pt x="232329" y="717734"/>
                </a:lnTo>
                <a:lnTo>
                  <a:pt x="231560" y="707272"/>
                </a:lnTo>
                <a:lnTo>
                  <a:pt x="226669" y="697572"/>
                </a:lnTo>
                <a:lnTo>
                  <a:pt x="218393" y="690532"/>
                </a:lnTo>
                <a:lnTo>
                  <a:pt x="208408" y="687320"/>
                </a:lnTo>
                <a:close/>
              </a:path>
              <a:path w="406400" h="882650">
                <a:moveTo>
                  <a:pt x="355053" y="0"/>
                </a:moveTo>
                <a:lnTo>
                  <a:pt x="67525" y="727798"/>
                </a:lnTo>
                <a:lnTo>
                  <a:pt x="126357" y="727798"/>
                </a:lnTo>
                <a:lnTo>
                  <a:pt x="405955" y="20104"/>
                </a:lnTo>
                <a:lnTo>
                  <a:pt x="35505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6188" y="5249811"/>
            <a:ext cx="303530" cy="440055"/>
          </a:xfrm>
          <a:custGeom>
            <a:avLst/>
            <a:gdLst/>
            <a:ahLst/>
            <a:cxnLst/>
            <a:rect l="l" t="t" r="r" b="b"/>
            <a:pathLst>
              <a:path w="303529" h="440054">
                <a:moveTo>
                  <a:pt x="42037" y="177368"/>
                </a:moveTo>
                <a:lnTo>
                  <a:pt x="13195" y="203161"/>
                </a:lnTo>
                <a:lnTo>
                  <a:pt x="0" y="439741"/>
                </a:lnTo>
                <a:lnTo>
                  <a:pt x="212432" y="334772"/>
                </a:lnTo>
                <a:lnTo>
                  <a:pt x="221029" y="328127"/>
                </a:lnTo>
                <a:lnTo>
                  <a:pt x="222774" y="325069"/>
                </a:lnTo>
                <a:lnTo>
                  <a:pt x="108534" y="325069"/>
                </a:lnTo>
                <a:lnTo>
                  <a:pt x="128458" y="294906"/>
                </a:lnTo>
                <a:lnTo>
                  <a:pt x="62877" y="294906"/>
                </a:lnTo>
                <a:lnTo>
                  <a:pt x="67830" y="206197"/>
                </a:lnTo>
                <a:lnTo>
                  <a:pt x="66275" y="195450"/>
                </a:lnTo>
                <a:lnTo>
                  <a:pt x="60906" y="186443"/>
                </a:lnTo>
                <a:lnTo>
                  <a:pt x="52550" y="180106"/>
                </a:lnTo>
                <a:lnTo>
                  <a:pt x="42037" y="177368"/>
                </a:lnTo>
                <a:close/>
              </a:path>
              <a:path w="303529" h="440054">
                <a:moveTo>
                  <a:pt x="198691" y="282921"/>
                </a:moveTo>
                <a:lnTo>
                  <a:pt x="188188" y="285711"/>
                </a:lnTo>
                <a:lnTo>
                  <a:pt x="108534" y="325069"/>
                </a:lnTo>
                <a:lnTo>
                  <a:pt x="222774" y="325069"/>
                </a:lnTo>
                <a:lnTo>
                  <a:pt x="226228" y="319017"/>
                </a:lnTo>
                <a:lnTo>
                  <a:pt x="227631" y="308622"/>
                </a:lnTo>
                <a:lnTo>
                  <a:pt x="224840" y="298119"/>
                </a:lnTo>
                <a:lnTo>
                  <a:pt x="218195" y="289523"/>
                </a:lnTo>
                <a:lnTo>
                  <a:pt x="209086" y="284324"/>
                </a:lnTo>
                <a:lnTo>
                  <a:pt x="198691" y="282921"/>
                </a:lnTo>
                <a:close/>
              </a:path>
              <a:path w="303529" h="440054">
                <a:moveTo>
                  <a:pt x="257695" y="0"/>
                </a:moveTo>
                <a:lnTo>
                  <a:pt x="62877" y="294906"/>
                </a:lnTo>
                <a:lnTo>
                  <a:pt x="128458" y="294906"/>
                </a:lnTo>
                <a:lnTo>
                  <a:pt x="303352" y="30149"/>
                </a:lnTo>
                <a:lnTo>
                  <a:pt x="25769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4344" y="5703898"/>
            <a:ext cx="294005" cy="273050"/>
          </a:xfrm>
          <a:custGeom>
            <a:avLst/>
            <a:gdLst/>
            <a:ahLst/>
            <a:cxnLst/>
            <a:rect l="l" t="t" r="r" b="b"/>
            <a:pathLst>
              <a:path w="294004" h="273050">
                <a:moveTo>
                  <a:pt x="93588" y="27246"/>
                </a:moveTo>
                <a:lnTo>
                  <a:pt x="83546" y="30271"/>
                </a:lnTo>
                <a:lnTo>
                  <a:pt x="75372" y="36841"/>
                </a:lnTo>
                <a:lnTo>
                  <a:pt x="70167" y="46377"/>
                </a:lnTo>
                <a:lnTo>
                  <a:pt x="0" y="272703"/>
                </a:lnTo>
                <a:lnTo>
                  <a:pt x="231546" y="222373"/>
                </a:lnTo>
                <a:lnTo>
                  <a:pt x="241497" y="218010"/>
                </a:lnTo>
                <a:lnTo>
                  <a:pt x="248750" y="210433"/>
                </a:lnTo>
                <a:lnTo>
                  <a:pt x="252632" y="200689"/>
                </a:lnTo>
                <a:lnTo>
                  <a:pt x="252475" y="189826"/>
                </a:lnTo>
                <a:lnTo>
                  <a:pt x="251575" y="187773"/>
                </a:lnTo>
                <a:lnTo>
                  <a:pt x="133108" y="187773"/>
                </a:lnTo>
                <a:lnTo>
                  <a:pt x="177092" y="147441"/>
                </a:lnTo>
                <a:lnTo>
                  <a:pt x="96126" y="147441"/>
                </a:lnTo>
                <a:lnTo>
                  <a:pt x="122428" y="62580"/>
                </a:lnTo>
                <a:lnTo>
                  <a:pt x="123532" y="51771"/>
                </a:lnTo>
                <a:lnTo>
                  <a:pt x="120507" y="41728"/>
                </a:lnTo>
                <a:lnTo>
                  <a:pt x="113934" y="33553"/>
                </a:lnTo>
                <a:lnTo>
                  <a:pt x="104394" y="28346"/>
                </a:lnTo>
                <a:lnTo>
                  <a:pt x="93588" y="27246"/>
                </a:lnTo>
                <a:close/>
              </a:path>
              <a:path w="294004" h="273050">
                <a:moveTo>
                  <a:pt x="230791" y="168741"/>
                </a:moveTo>
                <a:lnTo>
                  <a:pt x="219925" y="168902"/>
                </a:lnTo>
                <a:lnTo>
                  <a:pt x="133108" y="187773"/>
                </a:lnTo>
                <a:lnTo>
                  <a:pt x="251575" y="187773"/>
                </a:lnTo>
                <a:lnTo>
                  <a:pt x="248111" y="179876"/>
                </a:lnTo>
                <a:lnTo>
                  <a:pt x="240534" y="172623"/>
                </a:lnTo>
                <a:lnTo>
                  <a:pt x="230791" y="168741"/>
                </a:lnTo>
                <a:close/>
              </a:path>
              <a:path w="294004" h="273050">
                <a:moveTo>
                  <a:pt x="256921" y="0"/>
                </a:moveTo>
                <a:lnTo>
                  <a:pt x="96126" y="147441"/>
                </a:lnTo>
                <a:lnTo>
                  <a:pt x="177092" y="147441"/>
                </a:lnTo>
                <a:lnTo>
                  <a:pt x="293903" y="40331"/>
                </a:lnTo>
                <a:lnTo>
                  <a:pt x="256921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Arc 9"/>
          <p:cNvSpPr/>
          <p:nvPr/>
        </p:nvSpPr>
        <p:spPr>
          <a:xfrm rot="10578254">
            <a:off x="2728945" y="884899"/>
            <a:ext cx="2900273" cy="5028967"/>
          </a:xfrm>
          <a:prstGeom prst="arc">
            <a:avLst>
              <a:gd name="adj1" fmla="val 16200000"/>
              <a:gd name="adj2" fmla="val 215622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578254" flipH="1">
            <a:off x="2943806" y="894509"/>
            <a:ext cx="2470554" cy="5028967"/>
          </a:xfrm>
          <a:prstGeom prst="arc">
            <a:avLst>
              <a:gd name="adj1" fmla="val 16200000"/>
              <a:gd name="adj2" fmla="val 215622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269" y="2441016"/>
            <a:ext cx="6521386" cy="306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8839" y="463525"/>
            <a:ext cx="3848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Backpropagation</a:t>
            </a:r>
          </a:p>
        </p:txBody>
      </p:sp>
      <p:sp>
        <p:nvSpPr>
          <p:cNvPr id="5" name="object 5"/>
          <p:cNvSpPr/>
          <p:nvPr/>
        </p:nvSpPr>
        <p:spPr>
          <a:xfrm>
            <a:off x="2840316" y="1901358"/>
            <a:ext cx="4082999" cy="471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5923" y="3768422"/>
            <a:ext cx="647618" cy="414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3354" y="5385370"/>
            <a:ext cx="1313116" cy="587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4672" y="5959506"/>
            <a:ext cx="2203221" cy="587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562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8839" y="373037"/>
            <a:ext cx="3848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Backpropagation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61782"/>
            <a:ext cx="5875020" cy="363727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marR="5080" indent="-342900">
              <a:lnSpc>
                <a:spcPts val="347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Does not </a:t>
            </a:r>
            <a:r>
              <a:rPr sz="3200" spc="-15" dirty="0">
                <a:latin typeface="Calibri"/>
                <a:cs typeface="Calibri"/>
              </a:rPr>
              <a:t>work </a:t>
            </a:r>
            <a:r>
              <a:rPr sz="3200" spc="-10" dirty="0">
                <a:latin typeface="Calibri"/>
                <a:cs typeface="Calibri"/>
              </a:rPr>
              <a:t>well </a:t>
            </a:r>
            <a:r>
              <a:rPr sz="3200" dirty="0">
                <a:latin typeface="Calibri"/>
                <a:cs typeface="Calibri"/>
              </a:rPr>
              <a:t>in plain a  </a:t>
            </a:r>
            <a:r>
              <a:rPr sz="3200" spc="-5" dirty="0">
                <a:latin typeface="Calibri"/>
                <a:cs typeface="Calibri"/>
              </a:rPr>
              <a:t>normal” </a:t>
            </a:r>
            <a:r>
              <a:rPr sz="3200" spc="-10" dirty="0">
                <a:latin typeface="Calibri"/>
                <a:cs typeface="Calibri"/>
              </a:rPr>
              <a:t>multilayer </a:t>
            </a:r>
            <a:r>
              <a:rPr sz="3200" spc="-5" dirty="0">
                <a:latin typeface="Calibri"/>
                <a:cs typeface="Calibri"/>
              </a:rPr>
              <a:t>deep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Vanishing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Gradients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Slow Learning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SVM’s </a:t>
            </a:r>
            <a:r>
              <a:rPr sz="3200" spc="-5" dirty="0">
                <a:latin typeface="Calibri"/>
                <a:cs typeface="Calibri"/>
              </a:rPr>
              <a:t>easier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train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2</a:t>
            </a:r>
            <a:r>
              <a:rPr sz="3150" spc="7" baseline="25132" dirty="0">
                <a:latin typeface="Calibri"/>
                <a:cs typeface="Calibri"/>
              </a:rPr>
              <a:t>nd </a:t>
            </a:r>
            <a:r>
              <a:rPr sz="3200" spc="-15" dirty="0">
                <a:latin typeface="Calibri"/>
                <a:cs typeface="Calibri"/>
              </a:rPr>
              <a:t>Neural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Winter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6204" y="2307539"/>
            <a:ext cx="3617404" cy="257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2582"/>
            <a:ext cx="4685665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Rectified </a:t>
            </a:r>
            <a:r>
              <a:rPr sz="3200" spc="-5" dirty="0">
                <a:latin typeface="Calibri"/>
                <a:cs typeface="Calibri"/>
              </a:rPr>
              <a:t>Linear </a:t>
            </a:r>
            <a:r>
              <a:rPr sz="3200" spc="-10" dirty="0">
                <a:latin typeface="Calibri"/>
                <a:cs typeface="Calibri"/>
              </a:rPr>
              <a:t>Activation  </a:t>
            </a:r>
            <a:r>
              <a:rPr sz="3200" spc="-5" dirty="0">
                <a:latin typeface="Calibri"/>
                <a:cs typeface="Calibri"/>
              </a:rPr>
              <a:t>function a.k.a.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7157" y="3988427"/>
            <a:ext cx="2846552" cy="452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4095" y="3291039"/>
            <a:ext cx="2907779" cy="1820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9479" y="5115991"/>
            <a:ext cx="2902682" cy="1742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512" y="5258916"/>
            <a:ext cx="4168686" cy="443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1457"/>
            <a:ext cx="2339340" cy="168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Dropout: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4191" y="3744262"/>
            <a:ext cx="5004417" cy="288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válný bublinový popisek 5"/>
          <p:cNvSpPr/>
          <p:nvPr/>
        </p:nvSpPr>
        <p:spPr>
          <a:xfrm>
            <a:off x="4419600" y="2326957"/>
            <a:ext cx="2133600" cy="1138777"/>
          </a:xfrm>
          <a:prstGeom prst="wedgeEllipseCallout">
            <a:avLst>
              <a:gd name="adj1" fmla="val 14269"/>
              <a:gd name="adj2" fmla="val 84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overfitting</a:t>
            </a:r>
            <a:r>
              <a:rPr lang="cs-CZ" dirty="0"/>
              <a:t> by </a:t>
            </a:r>
            <a:r>
              <a:rPr lang="cs-CZ" dirty="0" err="1"/>
              <a:t>redundancy</a:t>
            </a:r>
            <a:endParaRPr lang="en-US" dirty="0"/>
          </a:p>
        </p:txBody>
      </p:sp>
      <p:sp>
        <p:nvSpPr>
          <p:cNvPr id="7" name="Oválný bublinový popisek 6"/>
          <p:cNvSpPr/>
          <p:nvPr/>
        </p:nvSpPr>
        <p:spPr>
          <a:xfrm>
            <a:off x="6934200" y="3257693"/>
            <a:ext cx="2133600" cy="1390507"/>
          </a:xfrm>
          <a:prstGeom prst="wedgeEllipseCallout">
            <a:avLst>
              <a:gd name="adj1" fmla="val -68588"/>
              <a:gd name="adj2" fmla="val 22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Dropout</a:t>
            </a:r>
            <a:r>
              <a:rPr lang="cs-CZ" dirty="0"/>
              <a:t> </a:t>
            </a:r>
            <a:r>
              <a:rPr lang="cs-CZ" dirty="0" err="1"/>
              <a:t>verteces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iterations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1457"/>
            <a:ext cx="8068309" cy="313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Mini-batches: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Stochastic </a:t>
            </a:r>
            <a:r>
              <a:rPr sz="2800" spc="-15" dirty="0">
                <a:latin typeface="Calibri"/>
                <a:cs typeface="Calibri"/>
              </a:rPr>
              <a:t>Gradient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Descent</a:t>
            </a:r>
            <a:endParaRPr sz="28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Compute </a:t>
            </a:r>
            <a:r>
              <a:rPr sz="2800" spc="-15" dirty="0">
                <a:latin typeface="Calibri"/>
                <a:cs typeface="Calibri"/>
              </a:rPr>
              <a:t>gradient over many </a:t>
            </a:r>
            <a:r>
              <a:rPr sz="2800" dirty="0">
                <a:latin typeface="Calibri"/>
                <a:cs typeface="Calibri"/>
              </a:rPr>
              <a:t>(50 -100)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points  (minibatch)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update.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058" y="463525"/>
            <a:ext cx="7183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</a:t>
            </a:r>
            <a:r>
              <a:rPr spc="-25" dirty="0"/>
              <a:t>Feedforward</a:t>
            </a:r>
            <a:r>
              <a:rPr spc="-20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04963"/>
            <a:ext cx="6593205" cy="11938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Adagrad </a:t>
            </a:r>
            <a:r>
              <a:rPr sz="3200" spc="-5" dirty="0">
                <a:latin typeface="Calibri"/>
                <a:cs typeface="Calibri"/>
              </a:rPr>
              <a:t>a.k.a. adaptive learning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rates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5621" y="3004905"/>
            <a:ext cx="4832743" cy="1186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válný bublinový popisek 7"/>
          <p:cNvSpPr/>
          <p:nvPr/>
        </p:nvSpPr>
        <p:spPr>
          <a:xfrm>
            <a:off x="304800" y="3581401"/>
            <a:ext cx="2971800" cy="722904"/>
          </a:xfrm>
          <a:prstGeom prst="wedgeEllipseCallout">
            <a:avLst>
              <a:gd name="adj1" fmla="val 62390"/>
              <a:gd name="adj2" fmla="val -6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Decrease</a:t>
            </a:r>
            <a:r>
              <a:rPr lang="cs-CZ" dirty="0"/>
              <a:t> step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6400800" y="3568819"/>
            <a:ext cx="2971800" cy="722904"/>
          </a:xfrm>
          <a:prstGeom prst="wedgeEllipseCallout">
            <a:avLst>
              <a:gd name="adj1" fmla="val -64496"/>
              <a:gd name="adj2" fmla="val -9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 a </a:t>
            </a:r>
            <a:r>
              <a:rPr lang="cs-CZ" dirty="0" err="1"/>
              <a:t>factor-wise</a:t>
            </a:r>
            <a:r>
              <a:rPr lang="cs-CZ" dirty="0"/>
              <a:t> </a:t>
            </a:r>
            <a:r>
              <a:rPr lang="cs-CZ" dirty="0" err="1"/>
              <a:t>fashion</a:t>
            </a:r>
            <a:endParaRPr lang="en-US" dirty="0"/>
          </a:p>
        </p:txBody>
      </p:sp>
      <p:pic>
        <p:nvPicPr>
          <p:cNvPr id="4098" name="Picture 2" descr="Související obráze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9834"/>
            <a:ext cx="238270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714" y="6354509"/>
            <a:ext cx="445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https://ruder.io/optimizing-gradient-descent/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134" y="1939011"/>
            <a:ext cx="8339266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Feature </a:t>
            </a:r>
            <a:r>
              <a:rPr sz="2600" spc="-10" dirty="0">
                <a:latin typeface="Calibri"/>
                <a:cs typeface="Calibri"/>
              </a:rPr>
              <a:t>extraction directly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content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Image, </a:t>
            </a:r>
            <a:r>
              <a:rPr sz="2200" spc="-15" dirty="0">
                <a:latin typeface="Calibri"/>
                <a:cs typeface="Calibri"/>
              </a:rPr>
              <a:t>text, audio,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etc.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Instead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metadata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2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hybrid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algorithms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Heterogenous data </a:t>
            </a:r>
            <a:r>
              <a:rPr sz="2600" spc="-5" dirty="0">
                <a:latin typeface="Calibri"/>
                <a:cs typeface="Calibri"/>
              </a:rPr>
              <a:t>handled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easily</a:t>
            </a:r>
            <a:endParaRPr lang="cs-CZ" sz="2600" spc="-5" dirty="0">
              <a:latin typeface="Calibri"/>
              <a:cs typeface="Calibri"/>
            </a:endParaRPr>
          </a:p>
          <a:p>
            <a:pPr marL="698500" lvl="1" indent="-228600"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600" spc="-5" dirty="0">
                <a:latin typeface="Calibri"/>
                <a:cs typeface="Calibri"/>
              </a:rPr>
              <a:t>CB + CF + </a:t>
            </a:r>
            <a:r>
              <a:rPr lang="cs-CZ" sz="2600" spc="-5" dirty="0" err="1">
                <a:latin typeface="Calibri"/>
                <a:cs typeface="Calibri"/>
              </a:rPr>
              <a:t>context</a:t>
            </a:r>
            <a:r>
              <a:rPr lang="cs-CZ" sz="2600" spc="-5" dirty="0">
                <a:latin typeface="Calibri"/>
                <a:cs typeface="Calibri"/>
              </a:rPr>
              <a:t> + …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Sequential </a:t>
            </a:r>
            <a:r>
              <a:rPr sz="2600" spc="-10" dirty="0">
                <a:latin typeface="Calibri"/>
                <a:cs typeface="Calibri"/>
              </a:rPr>
              <a:t>behaviour </a:t>
            </a:r>
            <a:r>
              <a:rPr sz="2600" spc="-5" dirty="0">
                <a:latin typeface="Calibri"/>
                <a:cs typeface="Calibri"/>
              </a:rPr>
              <a:t>modeling </a:t>
            </a:r>
            <a:r>
              <a:rPr lang="cs-CZ" sz="2600" spc="-5" dirty="0">
                <a:latin typeface="Calibri"/>
                <a:cs typeface="Calibri"/>
              </a:rPr>
              <a:t>(</a:t>
            </a:r>
            <a:r>
              <a:rPr sz="2600" spc="-5" dirty="0">
                <a:latin typeface="Calibri"/>
                <a:cs typeface="Calibri"/>
              </a:rPr>
              <a:t>RNNs</a:t>
            </a:r>
            <a:r>
              <a:rPr lang="cs-CZ" sz="2600" spc="-5" dirty="0">
                <a:latin typeface="Calibri"/>
                <a:cs typeface="Calibri"/>
              </a:rPr>
              <a:t>/</a:t>
            </a:r>
            <a:r>
              <a:rPr lang="cs-CZ" sz="2600" spc="-5" dirty="0" err="1">
                <a:latin typeface="Calibri"/>
                <a:cs typeface="Calibri"/>
              </a:rPr>
              <a:t>Transformers</a:t>
            </a:r>
            <a:r>
              <a:rPr lang="cs-CZ" sz="2600" spc="-5" dirty="0">
                <a:latin typeface="Calibri"/>
                <a:cs typeface="Calibri"/>
              </a:rPr>
              <a:t>)</a:t>
            </a: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600" spc="-5" dirty="0" err="1">
                <a:latin typeface="Calibri"/>
                <a:cs typeface="Calibri"/>
              </a:rPr>
              <a:t>Beyond</a:t>
            </a:r>
            <a:r>
              <a:rPr lang="cs-CZ" sz="2600" spc="-5" dirty="0">
                <a:latin typeface="Calibri"/>
                <a:cs typeface="Calibri"/>
              </a:rPr>
              <a:t> </a:t>
            </a:r>
            <a:r>
              <a:rPr lang="cs-CZ" sz="2600" spc="-5" dirty="0" err="1">
                <a:latin typeface="Calibri"/>
                <a:cs typeface="Calibri"/>
              </a:rPr>
              <a:t>RecSys</a:t>
            </a:r>
            <a:r>
              <a:rPr lang="cs-CZ" sz="2600" spc="-5" dirty="0">
                <a:latin typeface="Calibri"/>
                <a:cs typeface="Calibri"/>
              </a:rPr>
              <a:t> </a:t>
            </a:r>
            <a:r>
              <a:rPr lang="cs-CZ" sz="2600" spc="-5" dirty="0" err="1">
                <a:latin typeface="Calibri"/>
                <a:cs typeface="Calibri"/>
              </a:rPr>
              <a:t>paradigms</a:t>
            </a:r>
            <a:endParaRPr lang="cs-CZ" sz="2600" spc="-5" dirty="0">
              <a:latin typeface="Calibri"/>
              <a:cs typeface="Calibri"/>
            </a:endParaRPr>
          </a:p>
          <a:p>
            <a:pPr marL="698500" lvl="1" indent="-228600"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600" spc="-5" dirty="0" err="1">
                <a:latin typeface="Calibri"/>
                <a:cs typeface="Calibri"/>
              </a:rPr>
              <a:t>RecSys</a:t>
            </a:r>
            <a:r>
              <a:rPr lang="cs-CZ" sz="2600" spc="-5" dirty="0">
                <a:latin typeface="Calibri"/>
                <a:cs typeface="Calibri"/>
              </a:rPr>
              <a:t> + LLM / </a:t>
            </a:r>
            <a:r>
              <a:rPr lang="cs-CZ" sz="2600" spc="-5" dirty="0" err="1">
                <a:latin typeface="Calibri"/>
                <a:cs typeface="Calibri"/>
              </a:rPr>
              <a:t>conversational</a:t>
            </a:r>
            <a:r>
              <a:rPr lang="cs-CZ" sz="2600" spc="-5" dirty="0">
                <a:latin typeface="Calibri"/>
                <a:cs typeface="Calibri"/>
              </a:rPr>
              <a:t> </a:t>
            </a:r>
            <a:r>
              <a:rPr lang="cs-CZ" sz="2600" spc="-5" dirty="0" err="1">
                <a:latin typeface="Calibri"/>
                <a:cs typeface="Calibri"/>
              </a:rPr>
              <a:t>RecSys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1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 err="1">
                <a:latin typeface="Calibri"/>
                <a:cs typeface="Calibri"/>
              </a:rPr>
              <a:t>RecSys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a </a:t>
            </a:r>
            <a:r>
              <a:rPr sz="2600" spc="-15" dirty="0">
                <a:latin typeface="Calibri"/>
                <a:cs typeface="Calibri"/>
              </a:rPr>
              <a:t>complex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domain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Deep </a:t>
            </a:r>
            <a:r>
              <a:rPr sz="2200" spc="-10" dirty="0">
                <a:latin typeface="Calibri"/>
                <a:cs typeface="Calibri"/>
              </a:rPr>
              <a:t>learning </a:t>
            </a:r>
            <a:r>
              <a:rPr sz="2200" spc="-20" dirty="0">
                <a:latin typeface="Calibri"/>
                <a:cs typeface="Calibri"/>
              </a:rPr>
              <a:t>worked </a:t>
            </a:r>
            <a:r>
              <a:rPr sz="2200" spc="-10" dirty="0">
                <a:latin typeface="Calibri"/>
                <a:cs typeface="Calibri"/>
              </a:rPr>
              <a:t>well </a:t>
            </a:r>
            <a:r>
              <a:rPr sz="2200" spc="-5" dirty="0">
                <a:latin typeface="Calibri"/>
                <a:cs typeface="Calibri"/>
              </a:rPr>
              <a:t>in other </a:t>
            </a:r>
            <a:r>
              <a:rPr sz="2200" spc="-10" dirty="0">
                <a:latin typeface="Calibri"/>
                <a:cs typeface="Calibri"/>
              </a:rPr>
              <a:t>complex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domains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20" dirty="0">
                <a:latin typeface="Calibri"/>
                <a:cs typeface="Calibri"/>
              </a:rPr>
              <a:t>Worth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76058"/>
            <a:ext cx="9144000" cy="1102995"/>
          </a:xfrm>
          <a:custGeom>
            <a:avLst/>
            <a:gdLst/>
            <a:ahLst/>
            <a:cxnLst/>
            <a:rect l="l" t="t" r="r" b="b"/>
            <a:pathLst>
              <a:path w="9144000" h="1102995">
                <a:moveTo>
                  <a:pt x="0" y="1102920"/>
                </a:moveTo>
                <a:lnTo>
                  <a:pt x="9144000" y="1102920"/>
                </a:lnTo>
                <a:lnTo>
                  <a:pt x="9144000" y="0"/>
                </a:lnTo>
                <a:lnTo>
                  <a:pt x="0" y="0"/>
                </a:lnTo>
                <a:lnTo>
                  <a:pt x="0" y="110292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6918" y="645694"/>
            <a:ext cx="5730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Deep Learning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30" dirty="0"/>
              <a:t>RecSys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641" y="463525"/>
            <a:ext cx="4720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Why </a:t>
            </a:r>
            <a:r>
              <a:rPr spc="-5" dirty="0"/>
              <a:t>Deep</a:t>
            </a:r>
            <a:r>
              <a:rPr spc="-25" dirty="0"/>
              <a:t> </a:t>
            </a:r>
            <a:r>
              <a:rPr spc="-5" dirty="0"/>
              <a:t>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182278" y="2037806"/>
            <a:ext cx="4642807" cy="3132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295" y="5216389"/>
            <a:ext cx="4119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0" dirty="0">
                <a:latin typeface="Times New Roman"/>
                <a:cs typeface="Times New Roman"/>
              </a:rPr>
              <a:t>ImageNet challenge </a:t>
            </a:r>
            <a:r>
              <a:rPr sz="1250" u="sng" spc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error rates</a:t>
            </a:r>
            <a:r>
              <a:rPr sz="1250" spc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50" spc="0" dirty="0">
                <a:latin typeface="Times New Roman"/>
                <a:cs typeface="Times New Roman"/>
              </a:rPr>
              <a:t>(red line = human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0" dirty="0">
                <a:latin typeface="Times New Roman"/>
                <a:cs typeface="Times New Roman"/>
              </a:rPr>
              <a:t>performance)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468" y="2068584"/>
            <a:ext cx="4065476" cy="325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182" y="2149121"/>
            <a:ext cx="6031230" cy="25615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2017 </a:t>
            </a:r>
            <a:r>
              <a:rPr sz="2800" spc="-40" dirty="0">
                <a:latin typeface="Calibri"/>
                <a:cs typeface="Calibri"/>
              </a:rPr>
              <a:t>summer, </a:t>
            </a:r>
            <a:r>
              <a:rPr sz="2800" spc="-5" dirty="0">
                <a:latin typeface="Calibri"/>
                <a:cs typeface="Calibri"/>
              </a:rPr>
              <a:t>main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topics: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Learning </a:t>
            </a:r>
            <a:r>
              <a:rPr sz="2400" spc="-10" dirty="0">
                <a:latin typeface="Calibri"/>
                <a:cs typeface="Calibri"/>
              </a:rPr>
              <a:t>item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embeddings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Deep </a:t>
            </a:r>
            <a:r>
              <a:rPr sz="2400" spc="-15" dirty="0">
                <a:latin typeface="Calibri"/>
                <a:cs typeface="Calibri"/>
              </a:rPr>
              <a:t>collaborative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Feature extraction </a:t>
            </a:r>
            <a:r>
              <a:rPr sz="2400" spc="-10" dirty="0">
                <a:latin typeface="Calibri"/>
                <a:cs typeface="Calibri"/>
              </a:rPr>
              <a:t>directly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content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Session-based </a:t>
            </a:r>
            <a:r>
              <a:rPr sz="2400" spc="-10" dirty="0">
                <a:latin typeface="Calibri"/>
                <a:cs typeface="Calibri"/>
              </a:rPr>
              <a:t>recommendations </a:t>
            </a:r>
            <a:r>
              <a:rPr sz="2400" spc="-5" dirty="0">
                <a:latin typeface="Calibri"/>
                <a:cs typeface="Calibri"/>
              </a:rPr>
              <a:t>with RNN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combinations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525308"/>
            <a:ext cx="9144000" cy="1102995"/>
          </a:xfrm>
          <a:custGeom>
            <a:avLst/>
            <a:gdLst/>
            <a:ahLst/>
            <a:cxnLst/>
            <a:rect l="l" t="t" r="r" b="b"/>
            <a:pathLst>
              <a:path w="9144000" h="1102995">
                <a:moveTo>
                  <a:pt x="0" y="1102920"/>
                </a:moveTo>
                <a:lnTo>
                  <a:pt x="9144000" y="1102920"/>
                </a:lnTo>
                <a:lnTo>
                  <a:pt x="9144000" y="0"/>
                </a:lnTo>
                <a:lnTo>
                  <a:pt x="0" y="0"/>
                </a:lnTo>
                <a:lnTo>
                  <a:pt x="0" y="110292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8268" y="694944"/>
            <a:ext cx="74079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Research </a:t>
            </a:r>
            <a:r>
              <a:rPr spc="-10" dirty="0"/>
              <a:t>directions </a:t>
            </a:r>
            <a:r>
              <a:rPr dirty="0"/>
              <a:t>in</a:t>
            </a:r>
            <a:r>
              <a:rPr spc="35" dirty="0"/>
              <a:t> </a:t>
            </a:r>
            <a:r>
              <a:rPr spc="-25" dirty="0"/>
              <a:t>DL-RecSys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277" y="2260562"/>
            <a:ext cx="7231380" cy="374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Start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simple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Add </a:t>
            </a:r>
            <a:r>
              <a:rPr sz="2200" spc="-15" dirty="0">
                <a:latin typeface="Calibri"/>
                <a:cs typeface="Calibri"/>
              </a:rPr>
              <a:t>improvements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later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Optimize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code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GPU/CPU </a:t>
            </a:r>
            <a:r>
              <a:rPr sz="2200" spc="-10" dirty="0">
                <a:latin typeface="Calibri"/>
                <a:cs typeface="Calibri"/>
              </a:rPr>
              <a:t>optimizations </a:t>
            </a:r>
            <a:r>
              <a:rPr sz="2200" spc="-15" dirty="0">
                <a:latin typeface="Calibri"/>
                <a:cs typeface="Calibri"/>
              </a:rPr>
              <a:t>may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differ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Scalability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35" dirty="0">
                <a:latin typeface="Calibri"/>
                <a:cs typeface="Calibri"/>
              </a:rPr>
              <a:t>key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Opensource code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Experiment </a:t>
            </a:r>
            <a:r>
              <a:rPr sz="2600" spc="-5" dirty="0">
                <a:latin typeface="Calibri"/>
                <a:cs typeface="Calibri"/>
              </a:rPr>
              <a:t>(also)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5" dirty="0">
                <a:latin typeface="Calibri"/>
                <a:cs typeface="Calibri"/>
              </a:rPr>
              <a:t>public </a:t>
            </a:r>
            <a:r>
              <a:rPr sz="2600" spc="-15" dirty="0">
                <a:latin typeface="Calibri"/>
                <a:cs typeface="Calibri"/>
              </a:rPr>
              <a:t>datasets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Don’t use </a:t>
            </a:r>
            <a:r>
              <a:rPr sz="2600" spc="-10" dirty="0">
                <a:latin typeface="Calibri"/>
                <a:cs typeface="Calibri"/>
              </a:rPr>
              <a:t>very </a:t>
            </a:r>
            <a:r>
              <a:rPr sz="2600" spc="-5" dirty="0">
                <a:latin typeface="Calibri"/>
                <a:cs typeface="Calibri"/>
              </a:rPr>
              <a:t>small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datasets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Don’t work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15" dirty="0">
                <a:latin typeface="Calibri"/>
                <a:cs typeface="Calibri"/>
              </a:rPr>
              <a:t>irrelevant </a:t>
            </a:r>
            <a:r>
              <a:rPr sz="2600" spc="-10" dirty="0">
                <a:latin typeface="Calibri"/>
                <a:cs typeface="Calibri"/>
              </a:rPr>
              <a:t>tasks, </a:t>
            </a:r>
            <a:r>
              <a:rPr sz="2600" dirty="0">
                <a:latin typeface="Calibri"/>
                <a:cs typeface="Calibri"/>
              </a:rPr>
              <a:t>e.g. </a:t>
            </a:r>
            <a:r>
              <a:rPr sz="2600" spc="-15" dirty="0">
                <a:latin typeface="Calibri"/>
                <a:cs typeface="Calibri"/>
              </a:rPr>
              <a:t>rating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prediction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03541"/>
            <a:ext cx="9144000" cy="1102995"/>
          </a:xfrm>
          <a:custGeom>
            <a:avLst/>
            <a:gdLst/>
            <a:ahLst/>
            <a:cxnLst/>
            <a:rect l="l" t="t" r="r" b="b"/>
            <a:pathLst>
              <a:path w="9144000" h="1102995">
                <a:moveTo>
                  <a:pt x="0" y="1102920"/>
                </a:moveTo>
                <a:lnTo>
                  <a:pt x="9144000" y="1102920"/>
                </a:lnTo>
                <a:lnTo>
                  <a:pt x="9144000" y="0"/>
                </a:lnTo>
                <a:lnTo>
                  <a:pt x="0" y="0"/>
                </a:lnTo>
                <a:lnTo>
                  <a:pt x="0" y="110292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9198" y="673176"/>
            <a:ext cx="3166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Best</a:t>
            </a:r>
            <a:r>
              <a:rPr spc="-65" dirty="0"/>
              <a:t> </a:t>
            </a:r>
            <a:r>
              <a:rPr spc="-10" dirty="0"/>
              <a:t>practices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089" y="2483612"/>
            <a:ext cx="7450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Item </a:t>
            </a:r>
            <a:r>
              <a:rPr spc="-5" dirty="0"/>
              <a:t>embeddings </a:t>
            </a:r>
            <a:r>
              <a:rPr dirty="0"/>
              <a:t>&amp; </a:t>
            </a:r>
            <a:r>
              <a:rPr spc="-15" dirty="0"/>
              <a:t>2vec</a:t>
            </a:r>
            <a:r>
              <a:rPr spc="0" dirty="0"/>
              <a:t> </a:t>
            </a:r>
            <a:r>
              <a:rPr spc="-5" dirty="0"/>
              <a:t>models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849" y="464312"/>
            <a:ext cx="2807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Embeddings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7978775" cy="429861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356360" indent="-342900">
              <a:lnSpc>
                <a:spcPts val="327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Embedding: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(learned) </a:t>
            </a:r>
            <a:r>
              <a:rPr sz="3000" spc="-15" dirty="0">
                <a:latin typeface="Calibri"/>
                <a:cs typeface="Calibri"/>
              </a:rPr>
              <a:t>real value vector  representing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entity</a:t>
            </a:r>
            <a:endParaRPr sz="3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Also known as:</a:t>
            </a:r>
            <a:endParaRPr sz="2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Latent </a:t>
            </a:r>
            <a:r>
              <a:rPr sz="2200" spc="-20" dirty="0">
                <a:latin typeface="Calibri"/>
                <a:cs typeface="Calibri"/>
              </a:rPr>
              <a:t>feature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vector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(Latent)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representation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sz="2600" b="1" spc="-5" dirty="0">
                <a:latin typeface="Calibri"/>
                <a:cs typeface="Calibri"/>
              </a:rPr>
              <a:t>Similar </a:t>
            </a:r>
            <a:r>
              <a:rPr sz="2600" b="1" spc="-10" dirty="0">
                <a:latin typeface="Calibri"/>
                <a:cs typeface="Calibri"/>
              </a:rPr>
              <a:t>entities’ </a:t>
            </a:r>
            <a:r>
              <a:rPr sz="2600" b="1" spc="-5" dirty="0">
                <a:latin typeface="Calibri"/>
                <a:cs typeface="Calibri"/>
              </a:rPr>
              <a:t>embeddings </a:t>
            </a:r>
            <a:r>
              <a:rPr sz="2600" b="1" spc="-10" dirty="0">
                <a:latin typeface="Calibri"/>
                <a:cs typeface="Calibri"/>
              </a:rPr>
              <a:t>are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similar</a:t>
            </a:r>
            <a:endParaRPr sz="26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Use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recommenders:</a:t>
            </a:r>
            <a:endParaRPr sz="3000" dirty="0">
              <a:latin typeface="Calibri"/>
              <a:cs typeface="Calibri"/>
            </a:endParaRPr>
          </a:p>
          <a:p>
            <a:pPr marL="755650" marR="5080" lvl="1" indent="-285750">
              <a:lnSpc>
                <a:spcPts val="28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Initialization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item </a:t>
            </a:r>
            <a:r>
              <a:rPr sz="2600" spc="-15" dirty="0">
                <a:latin typeface="Calibri"/>
                <a:cs typeface="Calibri"/>
              </a:rPr>
              <a:t>representation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more advanced  </a:t>
            </a:r>
            <a:r>
              <a:rPr sz="2600" spc="-5" dirty="0">
                <a:latin typeface="Calibri"/>
                <a:cs typeface="Calibri"/>
              </a:rPr>
              <a:t>algorithms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55650" algn="l"/>
              </a:tabLst>
            </a:pPr>
            <a:r>
              <a:rPr sz="2600" b="1" spc="-10" dirty="0">
                <a:latin typeface="Calibri"/>
                <a:cs typeface="Calibri"/>
              </a:rPr>
              <a:t>Item-to-item recommendations</a:t>
            </a:r>
            <a:endParaRPr sz="2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772" y="189992"/>
            <a:ext cx="64255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6910" marR="5080" indent="-193484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Matrix </a:t>
            </a:r>
            <a:r>
              <a:rPr sz="4000" spc="-20" dirty="0"/>
              <a:t>factorization </a:t>
            </a:r>
            <a:r>
              <a:rPr sz="4000" spc="-5" dirty="0"/>
              <a:t>as </a:t>
            </a:r>
            <a:r>
              <a:rPr sz="4000" spc="-10" dirty="0"/>
              <a:t>learning  </a:t>
            </a:r>
            <a:r>
              <a:rPr sz="4000" spc="-5" dirty="0"/>
              <a:t>embeddings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9925" y="2085035"/>
            <a:ext cx="5684920" cy="378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3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MF: user </a:t>
            </a:r>
            <a:r>
              <a:rPr sz="2200" dirty="0">
                <a:latin typeface="Calibri"/>
                <a:cs typeface="Calibri"/>
              </a:rPr>
              <a:t>&amp; </a:t>
            </a:r>
            <a:r>
              <a:rPr sz="2200" spc="-10" dirty="0">
                <a:latin typeface="Calibri"/>
                <a:cs typeface="Calibri"/>
              </a:rPr>
              <a:t>item </a:t>
            </a:r>
            <a:r>
              <a:rPr sz="2200" spc="-5" dirty="0">
                <a:latin typeface="Calibri"/>
                <a:cs typeface="Calibri"/>
              </a:rPr>
              <a:t>embedding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learning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Similar </a:t>
            </a:r>
            <a:r>
              <a:rPr sz="2000" spc="-15" dirty="0">
                <a:latin typeface="Calibri"/>
                <a:cs typeface="Calibri"/>
              </a:rPr>
              <a:t>feature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vectors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35" dirty="0">
                <a:latin typeface="Calibri"/>
                <a:cs typeface="Calibri"/>
              </a:rPr>
              <a:t>Two </a:t>
            </a:r>
            <a:r>
              <a:rPr sz="1700" spc="-5" dirty="0">
                <a:latin typeface="Calibri"/>
                <a:cs typeface="Calibri"/>
              </a:rPr>
              <a:t>items </a:t>
            </a:r>
            <a:r>
              <a:rPr sz="1700" spc="-15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similar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35" dirty="0">
                <a:latin typeface="Calibri"/>
                <a:cs typeface="Calibri"/>
              </a:rPr>
              <a:t>Two </a:t>
            </a:r>
            <a:r>
              <a:rPr sz="1700" spc="-10" dirty="0">
                <a:latin typeface="Calibri"/>
                <a:cs typeface="Calibri"/>
              </a:rPr>
              <a:t>users </a:t>
            </a:r>
            <a:r>
              <a:rPr sz="1700" spc="-15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similar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User </a:t>
            </a:r>
            <a:r>
              <a:rPr sz="1700" spc="-20" dirty="0">
                <a:latin typeface="Calibri"/>
                <a:cs typeface="Calibri"/>
              </a:rPr>
              <a:t>prefers</a:t>
            </a:r>
            <a:r>
              <a:rPr sz="1700" spc="-5" dirty="0">
                <a:latin typeface="Calibri"/>
                <a:cs typeface="Calibri"/>
              </a:rPr>
              <a:t> item</a:t>
            </a:r>
            <a:endParaRPr sz="17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79200"/>
              </a:lnSpc>
              <a:spcBef>
                <a:spcPts val="49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MF </a:t>
            </a:r>
            <a:r>
              <a:rPr sz="2000" spc="-10" dirty="0">
                <a:latin typeface="Calibri"/>
                <a:cs typeface="Calibri"/>
              </a:rPr>
              <a:t>representation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simplictic </a:t>
            </a:r>
            <a:r>
              <a:rPr sz="2000" spc="-10" dirty="0">
                <a:latin typeface="Calibri"/>
                <a:cs typeface="Calibri"/>
              </a:rPr>
              <a:t>neural  network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3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10" dirty="0">
                <a:latin typeface="Calibri"/>
                <a:cs typeface="Calibri"/>
              </a:rPr>
              <a:t>Input: </a:t>
            </a:r>
            <a:r>
              <a:rPr sz="1700" spc="-5" dirty="0">
                <a:latin typeface="Calibri"/>
                <a:cs typeface="Calibri"/>
              </a:rPr>
              <a:t>one-hot encoded user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ID</a:t>
            </a:r>
            <a:endParaRPr sz="1700" dirty="0">
              <a:latin typeface="Calibri"/>
              <a:cs typeface="Calibri"/>
            </a:endParaRPr>
          </a:p>
          <a:p>
            <a:pPr marL="1155700" marR="474980" lvl="2" indent="-228600">
              <a:lnSpc>
                <a:spcPts val="1630"/>
              </a:lnSpc>
              <a:spcBef>
                <a:spcPts val="39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10" dirty="0">
                <a:latin typeface="Calibri"/>
                <a:cs typeface="Calibri"/>
              </a:rPr>
              <a:t>Input to hidden weights: </a:t>
            </a:r>
            <a:r>
              <a:rPr sz="1700" spc="-5" dirty="0">
                <a:latin typeface="Calibri"/>
                <a:cs typeface="Calibri"/>
              </a:rPr>
              <a:t>user </a:t>
            </a:r>
            <a:r>
              <a:rPr sz="1700" spc="-15" dirty="0">
                <a:latin typeface="Calibri"/>
                <a:cs typeface="Calibri"/>
              </a:rPr>
              <a:t>feature  </a:t>
            </a:r>
            <a:r>
              <a:rPr sz="1700" spc="-10" dirty="0">
                <a:latin typeface="Calibri"/>
                <a:cs typeface="Calibri"/>
              </a:rPr>
              <a:t>matrix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Hidden </a:t>
            </a:r>
            <a:r>
              <a:rPr sz="1700" spc="-10" dirty="0">
                <a:latin typeface="Calibri"/>
                <a:cs typeface="Calibri"/>
              </a:rPr>
              <a:t>layer: </a:t>
            </a:r>
            <a:r>
              <a:rPr sz="1700" spc="-5" dirty="0">
                <a:latin typeface="Calibri"/>
                <a:cs typeface="Calibri"/>
              </a:rPr>
              <a:t>user </a:t>
            </a:r>
            <a:r>
              <a:rPr sz="1700" spc="-15" dirty="0">
                <a:latin typeface="Calibri"/>
                <a:cs typeface="Calibri"/>
              </a:rPr>
              <a:t>feature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vector</a:t>
            </a:r>
            <a:endParaRPr sz="1700" dirty="0">
              <a:latin typeface="Calibri"/>
              <a:cs typeface="Calibri"/>
            </a:endParaRPr>
          </a:p>
          <a:p>
            <a:pPr marL="1155700" marR="297180" lvl="2" indent="-228600">
              <a:lnSpc>
                <a:spcPts val="1630"/>
              </a:lnSpc>
              <a:spcBef>
                <a:spcPts val="39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Hidden </a:t>
            </a:r>
            <a:r>
              <a:rPr sz="1700" spc="-1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output </a:t>
            </a:r>
            <a:r>
              <a:rPr sz="1700" spc="-10" dirty="0">
                <a:latin typeface="Calibri"/>
                <a:cs typeface="Calibri"/>
              </a:rPr>
              <a:t>weights: </a:t>
            </a:r>
            <a:r>
              <a:rPr sz="1700" spc="-5" dirty="0">
                <a:latin typeface="Calibri"/>
                <a:cs typeface="Calibri"/>
              </a:rPr>
              <a:t>item </a:t>
            </a:r>
            <a:r>
              <a:rPr sz="1700" spc="-15" dirty="0">
                <a:latin typeface="Calibri"/>
                <a:cs typeface="Calibri"/>
              </a:rPr>
              <a:t>feature  </a:t>
            </a:r>
            <a:r>
              <a:rPr sz="1700" spc="-10" dirty="0">
                <a:latin typeface="Calibri"/>
                <a:cs typeface="Calibri"/>
              </a:rPr>
              <a:t>matrix</a:t>
            </a:r>
            <a:endParaRPr sz="1700" dirty="0">
              <a:latin typeface="Calibri"/>
              <a:cs typeface="Calibri"/>
            </a:endParaRPr>
          </a:p>
          <a:p>
            <a:pPr marL="1155700" marR="130175" lvl="2" indent="-228600">
              <a:lnSpc>
                <a:spcPts val="1630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Output: </a:t>
            </a:r>
            <a:r>
              <a:rPr sz="1700" spc="-15" dirty="0">
                <a:latin typeface="Calibri"/>
                <a:cs typeface="Calibri"/>
              </a:rPr>
              <a:t>preference </a:t>
            </a:r>
            <a:r>
              <a:rPr sz="1700" spc="-5" dirty="0">
                <a:latin typeface="Calibri"/>
                <a:cs typeface="Calibri"/>
              </a:rPr>
              <a:t>(of the user) </a:t>
            </a:r>
            <a:r>
              <a:rPr sz="1700" spc="-10" dirty="0">
                <a:latin typeface="Calibri"/>
                <a:cs typeface="Calibri"/>
              </a:rPr>
              <a:t>over </a:t>
            </a:r>
            <a:r>
              <a:rPr sz="1700" spc="-5" dirty="0">
                <a:latin typeface="Calibri"/>
                <a:cs typeface="Calibri"/>
              </a:rPr>
              <a:t>the  items</a:t>
            </a:r>
            <a:endParaRPr lang="cs-CZ" sz="1700" spc="-5" dirty="0">
              <a:latin typeface="Calibri"/>
              <a:cs typeface="Calibri"/>
            </a:endParaRPr>
          </a:p>
          <a:p>
            <a:pPr marL="1155700" marR="130175" lvl="2" indent="-228600">
              <a:lnSpc>
                <a:spcPts val="1630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endParaRPr lang="cs-CZ" sz="1700" spc="-5" dirty="0">
              <a:latin typeface="Calibri"/>
              <a:cs typeface="Calibri"/>
            </a:endParaRPr>
          </a:p>
          <a:p>
            <a:pPr marL="241300" marR="130175" indent="-228600">
              <a:lnSpc>
                <a:spcPts val="1630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lang="cs-CZ" sz="1700" spc="-5" dirty="0">
                <a:latin typeface="Calibri"/>
                <a:cs typeface="Calibri"/>
              </a:rPr>
              <a:t>„Matrix </a:t>
            </a:r>
            <a:r>
              <a:rPr lang="cs-CZ" sz="1700" spc="-5" dirty="0" err="1">
                <a:latin typeface="Calibri"/>
                <a:cs typeface="Calibri"/>
              </a:rPr>
              <a:t>factorization</a:t>
            </a:r>
            <a:r>
              <a:rPr lang="cs-CZ" sz="1700" spc="-5" dirty="0">
                <a:latin typeface="Calibri"/>
                <a:cs typeface="Calibri"/>
              </a:rPr>
              <a:t>“ in </a:t>
            </a:r>
            <a:r>
              <a:rPr lang="cs-CZ" sz="1700" spc="-5" dirty="0" err="1">
                <a:latin typeface="Calibri"/>
                <a:cs typeface="Calibri"/>
              </a:rPr>
              <a:t>EasyStudy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is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implemented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like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this</a:t>
            </a:r>
            <a:r>
              <a:rPr lang="cs-CZ" sz="1700" spc="-5" dirty="0">
                <a:latin typeface="Calibri"/>
                <a:cs typeface="Calibri"/>
              </a:rPr>
              <a:t>…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1775" y="2056231"/>
            <a:ext cx="522605" cy="122428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5404" y="2056225"/>
            <a:ext cx="1152525" cy="504190"/>
          </a:xfrm>
          <a:custGeom>
            <a:avLst/>
            <a:gdLst/>
            <a:ahLst/>
            <a:cxnLst/>
            <a:rect l="l" t="t" r="r" b="b"/>
            <a:pathLst>
              <a:path w="1152525" h="504189">
                <a:moveTo>
                  <a:pt x="0" y="504056"/>
                </a:moveTo>
                <a:lnTo>
                  <a:pt x="1152127" y="504056"/>
                </a:lnTo>
                <a:lnTo>
                  <a:pt x="1152127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5404" y="2056231"/>
            <a:ext cx="1152525" cy="504190"/>
          </a:xfrm>
          <a:custGeom>
            <a:avLst/>
            <a:gdLst/>
            <a:ahLst/>
            <a:cxnLst/>
            <a:rect l="l" t="t" r="r" b="b"/>
            <a:pathLst>
              <a:path w="1152525" h="504189">
                <a:moveTo>
                  <a:pt x="0" y="0"/>
                </a:moveTo>
                <a:lnTo>
                  <a:pt x="1152130" y="0"/>
                </a:lnTo>
                <a:lnTo>
                  <a:pt x="115213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2889" y="2145703"/>
            <a:ext cx="7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7608" y="2056231"/>
            <a:ext cx="1440180" cy="122428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tabLst>
                <a:tab pos="1258570" algn="l"/>
              </a:tabLst>
            </a:pPr>
            <a:r>
              <a:rPr sz="1800" dirty="0">
                <a:latin typeface="Calibri"/>
                <a:cs typeface="Calibri"/>
              </a:rPr>
              <a:t>R	</a:t>
            </a:r>
            <a:r>
              <a:rPr sz="1800" dirty="0">
                <a:latin typeface="Cambria Math"/>
                <a:cs typeface="Cambria Math"/>
              </a:rPr>
              <a:t>≈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2204" y="6030878"/>
            <a:ext cx="1800225" cy="216535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700"/>
              </a:lnSpc>
            </a:pPr>
            <a:r>
              <a:rPr sz="1800" spc="-5" dirty="0">
                <a:latin typeface="Calibri"/>
                <a:cs typeface="Calibri"/>
              </a:rPr>
              <a:t>0,0,...,0,1,0,0,...0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1281" y="5049177"/>
            <a:ext cx="522605" cy="22442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800" dirty="0">
                <a:latin typeface="Calibri"/>
                <a:cs typeface="Calibri"/>
              </a:rPr>
              <a:t>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0357" y="4113075"/>
            <a:ext cx="1684020" cy="216535"/>
          </a:xfrm>
          <a:custGeom>
            <a:avLst/>
            <a:gdLst/>
            <a:ahLst/>
            <a:cxnLst/>
            <a:rect l="l" t="t" r="r" b="b"/>
            <a:pathLst>
              <a:path w="1684020" h="216535">
                <a:moveTo>
                  <a:pt x="0" y="216024"/>
                </a:moveTo>
                <a:lnTo>
                  <a:pt x="1683905" y="216024"/>
                </a:lnTo>
                <a:lnTo>
                  <a:pt x="1683905" y="0"/>
                </a:lnTo>
                <a:lnTo>
                  <a:pt x="0" y="0"/>
                </a:lnTo>
                <a:lnTo>
                  <a:pt x="0" y="21602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0357" y="4113072"/>
            <a:ext cx="1684020" cy="216535"/>
          </a:xfrm>
          <a:custGeom>
            <a:avLst/>
            <a:gdLst/>
            <a:ahLst/>
            <a:cxnLst/>
            <a:rect l="l" t="t" r="r" b="b"/>
            <a:pathLst>
              <a:path w="1684020" h="216535">
                <a:moveTo>
                  <a:pt x="0" y="0"/>
                </a:moveTo>
                <a:lnTo>
                  <a:pt x="1683900" y="0"/>
                </a:lnTo>
                <a:lnTo>
                  <a:pt x="1683900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29400" y="4038600"/>
            <a:ext cx="1541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baseline="10802" dirty="0">
                <a:latin typeface="Cambria Math"/>
                <a:cs typeface="Cambria Math"/>
              </a:rPr>
              <a:t>𝑟</a:t>
            </a:r>
            <a:r>
              <a:rPr lang="cs-CZ" sz="1300" spc="-100" dirty="0">
                <a:latin typeface="Cambria Math"/>
                <a:cs typeface="Cambria Math"/>
              </a:rPr>
              <a:t>u</a:t>
            </a:r>
            <a:r>
              <a:rPr sz="1300" spc="-100" dirty="0">
                <a:latin typeface="Cambria Math"/>
                <a:cs typeface="Cambria Math"/>
              </a:rPr>
              <a:t>,</a:t>
            </a:r>
            <a:r>
              <a:rPr lang="cs-CZ" sz="1300" spc="-100" dirty="0">
                <a:latin typeface="Cambria Math"/>
                <a:cs typeface="Cambria Math"/>
              </a:rPr>
              <a:t>1</a:t>
            </a:r>
            <a:r>
              <a:rPr sz="2700" spc="-150" baseline="10802" dirty="0">
                <a:latin typeface="Cambria Math"/>
                <a:cs typeface="Cambria Math"/>
              </a:rPr>
              <a:t>, </a:t>
            </a:r>
            <a:r>
              <a:rPr sz="2700" spc="-75" baseline="10802" dirty="0">
                <a:latin typeface="Cambria Math"/>
                <a:cs typeface="Cambria Math"/>
              </a:rPr>
              <a:t>𝑟</a:t>
            </a:r>
            <a:r>
              <a:rPr lang="cs-CZ" sz="1300" spc="-50" dirty="0">
                <a:latin typeface="Cambria Math"/>
                <a:cs typeface="Cambria Math"/>
              </a:rPr>
              <a:t>u</a:t>
            </a:r>
            <a:r>
              <a:rPr sz="1300" spc="-50" dirty="0">
                <a:latin typeface="Cambria Math"/>
                <a:cs typeface="Cambria Math"/>
              </a:rPr>
              <a:t>,</a:t>
            </a:r>
            <a:r>
              <a:rPr lang="cs-CZ" sz="1300" spc="-50" dirty="0">
                <a:latin typeface="Cambria Math"/>
                <a:cs typeface="Cambria Math"/>
              </a:rPr>
              <a:t>2</a:t>
            </a:r>
            <a:r>
              <a:rPr sz="2700" spc="-75" baseline="10802" dirty="0">
                <a:latin typeface="Cambria Math"/>
                <a:cs typeface="Cambria Math"/>
              </a:rPr>
              <a:t>, </a:t>
            </a:r>
            <a:r>
              <a:rPr sz="2700" baseline="10802" dirty="0">
                <a:latin typeface="Cambria Math"/>
                <a:cs typeface="Cambria Math"/>
              </a:rPr>
              <a:t>… ,</a:t>
            </a:r>
            <a:r>
              <a:rPr sz="2700" spc="-382" baseline="10802" dirty="0">
                <a:latin typeface="Cambria Math"/>
                <a:cs typeface="Cambria Math"/>
              </a:rPr>
              <a:t> </a:t>
            </a:r>
            <a:r>
              <a:rPr sz="2700" spc="7" baseline="10802" dirty="0">
                <a:latin typeface="Cambria Math"/>
                <a:cs typeface="Cambria Math"/>
              </a:rPr>
              <a:t>𝑟</a:t>
            </a:r>
            <a:r>
              <a:rPr lang="cs-CZ" sz="1300" spc="5" dirty="0">
                <a:latin typeface="Cambria Math"/>
                <a:cs typeface="Cambria Math"/>
              </a:rPr>
              <a:t>u</a:t>
            </a:r>
            <a:r>
              <a:rPr sz="1300" spc="5" dirty="0">
                <a:latin typeface="Cambria Math"/>
                <a:cs typeface="Cambria Math"/>
              </a:rPr>
              <a:t>,</a:t>
            </a:r>
            <a:r>
              <a:rPr lang="cs-CZ" sz="1300" spc="5" dirty="0">
                <a:latin typeface="Cambria Math"/>
                <a:cs typeface="Cambria Math"/>
              </a:rPr>
              <a:t>m</a:t>
            </a:r>
            <a:endParaRPr sz="1575" baseline="-13227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2476" y="5265203"/>
            <a:ext cx="648970" cy="759460"/>
          </a:xfrm>
          <a:custGeom>
            <a:avLst/>
            <a:gdLst/>
            <a:ahLst/>
            <a:cxnLst/>
            <a:rect l="l" t="t" r="r" b="b"/>
            <a:pathLst>
              <a:path w="648970" h="759460">
                <a:moveTo>
                  <a:pt x="0" y="759248"/>
                </a:moveTo>
                <a:lnTo>
                  <a:pt x="648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3340" y="5265204"/>
            <a:ext cx="639445" cy="759460"/>
          </a:xfrm>
          <a:custGeom>
            <a:avLst/>
            <a:gdLst/>
            <a:ahLst/>
            <a:cxnLst/>
            <a:rect l="l" t="t" r="r" b="b"/>
            <a:pathLst>
              <a:path w="639445" h="759460">
                <a:moveTo>
                  <a:pt x="0" y="0"/>
                </a:moveTo>
                <a:lnTo>
                  <a:pt x="639071" y="7592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0357" y="4329099"/>
            <a:ext cx="581025" cy="720090"/>
          </a:xfrm>
          <a:custGeom>
            <a:avLst/>
            <a:gdLst/>
            <a:ahLst/>
            <a:cxnLst/>
            <a:rect l="l" t="t" r="r" b="b"/>
            <a:pathLst>
              <a:path w="581025" h="720089">
                <a:moveTo>
                  <a:pt x="0" y="0"/>
                </a:moveTo>
                <a:lnTo>
                  <a:pt x="580921" y="7200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3340" y="4329096"/>
            <a:ext cx="581025" cy="720090"/>
          </a:xfrm>
          <a:custGeom>
            <a:avLst/>
            <a:gdLst/>
            <a:ahLst/>
            <a:cxnLst/>
            <a:rect l="l" t="t" r="r" b="b"/>
            <a:pathLst>
              <a:path w="581025" h="720089">
                <a:moveTo>
                  <a:pt x="0" y="720080"/>
                </a:moveTo>
                <a:lnTo>
                  <a:pt x="58092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88072" y="5505622"/>
            <a:ext cx="33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Cambria Math"/>
                <a:cs typeface="Cambria Math"/>
              </a:rPr>
              <a:t>𝑊</a:t>
            </a:r>
            <a:r>
              <a:rPr lang="cs-CZ" sz="1950" spc="-52" baseline="-14957" dirty="0">
                <a:latin typeface="Cambria Math"/>
                <a:cs typeface="Cambria Math"/>
              </a:rPr>
              <a:t>U</a:t>
            </a:r>
            <a:endParaRPr sz="1950" baseline="-14957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8390" y="4493438"/>
            <a:ext cx="3317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Cambria Math"/>
                <a:cs typeface="Cambria Math"/>
              </a:rPr>
              <a:t>𝑊</a:t>
            </a:r>
            <a:r>
              <a:rPr lang="cs-CZ" sz="1950" spc="352" baseline="-14957" dirty="0">
                <a:latin typeface="Cambria Math"/>
                <a:cs typeface="Cambria Math"/>
              </a:rPr>
              <a:t>I</a:t>
            </a:r>
            <a:endParaRPr sz="1950" baseline="-14957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8322" y="3411228"/>
            <a:ext cx="3753667" cy="186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90290" y="464312"/>
            <a:ext cx="2363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W</a:t>
            </a:r>
            <a:r>
              <a:rPr spc="0" dirty="0"/>
              <a:t>o</a:t>
            </a:r>
            <a:r>
              <a:rPr spc="-55" dirty="0"/>
              <a:t>r</a:t>
            </a:r>
            <a:r>
              <a:rPr spc="-5" dirty="0"/>
              <a:t>d2</a:t>
            </a:r>
            <a:r>
              <a:rPr spc="-215" dirty="0"/>
              <a:t>V</a:t>
            </a:r>
            <a:r>
              <a:rPr spc="-5" dirty="0"/>
              <a:t>e</a:t>
            </a:r>
            <a:r>
              <a:rPr dirty="0"/>
              <a:t>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35874"/>
            <a:ext cx="5127625" cy="415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00B0F0"/>
                </a:solidFill>
                <a:latin typeface="Calibri"/>
                <a:cs typeface="Calibri"/>
              </a:rPr>
              <a:t>[Mikolov </a:t>
            </a:r>
            <a:r>
              <a:rPr sz="27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2700" spc="-5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700" spc="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B0F0"/>
                </a:solidFill>
                <a:latin typeface="Calibri"/>
                <a:cs typeface="Calibri"/>
              </a:rPr>
              <a:t>2013a]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Representation </a:t>
            </a:r>
            <a:r>
              <a:rPr sz="2700" spc="-5" dirty="0">
                <a:latin typeface="Calibri"/>
                <a:cs typeface="Calibri"/>
              </a:rPr>
              <a:t>learning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words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Shallow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model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Data: (target) word </a:t>
            </a:r>
            <a:r>
              <a:rPr sz="2700" dirty="0">
                <a:latin typeface="Calibri"/>
                <a:cs typeface="Calibri"/>
              </a:rPr>
              <a:t>+ </a:t>
            </a:r>
            <a:r>
              <a:rPr sz="2700" spc="-20" dirty="0">
                <a:latin typeface="Calibri"/>
                <a:cs typeface="Calibri"/>
              </a:rPr>
              <a:t>context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pairs</a:t>
            </a:r>
            <a:endParaRPr sz="2700" dirty="0">
              <a:latin typeface="Calibri"/>
              <a:cs typeface="Calibri"/>
            </a:endParaRPr>
          </a:p>
          <a:p>
            <a:pPr marL="755650" lvl="1" indent="-285750">
              <a:lnSpc>
                <a:spcPts val="287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Sliding window on 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document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Context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words </a:t>
            </a:r>
            <a:r>
              <a:rPr sz="2400" dirty="0">
                <a:latin typeface="Calibri"/>
                <a:cs typeface="Calibri"/>
              </a:rPr>
              <a:t>near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target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In sliding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window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238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1-5 </a:t>
            </a:r>
            <a:r>
              <a:rPr sz="2000" spc="-15" dirty="0">
                <a:latin typeface="Calibri"/>
                <a:cs typeface="Calibri"/>
              </a:rPr>
              <a:t>words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both directions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32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0" dirty="0">
                <a:latin typeface="Calibri"/>
                <a:cs typeface="Calibri"/>
              </a:rPr>
              <a:t>Two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models</a:t>
            </a:r>
            <a:endParaRPr sz="2700" dirty="0">
              <a:latin typeface="Calibri"/>
              <a:cs typeface="Calibri"/>
            </a:endParaRPr>
          </a:p>
          <a:p>
            <a:pPr marL="755650" lvl="1" indent="-285750">
              <a:lnSpc>
                <a:spcPts val="287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Continous Bag of </a:t>
            </a:r>
            <a:r>
              <a:rPr sz="2400" spc="-30" dirty="0">
                <a:latin typeface="Calibri"/>
                <a:cs typeface="Calibri"/>
              </a:rPr>
              <a:t>Words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(CBOW)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0" dirty="0">
                <a:latin typeface="Calibri"/>
                <a:cs typeface="Calibri"/>
              </a:rPr>
              <a:t>Skip-gram</a:t>
            </a:r>
            <a:r>
              <a:rPr lang="cs-CZ" sz="2400" spc="-10" dirty="0">
                <a:latin typeface="Calibri"/>
                <a:cs typeface="Calibri"/>
              </a:rPr>
              <a:t> (</a:t>
            </a:r>
            <a:r>
              <a:rPr lang="cs-CZ" sz="2400" spc="-10" dirty="0" err="1">
                <a:latin typeface="Calibri"/>
                <a:cs typeface="Calibri"/>
              </a:rPr>
              <a:t>pairwise</a:t>
            </a:r>
            <a:r>
              <a:rPr lang="cs-CZ" sz="2400" spc="-10" dirty="0">
                <a:latin typeface="Calibri"/>
                <a:cs typeface="Calibri"/>
              </a:rPr>
              <a:t> relevance)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147" y="464312"/>
            <a:ext cx="4251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-</a:t>
            </a:r>
            <a:r>
              <a:rPr spc="-5" dirty="0"/>
              <a:t> </a:t>
            </a:r>
            <a:r>
              <a:rPr spc="-15" dirty="0"/>
              <a:t>CBOW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720"/>
            <a:ext cx="5586095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Continuous Bag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Words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Maximalizes </a:t>
            </a:r>
            <a:r>
              <a:rPr sz="1800" spc="-5" dirty="0">
                <a:latin typeface="Calibri"/>
                <a:cs typeface="Calibri"/>
              </a:rPr>
              <a:t>the probability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target word </a:t>
            </a:r>
            <a:r>
              <a:rPr sz="1800" spc="-5" dirty="0">
                <a:latin typeface="Calibri"/>
                <a:cs typeface="Calibri"/>
              </a:rPr>
              <a:t>given the  </a:t>
            </a:r>
            <a:r>
              <a:rPr sz="1800" spc="-15" dirty="0">
                <a:latin typeface="Calibri"/>
                <a:cs typeface="Calibri"/>
              </a:rPr>
              <a:t>context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611145"/>
            <a:ext cx="26625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Input: one-hot encoded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words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Input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hidden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weights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3072600"/>
            <a:ext cx="2566035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228600">
              <a:lnSpc>
                <a:spcPts val="1545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300" spc="-5" dirty="0">
                <a:latin typeface="Calibri"/>
                <a:cs typeface="Calibri"/>
              </a:rPr>
              <a:t>Embedding matrix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10" dirty="0">
                <a:latin typeface="Calibri"/>
                <a:cs typeface="Calibri"/>
              </a:rPr>
              <a:t> words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ts val="1785"/>
              </a:lnSpc>
              <a:tabLst>
                <a:tab pos="29781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Hidden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layer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339" y="3500094"/>
            <a:ext cx="37090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dirty="0">
                <a:latin typeface="Calibri"/>
                <a:cs typeface="Calibri"/>
              </a:rPr>
              <a:t>Sum of the </a:t>
            </a:r>
            <a:r>
              <a:rPr sz="1300" spc="-5" dirty="0">
                <a:latin typeface="Calibri"/>
                <a:cs typeface="Calibri"/>
              </a:rPr>
              <a:t>embeddings </a:t>
            </a:r>
            <a:r>
              <a:rPr sz="1300" dirty="0">
                <a:latin typeface="Calibri"/>
                <a:cs typeface="Calibri"/>
              </a:rPr>
              <a:t>of the </a:t>
            </a:r>
            <a:r>
              <a:rPr sz="1300" spc="-10" dirty="0">
                <a:latin typeface="Calibri"/>
                <a:cs typeface="Calibri"/>
              </a:rPr>
              <a:t>words </a:t>
            </a:r>
            <a:r>
              <a:rPr sz="1300" dirty="0">
                <a:latin typeface="Calibri"/>
                <a:cs typeface="Calibri"/>
              </a:rPr>
              <a:t>in the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context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3694874"/>
            <a:ext cx="2287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Hidden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output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weights</a:t>
            </a:r>
            <a:endParaRPr sz="15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Softmax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transformation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339" y="4152074"/>
            <a:ext cx="31813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Smooth </a:t>
            </a:r>
            <a:r>
              <a:rPr sz="1300" spc="-10" dirty="0">
                <a:latin typeface="Calibri"/>
                <a:cs typeface="Calibri"/>
              </a:rPr>
              <a:t>approximation </a:t>
            </a:r>
            <a:r>
              <a:rPr sz="1300" dirty="0">
                <a:latin typeface="Calibri"/>
                <a:cs typeface="Calibri"/>
              </a:rPr>
              <a:t>of the </a:t>
            </a:r>
            <a:r>
              <a:rPr sz="1300" spc="-5" dirty="0">
                <a:latin typeface="Calibri"/>
                <a:cs typeface="Calibri"/>
              </a:rPr>
              <a:t>max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operator</a:t>
            </a:r>
            <a:endParaRPr sz="13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Highlights </a:t>
            </a:r>
            <a:r>
              <a:rPr sz="1300" dirty="0">
                <a:latin typeface="Calibri"/>
                <a:cs typeface="Calibri"/>
              </a:rPr>
              <a:t>the </a:t>
            </a:r>
            <a:r>
              <a:rPr sz="1300" spc="-5" dirty="0">
                <a:latin typeface="Calibri"/>
                <a:cs typeface="Calibri"/>
              </a:rPr>
              <a:t>highest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value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139" y="4918240"/>
            <a:ext cx="4874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Output: </a:t>
            </a:r>
            <a:r>
              <a:rPr sz="1500" spc="-10" dirty="0">
                <a:latin typeface="Calibri"/>
                <a:cs typeface="Calibri"/>
              </a:rPr>
              <a:t>likelihood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words </a:t>
            </a:r>
            <a:r>
              <a:rPr sz="1500" spc="-5" dirty="0">
                <a:latin typeface="Calibri"/>
                <a:cs typeface="Calibri"/>
              </a:rPr>
              <a:t>of the corpus </a:t>
            </a:r>
            <a:r>
              <a:rPr sz="1500" spc="-10" dirty="0">
                <a:latin typeface="Calibri"/>
                <a:cs typeface="Calibri"/>
              </a:rPr>
              <a:t>given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context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146840"/>
            <a:ext cx="5631815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Embeddings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20" dirty="0">
                <a:latin typeface="Calibri"/>
                <a:cs typeface="Calibri"/>
              </a:rPr>
              <a:t>taken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the input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hidden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matrix</a:t>
            </a:r>
            <a:endParaRPr sz="1800" dirty="0">
              <a:latin typeface="Calibri"/>
              <a:cs typeface="Calibri"/>
            </a:endParaRPr>
          </a:p>
          <a:p>
            <a:pPr marL="755650" marR="5080" indent="-285750">
              <a:lnSpc>
                <a:spcPct val="79600"/>
              </a:lnSpc>
              <a:spcBef>
                <a:spcPts val="375"/>
              </a:spcBef>
              <a:tabLst>
                <a:tab pos="75501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Hidden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output matrix also has item </a:t>
            </a:r>
            <a:r>
              <a:rPr sz="1500" spc="-10" dirty="0">
                <a:latin typeface="Calibri"/>
                <a:cs typeface="Calibri"/>
              </a:rPr>
              <a:t>representations </a:t>
            </a:r>
            <a:r>
              <a:rPr sz="1500" spc="-5" dirty="0">
                <a:latin typeface="Calibri"/>
                <a:cs typeface="Calibri"/>
              </a:rPr>
              <a:t>(but not  used)</a:t>
            </a:r>
            <a:endParaRPr lang="cs-CZ" sz="1500" spc="-5" dirty="0">
              <a:latin typeface="Calibri"/>
              <a:cs typeface="Calibri"/>
            </a:endParaRPr>
          </a:p>
          <a:p>
            <a:pPr marL="755650" marR="5080" indent="-285750">
              <a:lnSpc>
                <a:spcPct val="79600"/>
              </a:lnSpc>
              <a:spcBef>
                <a:spcPts val="375"/>
              </a:spcBef>
              <a:tabLst>
                <a:tab pos="755015" algn="l"/>
              </a:tabLst>
            </a:pPr>
            <a:endParaRPr sz="1500" dirty="0">
              <a:latin typeface="Calibri"/>
              <a:cs typeface="Calibri"/>
            </a:endParaRPr>
          </a:p>
        </p:txBody>
      </p:sp>
      <p:pic>
        <p:nvPicPr>
          <p:cNvPr id="67" name="Obrázek 66"/>
          <p:cNvPicPr>
            <a:picLocks noChangeAspect="1"/>
          </p:cNvPicPr>
          <p:nvPr/>
        </p:nvPicPr>
        <p:blipFill rotWithShape="1">
          <a:blip r:embed="rId2"/>
          <a:srcRect l="65417" t="10741" r="13750" b="11482"/>
          <a:stretch/>
        </p:blipFill>
        <p:spPr>
          <a:xfrm>
            <a:off x="6392735" y="1447800"/>
            <a:ext cx="2485073" cy="5218653"/>
          </a:xfrm>
          <a:prstGeom prst="rect">
            <a:avLst/>
          </a:prstGeom>
        </p:spPr>
      </p:pic>
      <p:pic>
        <p:nvPicPr>
          <p:cNvPr id="68" name="Obrázek 67"/>
          <p:cNvPicPr>
            <a:picLocks noChangeAspect="1"/>
          </p:cNvPicPr>
          <p:nvPr/>
        </p:nvPicPr>
        <p:blipFill rotWithShape="1">
          <a:blip r:embed="rId2"/>
          <a:srcRect l="24583" t="55926" r="60000" b="38889"/>
          <a:stretch/>
        </p:blipFill>
        <p:spPr>
          <a:xfrm>
            <a:off x="1180782" y="4580855"/>
            <a:ext cx="1911983" cy="361727"/>
          </a:xfrm>
          <a:prstGeom prst="rect">
            <a:avLst/>
          </a:prstGeom>
        </p:spPr>
      </p:pic>
      <p:sp>
        <p:nvSpPr>
          <p:cNvPr id="69" name="Oválný bublinový popisek 68"/>
          <p:cNvSpPr/>
          <p:nvPr/>
        </p:nvSpPr>
        <p:spPr>
          <a:xfrm>
            <a:off x="7954391" y="5820932"/>
            <a:ext cx="1211581" cy="379032"/>
          </a:xfrm>
          <a:prstGeom prst="wedgeEllipseCallout">
            <a:avLst>
              <a:gd name="adj1" fmla="val -57975"/>
              <a:gd name="adj2" fmla="val -59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Learning</a:t>
            </a:r>
            <a:endParaRPr lang="en-US" sz="1400" dirty="0"/>
          </a:p>
        </p:txBody>
      </p:sp>
      <p:sp>
        <p:nvSpPr>
          <p:cNvPr id="70" name="Oválný bublinový popisek 69"/>
          <p:cNvSpPr/>
          <p:nvPr/>
        </p:nvSpPr>
        <p:spPr>
          <a:xfrm>
            <a:off x="4831079" y="2305468"/>
            <a:ext cx="1748155" cy="632262"/>
          </a:xfrm>
          <a:prstGeom prst="wedgeEllipseCallout">
            <a:avLst>
              <a:gd name="adj1" fmla="val 84327"/>
              <a:gd name="adj2" fmla="val -60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„</a:t>
            </a:r>
            <a:r>
              <a:rPr lang="cs-CZ" dirty="0" err="1"/>
              <a:t>Fake</a:t>
            </a:r>
            <a:r>
              <a:rPr lang="cs-CZ" dirty="0"/>
              <a:t>“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71" name="Oválný bublinový popisek 70"/>
          <p:cNvSpPr/>
          <p:nvPr/>
        </p:nvSpPr>
        <p:spPr>
          <a:xfrm>
            <a:off x="3957254" y="5748642"/>
            <a:ext cx="2560011" cy="785928"/>
          </a:xfrm>
          <a:prstGeom prst="wedgeEllipseCallout">
            <a:avLst>
              <a:gd name="adj1" fmla="val 74595"/>
              <a:gd name="adj2" fmla="val -19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Our</a:t>
            </a:r>
            <a:r>
              <a:rPr lang="cs-CZ" dirty="0"/>
              <a:t> TRUE </a:t>
            </a:r>
            <a:r>
              <a:rPr lang="cs-CZ" dirty="0" err="1"/>
              <a:t>target</a:t>
            </a:r>
            <a:r>
              <a:rPr lang="cs-CZ" dirty="0"/>
              <a:t> - </a:t>
            </a:r>
            <a:r>
              <a:rPr lang="cs-CZ" dirty="0" err="1"/>
              <a:t>embedings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085" y="1864500"/>
            <a:ext cx="4846320" cy="33466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90170" indent="-342900">
              <a:lnSpc>
                <a:spcPts val="24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Maximalizes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probability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dirty="0">
                <a:latin typeface="Calibri"/>
                <a:cs typeface="Calibri"/>
              </a:rPr>
              <a:t>the  </a:t>
            </a:r>
            <a:r>
              <a:rPr sz="2500" spc="-15" dirty="0">
                <a:latin typeface="Calibri"/>
                <a:cs typeface="Calibri"/>
              </a:rPr>
              <a:t>context, </a:t>
            </a:r>
            <a:r>
              <a:rPr sz="2500" spc="-10" dirty="0">
                <a:latin typeface="Calibri"/>
                <a:cs typeface="Calibri"/>
              </a:rPr>
              <a:t>given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target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word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Model</a:t>
            </a:r>
            <a:endParaRPr sz="2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Input: one-hot </a:t>
            </a:r>
            <a:r>
              <a:rPr sz="2200" spc="-10" dirty="0">
                <a:latin typeface="Calibri"/>
                <a:cs typeface="Calibri"/>
              </a:rPr>
              <a:t>encoded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word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spcBef>
                <a:spcPts val="2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Input </a:t>
            </a:r>
            <a:r>
              <a:rPr sz="2200" spc="-10" dirty="0">
                <a:latin typeface="Calibri"/>
                <a:cs typeface="Calibri"/>
              </a:rPr>
              <a:t>to hidden matrix: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embeddings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Hidden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state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ts val="227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900" spc="-10" dirty="0">
                <a:latin typeface="Calibri"/>
                <a:cs typeface="Calibri"/>
              </a:rPr>
              <a:t>Item </a:t>
            </a:r>
            <a:r>
              <a:rPr sz="1900" spc="-5" dirty="0">
                <a:latin typeface="Calibri"/>
                <a:cs typeface="Calibri"/>
              </a:rPr>
              <a:t>embedding 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target</a:t>
            </a:r>
            <a:endParaRPr sz="19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Softmax </a:t>
            </a:r>
            <a:r>
              <a:rPr sz="2200" spc="-15" dirty="0">
                <a:latin typeface="Calibri"/>
                <a:cs typeface="Calibri"/>
              </a:rPr>
              <a:t>transformation</a:t>
            </a:r>
            <a:endParaRPr sz="2200" dirty="0">
              <a:latin typeface="Calibri"/>
              <a:cs typeface="Calibri"/>
            </a:endParaRPr>
          </a:p>
          <a:p>
            <a:pPr marL="755650" marR="68580" lvl="1" indent="-285750">
              <a:lnSpc>
                <a:spcPct val="79600"/>
              </a:lnSpc>
              <a:spcBef>
                <a:spcPts val="56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Output: </a:t>
            </a:r>
            <a:r>
              <a:rPr sz="2200" spc="-15" dirty="0">
                <a:latin typeface="Calibri"/>
                <a:cs typeface="Calibri"/>
              </a:rPr>
              <a:t>likelihood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20" dirty="0">
                <a:latin typeface="Calibri"/>
                <a:cs typeface="Calibri"/>
              </a:rPr>
              <a:t>context </a:t>
            </a:r>
            <a:r>
              <a:rPr sz="2200" spc="-15" dirty="0">
                <a:latin typeface="Calibri"/>
                <a:cs typeface="Calibri"/>
              </a:rPr>
              <a:t>words  </a:t>
            </a:r>
            <a:r>
              <a:rPr sz="2200" spc="-10" dirty="0">
                <a:latin typeface="Calibri"/>
                <a:cs typeface="Calibri"/>
              </a:rPr>
              <a:t>(given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input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word)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2"/>
          <a:srcRect l="64167" t="10742" r="14166" b="12222"/>
          <a:stretch/>
        </p:blipFill>
        <p:spPr>
          <a:xfrm>
            <a:off x="6400800" y="1447800"/>
            <a:ext cx="2669211" cy="5338422"/>
          </a:xfrm>
          <a:prstGeom prst="rect">
            <a:avLst/>
          </a:prstGeom>
        </p:spPr>
      </p:pic>
      <p:sp>
        <p:nvSpPr>
          <p:cNvPr id="41" name="Oválný bublinový popisek 40"/>
          <p:cNvSpPr/>
          <p:nvPr/>
        </p:nvSpPr>
        <p:spPr>
          <a:xfrm>
            <a:off x="4724400" y="5410200"/>
            <a:ext cx="1795146" cy="951251"/>
          </a:xfrm>
          <a:prstGeom prst="wedgeEllipseCallout">
            <a:avLst>
              <a:gd name="adj1" fmla="val 85693"/>
              <a:gd name="adj2" fmla="val -2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pairwise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42" name="Oválný bublinový popisek 41"/>
          <p:cNvSpPr/>
          <p:nvPr/>
        </p:nvSpPr>
        <p:spPr>
          <a:xfrm>
            <a:off x="5257800" y="2271185"/>
            <a:ext cx="1748155" cy="632262"/>
          </a:xfrm>
          <a:prstGeom prst="wedgeEllipseCallout">
            <a:avLst>
              <a:gd name="adj1" fmla="val 62408"/>
              <a:gd name="adj2" fmla="val -50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„</a:t>
            </a:r>
            <a:r>
              <a:rPr lang="cs-CZ" dirty="0" err="1"/>
              <a:t>Fake</a:t>
            </a:r>
            <a:r>
              <a:rPr lang="cs-CZ" dirty="0"/>
              <a:t>“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43" name="Ovál 42"/>
          <p:cNvSpPr/>
          <p:nvPr/>
        </p:nvSpPr>
        <p:spPr>
          <a:xfrm>
            <a:off x="195674" y="5638800"/>
            <a:ext cx="2743200" cy="845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Shared</a:t>
            </a:r>
            <a:r>
              <a:rPr lang="cs-CZ" sz="1600" dirty="0"/>
              <a:t> input/output </a:t>
            </a:r>
            <a:r>
              <a:rPr lang="cs-CZ" sz="1600" dirty="0" err="1"/>
              <a:t>weights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same</a:t>
            </a:r>
            <a:r>
              <a:rPr lang="cs-CZ" sz="1600" dirty="0"/>
              <a:t> </a:t>
            </a:r>
            <a:r>
              <a:rPr lang="cs-CZ" sz="1600" dirty="0" err="1"/>
              <a:t>words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pic>
        <p:nvPicPr>
          <p:cNvPr id="1026" name="Picture 2" descr="training_data.png (886×5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4474"/>
            <a:ext cx="843915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7200" y="6488668"/>
            <a:ext cx="763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http://mccormickml.com/2016/04/19/word2vec-tutorial-the-skip-gram-model/</a:t>
            </a:r>
          </a:p>
        </p:txBody>
      </p:sp>
    </p:spTree>
    <p:extLst>
      <p:ext uri="{BB962C8B-B14F-4D97-AF65-F5344CB8AC3E}">
        <p14:creationId xmlns:p14="http://schemas.microsoft.com/office/powerpoint/2010/main" val="4247183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pic>
        <p:nvPicPr>
          <p:cNvPr id="2050" name="Picture 2" descr="http://mccormickml.com/assets/word2vec/skip_gram_net_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" y="1447800"/>
            <a:ext cx="8870253" cy="5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641" y="463525"/>
            <a:ext cx="4721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Why </a:t>
            </a:r>
            <a:r>
              <a:rPr spc="-5" dirty="0"/>
              <a:t>Deep 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1067853" y="2067170"/>
            <a:ext cx="7222845" cy="116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343" y="4645351"/>
            <a:ext cx="5572802" cy="95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5415" y="4396498"/>
            <a:ext cx="1510131" cy="12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pic>
        <p:nvPicPr>
          <p:cNvPr id="3074" name="Picture 2" descr="http://mccormickml.com/assets/word2vec/output_weights_f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429375" cy="15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9600" y="1752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weights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input and output </a:t>
            </a:r>
            <a:r>
              <a:rPr lang="cs-CZ" dirty="0" err="1"/>
              <a:t>word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Afterwards</a:t>
            </a:r>
            <a:r>
              <a:rPr lang="cs-CZ" dirty="0"/>
              <a:t>,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softmax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a probability </a:t>
            </a:r>
            <a:r>
              <a:rPr lang="cs-CZ" dirty="0" err="1"/>
              <a:t>distribution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Still</a:t>
            </a:r>
            <a:r>
              <a:rPr lang="cs-CZ" dirty="0"/>
              <a:t>, </a:t>
            </a:r>
            <a:r>
              <a:rPr lang="cs-CZ" dirty="0" err="1"/>
              <a:t>too</a:t>
            </a:r>
            <a:r>
              <a:rPr lang="cs-CZ" dirty="0"/>
              <a:t> many </a:t>
            </a:r>
            <a:r>
              <a:rPr lang="cs-CZ" dirty="0" err="1"/>
              <a:t>weights</a:t>
            </a:r>
            <a:r>
              <a:rPr lang="cs-CZ" dirty="0"/>
              <a:t> -&gt; sample negative </a:t>
            </a:r>
            <a:r>
              <a:rPr lang="cs-CZ" dirty="0" err="1"/>
              <a:t>elements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updated</a:t>
            </a:r>
            <a:r>
              <a:rPr lang="cs-CZ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Negative </a:t>
            </a:r>
            <a:r>
              <a:rPr lang="cs-CZ" dirty="0" err="1"/>
              <a:t>sampling</a:t>
            </a:r>
            <a:r>
              <a:rPr lang="cs-CZ" dirty="0"/>
              <a:t>, </a:t>
            </a:r>
            <a:r>
              <a:rPr lang="cs-CZ" sz="1100" dirty="0"/>
              <a:t>http://mccormickml.com/2017/01/11/word2vec-tutorial-part-2-negative-sampling/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6488668"/>
            <a:ext cx="763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http://mccormickml.com/2016/04/19/word2vec-tutorial-the-skip-gram-model/</a:t>
            </a:r>
          </a:p>
        </p:txBody>
      </p:sp>
    </p:spTree>
    <p:extLst>
      <p:ext uri="{BB962C8B-B14F-4D97-AF65-F5344CB8AC3E}">
        <p14:creationId xmlns:p14="http://schemas.microsoft.com/office/powerpoint/2010/main" val="366074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322" y="464312"/>
            <a:ext cx="550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Paragraph2vec,</a:t>
            </a:r>
            <a:r>
              <a:rPr spc="-35" dirty="0"/>
              <a:t> </a:t>
            </a:r>
            <a:r>
              <a:rPr spc="-10" dirty="0"/>
              <a:t>doc2vec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325"/>
            <a:ext cx="4457065" cy="38271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[Le &amp; </a:t>
            </a:r>
            <a:r>
              <a:rPr sz="3200" spc="-50" dirty="0">
                <a:solidFill>
                  <a:srgbClr val="00B0F0"/>
                </a:solidFill>
                <a:latin typeface="Calibri"/>
                <a:cs typeface="Calibri"/>
              </a:rPr>
              <a:t>Mikolov,</a:t>
            </a:r>
            <a:r>
              <a:rPr sz="3200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2014]</a:t>
            </a:r>
            <a:endParaRPr sz="3200">
              <a:latin typeface="Calibri"/>
              <a:cs typeface="Calibri"/>
            </a:endParaRPr>
          </a:p>
          <a:p>
            <a:pPr marL="355600" marR="4699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Learns </a:t>
            </a:r>
            <a:r>
              <a:rPr sz="3200" spc="-20" dirty="0">
                <a:latin typeface="Calibri"/>
                <a:cs typeface="Calibri"/>
              </a:rPr>
              <a:t>representation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5" dirty="0">
                <a:latin typeface="Calibri"/>
                <a:cs typeface="Calibri"/>
              </a:rPr>
              <a:t>paragraph/document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Based on </a:t>
            </a:r>
            <a:r>
              <a:rPr sz="3200" spc="-10" dirty="0">
                <a:latin typeface="Calibri"/>
                <a:cs typeface="Calibri"/>
              </a:rPr>
              <a:t>CBOW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Paragraph/document  </a:t>
            </a:r>
            <a:r>
              <a:rPr sz="3200" spc="-5" dirty="0">
                <a:latin typeface="Calibri"/>
                <a:cs typeface="Calibri"/>
              </a:rPr>
              <a:t>embedding added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model </a:t>
            </a:r>
            <a:r>
              <a:rPr sz="3200" dirty="0">
                <a:latin typeface="Calibri"/>
                <a:cs typeface="Calibri"/>
              </a:rPr>
              <a:t>as global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context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2"/>
          <a:srcRect l="54583" t="11481" r="15000" b="35186"/>
          <a:stretch/>
        </p:blipFill>
        <p:spPr>
          <a:xfrm>
            <a:off x="4993004" y="1502539"/>
            <a:ext cx="4074796" cy="40189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870" y="464312"/>
            <a:ext cx="6641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...2vec </a:t>
            </a:r>
            <a:r>
              <a:rPr spc="-35" dirty="0"/>
              <a:t>for</a:t>
            </a:r>
            <a:r>
              <a:rPr spc="10" dirty="0"/>
              <a:t> </a:t>
            </a:r>
            <a:r>
              <a:rPr spc="-15" dirty="0"/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82715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Replace </a:t>
            </a:r>
            <a:r>
              <a:rPr sz="3200" spc="-15" dirty="0">
                <a:latin typeface="Calibri"/>
                <a:cs typeface="Calibri"/>
              </a:rPr>
              <a:t>words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items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-5" dirty="0">
                <a:latin typeface="Calibri"/>
                <a:cs typeface="Calibri"/>
              </a:rPr>
              <a:t>session/user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profile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2"/>
          <a:srcRect l="36667" t="16667" r="35833" b="32963"/>
          <a:stretch/>
        </p:blipFill>
        <p:spPr>
          <a:xfrm>
            <a:off x="2528873" y="2286000"/>
            <a:ext cx="4087457" cy="42113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673" y="464312"/>
            <a:ext cx="2176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7940675" cy="424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[Grbovic 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Skip-gram </a:t>
            </a:r>
            <a:r>
              <a:rPr sz="2000" spc="-5" dirty="0">
                <a:latin typeface="Calibri"/>
                <a:cs typeface="Calibri"/>
              </a:rPr>
              <a:t>model on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Input: i-th product purchased by the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Context: </a:t>
            </a:r>
            <a:r>
              <a:rPr sz="1800" spc="-5" dirty="0">
                <a:latin typeface="Calibri"/>
                <a:cs typeface="Calibri"/>
              </a:rPr>
              <a:t>the other purchases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Bagged </a:t>
            </a:r>
            <a:r>
              <a:rPr sz="2000" spc="-10" dirty="0">
                <a:latin typeface="Calibri"/>
                <a:cs typeface="Calibri"/>
              </a:rPr>
              <a:t>prod2vec</a:t>
            </a:r>
            <a:r>
              <a:rPr sz="2000" spc="-5" dirty="0">
                <a:latin typeface="Calibri"/>
                <a:cs typeface="Calibri"/>
              </a:rPr>
              <a:t> model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Input: products purchased in </a:t>
            </a:r>
            <a:r>
              <a:rPr sz="1800" dirty="0">
                <a:latin typeface="Calibri"/>
                <a:cs typeface="Calibri"/>
              </a:rPr>
              <a:t>one </a:t>
            </a:r>
            <a:r>
              <a:rPr sz="1800" spc="-15" dirty="0">
                <a:latin typeface="Calibri"/>
                <a:cs typeface="Calibri"/>
              </a:rPr>
              <a:t>basket </a:t>
            </a:r>
            <a:r>
              <a:rPr sz="1800" spc="-5" dirty="0">
                <a:latin typeface="Calibri"/>
                <a:cs typeface="Calibri"/>
              </a:rPr>
              <a:t>by the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10" dirty="0">
                <a:latin typeface="Calibri"/>
                <a:cs typeface="Calibri"/>
              </a:rPr>
              <a:t>Basket: </a:t>
            </a:r>
            <a:r>
              <a:rPr sz="1500" spc="-5" dirty="0">
                <a:latin typeface="Calibri"/>
                <a:cs typeface="Calibri"/>
              </a:rPr>
              <a:t>sum of </a:t>
            </a:r>
            <a:r>
              <a:rPr sz="1500" spc="-10" dirty="0">
                <a:latin typeface="Calibri"/>
                <a:cs typeface="Calibri"/>
              </a:rPr>
              <a:t>product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embeddings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Context: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spc="-15" dirty="0">
                <a:latin typeface="Calibri"/>
                <a:cs typeface="Calibri"/>
              </a:rPr>
              <a:t>baskets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38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Learning user</a:t>
            </a:r>
            <a:r>
              <a:rPr sz="2000" spc="-10" dirty="0">
                <a:latin typeface="Calibri"/>
                <a:cs typeface="Calibri"/>
              </a:rPr>
              <a:t> representation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spcBef>
                <a:spcPts val="3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Follows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paragraph2vec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User embedding added as global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context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Input: user </a:t>
            </a:r>
            <a:r>
              <a:rPr sz="1800" dirty="0">
                <a:latin typeface="Calibri"/>
                <a:cs typeface="Calibri"/>
              </a:rPr>
              <a:t>+ </a:t>
            </a:r>
            <a:r>
              <a:rPr sz="1800" spc="-5" dirty="0">
                <a:latin typeface="Calibri"/>
                <a:cs typeface="Calibri"/>
              </a:rPr>
              <a:t>products purchased </a:t>
            </a:r>
            <a:r>
              <a:rPr sz="1800" spc="-15" dirty="0">
                <a:latin typeface="Calibri"/>
                <a:cs typeface="Calibri"/>
              </a:rPr>
              <a:t>except for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i-th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30" dirty="0">
                <a:latin typeface="Calibri"/>
                <a:cs typeface="Calibri"/>
              </a:rPr>
              <a:t>Target: </a:t>
            </a:r>
            <a:r>
              <a:rPr sz="1800" spc="-5" dirty="0">
                <a:latin typeface="Calibri"/>
                <a:cs typeface="Calibri"/>
              </a:rPr>
              <a:t>i-th product purchased by 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[Barkan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Koenigstein,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2016] </a:t>
            </a:r>
            <a:r>
              <a:rPr sz="2000" spc="-10" dirty="0">
                <a:latin typeface="Calibri"/>
                <a:cs typeface="Calibri"/>
              </a:rPr>
              <a:t>proposed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same </a:t>
            </a:r>
            <a:r>
              <a:rPr sz="2000" spc="-5" dirty="0">
                <a:latin typeface="Calibri"/>
                <a:cs typeface="Calibri"/>
              </a:rPr>
              <a:t>model </a:t>
            </a:r>
            <a:r>
              <a:rPr sz="2000" spc="-10" dirty="0">
                <a:latin typeface="Calibri"/>
                <a:cs typeface="Calibri"/>
              </a:rPr>
              <a:t>later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item2vec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Skip-gram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Negative </a:t>
            </a:r>
            <a:r>
              <a:rPr sz="1800" spc="-5" dirty="0">
                <a:latin typeface="Calibri"/>
                <a:cs typeface="Calibri"/>
              </a:rPr>
              <a:t>Sampling (SGNS) is applied </a:t>
            </a:r>
            <a:r>
              <a:rPr sz="1800" spc="-10" dirty="0">
                <a:latin typeface="Calibri"/>
                <a:cs typeface="Calibri"/>
              </a:rPr>
              <a:t>to event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673" y="464312"/>
            <a:ext cx="2176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3482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F0"/>
                </a:solidFill>
                <a:latin typeface="Calibri"/>
                <a:cs typeface="Calibri"/>
              </a:rPr>
              <a:t>[Grbovic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7400" y="2447124"/>
            <a:ext cx="27813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82391" y="5577098"/>
            <a:ext cx="392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pro2vec </a:t>
            </a:r>
            <a:r>
              <a:rPr sz="2000" spc="-5" dirty="0">
                <a:latin typeface="Calibri"/>
                <a:cs typeface="Calibri"/>
              </a:rPr>
              <a:t>skip-gram model on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Bagged</a:t>
            </a:r>
            <a:r>
              <a:rPr spc="-40" dirty="0"/>
              <a:t> 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3482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F0"/>
                </a:solidFill>
                <a:latin typeface="Calibri"/>
                <a:cs typeface="Calibri"/>
              </a:rPr>
              <a:t>[Grbovic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2165" y="6141987"/>
            <a:ext cx="3416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bagged-prod2vec </a:t>
            </a:r>
            <a:r>
              <a:rPr sz="2000" spc="-5" dirty="0">
                <a:latin typeface="Calibri"/>
                <a:cs typeface="Calibri"/>
              </a:rPr>
              <a:t>model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updates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575" y="464312"/>
            <a:ext cx="3382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User-Prod2Vec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3482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F0"/>
                </a:solidFill>
                <a:latin typeface="Calibri"/>
                <a:cs typeface="Calibri"/>
              </a:rPr>
              <a:t>[Grbovic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481" y="5578952"/>
            <a:ext cx="5045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User </a:t>
            </a:r>
            <a:r>
              <a:rPr sz="2000" spc="-5" dirty="0">
                <a:latin typeface="Calibri"/>
                <a:cs typeface="Calibri"/>
              </a:rPr>
              <a:t>embeddings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user </a:t>
            </a:r>
            <a:r>
              <a:rPr sz="2000" spc="-10" dirty="0">
                <a:latin typeface="Calibri"/>
                <a:cs typeface="Calibri"/>
              </a:rPr>
              <a:t>to product</a:t>
            </a:r>
            <a:r>
              <a:rPr sz="2000" spc="-5" dirty="0">
                <a:latin typeface="Calibri"/>
                <a:cs typeface="Calibri"/>
              </a:rPr>
              <a:t> predictions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3211" y="2512227"/>
            <a:ext cx="5621330" cy="2973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069" y="464312"/>
            <a:ext cx="6008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Utilizing </a:t>
            </a:r>
            <a:r>
              <a:rPr spc="-15" dirty="0"/>
              <a:t>more</a:t>
            </a:r>
            <a:r>
              <a:rPr spc="-45" dirty="0"/>
              <a:t> </a:t>
            </a:r>
            <a:r>
              <a:rPr spc="-1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3968750" cy="110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Meta-Prod2vec </a:t>
            </a:r>
            <a:r>
              <a:rPr sz="2000" spc="-20" dirty="0">
                <a:solidFill>
                  <a:srgbClr val="00B0F0"/>
                </a:solidFill>
                <a:latin typeface="Calibri"/>
                <a:cs typeface="Calibri"/>
              </a:rPr>
              <a:t>[Vasile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2016]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Based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prod2vec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Uses </a:t>
            </a:r>
            <a:r>
              <a:rPr sz="1800" spc="-10" dirty="0">
                <a:latin typeface="Calibri"/>
                <a:cs typeface="Calibri"/>
              </a:rPr>
              <a:t>item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metadata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Embedded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metadata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2644940"/>
            <a:ext cx="33782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Added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both the input and the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context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73540"/>
            <a:ext cx="514286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Losses between: </a:t>
            </a:r>
            <a:r>
              <a:rPr sz="1800" spc="-15" dirty="0">
                <a:latin typeface="Calibri"/>
                <a:cs typeface="Calibri"/>
              </a:rPr>
              <a:t>target/context </a:t>
            </a:r>
            <a:r>
              <a:rPr sz="1800" spc="-10" dirty="0">
                <a:latin typeface="Calibri"/>
                <a:cs typeface="Calibri"/>
              </a:rPr>
              <a:t>item/metadata</a:t>
            </a:r>
            <a:endParaRPr sz="18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Final loss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combination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dirty="0">
                <a:latin typeface="Calibri"/>
                <a:cs typeface="Calibri"/>
              </a:rPr>
              <a:t>5 </a:t>
            </a:r>
            <a:r>
              <a:rPr sz="1500" spc="-5" dirty="0">
                <a:latin typeface="Calibri"/>
                <a:cs typeface="Calibri"/>
              </a:rPr>
              <a:t>of these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losses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Content2vec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[Nedelec 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 2017]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682174"/>
            <a:ext cx="4578350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800" spc="-15" dirty="0">
                <a:latin typeface="Calibri"/>
                <a:cs typeface="Calibri"/>
              </a:rPr>
              <a:t>Separate </a:t>
            </a:r>
            <a:r>
              <a:rPr sz="1800" spc="-5" dirty="0">
                <a:latin typeface="Calibri"/>
                <a:cs typeface="Calibri"/>
              </a:rPr>
              <a:t>modules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multimodel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CF:</a:t>
            </a:r>
            <a:r>
              <a:rPr sz="1500" spc="-10" dirty="0">
                <a:latin typeface="Calibri"/>
                <a:cs typeface="Calibri"/>
              </a:rPr>
              <a:t> Prod2vec</a:t>
            </a:r>
            <a:endParaRPr sz="15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Image: AlexNet </a:t>
            </a:r>
            <a:r>
              <a:rPr sz="1500" spc="-5" dirty="0">
                <a:latin typeface="Calibri"/>
                <a:cs typeface="Calibri"/>
              </a:rPr>
              <a:t>(a type of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CNN)</a:t>
            </a:r>
            <a:endParaRPr sz="15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35" dirty="0">
                <a:latin typeface="Calibri"/>
                <a:cs typeface="Calibri"/>
              </a:rPr>
              <a:t>Text: </a:t>
            </a:r>
            <a:r>
              <a:rPr sz="1500" spc="-25" dirty="0">
                <a:latin typeface="Calibri"/>
                <a:cs typeface="Calibri"/>
              </a:rPr>
              <a:t>Word2Vec </a:t>
            </a:r>
            <a:r>
              <a:rPr sz="1500" spc="-5" dirty="0">
                <a:latin typeface="Calibri"/>
                <a:cs typeface="Calibri"/>
              </a:rPr>
              <a:t>and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TextCNN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"/>
                <a:cs typeface="Calibri"/>
              </a:rPr>
              <a:t>Learns pairwise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similarities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Likelihood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two </a:t>
            </a:r>
            <a:r>
              <a:rPr sz="1500" spc="-5" dirty="0">
                <a:latin typeface="Calibri"/>
                <a:cs typeface="Calibri"/>
              </a:rPr>
              <a:t>items being </a:t>
            </a:r>
            <a:r>
              <a:rPr sz="1500" spc="-10" dirty="0">
                <a:latin typeface="Calibri"/>
                <a:cs typeface="Calibri"/>
              </a:rPr>
              <a:t>bought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together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1134" y="3589515"/>
            <a:ext cx="504190" cy="5041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91134" y="300514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0" y="216024"/>
                </a:moveTo>
                <a:lnTo>
                  <a:pt x="504055" y="216024"/>
                </a:lnTo>
                <a:lnTo>
                  <a:pt x="504055" y="0"/>
                </a:lnTo>
                <a:lnTo>
                  <a:pt x="0" y="0"/>
                </a:lnTo>
                <a:lnTo>
                  <a:pt x="0" y="21602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91134" y="3005150"/>
            <a:ext cx="504190" cy="2165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ts val="1700"/>
              </a:lnSpc>
            </a:pPr>
            <a:r>
              <a:rPr sz="1600" spc="100" dirty="0">
                <a:latin typeface="Cambria Math"/>
                <a:cs typeface="Cambria Math"/>
              </a:rPr>
              <a:t>𝑖</a:t>
            </a:r>
            <a:r>
              <a:rPr lang="cs-CZ" sz="1725" spc="150" baseline="-16908" dirty="0">
                <a:latin typeface="Cambria Math"/>
                <a:cs typeface="Cambria Math"/>
              </a:rPr>
              <a:t>t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2396" y="4339691"/>
            <a:ext cx="415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6607" y="1497596"/>
            <a:ext cx="530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item(t-1)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0936" y="1489354"/>
            <a:ext cx="5568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+2)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4400" y="1490142"/>
            <a:ext cx="591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meta(t+1)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7832" y="4093527"/>
            <a:ext cx="110655" cy="22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832" y="3221126"/>
            <a:ext cx="111125" cy="368935"/>
          </a:xfrm>
          <a:custGeom>
            <a:avLst/>
            <a:gdLst/>
            <a:ahLst/>
            <a:cxnLst/>
            <a:rect l="l" t="t" r="r" b="b"/>
            <a:pathLst>
              <a:path w="111125" h="368935">
                <a:moveTo>
                  <a:pt x="64846" y="54140"/>
                </a:moveTo>
                <a:lnTo>
                  <a:pt x="45796" y="54140"/>
                </a:lnTo>
                <a:lnTo>
                  <a:pt x="45796" y="368388"/>
                </a:lnTo>
                <a:lnTo>
                  <a:pt x="64846" y="368388"/>
                </a:lnTo>
                <a:lnTo>
                  <a:pt x="64846" y="54140"/>
                </a:lnTo>
                <a:close/>
              </a:path>
              <a:path w="111125" h="368935">
                <a:moveTo>
                  <a:pt x="55321" y="0"/>
                </a:moveTo>
                <a:lnTo>
                  <a:pt x="0" y="94843"/>
                </a:lnTo>
                <a:lnTo>
                  <a:pt x="1536" y="100672"/>
                </a:lnTo>
                <a:lnTo>
                  <a:pt x="10617" y="105981"/>
                </a:lnTo>
                <a:lnTo>
                  <a:pt x="16446" y="104444"/>
                </a:lnTo>
                <a:lnTo>
                  <a:pt x="45796" y="54140"/>
                </a:lnTo>
                <a:lnTo>
                  <a:pt x="86907" y="54140"/>
                </a:lnTo>
                <a:lnTo>
                  <a:pt x="55321" y="0"/>
                </a:lnTo>
                <a:close/>
              </a:path>
              <a:path w="111125" h="368935">
                <a:moveTo>
                  <a:pt x="86907" y="54140"/>
                </a:moveTo>
                <a:lnTo>
                  <a:pt x="64846" y="54140"/>
                </a:lnTo>
                <a:lnTo>
                  <a:pt x="94195" y="104444"/>
                </a:lnTo>
                <a:lnTo>
                  <a:pt x="100037" y="105981"/>
                </a:lnTo>
                <a:lnTo>
                  <a:pt x="109118" y="100672"/>
                </a:lnTo>
                <a:lnTo>
                  <a:pt x="110655" y="94843"/>
                </a:lnTo>
                <a:lnTo>
                  <a:pt x="86907" y="5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65407" y="2237066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01983" y="2622233"/>
            <a:ext cx="1464260" cy="382898"/>
          </a:xfrm>
          <a:custGeom>
            <a:avLst/>
            <a:gdLst/>
            <a:ahLst/>
            <a:cxnLst/>
            <a:rect l="l" t="t" r="r" b="b"/>
            <a:pathLst>
              <a:path w="1644015" h="456564">
                <a:moveTo>
                  <a:pt x="127601" y="52844"/>
                </a:moveTo>
                <a:lnTo>
                  <a:pt x="50126" y="52844"/>
                </a:lnTo>
                <a:lnTo>
                  <a:pt x="1638833" y="455955"/>
                </a:lnTo>
                <a:lnTo>
                  <a:pt x="1643519" y="437489"/>
                </a:lnTo>
                <a:lnTo>
                  <a:pt x="127601" y="52844"/>
                </a:lnTo>
                <a:close/>
              </a:path>
              <a:path w="1644015" h="456564">
                <a:moveTo>
                  <a:pt x="105549" y="0"/>
                </a:moveTo>
                <a:lnTo>
                  <a:pt x="0" y="30302"/>
                </a:lnTo>
                <a:lnTo>
                  <a:pt x="78333" y="107251"/>
                </a:lnTo>
                <a:lnTo>
                  <a:pt x="84366" y="107200"/>
                </a:lnTo>
                <a:lnTo>
                  <a:pt x="91732" y="99694"/>
                </a:lnTo>
                <a:lnTo>
                  <a:pt x="91681" y="93662"/>
                </a:lnTo>
                <a:lnTo>
                  <a:pt x="50126" y="52844"/>
                </a:lnTo>
                <a:lnTo>
                  <a:pt x="127601" y="52844"/>
                </a:lnTo>
                <a:lnTo>
                  <a:pt x="54825" y="34378"/>
                </a:lnTo>
                <a:lnTo>
                  <a:pt x="110807" y="18300"/>
                </a:lnTo>
                <a:lnTo>
                  <a:pt x="113728" y="13030"/>
                </a:lnTo>
                <a:lnTo>
                  <a:pt x="110820" y="2920"/>
                </a:lnTo>
                <a:lnTo>
                  <a:pt x="105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60860" y="1506918"/>
            <a:ext cx="565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meta(t-1)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2672" y="3589515"/>
            <a:ext cx="504190" cy="5041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2672" y="3005150"/>
            <a:ext cx="504190" cy="216535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1700"/>
              </a:lnSpc>
            </a:pPr>
            <a:r>
              <a:rPr sz="1600" spc="100" dirty="0">
                <a:latin typeface="Cambria Math"/>
                <a:cs typeface="Cambria Math"/>
              </a:rPr>
              <a:t>𝑚</a:t>
            </a:r>
            <a:r>
              <a:rPr lang="cs-CZ" sz="1725" spc="150" baseline="-16908" dirty="0">
                <a:latin typeface="Cambria Math"/>
                <a:cs typeface="Cambria Math"/>
              </a:rPr>
              <a:t>t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6307" y="4339691"/>
            <a:ext cx="450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09382" y="4093527"/>
            <a:ext cx="110655" cy="221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09382" y="3221126"/>
            <a:ext cx="111125" cy="368935"/>
          </a:xfrm>
          <a:custGeom>
            <a:avLst/>
            <a:gdLst/>
            <a:ahLst/>
            <a:cxnLst/>
            <a:rect l="l" t="t" r="r" b="b"/>
            <a:pathLst>
              <a:path w="111125" h="368935">
                <a:moveTo>
                  <a:pt x="64846" y="54140"/>
                </a:moveTo>
                <a:lnTo>
                  <a:pt x="45796" y="54140"/>
                </a:lnTo>
                <a:lnTo>
                  <a:pt x="45796" y="368388"/>
                </a:lnTo>
                <a:lnTo>
                  <a:pt x="64846" y="368388"/>
                </a:lnTo>
                <a:lnTo>
                  <a:pt x="64846" y="54140"/>
                </a:lnTo>
                <a:close/>
              </a:path>
              <a:path w="111125" h="368935">
                <a:moveTo>
                  <a:pt x="55321" y="0"/>
                </a:moveTo>
                <a:lnTo>
                  <a:pt x="0" y="94843"/>
                </a:lnTo>
                <a:lnTo>
                  <a:pt x="1536" y="100672"/>
                </a:lnTo>
                <a:lnTo>
                  <a:pt x="10617" y="105981"/>
                </a:lnTo>
                <a:lnTo>
                  <a:pt x="16446" y="104444"/>
                </a:lnTo>
                <a:lnTo>
                  <a:pt x="45796" y="54140"/>
                </a:lnTo>
                <a:lnTo>
                  <a:pt x="86907" y="54140"/>
                </a:lnTo>
                <a:lnTo>
                  <a:pt x="55321" y="0"/>
                </a:lnTo>
                <a:close/>
              </a:path>
              <a:path w="111125" h="368935">
                <a:moveTo>
                  <a:pt x="86907" y="54140"/>
                </a:moveTo>
                <a:lnTo>
                  <a:pt x="64846" y="54140"/>
                </a:lnTo>
                <a:lnTo>
                  <a:pt x="94195" y="104444"/>
                </a:lnTo>
                <a:lnTo>
                  <a:pt x="100025" y="105981"/>
                </a:lnTo>
                <a:lnTo>
                  <a:pt x="109118" y="100672"/>
                </a:lnTo>
                <a:lnTo>
                  <a:pt x="110655" y="94843"/>
                </a:lnTo>
                <a:lnTo>
                  <a:pt x="86907" y="5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91047" y="2238819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6562" y="2233485"/>
            <a:ext cx="673735" cy="351790"/>
          </a:xfrm>
          <a:custGeom>
            <a:avLst/>
            <a:gdLst/>
            <a:ahLst/>
            <a:cxnLst/>
            <a:rect l="l" t="t" r="r" b="b"/>
            <a:pathLst>
              <a:path w="673734" h="351789">
                <a:moveTo>
                  <a:pt x="0" y="0"/>
                </a:moveTo>
                <a:lnTo>
                  <a:pt x="673230" y="0"/>
                </a:lnTo>
                <a:lnTo>
                  <a:pt x="673230" y="351656"/>
                </a:lnTo>
                <a:lnTo>
                  <a:pt x="0" y="3516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68388" y="2303886"/>
            <a:ext cx="509905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68298" y="2237066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96211" y="2233485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27622" y="2584132"/>
            <a:ext cx="820419" cy="429895"/>
          </a:xfrm>
          <a:custGeom>
            <a:avLst/>
            <a:gdLst/>
            <a:ahLst/>
            <a:cxnLst/>
            <a:rect l="l" t="t" r="r" b="b"/>
            <a:pathLst>
              <a:path w="820420" h="429894">
                <a:moveTo>
                  <a:pt x="85958" y="39344"/>
                </a:moveTo>
                <a:lnTo>
                  <a:pt x="43929" y="39344"/>
                </a:lnTo>
                <a:lnTo>
                  <a:pt x="811212" y="429501"/>
                </a:lnTo>
                <a:lnTo>
                  <a:pt x="819848" y="412521"/>
                </a:lnTo>
                <a:lnTo>
                  <a:pt x="85958" y="39344"/>
                </a:lnTo>
                <a:close/>
              </a:path>
              <a:path w="820420" h="429894">
                <a:moveTo>
                  <a:pt x="109613" y="0"/>
                </a:moveTo>
                <a:lnTo>
                  <a:pt x="0" y="6324"/>
                </a:lnTo>
                <a:lnTo>
                  <a:pt x="59461" y="98628"/>
                </a:lnTo>
                <a:lnTo>
                  <a:pt x="65354" y="99910"/>
                </a:lnTo>
                <a:lnTo>
                  <a:pt x="74206" y="94208"/>
                </a:lnTo>
                <a:lnTo>
                  <a:pt x="75476" y="88315"/>
                </a:lnTo>
                <a:lnTo>
                  <a:pt x="43929" y="39344"/>
                </a:lnTo>
                <a:lnTo>
                  <a:pt x="85958" y="39344"/>
                </a:lnTo>
                <a:lnTo>
                  <a:pt x="52565" y="22364"/>
                </a:lnTo>
                <a:lnTo>
                  <a:pt x="110718" y="19011"/>
                </a:lnTo>
                <a:lnTo>
                  <a:pt x="114731" y="14503"/>
                </a:lnTo>
                <a:lnTo>
                  <a:pt x="114122" y="4000"/>
                </a:lnTo>
                <a:lnTo>
                  <a:pt x="109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3151" y="2585123"/>
            <a:ext cx="647065" cy="427990"/>
          </a:xfrm>
          <a:custGeom>
            <a:avLst/>
            <a:gdLst/>
            <a:ahLst/>
            <a:cxnLst/>
            <a:rect l="l" t="t" r="r" b="b"/>
            <a:pathLst>
              <a:path w="647065" h="427989">
                <a:moveTo>
                  <a:pt x="74852" y="37617"/>
                </a:moveTo>
                <a:lnTo>
                  <a:pt x="40068" y="37617"/>
                </a:lnTo>
                <a:lnTo>
                  <a:pt x="636333" y="427989"/>
                </a:lnTo>
                <a:lnTo>
                  <a:pt x="646772" y="412051"/>
                </a:lnTo>
                <a:lnTo>
                  <a:pt x="74852" y="37617"/>
                </a:lnTo>
                <a:close/>
              </a:path>
              <a:path w="647065" h="427989">
                <a:moveTo>
                  <a:pt x="0" y="0"/>
                </a:moveTo>
                <a:lnTo>
                  <a:pt x="49047" y="98234"/>
                </a:lnTo>
                <a:lnTo>
                  <a:pt x="54762" y="100152"/>
                </a:lnTo>
                <a:lnTo>
                  <a:pt x="64173" y="95453"/>
                </a:lnTo>
                <a:lnTo>
                  <a:pt x="66090" y="89725"/>
                </a:lnTo>
                <a:lnTo>
                  <a:pt x="40068" y="37617"/>
                </a:lnTo>
                <a:lnTo>
                  <a:pt x="74852" y="37617"/>
                </a:lnTo>
                <a:lnTo>
                  <a:pt x="50507" y="21678"/>
                </a:lnTo>
                <a:lnTo>
                  <a:pt x="112005" y="21678"/>
                </a:lnTo>
                <a:lnTo>
                  <a:pt x="113144" y="20650"/>
                </a:lnTo>
                <a:lnTo>
                  <a:pt x="113690" y="10134"/>
                </a:lnTo>
                <a:lnTo>
                  <a:pt x="109651" y="5664"/>
                </a:lnTo>
                <a:lnTo>
                  <a:pt x="0" y="0"/>
                </a:lnTo>
                <a:close/>
              </a:path>
              <a:path w="647065" h="427989">
                <a:moveTo>
                  <a:pt x="112005" y="21678"/>
                </a:moveTo>
                <a:lnTo>
                  <a:pt x="50507" y="21678"/>
                </a:lnTo>
                <a:lnTo>
                  <a:pt x="108673" y="24688"/>
                </a:lnTo>
                <a:lnTo>
                  <a:pt x="112005" y="21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5674" y="2588679"/>
            <a:ext cx="171450" cy="419734"/>
          </a:xfrm>
          <a:custGeom>
            <a:avLst/>
            <a:gdLst/>
            <a:ahLst/>
            <a:cxnLst/>
            <a:rect l="l" t="t" r="r" b="b"/>
            <a:pathLst>
              <a:path w="171450" h="419735">
                <a:moveTo>
                  <a:pt x="159210" y="48272"/>
                </a:moveTo>
                <a:lnTo>
                  <a:pt x="122961" y="48272"/>
                </a:lnTo>
                <a:lnTo>
                  <a:pt x="0" y="413423"/>
                </a:lnTo>
                <a:lnTo>
                  <a:pt x="18059" y="419506"/>
                </a:lnTo>
                <a:lnTo>
                  <a:pt x="141008" y="54343"/>
                </a:lnTo>
                <a:lnTo>
                  <a:pt x="160461" y="54343"/>
                </a:lnTo>
                <a:lnTo>
                  <a:pt x="159210" y="48272"/>
                </a:lnTo>
                <a:close/>
              </a:path>
              <a:path w="171450" h="419735">
                <a:moveTo>
                  <a:pt x="160461" y="54343"/>
                </a:moveTo>
                <a:lnTo>
                  <a:pt x="141008" y="54343"/>
                </a:lnTo>
                <a:lnTo>
                  <a:pt x="152768" y="111391"/>
                </a:lnTo>
                <a:lnTo>
                  <a:pt x="157810" y="114706"/>
                </a:lnTo>
                <a:lnTo>
                  <a:pt x="168109" y="112585"/>
                </a:lnTo>
                <a:lnTo>
                  <a:pt x="171424" y="107543"/>
                </a:lnTo>
                <a:lnTo>
                  <a:pt x="160461" y="54343"/>
                </a:lnTo>
                <a:close/>
              </a:path>
              <a:path w="171450" h="419735">
                <a:moveTo>
                  <a:pt x="149263" y="0"/>
                </a:moveTo>
                <a:lnTo>
                  <a:pt x="66560" y="72237"/>
                </a:lnTo>
                <a:lnTo>
                  <a:pt x="66154" y="78257"/>
                </a:lnTo>
                <a:lnTo>
                  <a:pt x="73075" y="86182"/>
                </a:lnTo>
                <a:lnTo>
                  <a:pt x="79082" y="86588"/>
                </a:lnTo>
                <a:lnTo>
                  <a:pt x="122961" y="48272"/>
                </a:lnTo>
                <a:lnTo>
                  <a:pt x="159210" y="48272"/>
                </a:lnTo>
                <a:lnTo>
                  <a:pt x="149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0919" y="2572118"/>
            <a:ext cx="972185" cy="441959"/>
          </a:xfrm>
          <a:custGeom>
            <a:avLst/>
            <a:gdLst/>
            <a:ahLst/>
            <a:cxnLst/>
            <a:rect l="l" t="t" r="r" b="b"/>
            <a:pathLst>
              <a:path w="972184" h="441960">
                <a:moveTo>
                  <a:pt x="862914" y="0"/>
                </a:moveTo>
                <a:lnTo>
                  <a:pt x="858177" y="3733"/>
                </a:lnTo>
                <a:lnTo>
                  <a:pt x="856932" y="14173"/>
                </a:lnTo>
                <a:lnTo>
                  <a:pt x="860653" y="18923"/>
                </a:lnTo>
                <a:lnTo>
                  <a:pt x="918489" y="25819"/>
                </a:lnTo>
                <a:lnTo>
                  <a:pt x="0" y="424294"/>
                </a:lnTo>
                <a:lnTo>
                  <a:pt x="7581" y="441769"/>
                </a:lnTo>
                <a:lnTo>
                  <a:pt x="926071" y="43294"/>
                </a:lnTo>
                <a:lnTo>
                  <a:pt x="949703" y="43294"/>
                </a:lnTo>
                <a:lnTo>
                  <a:pt x="971943" y="13004"/>
                </a:lnTo>
                <a:lnTo>
                  <a:pt x="862914" y="0"/>
                </a:lnTo>
                <a:close/>
              </a:path>
              <a:path w="972184" h="441960">
                <a:moveTo>
                  <a:pt x="949703" y="43294"/>
                </a:moveTo>
                <a:lnTo>
                  <a:pt x="926071" y="43294"/>
                </a:lnTo>
                <a:lnTo>
                  <a:pt x="891590" y="90246"/>
                </a:lnTo>
                <a:lnTo>
                  <a:pt x="892505" y="96202"/>
                </a:lnTo>
                <a:lnTo>
                  <a:pt x="900988" y="102425"/>
                </a:lnTo>
                <a:lnTo>
                  <a:pt x="906957" y="101511"/>
                </a:lnTo>
                <a:lnTo>
                  <a:pt x="949703" y="43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12419" y="1490433"/>
            <a:ext cx="415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4223" y="1743913"/>
            <a:ext cx="353060" cy="499109"/>
          </a:xfrm>
          <a:custGeom>
            <a:avLst/>
            <a:gdLst/>
            <a:ahLst/>
            <a:cxnLst/>
            <a:rect l="l" t="t" r="r" b="b"/>
            <a:pathLst>
              <a:path w="353060" h="499110">
                <a:moveTo>
                  <a:pt x="349558" y="38900"/>
                </a:moveTo>
                <a:lnTo>
                  <a:pt x="313931" y="38900"/>
                </a:lnTo>
                <a:lnTo>
                  <a:pt x="0" y="487692"/>
                </a:lnTo>
                <a:lnTo>
                  <a:pt x="15608" y="498614"/>
                </a:lnTo>
                <a:lnTo>
                  <a:pt x="329539" y="49822"/>
                </a:lnTo>
                <a:lnTo>
                  <a:pt x="348657" y="49822"/>
                </a:lnTo>
                <a:lnTo>
                  <a:pt x="349558" y="38900"/>
                </a:lnTo>
                <a:close/>
              </a:path>
              <a:path w="353060" h="499110">
                <a:moveTo>
                  <a:pt x="348657" y="49822"/>
                </a:moveTo>
                <a:lnTo>
                  <a:pt x="329539" y="49822"/>
                </a:lnTo>
                <a:lnTo>
                  <a:pt x="324751" y="107873"/>
                </a:lnTo>
                <a:lnTo>
                  <a:pt x="328650" y="112471"/>
                </a:lnTo>
                <a:lnTo>
                  <a:pt x="339140" y="113334"/>
                </a:lnTo>
                <a:lnTo>
                  <a:pt x="343738" y="109435"/>
                </a:lnTo>
                <a:lnTo>
                  <a:pt x="348657" y="49822"/>
                </a:lnTo>
                <a:close/>
              </a:path>
              <a:path w="353060" h="499110">
                <a:moveTo>
                  <a:pt x="352767" y="0"/>
                </a:moveTo>
                <a:lnTo>
                  <a:pt x="253072" y="46012"/>
                </a:lnTo>
                <a:lnTo>
                  <a:pt x="250977" y="51663"/>
                </a:lnTo>
                <a:lnTo>
                  <a:pt x="255384" y="61226"/>
                </a:lnTo>
                <a:lnTo>
                  <a:pt x="261048" y="63309"/>
                </a:lnTo>
                <a:lnTo>
                  <a:pt x="313931" y="38900"/>
                </a:lnTo>
                <a:lnTo>
                  <a:pt x="349558" y="38900"/>
                </a:lnTo>
                <a:lnTo>
                  <a:pt x="352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9938" y="1694052"/>
            <a:ext cx="2264410" cy="552450"/>
          </a:xfrm>
          <a:custGeom>
            <a:avLst/>
            <a:gdLst/>
            <a:ahLst/>
            <a:cxnLst/>
            <a:rect l="l" t="t" r="r" b="b"/>
            <a:pathLst>
              <a:path w="2264409" h="552450">
                <a:moveTo>
                  <a:pt x="2159546" y="0"/>
                </a:moveTo>
                <a:lnTo>
                  <a:pt x="2154186" y="2781"/>
                </a:lnTo>
                <a:lnTo>
                  <a:pt x="2151024" y="12814"/>
                </a:lnTo>
                <a:lnTo>
                  <a:pt x="2153793" y="18161"/>
                </a:lnTo>
                <a:lnTo>
                  <a:pt x="2209330" y="35725"/>
                </a:lnTo>
                <a:lnTo>
                  <a:pt x="0" y="533717"/>
                </a:lnTo>
                <a:lnTo>
                  <a:pt x="4178" y="552310"/>
                </a:lnTo>
                <a:lnTo>
                  <a:pt x="2213521" y="54317"/>
                </a:lnTo>
                <a:lnTo>
                  <a:pt x="2241471" y="54317"/>
                </a:lnTo>
                <a:lnTo>
                  <a:pt x="2264232" y="33121"/>
                </a:lnTo>
                <a:lnTo>
                  <a:pt x="2159546" y="0"/>
                </a:lnTo>
                <a:close/>
              </a:path>
              <a:path w="2264409" h="552450">
                <a:moveTo>
                  <a:pt x="2241471" y="54317"/>
                </a:moveTo>
                <a:lnTo>
                  <a:pt x="2213521" y="54317"/>
                </a:lnTo>
                <a:lnTo>
                  <a:pt x="2170899" y="94005"/>
                </a:lnTo>
                <a:lnTo>
                  <a:pt x="2170683" y="100037"/>
                </a:lnTo>
                <a:lnTo>
                  <a:pt x="2177846" y="107734"/>
                </a:lnTo>
                <a:lnTo>
                  <a:pt x="2183879" y="107950"/>
                </a:lnTo>
                <a:lnTo>
                  <a:pt x="2241471" y="5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8618" y="1734591"/>
            <a:ext cx="199390" cy="507365"/>
          </a:xfrm>
          <a:custGeom>
            <a:avLst/>
            <a:gdLst/>
            <a:ahLst/>
            <a:cxnLst/>
            <a:rect l="l" t="t" r="r" b="b"/>
            <a:pathLst>
              <a:path w="199389" h="507364">
                <a:moveTo>
                  <a:pt x="186661" y="48374"/>
                </a:moveTo>
                <a:lnTo>
                  <a:pt x="150380" y="48374"/>
                </a:lnTo>
                <a:lnTo>
                  <a:pt x="0" y="501230"/>
                </a:lnTo>
                <a:lnTo>
                  <a:pt x="18084" y="507225"/>
                </a:lnTo>
                <a:lnTo>
                  <a:pt x="168452" y="54381"/>
                </a:lnTo>
                <a:lnTo>
                  <a:pt x="187926" y="54381"/>
                </a:lnTo>
                <a:lnTo>
                  <a:pt x="186661" y="48374"/>
                </a:lnTo>
                <a:close/>
              </a:path>
              <a:path w="199389" h="507364">
                <a:moveTo>
                  <a:pt x="187926" y="54381"/>
                </a:moveTo>
                <a:lnTo>
                  <a:pt x="168452" y="54381"/>
                </a:lnTo>
                <a:lnTo>
                  <a:pt x="180454" y="111378"/>
                </a:lnTo>
                <a:lnTo>
                  <a:pt x="185508" y="114668"/>
                </a:lnTo>
                <a:lnTo>
                  <a:pt x="195795" y="112509"/>
                </a:lnTo>
                <a:lnTo>
                  <a:pt x="199097" y="107454"/>
                </a:lnTo>
                <a:lnTo>
                  <a:pt x="187926" y="54381"/>
                </a:lnTo>
                <a:close/>
              </a:path>
              <a:path w="199389" h="507364">
                <a:moveTo>
                  <a:pt x="176479" y="0"/>
                </a:moveTo>
                <a:lnTo>
                  <a:pt x="94081" y="72580"/>
                </a:lnTo>
                <a:lnTo>
                  <a:pt x="93700" y="78600"/>
                </a:lnTo>
                <a:lnTo>
                  <a:pt x="100647" y="86499"/>
                </a:lnTo>
                <a:lnTo>
                  <a:pt x="106667" y="86880"/>
                </a:lnTo>
                <a:lnTo>
                  <a:pt x="150380" y="48374"/>
                </a:lnTo>
                <a:lnTo>
                  <a:pt x="186661" y="48374"/>
                </a:lnTo>
                <a:lnTo>
                  <a:pt x="176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25400" y="1695056"/>
            <a:ext cx="2108200" cy="553085"/>
          </a:xfrm>
          <a:custGeom>
            <a:avLst/>
            <a:gdLst/>
            <a:ahLst/>
            <a:cxnLst/>
            <a:rect l="l" t="t" r="r" b="b"/>
            <a:pathLst>
              <a:path w="2108200" h="553085">
                <a:moveTo>
                  <a:pt x="2002434" y="0"/>
                </a:moveTo>
                <a:lnTo>
                  <a:pt x="1997125" y="2870"/>
                </a:lnTo>
                <a:lnTo>
                  <a:pt x="1994128" y="12953"/>
                </a:lnTo>
                <a:lnTo>
                  <a:pt x="1996998" y="18262"/>
                </a:lnTo>
                <a:lnTo>
                  <a:pt x="2052827" y="34874"/>
                </a:lnTo>
                <a:lnTo>
                  <a:pt x="0" y="534504"/>
                </a:lnTo>
                <a:lnTo>
                  <a:pt x="4508" y="553021"/>
                </a:lnTo>
                <a:lnTo>
                  <a:pt x="2057323" y="53390"/>
                </a:lnTo>
                <a:lnTo>
                  <a:pt x="2084780" y="53390"/>
                </a:lnTo>
                <a:lnTo>
                  <a:pt x="2107679" y="31330"/>
                </a:lnTo>
                <a:lnTo>
                  <a:pt x="2002434" y="0"/>
                </a:lnTo>
                <a:close/>
              </a:path>
              <a:path w="2108200" h="553085">
                <a:moveTo>
                  <a:pt x="2084780" y="53390"/>
                </a:moveTo>
                <a:lnTo>
                  <a:pt x="2057323" y="53390"/>
                </a:lnTo>
                <a:lnTo>
                  <a:pt x="2015388" y="93802"/>
                </a:lnTo>
                <a:lnTo>
                  <a:pt x="2015274" y="99822"/>
                </a:lnTo>
                <a:lnTo>
                  <a:pt x="2022576" y="107403"/>
                </a:lnTo>
                <a:lnTo>
                  <a:pt x="2028596" y="107518"/>
                </a:lnTo>
                <a:lnTo>
                  <a:pt x="2084780" y="53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67855" y="1727428"/>
            <a:ext cx="111125" cy="506095"/>
          </a:xfrm>
          <a:custGeom>
            <a:avLst/>
            <a:gdLst/>
            <a:ahLst/>
            <a:cxnLst/>
            <a:rect l="l" t="t" r="r" b="b"/>
            <a:pathLst>
              <a:path w="111125" h="506094">
                <a:moveTo>
                  <a:pt x="64846" y="54140"/>
                </a:moveTo>
                <a:lnTo>
                  <a:pt x="45796" y="54140"/>
                </a:lnTo>
                <a:lnTo>
                  <a:pt x="45796" y="506056"/>
                </a:lnTo>
                <a:lnTo>
                  <a:pt x="64846" y="506056"/>
                </a:lnTo>
                <a:lnTo>
                  <a:pt x="64846" y="54140"/>
                </a:lnTo>
                <a:close/>
              </a:path>
              <a:path w="111125" h="506094">
                <a:moveTo>
                  <a:pt x="55321" y="0"/>
                </a:moveTo>
                <a:lnTo>
                  <a:pt x="0" y="94856"/>
                </a:lnTo>
                <a:lnTo>
                  <a:pt x="1536" y="100685"/>
                </a:lnTo>
                <a:lnTo>
                  <a:pt x="10617" y="105981"/>
                </a:lnTo>
                <a:lnTo>
                  <a:pt x="16459" y="104444"/>
                </a:lnTo>
                <a:lnTo>
                  <a:pt x="45796" y="54140"/>
                </a:lnTo>
                <a:lnTo>
                  <a:pt x="86903" y="54140"/>
                </a:lnTo>
                <a:lnTo>
                  <a:pt x="55321" y="0"/>
                </a:lnTo>
                <a:close/>
              </a:path>
              <a:path w="111125" h="506094">
                <a:moveTo>
                  <a:pt x="86903" y="54140"/>
                </a:moveTo>
                <a:lnTo>
                  <a:pt x="64846" y="54140"/>
                </a:lnTo>
                <a:lnTo>
                  <a:pt x="94195" y="104444"/>
                </a:lnTo>
                <a:lnTo>
                  <a:pt x="100037" y="105981"/>
                </a:lnTo>
                <a:lnTo>
                  <a:pt x="109118" y="100685"/>
                </a:lnTo>
                <a:lnTo>
                  <a:pt x="110655" y="94856"/>
                </a:lnTo>
                <a:lnTo>
                  <a:pt x="86903" y="5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6927" y="1712239"/>
            <a:ext cx="2060575" cy="534670"/>
          </a:xfrm>
          <a:custGeom>
            <a:avLst/>
            <a:gdLst/>
            <a:ahLst/>
            <a:cxnLst/>
            <a:rect l="l" t="t" r="r" b="b"/>
            <a:pathLst>
              <a:path w="2060575" h="534669">
                <a:moveTo>
                  <a:pt x="132192" y="53581"/>
                </a:moveTo>
                <a:lnTo>
                  <a:pt x="50418" y="53581"/>
                </a:lnTo>
                <a:lnTo>
                  <a:pt x="2055774" y="534085"/>
                </a:lnTo>
                <a:lnTo>
                  <a:pt x="2060206" y="515569"/>
                </a:lnTo>
                <a:lnTo>
                  <a:pt x="132192" y="53581"/>
                </a:lnTo>
                <a:close/>
              </a:path>
              <a:path w="2060575" h="534669">
                <a:moveTo>
                  <a:pt x="105130" y="0"/>
                </a:moveTo>
                <a:lnTo>
                  <a:pt x="0" y="31699"/>
                </a:lnTo>
                <a:lnTo>
                  <a:pt x="79349" y="107607"/>
                </a:lnTo>
                <a:lnTo>
                  <a:pt x="85369" y="107480"/>
                </a:lnTo>
                <a:lnTo>
                  <a:pt x="92646" y="99872"/>
                </a:lnTo>
                <a:lnTo>
                  <a:pt x="92506" y="93840"/>
                </a:lnTo>
                <a:lnTo>
                  <a:pt x="50418" y="53581"/>
                </a:lnTo>
                <a:lnTo>
                  <a:pt x="132192" y="53581"/>
                </a:lnTo>
                <a:lnTo>
                  <a:pt x="54863" y="35051"/>
                </a:lnTo>
                <a:lnTo>
                  <a:pt x="110629" y="18237"/>
                </a:lnTo>
                <a:lnTo>
                  <a:pt x="113474" y="12915"/>
                </a:lnTo>
                <a:lnTo>
                  <a:pt x="110439" y="2844"/>
                </a:lnTo>
                <a:lnTo>
                  <a:pt x="105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36027" y="1727136"/>
            <a:ext cx="178435" cy="513080"/>
          </a:xfrm>
          <a:custGeom>
            <a:avLst/>
            <a:gdLst/>
            <a:ahLst/>
            <a:cxnLst/>
            <a:rect l="l" t="t" r="r" b="b"/>
            <a:pathLst>
              <a:path w="178434" h="513080">
                <a:moveTo>
                  <a:pt x="53088" y="54724"/>
                </a:moveTo>
                <a:lnTo>
                  <a:pt x="33324" y="54724"/>
                </a:lnTo>
                <a:lnTo>
                  <a:pt x="159715" y="512470"/>
                </a:lnTo>
                <a:lnTo>
                  <a:pt x="178079" y="507390"/>
                </a:lnTo>
                <a:lnTo>
                  <a:pt x="53088" y="54724"/>
                </a:lnTo>
                <a:close/>
              </a:path>
              <a:path w="178434" h="513080">
                <a:moveTo>
                  <a:pt x="28092" y="0"/>
                </a:moveTo>
                <a:lnTo>
                  <a:pt x="0" y="106159"/>
                </a:lnTo>
                <a:lnTo>
                  <a:pt x="3035" y="111366"/>
                </a:lnTo>
                <a:lnTo>
                  <a:pt x="13208" y="114058"/>
                </a:lnTo>
                <a:lnTo>
                  <a:pt x="18415" y="111023"/>
                </a:lnTo>
                <a:lnTo>
                  <a:pt x="33324" y="54724"/>
                </a:lnTo>
                <a:lnTo>
                  <a:pt x="53088" y="54724"/>
                </a:lnTo>
                <a:lnTo>
                  <a:pt x="51689" y="49656"/>
                </a:lnTo>
                <a:lnTo>
                  <a:pt x="78957" y="49656"/>
                </a:lnTo>
                <a:lnTo>
                  <a:pt x="28092" y="0"/>
                </a:lnTo>
                <a:close/>
              </a:path>
              <a:path w="178434" h="513080">
                <a:moveTo>
                  <a:pt x="78957" y="49656"/>
                </a:moveTo>
                <a:lnTo>
                  <a:pt x="51689" y="49656"/>
                </a:lnTo>
                <a:lnTo>
                  <a:pt x="93370" y="90335"/>
                </a:lnTo>
                <a:lnTo>
                  <a:pt x="99390" y="90258"/>
                </a:lnTo>
                <a:lnTo>
                  <a:pt x="106743" y="82740"/>
                </a:lnTo>
                <a:lnTo>
                  <a:pt x="106667" y="76708"/>
                </a:lnTo>
                <a:lnTo>
                  <a:pt x="78957" y="49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33016" y="1726361"/>
            <a:ext cx="308610" cy="512445"/>
          </a:xfrm>
          <a:custGeom>
            <a:avLst/>
            <a:gdLst/>
            <a:ahLst/>
            <a:cxnLst/>
            <a:rect l="l" t="t" r="r" b="b"/>
            <a:pathLst>
              <a:path w="308609" h="512444">
                <a:moveTo>
                  <a:pt x="41473" y="51447"/>
                </a:moveTo>
                <a:lnTo>
                  <a:pt x="19342" y="51447"/>
                </a:lnTo>
                <a:lnTo>
                  <a:pt x="291604" y="511975"/>
                </a:lnTo>
                <a:lnTo>
                  <a:pt x="308000" y="502284"/>
                </a:lnTo>
                <a:lnTo>
                  <a:pt x="41473" y="51447"/>
                </a:lnTo>
                <a:close/>
              </a:path>
              <a:path w="308609" h="512444">
                <a:moveTo>
                  <a:pt x="0" y="0"/>
                </a:moveTo>
                <a:lnTo>
                  <a:pt x="634" y="109804"/>
                </a:lnTo>
                <a:lnTo>
                  <a:pt x="4927" y="114033"/>
                </a:lnTo>
                <a:lnTo>
                  <a:pt x="15443" y="113982"/>
                </a:lnTo>
                <a:lnTo>
                  <a:pt x="19684" y="109689"/>
                </a:lnTo>
                <a:lnTo>
                  <a:pt x="19342" y="51447"/>
                </a:lnTo>
                <a:lnTo>
                  <a:pt x="41473" y="51447"/>
                </a:lnTo>
                <a:lnTo>
                  <a:pt x="35737" y="41744"/>
                </a:lnTo>
                <a:lnTo>
                  <a:pt x="74855" y="41744"/>
                </a:lnTo>
                <a:lnTo>
                  <a:pt x="0" y="0"/>
                </a:lnTo>
                <a:close/>
              </a:path>
              <a:path w="308609" h="512444">
                <a:moveTo>
                  <a:pt x="74855" y="41744"/>
                </a:moveTo>
                <a:lnTo>
                  <a:pt x="35737" y="41744"/>
                </a:lnTo>
                <a:lnTo>
                  <a:pt x="86613" y="70116"/>
                </a:lnTo>
                <a:lnTo>
                  <a:pt x="92417" y="68478"/>
                </a:lnTo>
                <a:lnTo>
                  <a:pt x="97535" y="59283"/>
                </a:lnTo>
                <a:lnTo>
                  <a:pt x="95897" y="53479"/>
                </a:lnTo>
                <a:lnTo>
                  <a:pt x="74855" y="4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5034" y="1701253"/>
            <a:ext cx="2240280" cy="541655"/>
          </a:xfrm>
          <a:custGeom>
            <a:avLst/>
            <a:gdLst/>
            <a:ahLst/>
            <a:cxnLst/>
            <a:rect l="l" t="t" r="r" b="b"/>
            <a:pathLst>
              <a:path w="2240279" h="541655">
                <a:moveTo>
                  <a:pt x="138317" y="54444"/>
                </a:moveTo>
                <a:lnTo>
                  <a:pt x="50774" y="54444"/>
                </a:lnTo>
                <a:lnTo>
                  <a:pt x="2235720" y="541527"/>
                </a:lnTo>
                <a:lnTo>
                  <a:pt x="2239860" y="522935"/>
                </a:lnTo>
                <a:lnTo>
                  <a:pt x="138317" y="54444"/>
                </a:lnTo>
                <a:close/>
              </a:path>
              <a:path w="2240279" h="541655">
                <a:moveTo>
                  <a:pt x="104622" y="0"/>
                </a:moveTo>
                <a:lnTo>
                  <a:pt x="0" y="33375"/>
                </a:lnTo>
                <a:lnTo>
                  <a:pt x="80543" y="108013"/>
                </a:lnTo>
                <a:lnTo>
                  <a:pt x="86575" y="107784"/>
                </a:lnTo>
                <a:lnTo>
                  <a:pt x="93725" y="100063"/>
                </a:lnTo>
                <a:lnTo>
                  <a:pt x="93497" y="94043"/>
                </a:lnTo>
                <a:lnTo>
                  <a:pt x="50774" y="54444"/>
                </a:lnTo>
                <a:lnTo>
                  <a:pt x="138317" y="54444"/>
                </a:lnTo>
                <a:lnTo>
                  <a:pt x="54914" y="35852"/>
                </a:lnTo>
                <a:lnTo>
                  <a:pt x="110413" y="18161"/>
                </a:lnTo>
                <a:lnTo>
                  <a:pt x="113169" y="12801"/>
                </a:lnTo>
                <a:lnTo>
                  <a:pt x="109982" y="2768"/>
                </a:lnTo>
                <a:lnTo>
                  <a:pt x="104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069" y="464312"/>
            <a:ext cx="6008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pc="-5" dirty="0" err="1"/>
              <a:t>Follow</a:t>
            </a:r>
            <a:r>
              <a:rPr lang="cs-CZ" spc="-5" dirty="0"/>
              <a:t>-up Development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7693660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000" spc="-10" dirty="0" err="1">
                <a:latin typeface="Calibri"/>
                <a:cs typeface="Calibri"/>
              </a:rPr>
              <a:t>Usually</a:t>
            </a:r>
            <a:r>
              <a:rPr lang="cs-CZ" sz="2000" spc="-10" dirty="0">
                <a:latin typeface="Calibri"/>
                <a:cs typeface="Calibri"/>
              </a:rPr>
              <a:t>, 1-2 </a:t>
            </a:r>
            <a:r>
              <a:rPr lang="cs-CZ" sz="2000" spc="-10" dirty="0" err="1">
                <a:latin typeface="Calibri"/>
                <a:cs typeface="Calibri"/>
              </a:rPr>
              <a:t>years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after</a:t>
            </a:r>
            <a:r>
              <a:rPr lang="cs-CZ" sz="2000" spc="-10" dirty="0">
                <a:latin typeface="Calibri"/>
                <a:cs typeface="Calibri"/>
              </a:rPr>
              <a:t> a </a:t>
            </a:r>
            <a:r>
              <a:rPr lang="cs-CZ" sz="2000" spc="-10" dirty="0" err="1">
                <a:latin typeface="Calibri"/>
                <a:cs typeface="Calibri"/>
              </a:rPr>
              <a:t>new</a:t>
            </a:r>
            <a:r>
              <a:rPr lang="cs-CZ" sz="2000" spc="-10" dirty="0">
                <a:latin typeface="Calibri"/>
                <a:cs typeface="Calibri"/>
              </a:rPr>
              <a:t> network </a:t>
            </a:r>
            <a:r>
              <a:rPr lang="cs-CZ" sz="2000" spc="-10" dirty="0" err="1">
                <a:latin typeface="Calibri"/>
                <a:cs typeface="Calibri"/>
              </a:rPr>
              <a:t>is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adopted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for</a:t>
            </a:r>
            <a:r>
              <a:rPr lang="cs-CZ" sz="2000" spc="-10" dirty="0">
                <a:latin typeface="Calibri"/>
                <a:cs typeface="Calibri"/>
              </a:rPr>
              <a:t> NPL, </a:t>
            </a:r>
            <a:r>
              <a:rPr lang="cs-CZ" sz="2000" spc="-10" dirty="0" err="1">
                <a:latin typeface="Calibri"/>
                <a:cs typeface="Calibri"/>
              </a:rPr>
              <a:t>it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is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tested</a:t>
            </a:r>
            <a:r>
              <a:rPr lang="cs-CZ" sz="2000" spc="-10" dirty="0">
                <a:latin typeface="Calibri"/>
                <a:cs typeface="Calibri"/>
              </a:rPr>
              <a:t> in </a:t>
            </a:r>
            <a:r>
              <a:rPr lang="cs-CZ" sz="2000" spc="-10" dirty="0" err="1">
                <a:latin typeface="Calibri"/>
                <a:cs typeface="Calibri"/>
              </a:rPr>
              <a:t>RecSys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domain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cs-CZ" sz="1800" spc="-5" dirty="0">
                <a:latin typeface="Calibri"/>
                <a:cs typeface="Calibri"/>
                <a:hlinkClick r:id="rId2"/>
              </a:rPr>
              <a:t>https://github.com/NVIDIA-Merlin/Transformers4Rec</a:t>
            </a:r>
            <a:endParaRPr lang="cs-CZ" sz="1800" spc="-5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endParaRPr sz="1500" dirty="0">
              <a:latin typeface="Calibri"/>
              <a:cs typeface="Calibri"/>
            </a:endParaRPr>
          </a:p>
        </p:txBody>
      </p:sp>
      <p:pic>
        <p:nvPicPr>
          <p:cNvPr id="1026" name="Picture 2" descr="Sequential and Session-based recommendation with Transformers4Rec">
            <a:extLst>
              <a:ext uri="{FF2B5EF4-FFF2-40B4-BE49-F238E27FC236}">
                <a16:creationId xmlns:a16="http://schemas.microsoft.com/office/drawing/2014/main" id="{6402179D-5F9F-57F3-B7FC-F1E5191C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1876"/>
            <a:ext cx="7620000" cy="15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5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00" y="464312"/>
            <a:ext cx="72840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Feature </a:t>
            </a:r>
            <a:r>
              <a:rPr spc="-20" dirty="0"/>
              <a:t>extraction from</a:t>
            </a:r>
            <a:r>
              <a:rPr spc="0" dirty="0"/>
              <a:t> </a:t>
            </a:r>
            <a:r>
              <a:rPr spc="-25" dirty="0"/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8165"/>
            <a:ext cx="4613910" cy="4388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Calibri"/>
                <a:cs typeface="Calibri"/>
              </a:rPr>
              <a:t>Deep </a:t>
            </a:r>
            <a:r>
              <a:rPr sz="1500" spc="-5" dirty="0">
                <a:latin typeface="Calibri"/>
                <a:cs typeface="Calibri"/>
              </a:rPr>
              <a:t>learning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capable </a:t>
            </a:r>
            <a:r>
              <a:rPr sz="1500" spc="-5" dirty="0">
                <a:latin typeface="Calibri"/>
                <a:cs typeface="Calibri"/>
              </a:rPr>
              <a:t>of direct </a:t>
            </a:r>
            <a:r>
              <a:rPr sz="1500" spc="-15" dirty="0">
                <a:latin typeface="Calibri"/>
                <a:cs typeface="Calibri"/>
              </a:rPr>
              <a:t>feature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extraction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ts val="1545"/>
              </a:lnSpc>
              <a:spcBef>
                <a:spcPts val="3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15" dirty="0">
                <a:latin typeface="Calibri"/>
                <a:cs typeface="Calibri"/>
              </a:rPr>
              <a:t>Work </a:t>
            </a:r>
            <a:r>
              <a:rPr sz="1300" spc="-5" dirty="0">
                <a:latin typeface="Calibri"/>
                <a:cs typeface="Calibri"/>
              </a:rPr>
              <a:t>with </a:t>
            </a:r>
            <a:r>
              <a:rPr sz="1300" spc="-10" dirty="0">
                <a:latin typeface="Calibri"/>
                <a:cs typeface="Calibri"/>
              </a:rPr>
              <a:t>content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directly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ts val="154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Instead </a:t>
            </a:r>
            <a:r>
              <a:rPr sz="1300" dirty="0">
                <a:latin typeface="Calibri"/>
                <a:cs typeface="Calibri"/>
              </a:rPr>
              <a:t>(or beside)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metadata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Images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E.g.: product pictures, </a:t>
            </a:r>
            <a:r>
              <a:rPr sz="1300" dirty="0">
                <a:latin typeface="Calibri"/>
                <a:cs typeface="Calibri"/>
              </a:rPr>
              <a:t>video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thumbnails/frames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Extraction: convolutional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networks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Applications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(e.g.):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10" dirty="0">
                <a:latin typeface="Calibri"/>
                <a:cs typeface="Calibri"/>
              </a:rPr>
              <a:t>Fashion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Video</a:t>
            </a:r>
            <a:endParaRPr sz="1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40" dirty="0">
                <a:latin typeface="Calibri"/>
                <a:cs typeface="Calibri"/>
              </a:rPr>
              <a:t>Text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E.g.: product description, </a:t>
            </a:r>
            <a:r>
              <a:rPr sz="1300" spc="-10" dirty="0">
                <a:latin typeface="Calibri"/>
                <a:cs typeface="Calibri"/>
              </a:rPr>
              <a:t>content </a:t>
            </a:r>
            <a:r>
              <a:rPr sz="1300" dirty="0">
                <a:latin typeface="Calibri"/>
                <a:cs typeface="Calibri"/>
              </a:rPr>
              <a:t>of the </a:t>
            </a:r>
            <a:r>
              <a:rPr sz="1300" spc="-5" dirty="0">
                <a:latin typeface="Calibri"/>
                <a:cs typeface="Calibri"/>
              </a:rPr>
              <a:t>product,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reviews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Extraction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dirty="0">
                <a:latin typeface="Calibri"/>
                <a:cs typeface="Calibri"/>
              </a:rPr>
              <a:t>RNNs</a:t>
            </a: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dirty="0">
                <a:latin typeface="Calibri"/>
                <a:cs typeface="Calibri"/>
              </a:rPr>
              <a:t>1D </a:t>
            </a:r>
            <a:r>
              <a:rPr sz="1100" spc="-10" dirty="0">
                <a:latin typeface="Calibri"/>
                <a:cs typeface="Calibri"/>
              </a:rPr>
              <a:t>convolution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networks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Weighted word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embeddings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Paragraph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vectors</a:t>
            </a:r>
            <a:endParaRPr lang="cs-CZ" sz="1100" spc="-5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cs-CZ" sz="1100" spc="-5" dirty="0">
                <a:latin typeface="Calibri"/>
                <a:cs typeface="Calibri"/>
              </a:rPr>
              <a:t>BERT, CLIP, </a:t>
            </a:r>
            <a:r>
              <a:rPr lang="cs-CZ" sz="1100" spc="-5" dirty="0" err="1">
                <a:latin typeface="Calibri"/>
                <a:cs typeface="Calibri"/>
              </a:rPr>
              <a:t>LLMs</a:t>
            </a:r>
            <a:endParaRPr sz="11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Applications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(e.g.):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dirty="0">
                <a:latin typeface="Calibri"/>
                <a:cs typeface="Calibri"/>
              </a:rPr>
              <a:t>News</a:t>
            </a: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Books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10" dirty="0">
                <a:latin typeface="Calibri"/>
                <a:cs typeface="Calibri"/>
              </a:rPr>
              <a:t>Publications</a:t>
            </a:r>
            <a:endParaRPr sz="1100" dirty="0">
              <a:latin typeface="Calibri"/>
              <a:cs typeface="Calibri"/>
            </a:endParaRPr>
          </a:p>
          <a:p>
            <a:pPr marL="355600" indent="-342900">
              <a:lnSpc>
                <a:spcPts val="178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Music/audio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Extraction: convolutional </a:t>
            </a:r>
            <a:r>
              <a:rPr sz="1300" spc="-10" dirty="0">
                <a:latin typeface="Calibri"/>
                <a:cs typeface="Calibri"/>
              </a:rPr>
              <a:t>networks </a:t>
            </a:r>
            <a:r>
              <a:rPr sz="1300" dirty="0">
                <a:latin typeface="Calibri"/>
                <a:cs typeface="Calibri"/>
              </a:rPr>
              <a:t>(or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RNNs)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328" y="481813"/>
            <a:ext cx="5154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Complex</a:t>
            </a:r>
            <a:r>
              <a:rPr spc="-65" dirty="0"/>
              <a:t> </a:t>
            </a:r>
            <a:r>
              <a:rPr spc="-15" dirty="0"/>
              <a:t>Architectures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55648" y="1978710"/>
            <a:ext cx="3665474" cy="342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1480" y="2168636"/>
            <a:ext cx="5007438" cy="3445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751" y="464312"/>
            <a:ext cx="5744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Images </a:t>
            </a:r>
            <a:r>
              <a:rPr spc="-5" dirty="0"/>
              <a:t>in</a:t>
            </a:r>
            <a:r>
              <a:rPr spc="-10" dirty="0"/>
              <a:t> </a:t>
            </a:r>
            <a:r>
              <a:rPr spc="-20" dirty="0"/>
              <a:t>recommenders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020"/>
            <a:ext cx="7864475" cy="333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3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Visual </a:t>
            </a:r>
            <a:r>
              <a:rPr sz="2200" dirty="0">
                <a:latin typeface="Calibri"/>
                <a:cs typeface="Calibri"/>
              </a:rPr>
              <a:t>BPR </a:t>
            </a:r>
            <a:r>
              <a:rPr sz="2200" dirty="0">
                <a:solidFill>
                  <a:srgbClr val="00B0F0"/>
                </a:solidFill>
                <a:latin typeface="Calibri"/>
                <a:cs typeface="Calibri"/>
              </a:rPr>
              <a:t>[He &amp; </a:t>
            </a:r>
            <a:r>
              <a:rPr sz="2200" spc="-25" dirty="0">
                <a:solidFill>
                  <a:srgbClr val="00B0F0"/>
                </a:solidFill>
                <a:latin typeface="Calibri"/>
                <a:cs typeface="Calibri"/>
              </a:rPr>
              <a:t>McAuley,</a:t>
            </a:r>
            <a:r>
              <a:rPr sz="22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B0F0"/>
                </a:solidFill>
                <a:latin typeface="Calibri"/>
                <a:cs typeface="Calibri"/>
              </a:rPr>
              <a:t>2016]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Model composed of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Bias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terms</a:t>
            </a:r>
            <a:endParaRPr sz="170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MF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model</a:t>
            </a:r>
            <a:endParaRPr sz="170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Visual </a:t>
            </a:r>
            <a:r>
              <a:rPr sz="1700" spc="-10" dirty="0">
                <a:latin typeface="Calibri"/>
                <a:cs typeface="Calibri"/>
              </a:rPr>
              <a:t>part</a:t>
            </a:r>
            <a:endParaRPr sz="1700">
              <a:latin typeface="Calibri"/>
              <a:cs typeface="Calibri"/>
            </a:endParaRPr>
          </a:p>
          <a:p>
            <a:pPr marL="1612900" lvl="3" indent="-228600">
              <a:lnSpc>
                <a:spcPts val="1675"/>
              </a:lnSpc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10" dirty="0">
                <a:latin typeface="Calibri"/>
                <a:cs typeface="Calibri"/>
              </a:rPr>
              <a:t>Pretrained </a:t>
            </a:r>
            <a:r>
              <a:rPr sz="1400" spc="-5" dirty="0">
                <a:latin typeface="Calibri"/>
                <a:cs typeface="Calibri"/>
              </a:rPr>
              <a:t>CNN</a:t>
            </a:r>
            <a:r>
              <a:rPr sz="1400" spc="-10" dirty="0">
                <a:latin typeface="Calibri"/>
                <a:cs typeface="Calibri"/>
              </a:rPr>
              <a:t> features</a:t>
            </a:r>
            <a:endParaRPr sz="1400">
              <a:latin typeface="Calibri"/>
              <a:cs typeface="Calibri"/>
            </a:endParaRPr>
          </a:p>
          <a:p>
            <a:pPr marL="1612900" lvl="3" indent="-228600">
              <a:lnSpc>
                <a:spcPts val="1675"/>
              </a:lnSpc>
              <a:spcBef>
                <a:spcPts val="20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latin typeface="Calibri"/>
                <a:cs typeface="Calibri"/>
              </a:rPr>
              <a:t>Dimension reduction through </a:t>
            </a:r>
            <a:r>
              <a:rPr sz="1400" dirty="0">
                <a:latin typeface="Calibri"/>
                <a:cs typeface="Calibri"/>
              </a:rPr>
              <a:t>„embedding”</a:t>
            </a:r>
            <a:endParaRPr sz="1400">
              <a:latin typeface="Calibri"/>
              <a:cs typeface="Calibri"/>
            </a:endParaRPr>
          </a:p>
          <a:p>
            <a:pPr marL="1612900" marR="5080" lvl="3" indent="-228600">
              <a:lnSpc>
                <a:spcPct val="79400"/>
              </a:lnSpc>
              <a:spcBef>
                <a:spcPts val="340"/>
              </a:spcBef>
              <a:buFont typeface="Arial"/>
              <a:buChar char="–"/>
              <a:tabLst>
                <a:tab pos="1652270" algn="l"/>
                <a:tab pos="1652905" algn="l"/>
              </a:tabLst>
            </a:pP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this visual </a:t>
            </a:r>
            <a:r>
              <a:rPr sz="1400" spc="-5" dirty="0">
                <a:latin typeface="Calibri"/>
                <a:cs typeface="Calibri"/>
              </a:rPr>
              <a:t>item </a:t>
            </a:r>
            <a:r>
              <a:rPr sz="1400" spc="-10" dirty="0">
                <a:latin typeface="Calibri"/>
                <a:cs typeface="Calibri"/>
              </a:rPr>
              <a:t>feature </a:t>
            </a:r>
            <a:r>
              <a:rPr sz="1400" dirty="0">
                <a:latin typeface="Calibri"/>
                <a:cs typeface="Calibri"/>
              </a:rPr>
              <a:t>and a </a:t>
            </a:r>
            <a:r>
              <a:rPr sz="1400" spc="-5" dirty="0">
                <a:latin typeface="Calibri"/>
                <a:cs typeface="Calibri"/>
              </a:rPr>
              <a:t>learned </a:t>
            </a:r>
            <a:r>
              <a:rPr sz="1400" dirty="0">
                <a:latin typeface="Calibri"/>
                <a:cs typeface="Calibri"/>
              </a:rPr>
              <a:t>user </a:t>
            </a:r>
            <a:r>
              <a:rPr sz="1400" spc="-10" dirty="0">
                <a:latin typeface="Calibri"/>
                <a:cs typeface="Calibri"/>
              </a:rPr>
              <a:t>feature vector </a:t>
            </a:r>
            <a:r>
              <a:rPr sz="1400" dirty="0">
                <a:latin typeface="Calibri"/>
                <a:cs typeface="Calibri"/>
              </a:rPr>
              <a:t>is used in the  </a:t>
            </a:r>
            <a:r>
              <a:rPr sz="1400" spc="-5" dirty="0">
                <a:latin typeface="Calibri"/>
                <a:cs typeface="Calibri"/>
              </a:rPr>
              <a:t>model</a:t>
            </a:r>
            <a:endParaRPr sz="1400">
              <a:latin typeface="Calibri"/>
              <a:cs typeface="Calibri"/>
            </a:endParaRPr>
          </a:p>
          <a:p>
            <a:pPr marL="1155700" lvl="2" indent="-228600">
              <a:lnSpc>
                <a:spcPts val="202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Visual </a:t>
            </a:r>
            <a:r>
              <a:rPr sz="1700" spc="-10" dirty="0">
                <a:latin typeface="Calibri"/>
                <a:cs typeface="Calibri"/>
              </a:rPr>
              <a:t>bias</a:t>
            </a:r>
            <a:endParaRPr sz="1700">
              <a:latin typeface="Calibri"/>
              <a:cs typeface="Calibri"/>
            </a:endParaRPr>
          </a:p>
          <a:p>
            <a:pPr marL="1612900" lvl="3" indent="-228600">
              <a:lnSpc>
                <a:spcPts val="1675"/>
              </a:lnSpc>
              <a:spcBef>
                <a:spcPts val="25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latin typeface="Calibri"/>
                <a:cs typeface="Calibri"/>
              </a:rPr>
              <a:t>Product of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pretrained </a:t>
            </a:r>
            <a:r>
              <a:rPr sz="1400" spc="-5" dirty="0">
                <a:latin typeface="Calibri"/>
                <a:cs typeface="Calibri"/>
              </a:rPr>
              <a:t>CNN </a:t>
            </a:r>
            <a:r>
              <a:rPr sz="1400" spc="-10" dirty="0">
                <a:latin typeface="Calibri"/>
                <a:cs typeface="Calibri"/>
              </a:rPr>
              <a:t>features </a:t>
            </a:r>
            <a:r>
              <a:rPr sz="1400" dirty="0">
                <a:latin typeface="Calibri"/>
                <a:cs typeface="Calibri"/>
              </a:rPr>
              <a:t>and a </a:t>
            </a:r>
            <a:r>
              <a:rPr sz="1400" spc="-5" dirty="0">
                <a:latin typeface="Calibri"/>
                <a:cs typeface="Calibri"/>
              </a:rPr>
              <a:t>global </a:t>
            </a:r>
            <a:r>
              <a:rPr sz="1400" dirty="0">
                <a:latin typeface="Calibri"/>
                <a:cs typeface="Calibri"/>
              </a:rPr>
              <a:t>bias </a:t>
            </a:r>
            <a:r>
              <a:rPr sz="1400" spc="-5" dirty="0">
                <a:latin typeface="Calibri"/>
                <a:cs typeface="Calibri"/>
              </a:rPr>
              <a:t>vector over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features</a:t>
            </a:r>
            <a:endParaRPr sz="140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BPR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loss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40" dirty="0">
                <a:latin typeface="Calibri"/>
                <a:cs typeface="Calibri"/>
              </a:rPr>
              <a:t>Tested </a:t>
            </a:r>
            <a:r>
              <a:rPr sz="2000" spc="-5" dirty="0">
                <a:latin typeface="Calibri"/>
                <a:cs typeface="Calibri"/>
              </a:rPr>
              <a:t>on clothing </a:t>
            </a:r>
            <a:r>
              <a:rPr sz="2000" spc="-10" dirty="0">
                <a:latin typeface="Calibri"/>
                <a:cs typeface="Calibri"/>
              </a:rPr>
              <a:t>datasets </a:t>
            </a:r>
            <a:r>
              <a:rPr sz="2000" spc="-5" dirty="0">
                <a:latin typeface="Calibri"/>
                <a:cs typeface="Calibri"/>
              </a:rPr>
              <a:t>(9-25%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improvement)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9549" y="5074518"/>
            <a:ext cx="6048375" cy="1581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1382297"/>
            <a:ext cx="3733800" cy="1600200"/>
          </a:xfrm>
          <a:prstGeom prst="wedgeRoundRectCallout">
            <a:avLst>
              <a:gd name="adj1" fmla="val -61736"/>
              <a:gd name="adj2" fmla="val 50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Whole new fashion RecSys research area emerged after this. E.g. Finding outfits (i.e. Products matching together)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570" y="464312"/>
            <a:ext cx="5086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Music</a:t>
            </a:r>
            <a:r>
              <a:rPr spc="-55" dirty="0"/>
              <a:t> </a:t>
            </a:r>
            <a:r>
              <a:rPr spc="-20" dirty="0"/>
              <a:t>representations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3665220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[Oord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0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2013]</a:t>
            </a:r>
            <a:endParaRPr sz="2000">
              <a:latin typeface="Calibri"/>
              <a:cs typeface="Calibri"/>
            </a:endParaRPr>
          </a:p>
          <a:p>
            <a:pPr marL="755650" marR="100965" lvl="1" indent="-285750">
              <a:lnSpc>
                <a:spcPts val="1730"/>
              </a:lnSpc>
              <a:spcBef>
                <a:spcPts val="41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Extends iALS/WMF with audio  </a:t>
            </a:r>
            <a:r>
              <a:rPr sz="1800" spc="-15" dirty="0">
                <a:latin typeface="Calibri"/>
                <a:cs typeface="Calibri"/>
              </a:rPr>
              <a:t>features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70" dirty="0">
                <a:latin typeface="Calibri"/>
                <a:cs typeface="Calibri"/>
              </a:rPr>
              <a:t>To </a:t>
            </a:r>
            <a:r>
              <a:rPr sz="1500" spc="-10" dirty="0">
                <a:latin typeface="Calibri"/>
                <a:cs typeface="Calibri"/>
              </a:rPr>
              <a:t>overcome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cold-start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Music </a:t>
            </a:r>
            <a:r>
              <a:rPr sz="1800" spc="-15" dirty="0">
                <a:latin typeface="Calibri"/>
                <a:cs typeface="Calibri"/>
              </a:rPr>
              <a:t>feature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extraction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Time-frequency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representation</a:t>
            </a:r>
            <a:endParaRPr sz="1500">
              <a:latin typeface="Calibri"/>
              <a:cs typeface="Calibri"/>
            </a:endParaRPr>
          </a:p>
          <a:p>
            <a:pPr marL="1155700" marR="543560" lvl="2" indent="-228600">
              <a:lnSpc>
                <a:spcPct val="79600"/>
              </a:lnSpc>
              <a:spcBef>
                <a:spcPts val="3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Applied CNN on </a:t>
            </a:r>
            <a:r>
              <a:rPr sz="1500" dirty="0">
                <a:latin typeface="Calibri"/>
                <a:cs typeface="Calibri"/>
              </a:rPr>
              <a:t>3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second  samples</a:t>
            </a:r>
            <a:endParaRPr sz="1500">
              <a:latin typeface="Calibri"/>
              <a:cs typeface="Calibri"/>
            </a:endParaRPr>
          </a:p>
          <a:p>
            <a:pPr marL="1155700" marR="5080" lvl="2" indent="-228600">
              <a:lnSpc>
                <a:spcPct val="80600"/>
              </a:lnSpc>
              <a:spcBef>
                <a:spcPts val="3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15" dirty="0">
                <a:latin typeface="Calibri"/>
                <a:cs typeface="Calibri"/>
              </a:rPr>
              <a:t>Latent </a:t>
            </a:r>
            <a:r>
              <a:rPr sz="1500" spc="-10" dirty="0">
                <a:latin typeface="Calibri"/>
                <a:cs typeface="Calibri"/>
              </a:rPr>
              <a:t>factor </a:t>
            </a:r>
            <a:r>
              <a:rPr sz="1500" spc="-5" dirty="0">
                <a:latin typeface="Calibri"/>
                <a:cs typeface="Calibri"/>
              </a:rPr>
              <a:t>of the clip: </a:t>
            </a:r>
            <a:r>
              <a:rPr sz="1500" spc="-20" dirty="0">
                <a:latin typeface="Calibri"/>
                <a:cs typeface="Calibri"/>
              </a:rPr>
              <a:t>average  </a:t>
            </a:r>
            <a:r>
              <a:rPr sz="1500" spc="-5" dirty="0">
                <a:latin typeface="Calibri"/>
                <a:cs typeface="Calibri"/>
              </a:rPr>
              <a:t>predictions on consecutive  windows of the </a:t>
            </a:r>
            <a:r>
              <a:rPr sz="1500" dirty="0">
                <a:latin typeface="Calibri"/>
                <a:cs typeface="Calibri"/>
              </a:rPr>
              <a:t>clip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lnSpc>
                <a:spcPts val="212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Integration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MF</a:t>
            </a:r>
            <a:endParaRPr sz="1800">
              <a:latin typeface="Calibri"/>
              <a:cs typeface="Calibri"/>
            </a:endParaRPr>
          </a:p>
          <a:p>
            <a:pPr marL="1155700" marR="124460" lvl="2" indent="-228600">
              <a:lnSpc>
                <a:spcPct val="79600"/>
              </a:lnSpc>
              <a:spcBef>
                <a:spcPts val="4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(a) </a:t>
            </a:r>
            <a:r>
              <a:rPr sz="1500" spc="-10" dirty="0">
                <a:latin typeface="Calibri"/>
                <a:cs typeface="Calibri"/>
              </a:rPr>
              <a:t>Minimize distance </a:t>
            </a:r>
            <a:r>
              <a:rPr sz="1500" spc="-5" dirty="0">
                <a:latin typeface="Calibri"/>
                <a:cs typeface="Calibri"/>
              </a:rPr>
              <a:t>between  music </a:t>
            </a:r>
            <a:r>
              <a:rPr sz="1500" spc="-15" dirty="0">
                <a:latin typeface="Calibri"/>
                <a:cs typeface="Calibri"/>
              </a:rPr>
              <a:t>features </a:t>
            </a:r>
            <a:r>
              <a:rPr sz="1500" spc="-5" dirty="0">
                <a:latin typeface="Calibri"/>
                <a:cs typeface="Calibri"/>
              </a:rPr>
              <a:t>and the </a:t>
            </a:r>
            <a:r>
              <a:rPr sz="1500" spc="-25" dirty="0">
                <a:latin typeface="Calibri"/>
                <a:cs typeface="Calibri"/>
              </a:rPr>
              <a:t>MF’s  </a:t>
            </a:r>
            <a:r>
              <a:rPr sz="1500" spc="-15" dirty="0">
                <a:latin typeface="Calibri"/>
                <a:cs typeface="Calibri"/>
              </a:rPr>
              <a:t>feature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vectors</a:t>
            </a:r>
            <a:endParaRPr sz="1500">
              <a:latin typeface="Calibri"/>
              <a:cs typeface="Calibri"/>
            </a:endParaRPr>
          </a:p>
          <a:p>
            <a:pPr marL="1155700" marR="260985" lvl="2" indent="-228600">
              <a:lnSpc>
                <a:spcPct val="79600"/>
              </a:lnSpc>
              <a:spcBef>
                <a:spcPts val="3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(b) </a:t>
            </a:r>
            <a:r>
              <a:rPr sz="1500" spc="-10" dirty="0">
                <a:latin typeface="Calibri"/>
                <a:cs typeface="Calibri"/>
              </a:rPr>
              <a:t>Replace </a:t>
            </a:r>
            <a:r>
              <a:rPr sz="1500" spc="-5" dirty="0">
                <a:latin typeface="Calibri"/>
                <a:cs typeface="Calibri"/>
              </a:rPr>
              <a:t>the item </a:t>
            </a:r>
            <a:r>
              <a:rPr sz="1500" spc="-15" dirty="0">
                <a:latin typeface="Calibri"/>
                <a:cs typeface="Calibri"/>
              </a:rPr>
              <a:t>features  </a:t>
            </a:r>
            <a:r>
              <a:rPr sz="1500" spc="-5" dirty="0">
                <a:latin typeface="Calibri"/>
                <a:cs typeface="Calibri"/>
              </a:rPr>
              <a:t>with the music </a:t>
            </a:r>
            <a:r>
              <a:rPr sz="1500" spc="-15" dirty="0">
                <a:latin typeface="Calibri"/>
                <a:cs typeface="Calibri"/>
              </a:rPr>
              <a:t>features  </a:t>
            </a:r>
            <a:r>
              <a:rPr sz="1500" spc="-10" dirty="0">
                <a:latin typeface="Calibri"/>
                <a:cs typeface="Calibri"/>
              </a:rPr>
              <a:t>(minimize </a:t>
            </a:r>
            <a:r>
              <a:rPr sz="1500" spc="-5" dirty="0">
                <a:latin typeface="Calibri"/>
                <a:cs typeface="Calibri"/>
              </a:rPr>
              <a:t>original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loss)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4619" y="2122562"/>
            <a:ext cx="4652228" cy="268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4312"/>
            <a:ext cx="792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Filtering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4495800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NeuMF (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He </a:t>
            </a:r>
            <a:r>
              <a:rPr lang="da-DK" sz="2000" b="0" i="1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et al.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, 2017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)</a:t>
            </a:r>
            <a:endParaRPr lang="cs-CZ" sz="2000" b="0" i="0" dirty="0">
              <a:effectLst/>
              <a:highlight>
                <a:srgbClr val="FAFAFA"/>
              </a:highlight>
              <a:latin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800" spc="-5" dirty="0" err="1">
                <a:latin typeface="Calibri"/>
                <a:cs typeface="Calibri"/>
              </a:rPr>
              <a:t>Instead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of</a:t>
            </a:r>
            <a:r>
              <a:rPr lang="cs-CZ" sz="1800" spc="-5" dirty="0">
                <a:latin typeface="Calibri"/>
                <a:cs typeface="Calibri"/>
              </a:rPr>
              <a:t> a </a:t>
            </a:r>
            <a:r>
              <a:rPr lang="cs-CZ" sz="1800" spc="-5" dirty="0" err="1">
                <a:latin typeface="Calibri"/>
                <a:cs typeface="Calibri"/>
              </a:rPr>
              <a:t>simple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dot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product</a:t>
            </a:r>
            <a:r>
              <a:rPr lang="cs-CZ" sz="1800" spc="-5" dirty="0">
                <a:latin typeface="Calibri"/>
                <a:cs typeface="Calibri"/>
              </a:rPr>
              <a:t>, </a:t>
            </a:r>
            <a:r>
              <a:rPr lang="cs-CZ" sz="1800" spc="-5" dirty="0" err="1">
                <a:latin typeface="Calibri"/>
                <a:cs typeface="Calibri"/>
              </a:rPr>
              <a:t>try</a:t>
            </a:r>
            <a:r>
              <a:rPr lang="cs-CZ" sz="1800" spc="-5" dirty="0">
                <a:latin typeface="Calibri"/>
                <a:cs typeface="Calibri"/>
              </a:rPr>
              <a:t> MLP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Theoretically</a:t>
            </a:r>
            <a:r>
              <a:rPr lang="cs-CZ" spc="-5" dirty="0">
                <a:latin typeface="Calibri"/>
                <a:cs typeface="Calibri"/>
              </a:rPr>
              <a:t>, </a:t>
            </a:r>
            <a:r>
              <a:rPr lang="cs-CZ" spc="-5" dirty="0" err="1">
                <a:latin typeface="Calibri"/>
                <a:cs typeface="Calibri"/>
              </a:rPr>
              <a:t>learn</a:t>
            </a:r>
            <a:r>
              <a:rPr lang="cs-CZ" spc="-5" dirty="0">
                <a:latin typeface="Calibri"/>
                <a:cs typeface="Calibri"/>
              </a:rPr>
              <a:t> more </a:t>
            </a:r>
            <a:r>
              <a:rPr lang="cs-CZ" spc="-5" dirty="0" err="1">
                <a:latin typeface="Calibri"/>
                <a:cs typeface="Calibri"/>
              </a:rPr>
              <a:t>complex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dependencies</a:t>
            </a: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Reported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improvements</a:t>
            </a:r>
            <a:r>
              <a:rPr lang="cs-CZ" spc="-5" dirty="0">
                <a:latin typeface="Calibri"/>
                <a:cs typeface="Calibri"/>
              </a:rPr>
              <a:t>, but…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7B3E772-0881-2E16-0764-82DB32F2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0292" y="2133600"/>
            <a:ext cx="4495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4312"/>
            <a:ext cx="792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Filtering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4495800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NeuMF (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He </a:t>
            </a:r>
            <a:r>
              <a:rPr lang="da-DK" sz="2000" b="0" i="1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et al.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, 2017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)</a:t>
            </a:r>
            <a:endParaRPr lang="cs-CZ" sz="2000" b="0" i="0" dirty="0">
              <a:effectLst/>
              <a:highlight>
                <a:srgbClr val="FAFAFA"/>
              </a:highlight>
              <a:latin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800" spc="-5" dirty="0" err="1">
                <a:latin typeface="Calibri"/>
                <a:cs typeface="Calibri"/>
              </a:rPr>
              <a:t>Instead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of</a:t>
            </a:r>
            <a:r>
              <a:rPr lang="cs-CZ" sz="1800" spc="-5" dirty="0">
                <a:latin typeface="Calibri"/>
                <a:cs typeface="Calibri"/>
              </a:rPr>
              <a:t> a </a:t>
            </a:r>
            <a:r>
              <a:rPr lang="cs-CZ" sz="1800" spc="-5" dirty="0" err="1">
                <a:latin typeface="Calibri"/>
                <a:cs typeface="Calibri"/>
              </a:rPr>
              <a:t>simple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dot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product</a:t>
            </a:r>
            <a:r>
              <a:rPr lang="cs-CZ" sz="1800" spc="-5" dirty="0">
                <a:latin typeface="Calibri"/>
                <a:cs typeface="Calibri"/>
              </a:rPr>
              <a:t>, </a:t>
            </a:r>
            <a:r>
              <a:rPr lang="cs-CZ" sz="1800" spc="-5" dirty="0" err="1">
                <a:latin typeface="Calibri"/>
                <a:cs typeface="Calibri"/>
              </a:rPr>
              <a:t>try</a:t>
            </a:r>
            <a:r>
              <a:rPr lang="cs-CZ" sz="1800" spc="-5" dirty="0">
                <a:latin typeface="Calibri"/>
                <a:cs typeface="Calibri"/>
              </a:rPr>
              <a:t> MLP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Reported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improvements</a:t>
            </a:r>
            <a:r>
              <a:rPr lang="cs-CZ" spc="-5" dirty="0">
                <a:latin typeface="Calibri"/>
                <a:cs typeface="Calibri"/>
              </a:rPr>
              <a:t>, but…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7B3E772-0881-2E16-0764-82DB32F2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0292" y="2133600"/>
            <a:ext cx="4495800" cy="3200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247398-E813-EC5C-7EFB-CA987342B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5387">
            <a:off x="459006" y="2176286"/>
            <a:ext cx="8345065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9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4312"/>
            <a:ext cx="792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Filtering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4265804" cy="2336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NeuMF</a:t>
            </a:r>
            <a:r>
              <a:rPr lang="cs-CZ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 / NCF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 (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He </a:t>
            </a:r>
            <a:r>
              <a:rPr lang="da-DK" sz="2000" b="0" i="1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et al.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, 2017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)</a:t>
            </a:r>
            <a:endParaRPr lang="cs-CZ" sz="2000" b="0" i="0" dirty="0">
              <a:effectLst/>
              <a:highlight>
                <a:srgbClr val="FAFAFA"/>
              </a:highlight>
              <a:latin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800" spc="-5" dirty="0" err="1">
                <a:latin typeface="Calibri"/>
                <a:cs typeface="Calibri"/>
              </a:rPr>
              <a:t>Instead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of</a:t>
            </a:r>
            <a:r>
              <a:rPr lang="cs-CZ" sz="1800" spc="-5" dirty="0">
                <a:latin typeface="Calibri"/>
                <a:cs typeface="Calibri"/>
              </a:rPr>
              <a:t> a </a:t>
            </a:r>
            <a:r>
              <a:rPr lang="cs-CZ" sz="1800" spc="-5" dirty="0" err="1">
                <a:latin typeface="Calibri"/>
                <a:cs typeface="Calibri"/>
              </a:rPr>
              <a:t>simple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dot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product</a:t>
            </a:r>
            <a:r>
              <a:rPr lang="cs-CZ" sz="1800" spc="-5" dirty="0">
                <a:latin typeface="Calibri"/>
                <a:cs typeface="Calibri"/>
              </a:rPr>
              <a:t>, </a:t>
            </a:r>
            <a:r>
              <a:rPr lang="cs-CZ" sz="1800" spc="-5" dirty="0" err="1">
                <a:latin typeface="Calibri"/>
                <a:cs typeface="Calibri"/>
              </a:rPr>
              <a:t>try</a:t>
            </a:r>
            <a:r>
              <a:rPr lang="cs-CZ" sz="1800" spc="-5" dirty="0">
                <a:latin typeface="Calibri"/>
                <a:cs typeface="Calibri"/>
              </a:rPr>
              <a:t> MLP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Reported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improvements</a:t>
            </a:r>
            <a:r>
              <a:rPr lang="cs-CZ" spc="-5" dirty="0">
                <a:latin typeface="Calibri"/>
                <a:cs typeface="Calibri"/>
              </a:rPr>
              <a:t>, but…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>
                <a:latin typeface="Calibri"/>
                <a:cs typeface="Calibri"/>
              </a:rPr>
              <a:t>… w.r.t. </a:t>
            </a:r>
            <a:r>
              <a:rPr lang="cs-CZ" spc="-5" dirty="0" err="1">
                <a:latin typeface="Calibri"/>
                <a:cs typeface="Calibri"/>
              </a:rPr>
              <a:t>under-optimized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baselines</a:t>
            </a: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Often</a:t>
            </a:r>
            <a:r>
              <a:rPr lang="cs-CZ" spc="-5" dirty="0">
                <a:latin typeface="Calibri"/>
                <a:cs typeface="Calibri"/>
              </a:rPr>
              <a:t>, </a:t>
            </a:r>
            <a:r>
              <a:rPr lang="cs-CZ" spc="-5" dirty="0" err="1">
                <a:latin typeface="Calibri"/>
                <a:cs typeface="Calibri"/>
              </a:rPr>
              <a:t>simple</a:t>
            </a:r>
            <a:r>
              <a:rPr lang="cs-CZ" spc="-5" dirty="0">
                <a:latin typeface="Calibri"/>
                <a:cs typeface="Calibri"/>
              </a:rPr>
              <a:t> KNN </a:t>
            </a:r>
            <a:r>
              <a:rPr lang="cs-CZ" spc="-5" dirty="0" err="1">
                <a:latin typeface="Calibri"/>
                <a:cs typeface="Calibri"/>
              </a:rPr>
              <a:t>approaches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wins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if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tuned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properly</a:t>
            </a: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448D85-F1C5-DE0A-E822-86A3AA9B1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8" y="2075436"/>
            <a:ext cx="4156617" cy="40459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60E53D-3477-B08C-354D-CE73F3E18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51769"/>
            <a:ext cx="4113658" cy="22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4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05" y="2148332"/>
            <a:ext cx="8749665" cy="13652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751579" marR="5080" indent="-3739515">
              <a:lnSpc>
                <a:spcPts val="5270"/>
              </a:lnSpc>
              <a:spcBef>
                <a:spcPts val="204"/>
              </a:spcBef>
            </a:pPr>
            <a:r>
              <a:rPr spc="-25" dirty="0"/>
              <a:t>Session-</a:t>
            </a:r>
            <a:r>
              <a:rPr dirty="0"/>
              <a:t>based</a:t>
            </a:r>
            <a:r>
              <a:rPr spc="-125" dirty="0"/>
              <a:t> </a:t>
            </a:r>
            <a:r>
              <a:rPr spc="-10" dirty="0"/>
              <a:t>Recommendations</a:t>
            </a:r>
            <a:r>
              <a:rPr spc="-125" dirty="0"/>
              <a:t> </a:t>
            </a:r>
            <a:r>
              <a:rPr spc="-20" dirty="0"/>
              <a:t>with RNNs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Recurrent</a:t>
            </a:r>
            <a:r>
              <a:rPr spc="-170" dirty="0"/>
              <a:t> </a:t>
            </a:r>
            <a:r>
              <a:rPr dirty="0"/>
              <a:t>Neural</a:t>
            </a:r>
            <a:r>
              <a:rPr spc="-16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5976035" y="1734362"/>
            <a:ext cx="644525" cy="378460"/>
          </a:xfrm>
          <a:custGeom>
            <a:avLst/>
            <a:gdLst/>
            <a:ahLst/>
            <a:cxnLst/>
            <a:rect l="l" t="t" r="r" b="b"/>
            <a:pathLst>
              <a:path w="644525" h="378460">
                <a:moveTo>
                  <a:pt x="522541" y="0"/>
                </a:moveTo>
                <a:lnTo>
                  <a:pt x="517372" y="0"/>
                </a:lnTo>
                <a:lnTo>
                  <a:pt x="517372" y="15087"/>
                </a:lnTo>
                <a:lnTo>
                  <a:pt x="520357" y="15087"/>
                </a:lnTo>
                <a:lnTo>
                  <a:pt x="533960" y="16023"/>
                </a:lnTo>
                <a:lnTo>
                  <a:pt x="572521" y="38783"/>
                </a:lnTo>
                <a:lnTo>
                  <a:pt x="581672" y="79578"/>
                </a:lnTo>
                <a:lnTo>
                  <a:pt x="581424" y="86931"/>
                </a:lnTo>
                <a:lnTo>
                  <a:pt x="580680" y="95103"/>
                </a:lnTo>
                <a:lnTo>
                  <a:pt x="579438" y="104095"/>
                </a:lnTo>
                <a:lnTo>
                  <a:pt x="577697" y="113906"/>
                </a:lnTo>
                <a:lnTo>
                  <a:pt x="575964" y="123395"/>
                </a:lnTo>
                <a:lnTo>
                  <a:pt x="574725" y="131421"/>
                </a:lnTo>
                <a:lnTo>
                  <a:pt x="573982" y="137982"/>
                </a:lnTo>
                <a:lnTo>
                  <a:pt x="573735" y="143078"/>
                </a:lnTo>
                <a:lnTo>
                  <a:pt x="574354" y="151131"/>
                </a:lnTo>
                <a:lnTo>
                  <a:pt x="600663" y="183805"/>
                </a:lnTo>
                <a:lnTo>
                  <a:pt x="607275" y="186740"/>
                </a:lnTo>
                <a:lnTo>
                  <a:pt x="607275" y="190309"/>
                </a:lnTo>
                <a:lnTo>
                  <a:pt x="576213" y="218608"/>
                </a:lnTo>
                <a:lnTo>
                  <a:pt x="573735" y="233959"/>
                </a:lnTo>
                <a:lnTo>
                  <a:pt x="573982" y="239060"/>
                </a:lnTo>
                <a:lnTo>
                  <a:pt x="574725" y="245621"/>
                </a:lnTo>
                <a:lnTo>
                  <a:pt x="575964" y="253644"/>
                </a:lnTo>
                <a:lnTo>
                  <a:pt x="577697" y="263131"/>
                </a:lnTo>
                <a:lnTo>
                  <a:pt x="579438" y="272942"/>
                </a:lnTo>
                <a:lnTo>
                  <a:pt x="580680" y="281933"/>
                </a:lnTo>
                <a:lnTo>
                  <a:pt x="581424" y="290106"/>
                </a:lnTo>
                <a:lnTo>
                  <a:pt x="581672" y="297459"/>
                </a:lnTo>
                <a:lnTo>
                  <a:pt x="580655" y="314113"/>
                </a:lnTo>
                <a:lnTo>
                  <a:pt x="556486" y="354919"/>
                </a:lnTo>
                <a:lnTo>
                  <a:pt x="520357" y="363346"/>
                </a:lnTo>
                <a:lnTo>
                  <a:pt x="517372" y="363346"/>
                </a:lnTo>
                <a:lnTo>
                  <a:pt x="517372" y="378421"/>
                </a:lnTo>
                <a:lnTo>
                  <a:pt x="522541" y="378421"/>
                </a:lnTo>
                <a:lnTo>
                  <a:pt x="544387" y="376795"/>
                </a:lnTo>
                <a:lnTo>
                  <a:pt x="592289" y="357098"/>
                </a:lnTo>
                <a:lnTo>
                  <a:pt x="613960" y="313841"/>
                </a:lnTo>
                <a:lnTo>
                  <a:pt x="615403" y="293890"/>
                </a:lnTo>
                <a:lnTo>
                  <a:pt x="615113" y="285368"/>
                </a:lnTo>
                <a:lnTo>
                  <a:pt x="614240" y="276277"/>
                </a:lnTo>
                <a:lnTo>
                  <a:pt x="612783" y="266617"/>
                </a:lnTo>
                <a:lnTo>
                  <a:pt x="610743" y="256387"/>
                </a:lnTo>
                <a:lnTo>
                  <a:pt x="608702" y="246738"/>
                </a:lnTo>
                <a:lnTo>
                  <a:pt x="607245" y="238825"/>
                </a:lnTo>
                <a:lnTo>
                  <a:pt x="606372" y="232647"/>
                </a:lnTo>
                <a:lnTo>
                  <a:pt x="606082" y="228206"/>
                </a:lnTo>
                <a:lnTo>
                  <a:pt x="606082" y="219075"/>
                </a:lnTo>
                <a:lnTo>
                  <a:pt x="643978" y="196659"/>
                </a:lnTo>
                <a:lnTo>
                  <a:pt x="643978" y="180390"/>
                </a:lnTo>
                <a:lnTo>
                  <a:pt x="606082" y="157962"/>
                </a:lnTo>
                <a:lnTo>
                  <a:pt x="606082" y="148831"/>
                </a:lnTo>
                <a:lnTo>
                  <a:pt x="606372" y="144392"/>
                </a:lnTo>
                <a:lnTo>
                  <a:pt x="607288" y="137982"/>
                </a:lnTo>
                <a:lnTo>
                  <a:pt x="608702" y="130303"/>
                </a:lnTo>
                <a:lnTo>
                  <a:pt x="610743" y="120650"/>
                </a:lnTo>
                <a:lnTo>
                  <a:pt x="612783" y="110419"/>
                </a:lnTo>
                <a:lnTo>
                  <a:pt x="614240" y="100760"/>
                </a:lnTo>
                <a:lnTo>
                  <a:pt x="615113" y="91669"/>
                </a:lnTo>
                <a:lnTo>
                  <a:pt x="615403" y="83146"/>
                </a:lnTo>
                <a:lnTo>
                  <a:pt x="613960" y="63809"/>
                </a:lnTo>
                <a:lnTo>
                  <a:pt x="592289" y="21336"/>
                </a:lnTo>
                <a:lnTo>
                  <a:pt x="544387" y="1633"/>
                </a:lnTo>
                <a:lnTo>
                  <a:pt x="522541" y="0"/>
                </a:lnTo>
                <a:close/>
              </a:path>
              <a:path w="644525" h="378460">
                <a:moveTo>
                  <a:pt x="126606" y="0"/>
                </a:moveTo>
                <a:lnTo>
                  <a:pt x="121450" y="0"/>
                </a:lnTo>
                <a:lnTo>
                  <a:pt x="99602" y="1633"/>
                </a:lnTo>
                <a:lnTo>
                  <a:pt x="51701" y="21336"/>
                </a:lnTo>
                <a:lnTo>
                  <a:pt x="30020" y="63696"/>
                </a:lnTo>
                <a:lnTo>
                  <a:pt x="28575" y="82956"/>
                </a:lnTo>
                <a:lnTo>
                  <a:pt x="28867" y="91473"/>
                </a:lnTo>
                <a:lnTo>
                  <a:pt x="29744" y="100564"/>
                </a:lnTo>
                <a:lnTo>
                  <a:pt x="31205" y="110227"/>
                </a:lnTo>
                <a:lnTo>
                  <a:pt x="33248" y="120459"/>
                </a:lnTo>
                <a:lnTo>
                  <a:pt x="35284" y="130108"/>
                </a:lnTo>
                <a:lnTo>
                  <a:pt x="36741" y="138022"/>
                </a:lnTo>
                <a:lnTo>
                  <a:pt x="37617" y="144199"/>
                </a:lnTo>
                <a:lnTo>
                  <a:pt x="37909" y="148640"/>
                </a:lnTo>
                <a:lnTo>
                  <a:pt x="37909" y="157759"/>
                </a:lnTo>
                <a:lnTo>
                  <a:pt x="0" y="180187"/>
                </a:lnTo>
                <a:lnTo>
                  <a:pt x="0" y="196456"/>
                </a:lnTo>
                <a:lnTo>
                  <a:pt x="37909" y="218884"/>
                </a:lnTo>
                <a:lnTo>
                  <a:pt x="37909" y="228015"/>
                </a:lnTo>
                <a:lnTo>
                  <a:pt x="37617" y="232454"/>
                </a:lnTo>
                <a:lnTo>
                  <a:pt x="36697" y="238864"/>
                </a:lnTo>
                <a:lnTo>
                  <a:pt x="35284" y="246537"/>
                </a:lnTo>
                <a:lnTo>
                  <a:pt x="33248" y="256184"/>
                </a:lnTo>
                <a:lnTo>
                  <a:pt x="31205" y="266416"/>
                </a:lnTo>
                <a:lnTo>
                  <a:pt x="29744" y="276078"/>
                </a:lnTo>
                <a:lnTo>
                  <a:pt x="28867" y="285170"/>
                </a:lnTo>
                <a:lnTo>
                  <a:pt x="28575" y="293687"/>
                </a:lnTo>
                <a:lnTo>
                  <a:pt x="30020" y="313723"/>
                </a:lnTo>
                <a:lnTo>
                  <a:pt x="51701" y="357098"/>
                </a:lnTo>
                <a:lnTo>
                  <a:pt x="99602" y="376795"/>
                </a:lnTo>
                <a:lnTo>
                  <a:pt x="121450" y="378421"/>
                </a:lnTo>
                <a:lnTo>
                  <a:pt x="126606" y="378421"/>
                </a:lnTo>
                <a:lnTo>
                  <a:pt x="126606" y="363346"/>
                </a:lnTo>
                <a:lnTo>
                  <a:pt x="123634" y="363346"/>
                </a:lnTo>
                <a:lnTo>
                  <a:pt x="110025" y="362410"/>
                </a:lnTo>
                <a:lnTo>
                  <a:pt x="71470" y="339552"/>
                </a:lnTo>
                <a:lnTo>
                  <a:pt x="62318" y="297268"/>
                </a:lnTo>
                <a:lnTo>
                  <a:pt x="62566" y="289913"/>
                </a:lnTo>
                <a:lnTo>
                  <a:pt x="63309" y="281738"/>
                </a:lnTo>
                <a:lnTo>
                  <a:pt x="64547" y="272746"/>
                </a:lnTo>
                <a:lnTo>
                  <a:pt x="66281" y="262940"/>
                </a:lnTo>
                <a:lnTo>
                  <a:pt x="68016" y="253451"/>
                </a:lnTo>
                <a:lnTo>
                  <a:pt x="69259" y="245425"/>
                </a:lnTo>
                <a:lnTo>
                  <a:pt x="70006" y="238864"/>
                </a:lnTo>
                <a:lnTo>
                  <a:pt x="70256" y="233768"/>
                </a:lnTo>
                <a:lnTo>
                  <a:pt x="69635" y="225710"/>
                </a:lnTo>
                <a:lnTo>
                  <a:pt x="43326" y="193040"/>
                </a:lnTo>
                <a:lnTo>
                  <a:pt x="36715" y="190106"/>
                </a:lnTo>
                <a:lnTo>
                  <a:pt x="36715" y="186537"/>
                </a:lnTo>
                <a:lnTo>
                  <a:pt x="67771" y="158232"/>
                </a:lnTo>
                <a:lnTo>
                  <a:pt x="70256" y="142875"/>
                </a:lnTo>
                <a:lnTo>
                  <a:pt x="70006" y="137779"/>
                </a:lnTo>
                <a:lnTo>
                  <a:pt x="69259" y="131219"/>
                </a:lnTo>
                <a:lnTo>
                  <a:pt x="68016" y="123197"/>
                </a:lnTo>
                <a:lnTo>
                  <a:pt x="66281" y="113715"/>
                </a:lnTo>
                <a:lnTo>
                  <a:pt x="64547" y="103904"/>
                </a:lnTo>
                <a:lnTo>
                  <a:pt x="63309" y="94911"/>
                </a:lnTo>
                <a:lnTo>
                  <a:pt x="62566" y="86735"/>
                </a:lnTo>
                <a:lnTo>
                  <a:pt x="62318" y="79375"/>
                </a:lnTo>
                <a:lnTo>
                  <a:pt x="63335" y="63420"/>
                </a:lnTo>
                <a:lnTo>
                  <a:pt x="87503" y="23515"/>
                </a:lnTo>
                <a:lnTo>
                  <a:pt x="123634" y="15087"/>
                </a:lnTo>
                <a:lnTo>
                  <a:pt x="126606" y="15087"/>
                </a:lnTo>
                <a:lnTo>
                  <a:pt x="126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6161" y="1820693"/>
            <a:ext cx="5511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3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𝑡=1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40" y="1620520"/>
            <a:ext cx="6845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93065" algn="l"/>
                <a:tab pos="5616575" algn="l"/>
                <a:tab pos="6140450" algn="l"/>
                <a:tab pos="668274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Input:</a:t>
            </a:r>
            <a:r>
              <a:rPr kumimoji="0" sz="3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sequential</a:t>
            </a:r>
            <a:r>
              <a:rPr kumimoji="0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information</a:t>
            </a:r>
            <a:r>
              <a:rPr kumimoji="0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	</a:t>
            </a:r>
            <a:r>
              <a:rPr kumimoji="0" sz="32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3450" b="0" i="0" u="none" strike="noStrike" kern="0" cap="none" spc="427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450" b="0" i="0" u="none" strike="noStrike" kern="0" cap="none" spc="0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450" b="0" i="0" u="none" strike="noStrike" kern="0" cap="none" spc="150" normalizeH="0" baseline="3019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𝑇</a:t>
            </a:r>
            <a:r>
              <a:rPr kumimoji="0" sz="3450" b="0" i="0" u="none" strike="noStrike" kern="0" cap="none" spc="0" normalizeH="0" baseline="3019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)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2474" y="4351528"/>
            <a:ext cx="3285490" cy="376555"/>
          </a:xfrm>
          <a:custGeom>
            <a:avLst/>
            <a:gdLst/>
            <a:ahLst/>
            <a:cxnLst/>
            <a:rect l="l" t="t" r="r" b="b"/>
            <a:pathLst>
              <a:path w="3285490" h="376554">
                <a:moveTo>
                  <a:pt x="3165208" y="0"/>
                </a:moveTo>
                <a:lnTo>
                  <a:pt x="3159848" y="15278"/>
                </a:lnTo>
                <a:lnTo>
                  <a:pt x="3181639" y="24736"/>
                </a:lnTo>
                <a:lnTo>
                  <a:pt x="3200379" y="37830"/>
                </a:lnTo>
                <a:lnTo>
                  <a:pt x="3228708" y="74917"/>
                </a:lnTo>
                <a:lnTo>
                  <a:pt x="3245373" y="124944"/>
                </a:lnTo>
                <a:lnTo>
                  <a:pt x="3250933" y="186334"/>
                </a:lnTo>
                <a:lnTo>
                  <a:pt x="3249537" y="219536"/>
                </a:lnTo>
                <a:lnTo>
                  <a:pt x="3238374" y="276786"/>
                </a:lnTo>
                <a:lnTo>
                  <a:pt x="3215974" y="321496"/>
                </a:lnTo>
                <a:lnTo>
                  <a:pt x="3181893" y="351661"/>
                </a:lnTo>
                <a:lnTo>
                  <a:pt x="3160445" y="361162"/>
                </a:lnTo>
                <a:lnTo>
                  <a:pt x="3165208" y="376440"/>
                </a:lnTo>
                <a:lnTo>
                  <a:pt x="3216549" y="352353"/>
                </a:lnTo>
                <a:lnTo>
                  <a:pt x="3254298" y="310654"/>
                </a:lnTo>
                <a:lnTo>
                  <a:pt x="3277519" y="254819"/>
                </a:lnTo>
                <a:lnTo>
                  <a:pt x="3285261" y="188315"/>
                </a:lnTo>
                <a:lnTo>
                  <a:pt x="3283320" y="153809"/>
                </a:lnTo>
                <a:lnTo>
                  <a:pt x="3267789" y="92644"/>
                </a:lnTo>
                <a:lnTo>
                  <a:pt x="3236990" y="42848"/>
                </a:lnTo>
                <a:lnTo>
                  <a:pt x="3192494" y="9853"/>
                </a:lnTo>
                <a:lnTo>
                  <a:pt x="3165208" y="0"/>
                </a:lnTo>
                <a:close/>
              </a:path>
              <a:path w="3285490" h="376554">
                <a:moveTo>
                  <a:pt x="120065" y="0"/>
                </a:moveTo>
                <a:lnTo>
                  <a:pt x="68840" y="24136"/>
                </a:lnTo>
                <a:lnTo>
                  <a:pt x="31064" y="65989"/>
                </a:lnTo>
                <a:lnTo>
                  <a:pt x="7769" y="121918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40" y="333705"/>
                </a:lnTo>
                <a:lnTo>
                  <a:pt x="92693" y="366599"/>
                </a:lnTo>
                <a:lnTo>
                  <a:pt x="120065" y="376440"/>
                </a:lnTo>
                <a:lnTo>
                  <a:pt x="124828" y="361162"/>
                </a:lnTo>
                <a:lnTo>
                  <a:pt x="103373" y="351661"/>
                </a:lnTo>
                <a:lnTo>
                  <a:pt x="84859" y="338439"/>
                </a:lnTo>
                <a:lnTo>
                  <a:pt x="56654" y="300837"/>
                </a:lnTo>
                <a:lnTo>
                  <a:pt x="39920" y="249686"/>
                </a:lnTo>
                <a:lnTo>
                  <a:pt x="34340" y="186334"/>
                </a:lnTo>
                <a:lnTo>
                  <a:pt x="35736" y="154218"/>
                </a:lnTo>
                <a:lnTo>
                  <a:pt x="46894" y="98510"/>
                </a:lnTo>
                <a:lnTo>
                  <a:pt x="69325" y="54558"/>
                </a:lnTo>
                <a:lnTo>
                  <a:pt x="103710" y="24736"/>
                </a:lnTo>
                <a:lnTo>
                  <a:pt x="125425" y="15278"/>
                </a:lnTo>
                <a:lnTo>
                  <a:pt x="120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2099809"/>
            <a:ext cx="7776845" cy="26504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03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32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</a:t>
            </a:r>
            <a:r>
              <a:rPr kumimoji="0" sz="3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450" b="0" i="0" u="none" strike="noStrike" kern="0" cap="none" spc="19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):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79780" marR="0" lvl="1" indent="-28448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79780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representation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far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79780" marR="30480" lvl="1" indent="-28448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105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influenced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every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element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0365" algn="l"/>
                <a:tab pos="873760" algn="l"/>
                <a:tab pos="1694814" algn="l"/>
              </a:tabLst>
              <a:defRPr/>
            </a:pPr>
            <a:r>
              <a:rPr kumimoji="0" sz="32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450" b="0" i="0" u="none" strike="noStrike" kern="0" cap="none" spc="40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450" b="0" i="0" u="none" strike="noStrike" kern="0" cap="none" spc="0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200" b="0" i="0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2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8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𝑓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200" b="0" i="0" u="none" strike="noStrike" kern="0" cap="none" spc="3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𝑊𝑥</a:t>
            </a:r>
            <a:r>
              <a:rPr kumimoji="0" sz="3450" b="0" i="0" u="none" strike="noStrike" kern="0" cap="none" spc="55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450" b="0" i="0" u="none" strike="noStrike" kern="0" cap="none" spc="487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𝑈ℎ</a:t>
            </a:r>
            <a:r>
              <a:rPr kumimoji="0" sz="3450" b="0" i="0" u="none" strike="noStrike" kern="0" cap="none" spc="284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𝑡;1</a:t>
            </a:r>
            <a:r>
              <a:rPr kumimoji="0" sz="3450" b="0" i="0" u="none" strike="noStrike" kern="0" cap="none" spc="40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𝑏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0261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RNN-</a:t>
            </a:r>
            <a:r>
              <a:rPr dirty="0"/>
              <a:t>based</a:t>
            </a:r>
            <a:r>
              <a:rPr spc="-75" dirty="0"/>
              <a:t> </a:t>
            </a:r>
            <a:r>
              <a:rPr dirty="0"/>
              <a:t>machine</a:t>
            </a:r>
            <a:r>
              <a:rPr spc="-75" dirty="0"/>
              <a:t> </a:t>
            </a:r>
            <a:r>
              <a:rPr spc="-10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3538220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Encoding,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labeling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series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classification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Decoding,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14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2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Simultaneous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178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next-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click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prediction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Encoder-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architecture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4355300"/>
            <a:ext cx="2686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machine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translation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Two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RNNs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(encoder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&amp;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539" y="4812500"/>
            <a:ext cx="4561205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Encoder</a:t>
            </a:r>
            <a:r>
              <a:rPr kumimoji="0" sz="13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produces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r>
              <a:rPr kumimoji="0" sz="13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describing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154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Last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Combination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states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(e.g.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mean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pooling)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Learned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combination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states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receives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summary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and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generates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new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generated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symbol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usually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fed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back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summary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used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initialize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339" y="6196774"/>
            <a:ext cx="3500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50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Or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given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as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global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context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Attention</a:t>
            </a:r>
            <a:r>
              <a:rPr kumimoji="0" sz="15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mechanism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(optionally)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5586" y="2057996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75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1659" y="2057996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7718" y="2057996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631" y="2150998"/>
            <a:ext cx="216052" cy="1027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691" y="2150998"/>
            <a:ext cx="216052" cy="10270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65586" y="258735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1659" y="258735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7718" y="258735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3907" y="2345994"/>
            <a:ext cx="103403" cy="2413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9979" y="2345994"/>
            <a:ext cx="103403" cy="2413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6039" y="2345994"/>
            <a:ext cx="103403" cy="2413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17718" y="1498853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46039" y="178686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8033" y="2875394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75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4105" y="2875394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0165" y="2875394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8078" y="2968409"/>
            <a:ext cx="216052" cy="1027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4137" y="2968409"/>
            <a:ext cx="216052" cy="10270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980197" y="2968409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90" h="102869">
                <a:moveTo>
                  <a:pt x="199224" y="0"/>
                </a:moveTo>
                <a:lnTo>
                  <a:pt x="197650" y="406"/>
                </a:lnTo>
                <a:lnTo>
                  <a:pt x="196075" y="825"/>
                </a:lnTo>
                <a:lnTo>
                  <a:pt x="194665" y="1841"/>
                </a:lnTo>
                <a:lnTo>
                  <a:pt x="192011" y="6388"/>
                </a:lnTo>
                <a:lnTo>
                  <a:pt x="193040" y="10274"/>
                </a:lnTo>
                <a:lnTo>
                  <a:pt x="251980" y="44653"/>
                </a:lnTo>
                <a:lnTo>
                  <a:pt x="0" y="44653"/>
                </a:lnTo>
                <a:lnTo>
                  <a:pt x="0" y="57353"/>
                </a:lnTo>
                <a:lnTo>
                  <a:pt x="251980" y="57353"/>
                </a:lnTo>
                <a:lnTo>
                  <a:pt x="193040" y="91732"/>
                </a:lnTo>
                <a:lnTo>
                  <a:pt x="192011" y="95618"/>
                </a:lnTo>
                <a:lnTo>
                  <a:pt x="195541" y="101676"/>
                </a:lnTo>
                <a:lnTo>
                  <a:pt x="199440" y="102704"/>
                </a:lnTo>
                <a:lnTo>
                  <a:pt x="288061" y="51003"/>
                </a:lnTo>
                <a:lnTo>
                  <a:pt x="200952" y="190"/>
                </a:lnTo>
                <a:lnTo>
                  <a:pt x="199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68033" y="340476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9695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96354" y="3163392"/>
            <a:ext cx="103403" cy="24137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468033" y="231626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4105" y="231626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165" y="231626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96354" y="2604261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62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62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72414" y="2604261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62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43" y="95034"/>
                </a:lnTo>
                <a:lnTo>
                  <a:pt x="96329" y="96062"/>
                </a:lnTo>
                <a:lnTo>
                  <a:pt x="102387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48485" y="2604261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16" y="92519"/>
                </a:lnTo>
                <a:lnTo>
                  <a:pt x="7073" y="96062"/>
                </a:lnTo>
                <a:lnTo>
                  <a:pt x="10960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62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5586" y="3699218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75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1659" y="3699218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17718" y="3699218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25631" y="3792220"/>
            <a:ext cx="216052" cy="10270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01691" y="3792220"/>
            <a:ext cx="216052" cy="102704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5777763" y="3792220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89" h="102870">
                <a:moveTo>
                  <a:pt x="199212" y="0"/>
                </a:moveTo>
                <a:lnTo>
                  <a:pt x="197637" y="419"/>
                </a:lnTo>
                <a:lnTo>
                  <a:pt x="196062" y="838"/>
                </a:lnTo>
                <a:lnTo>
                  <a:pt x="194652" y="1841"/>
                </a:lnTo>
                <a:lnTo>
                  <a:pt x="191998" y="6388"/>
                </a:lnTo>
                <a:lnTo>
                  <a:pt x="193027" y="10274"/>
                </a:lnTo>
                <a:lnTo>
                  <a:pt x="251967" y="44653"/>
                </a:lnTo>
                <a:lnTo>
                  <a:pt x="0" y="44653"/>
                </a:lnTo>
                <a:lnTo>
                  <a:pt x="0" y="57353"/>
                </a:lnTo>
                <a:lnTo>
                  <a:pt x="251967" y="57353"/>
                </a:lnTo>
                <a:lnTo>
                  <a:pt x="193027" y="91744"/>
                </a:lnTo>
                <a:lnTo>
                  <a:pt x="191998" y="95630"/>
                </a:lnTo>
                <a:lnTo>
                  <a:pt x="195541" y="101688"/>
                </a:lnTo>
                <a:lnTo>
                  <a:pt x="199428" y="102717"/>
                </a:lnTo>
                <a:lnTo>
                  <a:pt x="288061" y="51015"/>
                </a:lnTo>
                <a:lnTo>
                  <a:pt x="200939" y="190"/>
                </a:lnTo>
                <a:lnTo>
                  <a:pt x="199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5586" y="4228591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41659" y="4228591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17718" y="4228591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93907" y="3987215"/>
            <a:ext cx="103403" cy="2413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69979" y="3987215"/>
            <a:ext cx="103403" cy="24137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46039" y="3987215"/>
            <a:ext cx="103403" cy="241376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265586" y="3140087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41659" y="3140087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17718" y="3140087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93907" y="3428085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29" y="96050"/>
                </a:lnTo>
                <a:lnTo>
                  <a:pt x="102387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69979" y="3428085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073" y="96050"/>
                </a:lnTo>
                <a:lnTo>
                  <a:pt x="10960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46039" y="3428085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541541" y="6014434"/>
            <a:ext cx="385445" cy="313690"/>
            <a:chOff x="6541541" y="6014434"/>
            <a:chExt cx="385445" cy="313690"/>
          </a:xfrm>
        </p:grpSpPr>
        <p:sp>
          <p:nvSpPr>
            <p:cNvPr id="53" name="object 53"/>
            <p:cNvSpPr/>
            <p:nvPr/>
          </p:nvSpPr>
          <p:spPr>
            <a:xfrm>
              <a:off x="6554241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554241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714197" y="6124584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117613" y="6014434"/>
            <a:ext cx="385445" cy="313690"/>
            <a:chOff x="7117613" y="6014434"/>
            <a:chExt cx="385445" cy="313690"/>
          </a:xfrm>
        </p:grpSpPr>
        <p:sp>
          <p:nvSpPr>
            <p:cNvPr id="57" name="object 57"/>
            <p:cNvSpPr/>
            <p:nvPr/>
          </p:nvSpPr>
          <p:spPr>
            <a:xfrm>
              <a:off x="713031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13031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294968" y="6124837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93673" y="6014434"/>
            <a:ext cx="385445" cy="313690"/>
            <a:chOff x="7693673" y="6014434"/>
            <a:chExt cx="385445" cy="313690"/>
          </a:xfrm>
        </p:grpSpPr>
        <p:sp>
          <p:nvSpPr>
            <p:cNvPr id="61" name="object 61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871028" y="6124837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68084" y="6023829"/>
            <a:ext cx="1450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4045" algn="l"/>
                <a:tab pos="1189990" algn="l"/>
              </a:tabLst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35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𝑒</a:t>
            </a:r>
            <a:r>
              <a:rPr kumimoji="0" sz="1725" b="0" i="0" u="none" strike="noStrike" kern="0" cap="none" spc="0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35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𝑒</a:t>
            </a:r>
            <a:r>
              <a:rPr kumimoji="0" sz="1725" b="0" i="0" u="none" strike="noStrike" kern="0" cap="none" spc="0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35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𝑒</a:t>
            </a:r>
            <a:endParaRPr kumimoji="0" sz="1725" b="0" i="0" u="none" strike="noStrike" kern="0" cap="none" spc="0" normalizeH="0" baseline="28985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914286" y="6120146"/>
            <a:ext cx="1447800" cy="102870"/>
            <a:chOff x="6914286" y="6120146"/>
            <a:chExt cx="1447800" cy="102870"/>
          </a:xfrm>
        </p:grpSpPr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4286" y="6120146"/>
              <a:ext cx="216052" cy="10270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90345" y="6120146"/>
              <a:ext cx="216052" cy="10270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066417" y="6120146"/>
              <a:ext cx="295910" cy="102870"/>
            </a:xfrm>
            <a:custGeom>
              <a:avLst/>
              <a:gdLst/>
              <a:ahLst/>
              <a:cxnLst/>
              <a:rect l="l" t="t" r="r" b="b"/>
              <a:pathLst>
                <a:path w="295909" h="102870">
                  <a:moveTo>
                    <a:pt x="206476" y="0"/>
                  </a:moveTo>
                  <a:lnTo>
                    <a:pt x="204901" y="412"/>
                  </a:lnTo>
                  <a:lnTo>
                    <a:pt x="203326" y="826"/>
                  </a:lnTo>
                  <a:lnTo>
                    <a:pt x="201917" y="1840"/>
                  </a:lnTo>
                  <a:lnTo>
                    <a:pt x="199263" y="6384"/>
                  </a:lnTo>
                  <a:lnTo>
                    <a:pt x="200291" y="10271"/>
                  </a:lnTo>
                  <a:lnTo>
                    <a:pt x="259232" y="44654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9232" y="57354"/>
                  </a:lnTo>
                  <a:lnTo>
                    <a:pt x="200291" y="91735"/>
                  </a:lnTo>
                  <a:lnTo>
                    <a:pt x="199263" y="95624"/>
                  </a:lnTo>
                  <a:lnTo>
                    <a:pt x="202806" y="101682"/>
                  </a:lnTo>
                  <a:lnTo>
                    <a:pt x="206692" y="102706"/>
                  </a:lnTo>
                  <a:lnTo>
                    <a:pt x="295325" y="51004"/>
                  </a:lnTo>
                  <a:lnTo>
                    <a:pt x="208203" y="185"/>
                  </a:lnTo>
                  <a:lnTo>
                    <a:pt x="206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554241" y="6556506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30313" y="6556506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06373" y="6556506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682561" y="6315135"/>
            <a:ext cx="1256030" cy="241935"/>
            <a:chOff x="6682561" y="6315135"/>
            <a:chExt cx="1256030" cy="241935"/>
          </a:xfrm>
        </p:grpSpPr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82561" y="6315135"/>
              <a:ext cx="103403" cy="24137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8633" y="6315135"/>
              <a:ext cx="103403" cy="24137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34693" y="6315135"/>
              <a:ext cx="103403" cy="241371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7520635" y="431938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096694" y="431938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72766" y="431938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7507935" y="4607394"/>
            <a:ext cx="1397000" cy="580390"/>
            <a:chOff x="7507935" y="4607394"/>
            <a:chExt cx="1397000" cy="580390"/>
          </a:xfrm>
        </p:grpSpPr>
        <p:sp>
          <p:nvSpPr>
            <p:cNvPr id="80" name="object 80"/>
            <p:cNvSpPr/>
            <p:nvPr/>
          </p:nvSpPr>
          <p:spPr>
            <a:xfrm>
              <a:off x="7648956" y="4607394"/>
              <a:ext cx="1256030" cy="271145"/>
            </a:xfrm>
            <a:custGeom>
              <a:avLst/>
              <a:gdLst/>
              <a:ahLst/>
              <a:cxnLst/>
              <a:rect l="l" t="t" r="r" b="b"/>
              <a:pathLst>
                <a:path w="1256029" h="271145">
                  <a:moveTo>
                    <a:pt x="103403" y="88633"/>
                  </a:moveTo>
                  <a:lnTo>
                    <a:pt x="51701" y="0"/>
                  </a:lnTo>
                  <a:lnTo>
                    <a:pt x="0" y="88633"/>
                  </a:lnTo>
                  <a:lnTo>
                    <a:pt x="1016" y="92519"/>
                  </a:lnTo>
                  <a:lnTo>
                    <a:pt x="7086" y="96050"/>
                  </a:lnTo>
                  <a:lnTo>
                    <a:pt x="10972" y="95021"/>
                  </a:lnTo>
                  <a:lnTo>
                    <a:pt x="45351" y="36080"/>
                  </a:lnTo>
                  <a:lnTo>
                    <a:pt x="45351" y="271119"/>
                  </a:lnTo>
                  <a:lnTo>
                    <a:pt x="58051" y="271119"/>
                  </a:lnTo>
                  <a:lnTo>
                    <a:pt x="58051" y="36080"/>
                  </a:lnTo>
                  <a:lnTo>
                    <a:pt x="92430" y="95021"/>
                  </a:lnTo>
                  <a:lnTo>
                    <a:pt x="96316" y="96050"/>
                  </a:lnTo>
                  <a:lnTo>
                    <a:pt x="102374" y="92519"/>
                  </a:lnTo>
                  <a:lnTo>
                    <a:pt x="103403" y="88633"/>
                  </a:lnTo>
                  <a:close/>
                </a:path>
                <a:path w="1256029" h="271145">
                  <a:moveTo>
                    <a:pt x="679462" y="88633"/>
                  </a:moveTo>
                  <a:lnTo>
                    <a:pt x="627761" y="0"/>
                  </a:lnTo>
                  <a:lnTo>
                    <a:pt x="576059" y="88633"/>
                  </a:lnTo>
                  <a:lnTo>
                    <a:pt x="577088" y="92519"/>
                  </a:lnTo>
                  <a:lnTo>
                    <a:pt x="583145" y="96050"/>
                  </a:lnTo>
                  <a:lnTo>
                    <a:pt x="587032" y="95021"/>
                  </a:lnTo>
                  <a:lnTo>
                    <a:pt x="621411" y="36080"/>
                  </a:lnTo>
                  <a:lnTo>
                    <a:pt x="621411" y="271119"/>
                  </a:lnTo>
                  <a:lnTo>
                    <a:pt x="634111" y="271119"/>
                  </a:lnTo>
                  <a:lnTo>
                    <a:pt x="634111" y="36080"/>
                  </a:lnTo>
                  <a:lnTo>
                    <a:pt x="668502" y="95021"/>
                  </a:lnTo>
                  <a:lnTo>
                    <a:pt x="672388" y="96050"/>
                  </a:lnTo>
                  <a:lnTo>
                    <a:pt x="678446" y="92519"/>
                  </a:lnTo>
                  <a:lnTo>
                    <a:pt x="679462" y="88633"/>
                  </a:lnTo>
                  <a:close/>
                </a:path>
                <a:path w="1256029" h="271145">
                  <a:moveTo>
                    <a:pt x="1255534" y="88633"/>
                  </a:moveTo>
                  <a:lnTo>
                    <a:pt x="1203833" y="0"/>
                  </a:lnTo>
                  <a:lnTo>
                    <a:pt x="1152131" y="88633"/>
                  </a:lnTo>
                  <a:lnTo>
                    <a:pt x="1153147" y="92519"/>
                  </a:lnTo>
                  <a:lnTo>
                    <a:pt x="1159205" y="96050"/>
                  </a:lnTo>
                  <a:lnTo>
                    <a:pt x="1163091" y="95021"/>
                  </a:lnTo>
                  <a:lnTo>
                    <a:pt x="1197483" y="36080"/>
                  </a:lnTo>
                  <a:lnTo>
                    <a:pt x="1197483" y="271119"/>
                  </a:lnTo>
                  <a:lnTo>
                    <a:pt x="1210183" y="271119"/>
                  </a:lnTo>
                  <a:lnTo>
                    <a:pt x="1210183" y="36080"/>
                  </a:lnTo>
                  <a:lnTo>
                    <a:pt x="1244561" y="95021"/>
                  </a:lnTo>
                  <a:lnTo>
                    <a:pt x="1248448" y="96050"/>
                  </a:lnTo>
                  <a:lnTo>
                    <a:pt x="1254506" y="92519"/>
                  </a:lnTo>
                  <a:lnTo>
                    <a:pt x="1255534" y="886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520635" y="488690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520635" y="4886909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673352" y="4988221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39938" y="4808855"/>
            <a:ext cx="274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172" normalizeH="0" baseline="-2083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15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𝑑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8083994" y="4874209"/>
            <a:ext cx="385445" cy="313690"/>
            <a:chOff x="8083994" y="4874209"/>
            <a:chExt cx="385445" cy="313690"/>
          </a:xfrm>
        </p:grpSpPr>
        <p:sp>
          <p:nvSpPr>
            <p:cNvPr id="86" name="object 86"/>
            <p:cNvSpPr/>
            <p:nvPr/>
          </p:nvSpPr>
          <p:spPr>
            <a:xfrm>
              <a:off x="8096694" y="488690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8096694" y="4886909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254110" y="4992475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8660066" y="4874209"/>
            <a:ext cx="385445" cy="313690"/>
            <a:chOff x="8660066" y="4874209"/>
            <a:chExt cx="385445" cy="313690"/>
          </a:xfrm>
        </p:grpSpPr>
        <p:sp>
          <p:nvSpPr>
            <p:cNvPr id="90" name="object 90"/>
            <p:cNvSpPr/>
            <p:nvPr/>
          </p:nvSpPr>
          <p:spPr>
            <a:xfrm>
              <a:off x="8672766" y="488690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672766" y="4886909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830182" y="4991841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103298" y="4812601"/>
            <a:ext cx="876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4045" algn="l"/>
              </a:tabLst>
              <a:defRPr/>
            </a:pPr>
            <a:r>
              <a:rPr kumimoji="0" sz="2400" b="0" i="0" u="none" strike="noStrike" kern="0" cap="none" spc="172" normalizeH="0" baseline="-2083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15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𝑑</a:t>
            </a:r>
            <a:r>
              <a:rPr kumimoji="0" sz="11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400" b="0" i="0" u="none" strike="noStrike" kern="0" cap="none" spc="172" normalizeH="0" baseline="-2083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15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𝑑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880680" y="4979911"/>
            <a:ext cx="854075" cy="1348105"/>
            <a:chOff x="7880680" y="4979911"/>
            <a:chExt cx="854075" cy="1348105"/>
          </a:xfrm>
        </p:grpSpPr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80680" y="4979911"/>
              <a:ext cx="216052" cy="1027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6739" y="4979911"/>
              <a:ext cx="216052" cy="10270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361705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61705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374405" y="6023829"/>
            <a:ext cx="334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469847" y="5447010"/>
            <a:ext cx="234315" cy="288290"/>
          </a:xfrm>
          <a:prstGeom prst="rect">
            <a:avLst/>
          </a:prstGeom>
          <a:solidFill>
            <a:srgbClr val="C00000"/>
          </a:solidFill>
          <a:ln w="25402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42719" y="5447093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042719" y="5447098"/>
            <a:ext cx="234315" cy="28829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89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618778" y="5445226"/>
            <a:ext cx="234315" cy="288290"/>
          </a:xfrm>
          <a:prstGeom prst="rect">
            <a:avLst/>
          </a:prstGeom>
          <a:solidFill>
            <a:srgbClr val="C00000"/>
          </a:solidFill>
          <a:ln w="2541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276717" y="5447093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276717" y="5447098"/>
            <a:ext cx="234315" cy="2882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889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52783" y="5445226"/>
            <a:ext cx="23431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7691145" y="5434393"/>
            <a:ext cx="259715" cy="313690"/>
            <a:chOff x="7691145" y="5434393"/>
            <a:chExt cx="259715" cy="313690"/>
          </a:xfrm>
        </p:grpSpPr>
        <p:sp>
          <p:nvSpPr>
            <p:cNvPr id="108" name="object 108"/>
            <p:cNvSpPr/>
            <p:nvPr/>
          </p:nvSpPr>
          <p:spPr>
            <a:xfrm>
              <a:off x="7703845" y="5447098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234000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234000" y="288032"/>
                  </a:lnTo>
                  <a:lnTo>
                    <a:pt x="23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03845" y="5447093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0" y="0"/>
                  </a:moveTo>
                  <a:lnTo>
                    <a:pt x="234000" y="0"/>
                  </a:lnTo>
                  <a:lnTo>
                    <a:pt x="23400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728775" y="54437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586815" y="5174906"/>
            <a:ext cx="1318260" cy="858519"/>
          </a:xfrm>
          <a:custGeom>
            <a:avLst/>
            <a:gdLst/>
            <a:ahLst/>
            <a:cxnLst/>
            <a:rect l="l" t="t" r="r" b="b"/>
            <a:pathLst>
              <a:path w="1318259" h="858520">
                <a:moveTo>
                  <a:pt x="58102" y="571182"/>
                </a:moveTo>
                <a:lnTo>
                  <a:pt x="45961" y="567461"/>
                </a:lnTo>
                <a:lnTo>
                  <a:pt x="42240" y="579615"/>
                </a:lnTo>
                <a:lnTo>
                  <a:pt x="54381" y="583323"/>
                </a:lnTo>
                <a:lnTo>
                  <a:pt x="58102" y="571182"/>
                </a:lnTo>
                <a:close/>
              </a:path>
              <a:path w="1318259" h="858520">
                <a:moveTo>
                  <a:pt x="82397" y="578612"/>
                </a:moveTo>
                <a:lnTo>
                  <a:pt x="70243" y="574903"/>
                </a:lnTo>
                <a:lnTo>
                  <a:pt x="66535" y="587044"/>
                </a:lnTo>
                <a:lnTo>
                  <a:pt x="78676" y="590753"/>
                </a:lnTo>
                <a:lnTo>
                  <a:pt x="82397" y="578612"/>
                </a:lnTo>
                <a:close/>
              </a:path>
              <a:path w="1318259" h="858520">
                <a:moveTo>
                  <a:pt x="104902" y="545477"/>
                </a:moveTo>
                <a:lnTo>
                  <a:pt x="103301" y="538657"/>
                </a:lnTo>
                <a:lnTo>
                  <a:pt x="99885" y="536536"/>
                </a:lnTo>
                <a:lnTo>
                  <a:pt x="0" y="560044"/>
                </a:lnTo>
                <a:lnTo>
                  <a:pt x="68440" y="634123"/>
                </a:lnTo>
                <a:lnTo>
                  <a:pt x="70040" y="634809"/>
                </a:lnTo>
                <a:lnTo>
                  <a:pt x="73279" y="634936"/>
                </a:lnTo>
                <a:lnTo>
                  <a:pt x="74930" y="634390"/>
                </a:lnTo>
                <a:lnTo>
                  <a:pt x="78790" y="630821"/>
                </a:lnTo>
                <a:lnTo>
                  <a:pt x="78955" y="626795"/>
                </a:lnTo>
                <a:lnTo>
                  <a:pt x="30556" y="574408"/>
                </a:lnTo>
                <a:lnTo>
                  <a:pt x="33362" y="565238"/>
                </a:lnTo>
                <a:lnTo>
                  <a:pt x="102793" y="548906"/>
                </a:lnTo>
                <a:lnTo>
                  <a:pt x="104902" y="545477"/>
                </a:lnTo>
                <a:close/>
              </a:path>
              <a:path w="1318259" h="858520">
                <a:moveTo>
                  <a:pt x="106680" y="586041"/>
                </a:moveTo>
                <a:lnTo>
                  <a:pt x="94538" y="582333"/>
                </a:lnTo>
                <a:lnTo>
                  <a:pt x="90817" y="594474"/>
                </a:lnTo>
                <a:lnTo>
                  <a:pt x="102958" y="598195"/>
                </a:lnTo>
                <a:lnTo>
                  <a:pt x="106680" y="586041"/>
                </a:lnTo>
                <a:close/>
              </a:path>
              <a:path w="1318259" h="858520">
                <a:moveTo>
                  <a:pt x="130962" y="593483"/>
                </a:moveTo>
                <a:lnTo>
                  <a:pt x="118821" y="589762"/>
                </a:lnTo>
                <a:lnTo>
                  <a:pt x="115112" y="601903"/>
                </a:lnTo>
                <a:lnTo>
                  <a:pt x="127254" y="605624"/>
                </a:lnTo>
                <a:lnTo>
                  <a:pt x="130962" y="593483"/>
                </a:lnTo>
                <a:close/>
              </a:path>
              <a:path w="1318259" h="858520">
                <a:moveTo>
                  <a:pt x="155257" y="600913"/>
                </a:moveTo>
                <a:lnTo>
                  <a:pt x="143116" y="597192"/>
                </a:lnTo>
                <a:lnTo>
                  <a:pt x="139395" y="609333"/>
                </a:lnTo>
                <a:lnTo>
                  <a:pt x="151536" y="613054"/>
                </a:lnTo>
                <a:lnTo>
                  <a:pt x="155257" y="600913"/>
                </a:lnTo>
                <a:close/>
              </a:path>
              <a:path w="1318259" h="858520">
                <a:moveTo>
                  <a:pt x="165544" y="88633"/>
                </a:moveTo>
                <a:lnTo>
                  <a:pt x="113842" y="0"/>
                </a:lnTo>
                <a:lnTo>
                  <a:pt x="62141" y="88633"/>
                </a:lnTo>
                <a:lnTo>
                  <a:pt x="63157" y="92519"/>
                </a:lnTo>
                <a:lnTo>
                  <a:pt x="69227" y="96050"/>
                </a:lnTo>
                <a:lnTo>
                  <a:pt x="73113" y="95034"/>
                </a:lnTo>
                <a:lnTo>
                  <a:pt x="107492" y="36093"/>
                </a:lnTo>
                <a:lnTo>
                  <a:pt x="107492" y="271132"/>
                </a:lnTo>
                <a:lnTo>
                  <a:pt x="120192" y="271132"/>
                </a:lnTo>
                <a:lnTo>
                  <a:pt x="120192" y="36093"/>
                </a:lnTo>
                <a:lnTo>
                  <a:pt x="154571" y="95034"/>
                </a:lnTo>
                <a:lnTo>
                  <a:pt x="158457" y="96050"/>
                </a:lnTo>
                <a:lnTo>
                  <a:pt x="164515" y="92519"/>
                </a:lnTo>
                <a:lnTo>
                  <a:pt x="165544" y="88633"/>
                </a:lnTo>
                <a:close/>
              </a:path>
              <a:path w="1318259" h="858520">
                <a:moveTo>
                  <a:pt x="179539" y="608342"/>
                </a:moveTo>
                <a:lnTo>
                  <a:pt x="167398" y="604621"/>
                </a:lnTo>
                <a:lnTo>
                  <a:pt x="163690" y="616775"/>
                </a:lnTo>
                <a:lnTo>
                  <a:pt x="175831" y="620483"/>
                </a:lnTo>
                <a:lnTo>
                  <a:pt x="179539" y="608342"/>
                </a:lnTo>
                <a:close/>
              </a:path>
              <a:path w="1318259" h="858520">
                <a:moveTo>
                  <a:pt x="203835" y="615772"/>
                </a:moveTo>
                <a:lnTo>
                  <a:pt x="191693" y="612051"/>
                </a:lnTo>
                <a:lnTo>
                  <a:pt x="187972" y="624205"/>
                </a:lnTo>
                <a:lnTo>
                  <a:pt x="200113" y="627913"/>
                </a:lnTo>
                <a:lnTo>
                  <a:pt x="203835" y="615772"/>
                </a:lnTo>
                <a:close/>
              </a:path>
              <a:path w="1318259" h="858520">
                <a:moveTo>
                  <a:pt x="228117" y="623201"/>
                </a:moveTo>
                <a:lnTo>
                  <a:pt x="215976" y="619493"/>
                </a:lnTo>
                <a:lnTo>
                  <a:pt x="212255" y="631634"/>
                </a:lnTo>
                <a:lnTo>
                  <a:pt x="224409" y="635355"/>
                </a:lnTo>
                <a:lnTo>
                  <a:pt x="228117" y="623201"/>
                </a:lnTo>
                <a:close/>
              </a:path>
              <a:path w="1318259" h="858520">
                <a:moveTo>
                  <a:pt x="252412" y="630631"/>
                </a:moveTo>
                <a:lnTo>
                  <a:pt x="240271" y="626922"/>
                </a:lnTo>
                <a:lnTo>
                  <a:pt x="236550" y="639064"/>
                </a:lnTo>
                <a:lnTo>
                  <a:pt x="248691" y="642785"/>
                </a:lnTo>
                <a:lnTo>
                  <a:pt x="252412" y="630631"/>
                </a:lnTo>
                <a:close/>
              </a:path>
              <a:path w="1318259" h="858520">
                <a:moveTo>
                  <a:pt x="276694" y="638073"/>
                </a:moveTo>
                <a:lnTo>
                  <a:pt x="264553" y="634352"/>
                </a:lnTo>
                <a:lnTo>
                  <a:pt x="260832" y="646493"/>
                </a:lnTo>
                <a:lnTo>
                  <a:pt x="272986" y="650214"/>
                </a:lnTo>
                <a:lnTo>
                  <a:pt x="276694" y="638073"/>
                </a:lnTo>
                <a:close/>
              </a:path>
              <a:path w="1318259" h="858520">
                <a:moveTo>
                  <a:pt x="300990" y="645502"/>
                </a:moveTo>
                <a:lnTo>
                  <a:pt x="288848" y="641781"/>
                </a:lnTo>
                <a:lnTo>
                  <a:pt x="285127" y="653923"/>
                </a:lnTo>
                <a:lnTo>
                  <a:pt x="297268" y="657644"/>
                </a:lnTo>
                <a:lnTo>
                  <a:pt x="300990" y="645502"/>
                </a:lnTo>
                <a:close/>
              </a:path>
              <a:path w="1318259" h="858520">
                <a:moveTo>
                  <a:pt x="325272" y="652932"/>
                </a:moveTo>
                <a:lnTo>
                  <a:pt x="313131" y="649211"/>
                </a:lnTo>
                <a:lnTo>
                  <a:pt x="309410" y="661365"/>
                </a:lnTo>
                <a:lnTo>
                  <a:pt x="321564" y="665073"/>
                </a:lnTo>
                <a:lnTo>
                  <a:pt x="325272" y="652932"/>
                </a:lnTo>
                <a:close/>
              </a:path>
              <a:path w="1318259" h="858520">
                <a:moveTo>
                  <a:pt x="349567" y="660361"/>
                </a:moveTo>
                <a:lnTo>
                  <a:pt x="337413" y="656653"/>
                </a:lnTo>
                <a:lnTo>
                  <a:pt x="333705" y="668794"/>
                </a:lnTo>
                <a:lnTo>
                  <a:pt x="345846" y="672503"/>
                </a:lnTo>
                <a:lnTo>
                  <a:pt x="349567" y="660361"/>
                </a:lnTo>
                <a:close/>
              </a:path>
              <a:path w="1318259" h="858520">
                <a:moveTo>
                  <a:pt x="373849" y="667791"/>
                </a:moveTo>
                <a:lnTo>
                  <a:pt x="361708" y="664083"/>
                </a:lnTo>
                <a:lnTo>
                  <a:pt x="357987" y="676224"/>
                </a:lnTo>
                <a:lnTo>
                  <a:pt x="370141" y="679945"/>
                </a:lnTo>
                <a:lnTo>
                  <a:pt x="373849" y="667791"/>
                </a:lnTo>
                <a:close/>
              </a:path>
              <a:path w="1318259" h="858520">
                <a:moveTo>
                  <a:pt x="398145" y="675233"/>
                </a:moveTo>
                <a:lnTo>
                  <a:pt x="385991" y="671512"/>
                </a:lnTo>
                <a:lnTo>
                  <a:pt x="382282" y="683653"/>
                </a:lnTo>
                <a:lnTo>
                  <a:pt x="394423" y="687374"/>
                </a:lnTo>
                <a:lnTo>
                  <a:pt x="398145" y="675233"/>
                </a:lnTo>
                <a:close/>
              </a:path>
              <a:path w="1318259" h="858520">
                <a:moveTo>
                  <a:pt x="422427" y="682663"/>
                </a:moveTo>
                <a:lnTo>
                  <a:pt x="410286" y="678942"/>
                </a:lnTo>
                <a:lnTo>
                  <a:pt x="406565" y="691083"/>
                </a:lnTo>
                <a:lnTo>
                  <a:pt x="418719" y="694804"/>
                </a:lnTo>
                <a:lnTo>
                  <a:pt x="422427" y="682663"/>
                </a:lnTo>
                <a:close/>
              </a:path>
              <a:path w="1318259" h="858520">
                <a:moveTo>
                  <a:pt x="446722" y="690092"/>
                </a:moveTo>
                <a:lnTo>
                  <a:pt x="434568" y="686371"/>
                </a:lnTo>
                <a:lnTo>
                  <a:pt x="430860" y="698525"/>
                </a:lnTo>
                <a:lnTo>
                  <a:pt x="443001" y="702233"/>
                </a:lnTo>
                <a:lnTo>
                  <a:pt x="446722" y="690092"/>
                </a:lnTo>
                <a:close/>
              </a:path>
              <a:path w="1318259" h="858520">
                <a:moveTo>
                  <a:pt x="471004" y="697522"/>
                </a:moveTo>
                <a:lnTo>
                  <a:pt x="458863" y="693813"/>
                </a:lnTo>
                <a:lnTo>
                  <a:pt x="455142" y="705954"/>
                </a:lnTo>
                <a:lnTo>
                  <a:pt x="467296" y="709663"/>
                </a:lnTo>
                <a:lnTo>
                  <a:pt x="471004" y="697522"/>
                </a:lnTo>
                <a:close/>
              </a:path>
              <a:path w="1318259" h="858520">
                <a:moveTo>
                  <a:pt x="495300" y="704951"/>
                </a:moveTo>
                <a:lnTo>
                  <a:pt x="483146" y="701243"/>
                </a:lnTo>
                <a:lnTo>
                  <a:pt x="479437" y="713384"/>
                </a:lnTo>
                <a:lnTo>
                  <a:pt x="491578" y="717105"/>
                </a:lnTo>
                <a:lnTo>
                  <a:pt x="495300" y="704951"/>
                </a:lnTo>
                <a:close/>
              </a:path>
              <a:path w="1318259" h="858520">
                <a:moveTo>
                  <a:pt x="519582" y="712381"/>
                </a:moveTo>
                <a:lnTo>
                  <a:pt x="507441" y="708672"/>
                </a:lnTo>
                <a:lnTo>
                  <a:pt x="503720" y="720813"/>
                </a:lnTo>
                <a:lnTo>
                  <a:pt x="515861" y="724535"/>
                </a:lnTo>
                <a:lnTo>
                  <a:pt x="519582" y="712381"/>
                </a:lnTo>
                <a:close/>
              </a:path>
              <a:path w="1318259" h="858520">
                <a:moveTo>
                  <a:pt x="543877" y="719823"/>
                </a:moveTo>
                <a:lnTo>
                  <a:pt x="531723" y="716102"/>
                </a:lnTo>
                <a:lnTo>
                  <a:pt x="528015" y="728243"/>
                </a:lnTo>
                <a:lnTo>
                  <a:pt x="540156" y="731964"/>
                </a:lnTo>
                <a:lnTo>
                  <a:pt x="543877" y="719823"/>
                </a:lnTo>
                <a:close/>
              </a:path>
              <a:path w="1318259" h="858520">
                <a:moveTo>
                  <a:pt x="568159" y="727252"/>
                </a:moveTo>
                <a:lnTo>
                  <a:pt x="556018" y="723531"/>
                </a:lnTo>
                <a:lnTo>
                  <a:pt x="552297" y="735672"/>
                </a:lnTo>
                <a:lnTo>
                  <a:pt x="564438" y="739394"/>
                </a:lnTo>
                <a:lnTo>
                  <a:pt x="568159" y="727252"/>
                </a:lnTo>
                <a:close/>
              </a:path>
              <a:path w="1318259" h="858520">
                <a:moveTo>
                  <a:pt x="592442" y="734682"/>
                </a:moveTo>
                <a:lnTo>
                  <a:pt x="580301" y="730961"/>
                </a:lnTo>
                <a:lnTo>
                  <a:pt x="576592" y="743115"/>
                </a:lnTo>
                <a:lnTo>
                  <a:pt x="588733" y="746823"/>
                </a:lnTo>
                <a:lnTo>
                  <a:pt x="592442" y="734682"/>
                </a:lnTo>
                <a:close/>
              </a:path>
              <a:path w="1318259" h="858520">
                <a:moveTo>
                  <a:pt x="615721" y="584962"/>
                </a:moveTo>
                <a:lnTo>
                  <a:pt x="605624" y="577253"/>
                </a:lnTo>
                <a:lnTo>
                  <a:pt x="597916" y="587336"/>
                </a:lnTo>
                <a:lnTo>
                  <a:pt x="607999" y="595045"/>
                </a:lnTo>
                <a:lnTo>
                  <a:pt x="615721" y="584962"/>
                </a:lnTo>
                <a:close/>
              </a:path>
              <a:path w="1318259" h="858520">
                <a:moveTo>
                  <a:pt x="616737" y="742111"/>
                </a:moveTo>
                <a:lnTo>
                  <a:pt x="604596" y="738403"/>
                </a:lnTo>
                <a:lnTo>
                  <a:pt x="600875" y="750544"/>
                </a:lnTo>
                <a:lnTo>
                  <a:pt x="613016" y="754253"/>
                </a:lnTo>
                <a:lnTo>
                  <a:pt x="616737" y="742111"/>
                </a:lnTo>
                <a:close/>
              </a:path>
              <a:path w="1318259" h="858520">
                <a:moveTo>
                  <a:pt x="635901" y="600379"/>
                </a:moveTo>
                <a:lnTo>
                  <a:pt x="625805" y="592670"/>
                </a:lnTo>
                <a:lnTo>
                  <a:pt x="618096" y="602767"/>
                </a:lnTo>
                <a:lnTo>
                  <a:pt x="628180" y="610476"/>
                </a:lnTo>
                <a:lnTo>
                  <a:pt x="635901" y="600379"/>
                </a:lnTo>
                <a:close/>
              </a:path>
              <a:path w="1318259" h="858520">
                <a:moveTo>
                  <a:pt x="641019" y="749541"/>
                </a:moveTo>
                <a:lnTo>
                  <a:pt x="628878" y="745832"/>
                </a:lnTo>
                <a:lnTo>
                  <a:pt x="625170" y="757974"/>
                </a:lnTo>
                <a:lnTo>
                  <a:pt x="637311" y="761695"/>
                </a:lnTo>
                <a:lnTo>
                  <a:pt x="641019" y="749541"/>
                </a:lnTo>
                <a:close/>
              </a:path>
              <a:path w="1318259" h="858520">
                <a:moveTo>
                  <a:pt x="656069" y="615810"/>
                </a:moveTo>
                <a:lnTo>
                  <a:pt x="645985" y="608101"/>
                </a:lnTo>
                <a:lnTo>
                  <a:pt x="638276" y="618185"/>
                </a:lnTo>
                <a:lnTo>
                  <a:pt x="648360" y="625906"/>
                </a:lnTo>
                <a:lnTo>
                  <a:pt x="656069" y="615810"/>
                </a:lnTo>
                <a:close/>
              </a:path>
              <a:path w="1318259" h="858520">
                <a:moveTo>
                  <a:pt x="665314" y="756983"/>
                </a:moveTo>
                <a:lnTo>
                  <a:pt x="653173" y="753262"/>
                </a:lnTo>
                <a:lnTo>
                  <a:pt x="649452" y="765403"/>
                </a:lnTo>
                <a:lnTo>
                  <a:pt x="661593" y="769124"/>
                </a:lnTo>
                <a:lnTo>
                  <a:pt x="665314" y="756983"/>
                </a:lnTo>
                <a:close/>
              </a:path>
              <a:path w="1318259" h="858520">
                <a:moveTo>
                  <a:pt x="676249" y="631240"/>
                </a:moveTo>
                <a:lnTo>
                  <a:pt x="666165" y="623519"/>
                </a:lnTo>
                <a:lnTo>
                  <a:pt x="658456" y="633615"/>
                </a:lnTo>
                <a:lnTo>
                  <a:pt x="668540" y="641324"/>
                </a:lnTo>
                <a:lnTo>
                  <a:pt x="676249" y="631240"/>
                </a:lnTo>
                <a:close/>
              </a:path>
              <a:path w="1318259" h="858520">
                <a:moveTo>
                  <a:pt x="677164" y="576135"/>
                </a:moveTo>
                <a:lnTo>
                  <a:pt x="676681" y="575513"/>
                </a:lnTo>
                <a:lnTo>
                  <a:pt x="674700" y="572960"/>
                </a:lnTo>
                <a:lnTo>
                  <a:pt x="572884" y="560209"/>
                </a:lnTo>
                <a:lnTo>
                  <a:pt x="611898" y="655116"/>
                </a:lnTo>
                <a:lnTo>
                  <a:pt x="615607" y="656666"/>
                </a:lnTo>
                <a:lnTo>
                  <a:pt x="622096" y="653999"/>
                </a:lnTo>
                <a:lnTo>
                  <a:pt x="623646" y="650278"/>
                </a:lnTo>
                <a:lnTo>
                  <a:pt x="592912" y="575513"/>
                </a:lnTo>
                <a:lnTo>
                  <a:pt x="673125" y="585558"/>
                </a:lnTo>
                <a:lnTo>
                  <a:pt x="676287" y="583095"/>
                </a:lnTo>
                <a:lnTo>
                  <a:pt x="677164" y="576135"/>
                </a:lnTo>
                <a:close/>
              </a:path>
              <a:path w="1318259" h="858520">
                <a:moveTo>
                  <a:pt x="689597" y="764413"/>
                </a:moveTo>
                <a:lnTo>
                  <a:pt x="677456" y="760691"/>
                </a:lnTo>
                <a:lnTo>
                  <a:pt x="673747" y="772833"/>
                </a:lnTo>
                <a:lnTo>
                  <a:pt x="685888" y="776554"/>
                </a:lnTo>
                <a:lnTo>
                  <a:pt x="689597" y="764413"/>
                </a:lnTo>
                <a:close/>
              </a:path>
              <a:path w="1318259" h="858520">
                <a:moveTo>
                  <a:pt x="696429" y="646658"/>
                </a:moveTo>
                <a:lnTo>
                  <a:pt x="686346" y="638949"/>
                </a:lnTo>
                <a:lnTo>
                  <a:pt x="678637" y="649033"/>
                </a:lnTo>
                <a:lnTo>
                  <a:pt x="688721" y="656755"/>
                </a:lnTo>
                <a:lnTo>
                  <a:pt x="696429" y="646658"/>
                </a:lnTo>
                <a:close/>
              </a:path>
              <a:path w="1318259" h="858520">
                <a:moveTo>
                  <a:pt x="713892" y="771842"/>
                </a:moveTo>
                <a:lnTo>
                  <a:pt x="701751" y="768121"/>
                </a:lnTo>
                <a:lnTo>
                  <a:pt x="698030" y="780275"/>
                </a:lnTo>
                <a:lnTo>
                  <a:pt x="710171" y="783983"/>
                </a:lnTo>
                <a:lnTo>
                  <a:pt x="713892" y="771842"/>
                </a:lnTo>
                <a:close/>
              </a:path>
              <a:path w="1318259" h="858520">
                <a:moveTo>
                  <a:pt x="716610" y="662089"/>
                </a:moveTo>
                <a:lnTo>
                  <a:pt x="706526" y="654367"/>
                </a:lnTo>
                <a:lnTo>
                  <a:pt x="698817" y="664464"/>
                </a:lnTo>
                <a:lnTo>
                  <a:pt x="708901" y="672172"/>
                </a:lnTo>
                <a:lnTo>
                  <a:pt x="716610" y="662089"/>
                </a:lnTo>
                <a:close/>
              </a:path>
              <a:path w="1318259" h="858520">
                <a:moveTo>
                  <a:pt x="736790" y="677506"/>
                </a:moveTo>
                <a:lnTo>
                  <a:pt x="726706" y="669798"/>
                </a:lnTo>
                <a:lnTo>
                  <a:pt x="718997" y="679894"/>
                </a:lnTo>
                <a:lnTo>
                  <a:pt x="729081" y="687603"/>
                </a:lnTo>
                <a:lnTo>
                  <a:pt x="736790" y="677506"/>
                </a:lnTo>
                <a:close/>
              </a:path>
              <a:path w="1318259" h="858520">
                <a:moveTo>
                  <a:pt x="738174" y="779272"/>
                </a:moveTo>
                <a:lnTo>
                  <a:pt x="726033" y="775563"/>
                </a:lnTo>
                <a:lnTo>
                  <a:pt x="722312" y="787704"/>
                </a:lnTo>
                <a:lnTo>
                  <a:pt x="734466" y="791413"/>
                </a:lnTo>
                <a:lnTo>
                  <a:pt x="738174" y="779272"/>
                </a:lnTo>
                <a:close/>
              </a:path>
              <a:path w="1318259" h="858520">
                <a:moveTo>
                  <a:pt x="741603" y="88633"/>
                </a:moveTo>
                <a:lnTo>
                  <a:pt x="689902" y="0"/>
                </a:lnTo>
                <a:lnTo>
                  <a:pt x="638200" y="88633"/>
                </a:lnTo>
                <a:lnTo>
                  <a:pt x="639229" y="92519"/>
                </a:lnTo>
                <a:lnTo>
                  <a:pt x="645287" y="96050"/>
                </a:lnTo>
                <a:lnTo>
                  <a:pt x="649173" y="95034"/>
                </a:lnTo>
                <a:lnTo>
                  <a:pt x="683552" y="36093"/>
                </a:lnTo>
                <a:lnTo>
                  <a:pt x="683552" y="271132"/>
                </a:lnTo>
                <a:lnTo>
                  <a:pt x="696252" y="271132"/>
                </a:lnTo>
                <a:lnTo>
                  <a:pt x="696252" y="36093"/>
                </a:lnTo>
                <a:lnTo>
                  <a:pt x="730643" y="95034"/>
                </a:lnTo>
                <a:lnTo>
                  <a:pt x="734529" y="96050"/>
                </a:lnTo>
                <a:lnTo>
                  <a:pt x="740587" y="92519"/>
                </a:lnTo>
                <a:lnTo>
                  <a:pt x="741603" y="88633"/>
                </a:lnTo>
                <a:close/>
              </a:path>
              <a:path w="1318259" h="858520">
                <a:moveTo>
                  <a:pt x="756970" y="692937"/>
                </a:moveTo>
                <a:lnTo>
                  <a:pt x="746887" y="685228"/>
                </a:lnTo>
                <a:lnTo>
                  <a:pt x="739178" y="695312"/>
                </a:lnTo>
                <a:lnTo>
                  <a:pt x="749261" y="703021"/>
                </a:lnTo>
                <a:lnTo>
                  <a:pt x="756970" y="692937"/>
                </a:lnTo>
                <a:close/>
              </a:path>
              <a:path w="1318259" h="858520">
                <a:moveTo>
                  <a:pt x="762469" y="786701"/>
                </a:moveTo>
                <a:lnTo>
                  <a:pt x="750328" y="782993"/>
                </a:lnTo>
                <a:lnTo>
                  <a:pt x="746607" y="795134"/>
                </a:lnTo>
                <a:lnTo>
                  <a:pt x="758748" y="798855"/>
                </a:lnTo>
                <a:lnTo>
                  <a:pt x="762469" y="786701"/>
                </a:lnTo>
                <a:close/>
              </a:path>
              <a:path w="1318259" h="858520">
                <a:moveTo>
                  <a:pt x="777151" y="708355"/>
                </a:moveTo>
                <a:lnTo>
                  <a:pt x="767067" y="700646"/>
                </a:lnTo>
                <a:lnTo>
                  <a:pt x="759358" y="710742"/>
                </a:lnTo>
                <a:lnTo>
                  <a:pt x="769442" y="718451"/>
                </a:lnTo>
                <a:lnTo>
                  <a:pt x="777151" y="708355"/>
                </a:lnTo>
                <a:close/>
              </a:path>
              <a:path w="1318259" h="858520">
                <a:moveTo>
                  <a:pt x="786752" y="794143"/>
                </a:moveTo>
                <a:lnTo>
                  <a:pt x="774611" y="790422"/>
                </a:lnTo>
                <a:lnTo>
                  <a:pt x="770890" y="802563"/>
                </a:lnTo>
                <a:lnTo>
                  <a:pt x="783043" y="806284"/>
                </a:lnTo>
                <a:lnTo>
                  <a:pt x="786752" y="794143"/>
                </a:lnTo>
                <a:close/>
              </a:path>
              <a:path w="1318259" h="858520">
                <a:moveTo>
                  <a:pt x="797331" y="723785"/>
                </a:moveTo>
                <a:lnTo>
                  <a:pt x="787247" y="716076"/>
                </a:lnTo>
                <a:lnTo>
                  <a:pt x="779526" y="726160"/>
                </a:lnTo>
                <a:lnTo>
                  <a:pt x="789622" y="733882"/>
                </a:lnTo>
                <a:lnTo>
                  <a:pt x="797331" y="723785"/>
                </a:lnTo>
                <a:close/>
              </a:path>
              <a:path w="1318259" h="858520">
                <a:moveTo>
                  <a:pt x="811047" y="801573"/>
                </a:moveTo>
                <a:lnTo>
                  <a:pt x="798893" y="797852"/>
                </a:lnTo>
                <a:lnTo>
                  <a:pt x="795185" y="809993"/>
                </a:lnTo>
                <a:lnTo>
                  <a:pt x="807326" y="813714"/>
                </a:lnTo>
                <a:lnTo>
                  <a:pt x="811047" y="801573"/>
                </a:lnTo>
                <a:close/>
              </a:path>
              <a:path w="1318259" h="858520">
                <a:moveTo>
                  <a:pt x="817511" y="739216"/>
                </a:moveTo>
                <a:lnTo>
                  <a:pt x="807427" y="731494"/>
                </a:lnTo>
                <a:lnTo>
                  <a:pt x="799706" y="741591"/>
                </a:lnTo>
                <a:lnTo>
                  <a:pt x="809802" y="749300"/>
                </a:lnTo>
                <a:lnTo>
                  <a:pt x="817511" y="739216"/>
                </a:lnTo>
                <a:close/>
              </a:path>
              <a:path w="1318259" h="858520">
                <a:moveTo>
                  <a:pt x="835329" y="809002"/>
                </a:moveTo>
                <a:lnTo>
                  <a:pt x="823188" y="805281"/>
                </a:lnTo>
                <a:lnTo>
                  <a:pt x="819467" y="817435"/>
                </a:lnTo>
                <a:lnTo>
                  <a:pt x="831621" y="821143"/>
                </a:lnTo>
                <a:lnTo>
                  <a:pt x="835329" y="809002"/>
                </a:lnTo>
                <a:close/>
              </a:path>
              <a:path w="1318259" h="858520">
                <a:moveTo>
                  <a:pt x="837692" y="754634"/>
                </a:moveTo>
                <a:lnTo>
                  <a:pt x="827608" y="746925"/>
                </a:lnTo>
                <a:lnTo>
                  <a:pt x="819886" y="757008"/>
                </a:lnTo>
                <a:lnTo>
                  <a:pt x="829983" y="764730"/>
                </a:lnTo>
                <a:lnTo>
                  <a:pt x="837692" y="754634"/>
                </a:lnTo>
                <a:close/>
              </a:path>
              <a:path w="1318259" h="858520">
                <a:moveTo>
                  <a:pt x="857872" y="770064"/>
                </a:moveTo>
                <a:lnTo>
                  <a:pt x="847788" y="762355"/>
                </a:lnTo>
                <a:lnTo>
                  <a:pt x="840066" y="772439"/>
                </a:lnTo>
                <a:lnTo>
                  <a:pt x="850163" y="780148"/>
                </a:lnTo>
                <a:lnTo>
                  <a:pt x="857872" y="770064"/>
                </a:lnTo>
                <a:close/>
              </a:path>
              <a:path w="1318259" h="858520">
                <a:moveTo>
                  <a:pt x="859624" y="816432"/>
                </a:moveTo>
                <a:lnTo>
                  <a:pt x="847471" y="812711"/>
                </a:lnTo>
                <a:lnTo>
                  <a:pt x="843762" y="824865"/>
                </a:lnTo>
                <a:lnTo>
                  <a:pt x="855903" y="828573"/>
                </a:lnTo>
                <a:lnTo>
                  <a:pt x="859624" y="816432"/>
                </a:lnTo>
                <a:close/>
              </a:path>
              <a:path w="1318259" h="858520">
                <a:moveTo>
                  <a:pt x="878052" y="785482"/>
                </a:moveTo>
                <a:lnTo>
                  <a:pt x="867968" y="777773"/>
                </a:lnTo>
                <a:lnTo>
                  <a:pt x="860247" y="787869"/>
                </a:lnTo>
                <a:lnTo>
                  <a:pt x="870343" y="795578"/>
                </a:lnTo>
                <a:lnTo>
                  <a:pt x="878052" y="785482"/>
                </a:lnTo>
                <a:close/>
              </a:path>
              <a:path w="1318259" h="858520">
                <a:moveTo>
                  <a:pt x="883907" y="823861"/>
                </a:moveTo>
                <a:lnTo>
                  <a:pt x="871766" y="820153"/>
                </a:lnTo>
                <a:lnTo>
                  <a:pt x="868045" y="832294"/>
                </a:lnTo>
                <a:lnTo>
                  <a:pt x="880198" y="836002"/>
                </a:lnTo>
                <a:lnTo>
                  <a:pt x="883907" y="823861"/>
                </a:lnTo>
                <a:close/>
              </a:path>
              <a:path w="1318259" h="858520">
                <a:moveTo>
                  <a:pt x="898232" y="800912"/>
                </a:moveTo>
                <a:lnTo>
                  <a:pt x="888149" y="793203"/>
                </a:lnTo>
                <a:lnTo>
                  <a:pt x="880427" y="803287"/>
                </a:lnTo>
                <a:lnTo>
                  <a:pt x="890524" y="810996"/>
                </a:lnTo>
                <a:lnTo>
                  <a:pt x="898232" y="800912"/>
                </a:lnTo>
                <a:close/>
              </a:path>
              <a:path w="1318259" h="858520">
                <a:moveTo>
                  <a:pt x="908202" y="831291"/>
                </a:moveTo>
                <a:lnTo>
                  <a:pt x="896048" y="827582"/>
                </a:lnTo>
                <a:lnTo>
                  <a:pt x="892340" y="839724"/>
                </a:lnTo>
                <a:lnTo>
                  <a:pt x="904481" y="843445"/>
                </a:lnTo>
                <a:lnTo>
                  <a:pt x="908202" y="831291"/>
                </a:lnTo>
                <a:close/>
              </a:path>
              <a:path w="1318259" h="858520">
                <a:moveTo>
                  <a:pt x="918413" y="816343"/>
                </a:moveTo>
                <a:lnTo>
                  <a:pt x="908329" y="808621"/>
                </a:lnTo>
                <a:lnTo>
                  <a:pt x="900607" y="818718"/>
                </a:lnTo>
                <a:lnTo>
                  <a:pt x="910704" y="826427"/>
                </a:lnTo>
                <a:lnTo>
                  <a:pt x="918413" y="816343"/>
                </a:lnTo>
                <a:close/>
              </a:path>
              <a:path w="1318259" h="858520">
                <a:moveTo>
                  <a:pt x="938593" y="831761"/>
                </a:moveTo>
                <a:lnTo>
                  <a:pt x="928497" y="824052"/>
                </a:lnTo>
                <a:lnTo>
                  <a:pt x="920788" y="834136"/>
                </a:lnTo>
                <a:lnTo>
                  <a:pt x="922985" y="835837"/>
                </a:lnTo>
                <a:lnTo>
                  <a:pt x="920343" y="835012"/>
                </a:lnTo>
                <a:lnTo>
                  <a:pt x="916622" y="847153"/>
                </a:lnTo>
                <a:lnTo>
                  <a:pt x="928763" y="850874"/>
                </a:lnTo>
                <a:lnTo>
                  <a:pt x="931951" y="840460"/>
                </a:lnTo>
                <a:lnTo>
                  <a:pt x="938593" y="831761"/>
                </a:lnTo>
                <a:close/>
              </a:path>
              <a:path w="1318259" h="858520">
                <a:moveTo>
                  <a:pt x="967219" y="845134"/>
                </a:moveTo>
                <a:lnTo>
                  <a:pt x="956614" y="838136"/>
                </a:lnTo>
                <a:lnTo>
                  <a:pt x="953363" y="843064"/>
                </a:lnTo>
                <a:lnTo>
                  <a:pt x="948677" y="839470"/>
                </a:lnTo>
                <a:lnTo>
                  <a:pt x="946061" y="842886"/>
                </a:lnTo>
                <a:lnTo>
                  <a:pt x="944626" y="842441"/>
                </a:lnTo>
                <a:lnTo>
                  <a:pt x="943432" y="846340"/>
                </a:lnTo>
                <a:lnTo>
                  <a:pt x="940968" y="849566"/>
                </a:lnTo>
                <a:lnTo>
                  <a:pt x="942162" y="850493"/>
                </a:lnTo>
                <a:lnTo>
                  <a:pt x="940917" y="854595"/>
                </a:lnTo>
                <a:lnTo>
                  <a:pt x="953058" y="858304"/>
                </a:lnTo>
                <a:lnTo>
                  <a:pt x="954913" y="852233"/>
                </a:lnTo>
                <a:lnTo>
                  <a:pt x="960221" y="855726"/>
                </a:lnTo>
                <a:lnTo>
                  <a:pt x="967219" y="845134"/>
                </a:lnTo>
                <a:close/>
              </a:path>
              <a:path w="1318259" h="858520">
                <a:moveTo>
                  <a:pt x="981214" y="823937"/>
                </a:moveTo>
                <a:lnTo>
                  <a:pt x="970610" y="816940"/>
                </a:lnTo>
                <a:lnTo>
                  <a:pt x="963612" y="827532"/>
                </a:lnTo>
                <a:lnTo>
                  <a:pt x="974217" y="834529"/>
                </a:lnTo>
                <a:lnTo>
                  <a:pt x="981214" y="823937"/>
                </a:lnTo>
                <a:close/>
              </a:path>
              <a:path w="1318259" h="858520">
                <a:moveTo>
                  <a:pt x="995210" y="802741"/>
                </a:moveTo>
                <a:lnTo>
                  <a:pt x="984605" y="795743"/>
                </a:lnTo>
                <a:lnTo>
                  <a:pt x="977607" y="806335"/>
                </a:lnTo>
                <a:lnTo>
                  <a:pt x="988212" y="813333"/>
                </a:lnTo>
                <a:lnTo>
                  <a:pt x="995210" y="802741"/>
                </a:lnTo>
                <a:close/>
              </a:path>
              <a:path w="1318259" h="858520">
                <a:moveTo>
                  <a:pt x="1009205" y="781545"/>
                </a:moveTo>
                <a:lnTo>
                  <a:pt x="998601" y="774547"/>
                </a:lnTo>
                <a:lnTo>
                  <a:pt x="991603" y="785139"/>
                </a:lnTo>
                <a:lnTo>
                  <a:pt x="1002207" y="792149"/>
                </a:lnTo>
                <a:lnTo>
                  <a:pt x="1009205" y="781545"/>
                </a:lnTo>
                <a:close/>
              </a:path>
              <a:path w="1318259" h="858520">
                <a:moveTo>
                  <a:pt x="1023200" y="760349"/>
                </a:moveTo>
                <a:lnTo>
                  <a:pt x="1012596" y="753351"/>
                </a:lnTo>
                <a:lnTo>
                  <a:pt x="1005598" y="763955"/>
                </a:lnTo>
                <a:lnTo>
                  <a:pt x="1016203" y="770953"/>
                </a:lnTo>
                <a:lnTo>
                  <a:pt x="1023200" y="760349"/>
                </a:lnTo>
                <a:close/>
              </a:path>
              <a:path w="1318259" h="858520">
                <a:moveTo>
                  <a:pt x="1037196" y="739152"/>
                </a:moveTo>
                <a:lnTo>
                  <a:pt x="1026591" y="732155"/>
                </a:lnTo>
                <a:lnTo>
                  <a:pt x="1019594" y="742759"/>
                </a:lnTo>
                <a:lnTo>
                  <a:pt x="1030198" y="749757"/>
                </a:lnTo>
                <a:lnTo>
                  <a:pt x="1037196" y="739152"/>
                </a:lnTo>
                <a:close/>
              </a:path>
              <a:path w="1318259" h="858520">
                <a:moveTo>
                  <a:pt x="1051191" y="717956"/>
                </a:moveTo>
                <a:lnTo>
                  <a:pt x="1040587" y="710958"/>
                </a:lnTo>
                <a:lnTo>
                  <a:pt x="1033589" y="721563"/>
                </a:lnTo>
                <a:lnTo>
                  <a:pt x="1044194" y="728560"/>
                </a:lnTo>
                <a:lnTo>
                  <a:pt x="1051191" y="717956"/>
                </a:lnTo>
                <a:close/>
              </a:path>
              <a:path w="1318259" h="858520">
                <a:moveTo>
                  <a:pt x="1065187" y="696760"/>
                </a:moveTo>
                <a:lnTo>
                  <a:pt x="1054582" y="689762"/>
                </a:lnTo>
                <a:lnTo>
                  <a:pt x="1047584" y="700366"/>
                </a:lnTo>
                <a:lnTo>
                  <a:pt x="1058189" y="707364"/>
                </a:lnTo>
                <a:lnTo>
                  <a:pt x="1065187" y="696760"/>
                </a:lnTo>
                <a:close/>
              </a:path>
              <a:path w="1318259" h="858520">
                <a:moveTo>
                  <a:pt x="1079182" y="675563"/>
                </a:moveTo>
                <a:lnTo>
                  <a:pt x="1068578" y="668566"/>
                </a:lnTo>
                <a:lnTo>
                  <a:pt x="1061580" y="679170"/>
                </a:lnTo>
                <a:lnTo>
                  <a:pt x="1072184" y="686168"/>
                </a:lnTo>
                <a:lnTo>
                  <a:pt x="1079182" y="675563"/>
                </a:lnTo>
                <a:close/>
              </a:path>
              <a:path w="1318259" h="858520">
                <a:moveTo>
                  <a:pt x="1093177" y="654367"/>
                </a:moveTo>
                <a:lnTo>
                  <a:pt x="1082586" y="647369"/>
                </a:lnTo>
                <a:lnTo>
                  <a:pt x="1075588" y="657974"/>
                </a:lnTo>
                <a:lnTo>
                  <a:pt x="1086180" y="664972"/>
                </a:lnTo>
                <a:lnTo>
                  <a:pt x="1093177" y="654367"/>
                </a:lnTo>
                <a:close/>
              </a:path>
              <a:path w="1318259" h="858520">
                <a:moveTo>
                  <a:pt x="1107173" y="633171"/>
                </a:moveTo>
                <a:lnTo>
                  <a:pt x="1096581" y="626173"/>
                </a:lnTo>
                <a:lnTo>
                  <a:pt x="1089583" y="636778"/>
                </a:lnTo>
                <a:lnTo>
                  <a:pt x="1100175" y="643775"/>
                </a:lnTo>
                <a:lnTo>
                  <a:pt x="1107173" y="633171"/>
                </a:lnTo>
                <a:close/>
              </a:path>
              <a:path w="1318259" h="858520">
                <a:moveTo>
                  <a:pt x="1121168" y="611974"/>
                </a:moveTo>
                <a:lnTo>
                  <a:pt x="1110576" y="604977"/>
                </a:lnTo>
                <a:lnTo>
                  <a:pt x="1103579" y="615581"/>
                </a:lnTo>
                <a:lnTo>
                  <a:pt x="1114171" y="622579"/>
                </a:lnTo>
                <a:lnTo>
                  <a:pt x="1121168" y="611974"/>
                </a:lnTo>
                <a:close/>
              </a:path>
              <a:path w="1318259" h="858520">
                <a:moveTo>
                  <a:pt x="1148981" y="558330"/>
                </a:moveTo>
                <a:lnTo>
                  <a:pt x="1135100" y="565200"/>
                </a:lnTo>
                <a:lnTo>
                  <a:pt x="1135100" y="579361"/>
                </a:lnTo>
                <a:lnTo>
                  <a:pt x="1134491" y="590334"/>
                </a:lnTo>
                <a:lnTo>
                  <a:pt x="1126324" y="584949"/>
                </a:lnTo>
                <a:lnTo>
                  <a:pt x="1125245" y="584238"/>
                </a:lnTo>
                <a:lnTo>
                  <a:pt x="1135100" y="579361"/>
                </a:lnTo>
                <a:lnTo>
                  <a:pt x="1135100" y="565200"/>
                </a:lnTo>
                <a:lnTo>
                  <a:pt x="1057008" y="603808"/>
                </a:lnTo>
                <a:lnTo>
                  <a:pt x="1055712" y="607606"/>
                </a:lnTo>
                <a:lnTo>
                  <a:pt x="1058824" y="613905"/>
                </a:lnTo>
                <a:lnTo>
                  <a:pt x="1062634" y="615188"/>
                </a:lnTo>
                <a:lnTo>
                  <a:pt x="1123797" y="584949"/>
                </a:lnTo>
                <a:lnTo>
                  <a:pt x="1117574" y="594385"/>
                </a:lnTo>
                <a:lnTo>
                  <a:pt x="1128166" y="601383"/>
                </a:lnTo>
                <a:lnTo>
                  <a:pt x="1134402" y="591947"/>
                </a:lnTo>
                <a:lnTo>
                  <a:pt x="1130604" y="660082"/>
                </a:lnTo>
                <a:lnTo>
                  <a:pt x="1133297" y="663067"/>
                </a:lnTo>
                <a:lnTo>
                  <a:pt x="1140294" y="663460"/>
                </a:lnTo>
                <a:lnTo>
                  <a:pt x="1143292" y="660781"/>
                </a:lnTo>
                <a:lnTo>
                  <a:pt x="1147114" y="591947"/>
                </a:lnTo>
                <a:lnTo>
                  <a:pt x="1147203" y="590334"/>
                </a:lnTo>
                <a:lnTo>
                  <a:pt x="1147813" y="579361"/>
                </a:lnTo>
                <a:lnTo>
                  <a:pt x="1148981" y="558330"/>
                </a:lnTo>
                <a:close/>
              </a:path>
              <a:path w="1318259" h="858520">
                <a:moveTo>
                  <a:pt x="1317675" y="88633"/>
                </a:moveTo>
                <a:lnTo>
                  <a:pt x="1265974" y="0"/>
                </a:lnTo>
                <a:lnTo>
                  <a:pt x="1214272" y="88633"/>
                </a:lnTo>
                <a:lnTo>
                  <a:pt x="1215288" y="92519"/>
                </a:lnTo>
                <a:lnTo>
                  <a:pt x="1221346" y="96050"/>
                </a:lnTo>
                <a:lnTo>
                  <a:pt x="1225232" y="95034"/>
                </a:lnTo>
                <a:lnTo>
                  <a:pt x="1259624" y="36093"/>
                </a:lnTo>
                <a:lnTo>
                  <a:pt x="1259624" y="271132"/>
                </a:lnTo>
                <a:lnTo>
                  <a:pt x="1272324" y="271132"/>
                </a:lnTo>
                <a:lnTo>
                  <a:pt x="1272324" y="36093"/>
                </a:lnTo>
                <a:lnTo>
                  <a:pt x="1306703" y="95034"/>
                </a:lnTo>
                <a:lnTo>
                  <a:pt x="1310589" y="96050"/>
                </a:lnTo>
                <a:lnTo>
                  <a:pt x="1316647" y="92519"/>
                </a:lnTo>
                <a:lnTo>
                  <a:pt x="1317675" y="88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894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Exploding/Vanishing</a:t>
            </a:r>
            <a:r>
              <a:rPr spc="-210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/>
          <p:nvPr/>
        </p:nvSpPr>
        <p:spPr>
          <a:xfrm>
            <a:off x="1998306" y="1720443"/>
            <a:ext cx="3079750" cy="353060"/>
          </a:xfrm>
          <a:custGeom>
            <a:avLst/>
            <a:gdLst/>
            <a:ahLst/>
            <a:cxnLst/>
            <a:rect l="l" t="t" r="r" b="b"/>
            <a:pathLst>
              <a:path w="3079750" h="353060">
                <a:moveTo>
                  <a:pt x="2966593" y="0"/>
                </a:moveTo>
                <a:lnTo>
                  <a:pt x="2961576" y="14325"/>
                </a:lnTo>
                <a:lnTo>
                  <a:pt x="2982005" y="23191"/>
                </a:lnTo>
                <a:lnTo>
                  <a:pt x="2999573" y="35463"/>
                </a:lnTo>
                <a:lnTo>
                  <a:pt x="3026130" y="70230"/>
                </a:lnTo>
                <a:lnTo>
                  <a:pt x="3041750" y="117130"/>
                </a:lnTo>
                <a:lnTo>
                  <a:pt x="3046958" y="174688"/>
                </a:lnTo>
                <a:lnTo>
                  <a:pt x="3045651" y="205814"/>
                </a:lnTo>
                <a:lnTo>
                  <a:pt x="3035187" y="259483"/>
                </a:lnTo>
                <a:lnTo>
                  <a:pt x="3014190" y="301400"/>
                </a:lnTo>
                <a:lnTo>
                  <a:pt x="2982239" y="329675"/>
                </a:lnTo>
                <a:lnTo>
                  <a:pt x="2962135" y="338581"/>
                </a:lnTo>
                <a:lnTo>
                  <a:pt x="2966593" y="352907"/>
                </a:lnTo>
                <a:lnTo>
                  <a:pt x="3014729" y="330325"/>
                </a:lnTo>
                <a:lnTo>
                  <a:pt x="3050120" y="291236"/>
                </a:lnTo>
                <a:lnTo>
                  <a:pt x="3071888" y="238894"/>
                </a:lnTo>
                <a:lnTo>
                  <a:pt x="3079140" y="176542"/>
                </a:lnTo>
                <a:lnTo>
                  <a:pt x="3077321" y="144193"/>
                </a:lnTo>
                <a:lnTo>
                  <a:pt x="3062766" y="86852"/>
                </a:lnTo>
                <a:lnTo>
                  <a:pt x="3033901" y="40171"/>
                </a:lnTo>
                <a:lnTo>
                  <a:pt x="2992181" y="9239"/>
                </a:lnTo>
                <a:lnTo>
                  <a:pt x="2966593" y="0"/>
                </a:lnTo>
                <a:close/>
              </a:path>
              <a:path w="3079750" h="353060">
                <a:moveTo>
                  <a:pt x="112547" y="0"/>
                </a:moveTo>
                <a:lnTo>
                  <a:pt x="64527" y="22629"/>
                </a:lnTo>
                <a:lnTo>
                  <a:pt x="29108" y="61861"/>
                </a:lnTo>
                <a:lnTo>
                  <a:pt x="7277" y="114296"/>
                </a:lnTo>
                <a:lnTo>
                  <a:pt x="0" y="176542"/>
                </a:lnTo>
                <a:lnTo>
                  <a:pt x="1812" y="208970"/>
                </a:lnTo>
                <a:lnTo>
                  <a:pt x="16319" y="266316"/>
                </a:lnTo>
                <a:lnTo>
                  <a:pt x="45121" y="312843"/>
                </a:lnTo>
                <a:lnTo>
                  <a:pt x="86887" y="343680"/>
                </a:lnTo>
                <a:lnTo>
                  <a:pt x="112547" y="352907"/>
                </a:lnTo>
                <a:lnTo>
                  <a:pt x="117017" y="338581"/>
                </a:lnTo>
                <a:lnTo>
                  <a:pt x="96906" y="329675"/>
                </a:lnTo>
                <a:lnTo>
                  <a:pt x="79549" y="317282"/>
                </a:lnTo>
                <a:lnTo>
                  <a:pt x="53111" y="282028"/>
                </a:lnTo>
                <a:lnTo>
                  <a:pt x="37412" y="234078"/>
                </a:lnTo>
                <a:lnTo>
                  <a:pt x="32181" y="174688"/>
                </a:lnTo>
                <a:lnTo>
                  <a:pt x="33489" y="144577"/>
                </a:lnTo>
                <a:lnTo>
                  <a:pt x="43952" y="92347"/>
                </a:lnTo>
                <a:lnTo>
                  <a:pt x="64984" y="51142"/>
                </a:lnTo>
                <a:lnTo>
                  <a:pt x="97211" y="23191"/>
                </a:lnTo>
                <a:lnTo>
                  <a:pt x="117563" y="14325"/>
                </a:lnTo>
                <a:lnTo>
                  <a:pt x="112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1612074"/>
            <a:ext cx="5848985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93065" algn="l"/>
                <a:tab pos="855980" algn="l"/>
                <a:tab pos="1624965" algn="l"/>
              </a:tabLst>
              <a:defRPr/>
            </a:pPr>
            <a:r>
              <a:rPr kumimoji="0" sz="30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300" b="0" i="0" u="none" strike="noStrike" kern="0" cap="none" spc="35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300" b="0" i="0" u="none" strike="noStrike" kern="0" cap="none" spc="0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0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7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𝑓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000" b="0" i="0" u="none" strike="noStrike" kern="0" cap="none" spc="3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𝑊𝑥</a:t>
            </a:r>
            <a:r>
              <a:rPr kumimoji="0" sz="3300" b="0" i="0" u="none" strike="noStrike" kern="0" cap="none" spc="50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300" b="0" i="0" u="none" strike="noStrike" kern="0" cap="none" spc="44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𝑈ℎ</a:t>
            </a:r>
            <a:r>
              <a:rPr kumimoji="0" sz="3300" b="0" i="0" u="none" strike="noStrike" kern="0" cap="none" spc="307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3300" b="0" i="0" u="none" strike="noStrike" kern="0" cap="none" spc="35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𝑏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393065" marR="0" lvl="0" indent="-342265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930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300" b="0" i="0" u="none" strike="noStrike" kern="0" cap="none" spc="390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300" b="0" i="0" u="none" strike="noStrike" kern="0" cap="none" spc="375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wrt.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3300" b="0" i="0" u="none" strike="noStrike" kern="0" cap="none" spc="195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3300" b="0" i="0" u="none" strike="noStrike" kern="0" cap="none" spc="0" normalizeH="0" baseline="-15151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793750" marR="0" lvl="1" indent="-28575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93750" algn="l"/>
              </a:tabLst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Simplification: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linear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activations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93165" marR="0" lvl="2" indent="-227965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316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reality: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bounded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08000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1175" algn="l"/>
                <a:tab pos="2376805" algn="l"/>
              </a:tabLst>
              <a:defRPr/>
            </a:pPr>
            <a:r>
              <a:rPr kumimoji="0" sz="3900" b="0" i="0" u="none" strike="noStrike" kern="0" cap="none" spc="0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3900" b="0" i="0" u="none" strike="noStrike" kern="0" cap="none" spc="209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352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2325" b="0" i="0" u="none" strike="noStrike" kern="0" cap="none" spc="705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622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900" b="0" i="0" u="none" strike="noStrike" kern="0" cap="none" spc="0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9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315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2325" b="0" i="0" u="none" strike="noStrike" kern="0" cap="none" spc="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9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337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2325" b="0" i="0" u="none" strike="noStrike" kern="0" cap="none" spc="172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-585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⋯</a:t>
            </a:r>
            <a:r>
              <a:rPr kumimoji="0" sz="3900" b="0" i="0" u="none" strike="noStrike" kern="0" cap="none" spc="-322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27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325" b="0" i="0" u="none" strike="noStrike" kern="0" cap="none" spc="179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27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325" b="0" i="0" u="none" strike="noStrike" kern="0" cap="none" spc="607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697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900" b="0" i="0" u="none" strike="noStrike" kern="0" cap="none" spc="104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337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850" b="0" i="0" u="none" strike="noStrike" kern="0" cap="none" spc="337" normalizeH="0" baseline="-1608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3900" b="0" i="0" u="none" strike="noStrike" kern="0" cap="none" spc="337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𝑊</a:t>
            </a:r>
            <a:endParaRPr kumimoji="0" sz="3900" b="0" i="0" u="none" strike="noStrike" kern="0" cap="none" spc="0" normalizeH="0" baseline="-32051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3710" y="3730832"/>
            <a:ext cx="427990" cy="21590"/>
          </a:xfrm>
          <a:custGeom>
            <a:avLst/>
            <a:gdLst/>
            <a:ahLst/>
            <a:cxnLst/>
            <a:rect l="l" t="t" r="r" b="b"/>
            <a:pathLst>
              <a:path w="427989" h="21589">
                <a:moveTo>
                  <a:pt x="427567" y="0"/>
                </a:moveTo>
                <a:lnTo>
                  <a:pt x="0" y="0"/>
                </a:lnTo>
                <a:lnTo>
                  <a:pt x="0" y="21166"/>
                </a:lnTo>
                <a:lnTo>
                  <a:pt x="427567" y="21166"/>
                </a:lnTo>
                <a:lnTo>
                  <a:pt x="427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4610" y="3730832"/>
            <a:ext cx="673100" cy="21590"/>
          </a:xfrm>
          <a:custGeom>
            <a:avLst/>
            <a:gdLst/>
            <a:ahLst/>
            <a:cxnLst/>
            <a:rect l="l" t="t" r="r" b="b"/>
            <a:pathLst>
              <a:path w="673100" h="21589">
                <a:moveTo>
                  <a:pt x="673100" y="0"/>
                </a:moveTo>
                <a:lnTo>
                  <a:pt x="0" y="0"/>
                </a:lnTo>
                <a:lnTo>
                  <a:pt x="0" y="21166"/>
                </a:lnTo>
                <a:lnTo>
                  <a:pt x="673100" y="21166"/>
                </a:lnTo>
                <a:lnTo>
                  <a:pt x="67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8580" y="3795801"/>
            <a:ext cx="15490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50" b="0" i="0" u="none" strike="noStrike" kern="0" cap="none" spc="337" normalizeH="0" baseline="1169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155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155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850" b="0" i="0" u="none" strike="noStrike" kern="0" cap="none" spc="307" normalizeH="0" baseline="1169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155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𝑡−2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76969" y="3730832"/>
            <a:ext cx="673100" cy="21590"/>
          </a:xfrm>
          <a:custGeom>
            <a:avLst/>
            <a:gdLst/>
            <a:ahLst/>
            <a:cxnLst/>
            <a:rect l="l" t="t" r="r" b="b"/>
            <a:pathLst>
              <a:path w="673100" h="21589">
                <a:moveTo>
                  <a:pt x="673100" y="0"/>
                </a:moveTo>
                <a:lnTo>
                  <a:pt x="0" y="0"/>
                </a:lnTo>
                <a:lnTo>
                  <a:pt x="0" y="21166"/>
                </a:lnTo>
                <a:lnTo>
                  <a:pt x="673100" y="21166"/>
                </a:lnTo>
                <a:lnTo>
                  <a:pt x="67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39540" y="3730832"/>
            <a:ext cx="431800" cy="21590"/>
          </a:xfrm>
          <a:custGeom>
            <a:avLst/>
            <a:gdLst/>
            <a:ahLst/>
            <a:cxnLst/>
            <a:rect l="l" t="t" r="r" b="b"/>
            <a:pathLst>
              <a:path w="431800" h="21589">
                <a:moveTo>
                  <a:pt x="431800" y="0"/>
                </a:moveTo>
                <a:lnTo>
                  <a:pt x="0" y="0"/>
                </a:lnTo>
                <a:lnTo>
                  <a:pt x="0" y="21166"/>
                </a:lnTo>
                <a:lnTo>
                  <a:pt x="431800" y="21166"/>
                </a:lnTo>
                <a:lnTo>
                  <a:pt x="431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3489" y="3746652"/>
            <a:ext cx="36455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7320" algn="l"/>
              </a:tabLst>
              <a:defRPr/>
            </a:pPr>
            <a:r>
              <a:rPr kumimoji="0" sz="19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𝛛𝑥</a:t>
            </a:r>
            <a:r>
              <a:rPr kumimoji="0" sz="2325" b="0" i="0" u="none" strike="noStrike" kern="0" cap="none" spc="254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325" b="0" i="0" u="none" strike="noStrike" kern="0" cap="none" spc="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27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325" b="0" i="0" u="none" strike="noStrike" kern="0" cap="none" spc="217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9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𝛛𝑥</a:t>
            </a:r>
            <a:r>
              <a:rPr kumimoji="0" sz="2325" b="0" i="0" u="none" strike="noStrike" kern="0" cap="none" spc="254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2325" b="0" i="0" u="none" strike="noStrike" kern="0" cap="none" spc="0" normalizeH="0" baseline="-14336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6368" y="3730832"/>
            <a:ext cx="431800" cy="21590"/>
          </a:xfrm>
          <a:custGeom>
            <a:avLst/>
            <a:gdLst/>
            <a:ahLst/>
            <a:cxnLst/>
            <a:rect l="l" t="t" r="r" b="b"/>
            <a:pathLst>
              <a:path w="431800" h="21589">
                <a:moveTo>
                  <a:pt x="431800" y="0"/>
                </a:moveTo>
                <a:lnTo>
                  <a:pt x="0" y="0"/>
                </a:lnTo>
                <a:lnTo>
                  <a:pt x="0" y="21166"/>
                </a:lnTo>
                <a:lnTo>
                  <a:pt x="431800" y="21166"/>
                </a:lnTo>
                <a:lnTo>
                  <a:pt x="431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9023" y="45999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65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65" y="253885"/>
                </a:lnTo>
                <a:lnTo>
                  <a:pt x="8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3710" y="45999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52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52" y="253885"/>
                </a:lnTo>
                <a:lnTo>
                  <a:pt x="80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9023" y="55143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65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65" y="253885"/>
                </a:lnTo>
                <a:lnTo>
                  <a:pt x="8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3710" y="55143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52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52" y="253885"/>
                </a:lnTo>
                <a:lnTo>
                  <a:pt x="80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6345" y="4562172"/>
            <a:ext cx="5795010" cy="185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0" lvl="0" indent="-3759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2120" algn="l"/>
                <a:tab pos="797560" algn="l"/>
              </a:tabLst>
              <a:defRPr/>
            </a:pP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400" b="0" i="0" u="none" strike="noStrike" kern="0" cap="none" spc="179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400" b="0" i="0" u="none" strike="noStrike" kern="0" cap="none" spc="405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&lt;</a:t>
            </a:r>
            <a:r>
              <a:rPr kumimoji="0" sz="22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2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vanishing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effect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values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further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past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neglected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forgets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52120" marR="0" lvl="0" indent="-375920" defTabSz="91440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2120" algn="l"/>
                <a:tab pos="797560" algn="l"/>
              </a:tabLst>
              <a:defRPr/>
            </a:pP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400" b="0" i="0" u="none" strike="noStrike" kern="0" cap="none" spc="179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400" b="0" i="0" u="none" strike="noStrike" kern="0" cap="none" spc="434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&gt;</a:t>
            </a:r>
            <a:r>
              <a:rPr kumimoji="0" sz="22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exploding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become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very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large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longer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sequences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becomes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unstable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00"/>
              </a:spcBef>
            </a:pPr>
            <a:r>
              <a:rPr dirty="0"/>
              <a:t>Handling</a:t>
            </a:r>
            <a:r>
              <a:rPr spc="-185" dirty="0"/>
              <a:t> </a:t>
            </a:r>
            <a:r>
              <a:rPr dirty="0"/>
              <a:t>exploding</a:t>
            </a:r>
            <a:r>
              <a:rPr spc="-185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/>
          <p:nvPr/>
        </p:nvSpPr>
        <p:spPr>
          <a:xfrm>
            <a:off x="2559888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81" y="0"/>
                </a:moveTo>
                <a:lnTo>
                  <a:pt x="0" y="0"/>
                </a:lnTo>
                <a:lnTo>
                  <a:pt x="0" y="311581"/>
                </a:lnTo>
                <a:lnTo>
                  <a:pt x="25781" y="311581"/>
                </a:lnTo>
                <a:lnTo>
                  <a:pt x="2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7053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93" y="0"/>
                </a:moveTo>
                <a:lnTo>
                  <a:pt x="0" y="0"/>
                </a:lnTo>
                <a:lnTo>
                  <a:pt x="0" y="311581"/>
                </a:lnTo>
                <a:lnTo>
                  <a:pt x="25793" y="311581"/>
                </a:lnTo>
                <a:lnTo>
                  <a:pt x="25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5327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81" y="0"/>
                </a:moveTo>
                <a:lnTo>
                  <a:pt x="0" y="0"/>
                </a:lnTo>
                <a:lnTo>
                  <a:pt x="0" y="311581"/>
                </a:lnTo>
                <a:lnTo>
                  <a:pt x="25781" y="311581"/>
                </a:lnTo>
                <a:lnTo>
                  <a:pt x="2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2492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93" y="0"/>
                </a:moveTo>
                <a:lnTo>
                  <a:pt x="0" y="0"/>
                </a:lnTo>
                <a:lnTo>
                  <a:pt x="0" y="311581"/>
                </a:lnTo>
                <a:lnTo>
                  <a:pt x="25793" y="311581"/>
                </a:lnTo>
                <a:lnTo>
                  <a:pt x="25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040" y="1535874"/>
            <a:ext cx="7788909" cy="448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4386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</a:t>
            </a:r>
            <a:r>
              <a:rPr kumimoji="0" sz="27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clipping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4550" marR="68580" lvl="0" indent="-285750" defTabSz="914400" eaLnBrk="1" fontAlgn="auto" latinLnBrk="0" hangingPunct="1">
              <a:lnSpc>
                <a:spcPct val="799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larger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than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back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Updates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not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accurate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58800" marR="0" lvl="0" indent="0" defTabSz="914400" eaLnBrk="1" fontAlgn="auto" latinLnBrk="0" hangingPunct="1">
              <a:lnSpc>
                <a:spcPts val="287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Vanishing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solved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43865" marR="0" lvl="0" indent="-342265" defTabSz="914400" eaLnBrk="1" fontAlgn="auto" latinLnBrk="0" hangingPunct="1">
              <a:lnSpc>
                <a:spcPts val="3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43865" algn="l"/>
                <a:tab pos="1755139" algn="l"/>
                <a:tab pos="217995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Enforce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	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925" b="0" i="0" u="none" strike="noStrike" kern="0" cap="none" spc="232" normalizeH="0" baseline="-15669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925" b="0" i="0" u="none" strike="noStrike" kern="0" cap="none" spc="555" normalizeH="0" baseline="-15669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700" b="0" i="0" u="none" strike="noStrike" kern="0" cap="none" spc="48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27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7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Unitary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RNN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Unable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forget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43865" marR="0" lvl="0" indent="-342265" defTabSz="914400" eaLnBrk="1" fontAlgn="auto" latinLnBrk="0" hangingPunct="1">
              <a:lnSpc>
                <a:spcPts val="3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4386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Gated</a:t>
            </a:r>
            <a:r>
              <a:rPr kumimoji="0" sz="27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Long-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Term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(LSTM)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Gated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Recurrent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(GRU)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(and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other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variants)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534" y="207493"/>
            <a:ext cx="82149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8260" marR="5080" indent="-2576195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Neural </a:t>
            </a:r>
            <a:r>
              <a:rPr sz="4000" spc="-15" dirty="0"/>
              <a:t>Networks </a:t>
            </a:r>
            <a:r>
              <a:rPr sz="4000" spc="-20" dirty="0"/>
              <a:t>are </a:t>
            </a:r>
            <a:r>
              <a:rPr sz="4000" spc="-15" dirty="0"/>
              <a:t>Universal </a:t>
            </a:r>
            <a:r>
              <a:rPr sz="4000" spc="-5" dirty="0"/>
              <a:t>Function  </a:t>
            </a:r>
            <a:r>
              <a:rPr sz="4000" spc="-25" dirty="0"/>
              <a:t>Approximators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49894" y="2090056"/>
            <a:ext cx="6635648" cy="4180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délníkový bublinový popisek 4"/>
          <p:cNvSpPr/>
          <p:nvPr/>
        </p:nvSpPr>
        <p:spPr>
          <a:xfrm>
            <a:off x="1524000" y="2743200"/>
            <a:ext cx="2133600" cy="1447800"/>
          </a:xfrm>
          <a:prstGeom prst="wedgeRectCallout">
            <a:avLst>
              <a:gd name="adj1" fmla="val -58287"/>
              <a:gd name="adj2" fmla="val 149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louk 5"/>
          <p:cNvSpPr/>
          <p:nvPr/>
        </p:nvSpPr>
        <p:spPr>
          <a:xfrm rot="16416691">
            <a:off x="2466953" y="2512253"/>
            <a:ext cx="1695578" cy="3357491"/>
          </a:xfrm>
          <a:prstGeom prst="arc">
            <a:avLst>
              <a:gd name="adj1" fmla="val 16339882"/>
              <a:gd name="adj2" fmla="val 2007608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louk 6"/>
          <p:cNvSpPr/>
          <p:nvPr/>
        </p:nvSpPr>
        <p:spPr>
          <a:xfrm rot="16416691">
            <a:off x="2261186" y="2705650"/>
            <a:ext cx="2107112" cy="2970696"/>
          </a:xfrm>
          <a:prstGeom prst="arc">
            <a:avLst>
              <a:gd name="adj1" fmla="val 16397078"/>
              <a:gd name="adj2" fmla="val 20329257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louk 7"/>
          <p:cNvSpPr/>
          <p:nvPr/>
        </p:nvSpPr>
        <p:spPr>
          <a:xfrm rot="16416691">
            <a:off x="2315546" y="2695172"/>
            <a:ext cx="2442193" cy="2970696"/>
          </a:xfrm>
          <a:prstGeom prst="arc">
            <a:avLst>
              <a:gd name="adj1" fmla="val 16426942"/>
              <a:gd name="adj2" fmla="val 1988247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louk 11"/>
          <p:cNvSpPr/>
          <p:nvPr/>
        </p:nvSpPr>
        <p:spPr>
          <a:xfrm rot="16416691">
            <a:off x="2309998" y="2676168"/>
            <a:ext cx="3112886" cy="2970696"/>
          </a:xfrm>
          <a:prstGeom prst="arc">
            <a:avLst>
              <a:gd name="adj1" fmla="val 16327233"/>
              <a:gd name="adj2" fmla="val 1917097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Přímá spojnice 13"/>
          <p:cNvCxnSpPr/>
          <p:nvPr/>
        </p:nvCxnSpPr>
        <p:spPr>
          <a:xfrm>
            <a:off x="2057400" y="2743200"/>
            <a:ext cx="0" cy="13716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ný bublinový popisek 14"/>
          <p:cNvSpPr/>
          <p:nvPr/>
        </p:nvSpPr>
        <p:spPr>
          <a:xfrm>
            <a:off x="1409700" y="1498736"/>
            <a:ext cx="2628900" cy="838200"/>
          </a:xfrm>
          <a:prstGeom prst="wedgeEllipseCallout">
            <a:avLst>
              <a:gd name="adj1" fmla="val -22849"/>
              <a:gd name="adj2" fmla="val 9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Depending</a:t>
            </a:r>
            <a:r>
              <a:rPr lang="cs-CZ" sz="1400" dirty="0"/>
              <a:t> on </a:t>
            </a:r>
            <a:r>
              <a:rPr lang="cs-CZ" sz="1400" dirty="0" err="1"/>
              <a:t>dataset</a:t>
            </a:r>
            <a:r>
              <a:rPr lang="cs-CZ" sz="1400" dirty="0"/>
              <a:t> </a:t>
            </a:r>
            <a:r>
              <a:rPr lang="cs-CZ" sz="1400" dirty="0" err="1"/>
              <a:t>size</a:t>
            </a:r>
            <a:r>
              <a:rPr lang="cs-CZ" sz="1400" dirty="0"/>
              <a:t>, </a:t>
            </a:r>
            <a:r>
              <a:rPr lang="cs-CZ" sz="1400" dirty="0" err="1"/>
              <a:t>traditional</a:t>
            </a:r>
            <a:r>
              <a:rPr lang="cs-CZ" sz="1400" dirty="0"/>
              <a:t> ML </a:t>
            </a:r>
            <a:r>
              <a:rPr lang="cs-CZ" sz="1400" dirty="0" err="1"/>
              <a:t>may</a:t>
            </a:r>
            <a:r>
              <a:rPr lang="cs-CZ" sz="1400" dirty="0"/>
              <a:t> make </a:t>
            </a:r>
            <a:r>
              <a:rPr lang="cs-CZ" sz="1400" dirty="0" err="1"/>
              <a:t>sense</a:t>
            </a:r>
            <a:endParaRPr lang="en-U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Long-</a:t>
            </a:r>
            <a:r>
              <a:rPr dirty="0"/>
              <a:t>Short</a:t>
            </a:r>
            <a:r>
              <a:rPr spc="-105" dirty="0"/>
              <a:t> </a:t>
            </a:r>
            <a:r>
              <a:rPr spc="-60" dirty="0"/>
              <a:t>Term</a:t>
            </a:r>
            <a:r>
              <a:rPr spc="-100" dirty="0"/>
              <a:t> </a:t>
            </a:r>
            <a:r>
              <a:rPr dirty="0"/>
              <a:t>Memory</a:t>
            </a:r>
            <a:r>
              <a:rPr spc="-110" dirty="0"/>
              <a:t> </a:t>
            </a:r>
            <a:r>
              <a:rPr spc="-10" dirty="0"/>
              <a:t>(LSTM)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69720"/>
            <a:ext cx="5384800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803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[Hochreiter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&amp;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Schmidhuber,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1999]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1000" marR="180975" lvl="0" indent="-342900" defTabSz="914400" eaLnBrk="1" fontAlgn="auto" latinLnBrk="0" hangingPunct="1">
              <a:lnSpc>
                <a:spcPts val="173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10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Instead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rewriting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during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delta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95300" marR="0" lvl="0" indent="0" defTabSz="914400" eaLnBrk="1" fontAlgn="auto" latinLnBrk="0" hangingPunct="1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>
                <a:tab pos="7804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r>
              <a:rPr kumimoji="0" sz="1650" b="0" i="0" u="none" strike="noStrike" kern="0" cap="none" spc="17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1650" b="0" i="0" u="none" strike="noStrike" kern="0" cap="none" spc="35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r>
              <a:rPr kumimoji="0" sz="1650" b="0" i="0" u="none" strike="noStrike" kern="0" cap="none" spc="195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1650" b="0" i="0" u="none" strike="noStrike" kern="0" cap="none" spc="187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Δ𝑠</a:t>
            </a:r>
            <a:r>
              <a:rPr kumimoji="0" sz="1650" b="0" i="0" u="none" strike="noStrike" kern="0" cap="none" spc="-37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endParaRPr kumimoji="0" sz="1650" b="0" i="0" u="none" strike="noStrike" kern="0" cap="none" spc="0" normalizeH="0" baseline="-15151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4953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04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Keeps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contribution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earlier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relevant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03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Information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flow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controlled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by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0415" marR="0" lvl="1" indent="-2851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041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Gates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depend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and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04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041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Between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0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and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04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041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Forget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(f):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0/1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15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reset/keep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1050" marR="81280" lvl="1" indent="-285750" defTabSz="914400" eaLnBrk="1" fontAlgn="auto" latinLnBrk="0" hangingPunct="1">
              <a:lnSpc>
                <a:spcPct val="796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105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(i):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0/1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15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don’t/do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consider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contribution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1050" marR="30480" lvl="1" indent="-285750" defTabSz="914400" eaLnBrk="1" fontAlgn="auto" latinLnBrk="0" hangingPunct="1">
              <a:lnSpc>
                <a:spcPts val="147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105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(o):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how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much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written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1000" marR="219075" lvl="0" indent="-342900" defTabSz="914400" eaLnBrk="1" fontAlgn="auto" latinLnBrk="0" hangingPunct="1">
              <a:lnSpc>
                <a:spcPts val="173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10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separated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into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two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(read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before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you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write)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5117274"/>
            <a:ext cx="434086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8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cell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(c):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internal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LSTM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cell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98450" marR="5080" lvl="0" indent="-285750" defTabSz="914400" eaLnBrk="1" fontAlgn="auto" latinLnBrk="0" hangingPunct="1">
              <a:lnSpc>
                <a:spcPts val="147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8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(h):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influences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gates,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updated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from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cell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96252" y="4739081"/>
            <a:ext cx="457834" cy="457834"/>
            <a:chOff x="6796252" y="4739081"/>
            <a:chExt cx="457834" cy="457834"/>
          </a:xfrm>
        </p:grpSpPr>
        <p:sp>
          <p:nvSpPr>
            <p:cNvPr id="10" name="object 10"/>
            <p:cNvSpPr/>
            <p:nvPr/>
          </p:nvSpPr>
          <p:spPr>
            <a:xfrm>
              <a:off x="6808952" y="475178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6" y="0"/>
                  </a:moveTo>
                  <a:lnTo>
                    <a:pt x="166491" y="5705"/>
                  </a:lnTo>
                  <a:lnTo>
                    <a:pt x="121020" y="21958"/>
                  </a:lnTo>
                  <a:lnTo>
                    <a:pt x="80909" y="47460"/>
                  </a:lnTo>
                  <a:lnTo>
                    <a:pt x="47456" y="80915"/>
                  </a:lnTo>
                  <a:lnTo>
                    <a:pt x="21955" y="121025"/>
                  </a:lnTo>
                  <a:lnTo>
                    <a:pt x="5705" y="166495"/>
                  </a:lnTo>
                  <a:lnTo>
                    <a:pt x="0" y="216026"/>
                  </a:lnTo>
                  <a:lnTo>
                    <a:pt x="5705" y="265558"/>
                  </a:lnTo>
                  <a:lnTo>
                    <a:pt x="21955" y="311028"/>
                  </a:lnTo>
                  <a:lnTo>
                    <a:pt x="47456" y="351138"/>
                  </a:lnTo>
                  <a:lnTo>
                    <a:pt x="80909" y="384593"/>
                  </a:lnTo>
                  <a:lnTo>
                    <a:pt x="121020" y="410095"/>
                  </a:lnTo>
                  <a:lnTo>
                    <a:pt x="166491" y="426348"/>
                  </a:lnTo>
                  <a:lnTo>
                    <a:pt x="216026" y="432053"/>
                  </a:lnTo>
                  <a:lnTo>
                    <a:pt x="265557" y="426348"/>
                  </a:lnTo>
                  <a:lnTo>
                    <a:pt x="311025" y="410095"/>
                  </a:lnTo>
                  <a:lnTo>
                    <a:pt x="351133" y="384593"/>
                  </a:lnTo>
                  <a:lnTo>
                    <a:pt x="384586" y="351138"/>
                  </a:lnTo>
                  <a:lnTo>
                    <a:pt x="410085" y="311028"/>
                  </a:lnTo>
                  <a:lnTo>
                    <a:pt x="426336" y="265558"/>
                  </a:lnTo>
                  <a:lnTo>
                    <a:pt x="432041" y="216026"/>
                  </a:lnTo>
                  <a:lnTo>
                    <a:pt x="426336" y="166495"/>
                  </a:lnTo>
                  <a:lnTo>
                    <a:pt x="410085" y="121025"/>
                  </a:lnTo>
                  <a:lnTo>
                    <a:pt x="384586" y="80915"/>
                  </a:lnTo>
                  <a:lnTo>
                    <a:pt x="351133" y="47460"/>
                  </a:lnTo>
                  <a:lnTo>
                    <a:pt x="311025" y="21958"/>
                  </a:lnTo>
                  <a:lnTo>
                    <a:pt x="265557" y="5705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808952" y="475178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4"/>
                  </a:moveTo>
                  <a:lnTo>
                    <a:pt x="5705" y="166491"/>
                  </a:lnTo>
                  <a:lnTo>
                    <a:pt x="21956" y="121022"/>
                  </a:lnTo>
                  <a:lnTo>
                    <a:pt x="47458" y="80912"/>
                  </a:lnTo>
                  <a:lnTo>
                    <a:pt x="80912" y="47458"/>
                  </a:lnTo>
                  <a:lnTo>
                    <a:pt x="121022" y="21956"/>
                  </a:lnTo>
                  <a:lnTo>
                    <a:pt x="166491" y="5705"/>
                  </a:lnTo>
                  <a:lnTo>
                    <a:pt x="216024" y="0"/>
                  </a:lnTo>
                  <a:lnTo>
                    <a:pt x="265556" y="5705"/>
                  </a:lnTo>
                  <a:lnTo>
                    <a:pt x="311026" y="21956"/>
                  </a:lnTo>
                  <a:lnTo>
                    <a:pt x="351136" y="47458"/>
                  </a:lnTo>
                  <a:lnTo>
                    <a:pt x="384590" y="80912"/>
                  </a:lnTo>
                  <a:lnTo>
                    <a:pt x="410091" y="121022"/>
                  </a:lnTo>
                  <a:lnTo>
                    <a:pt x="426342" y="166491"/>
                  </a:lnTo>
                  <a:lnTo>
                    <a:pt x="432048" y="216024"/>
                  </a:lnTo>
                  <a:lnTo>
                    <a:pt x="426342" y="265556"/>
                  </a:lnTo>
                  <a:lnTo>
                    <a:pt x="410091" y="311026"/>
                  </a:lnTo>
                  <a:lnTo>
                    <a:pt x="384590" y="351136"/>
                  </a:lnTo>
                  <a:lnTo>
                    <a:pt x="351136" y="384590"/>
                  </a:lnTo>
                  <a:lnTo>
                    <a:pt x="311026" y="410091"/>
                  </a:lnTo>
                  <a:lnTo>
                    <a:pt x="265556" y="426342"/>
                  </a:lnTo>
                  <a:lnTo>
                    <a:pt x="216024" y="432048"/>
                  </a:lnTo>
                  <a:lnTo>
                    <a:pt x="166491" y="426342"/>
                  </a:lnTo>
                  <a:lnTo>
                    <a:pt x="121022" y="410091"/>
                  </a:lnTo>
                  <a:lnTo>
                    <a:pt x="80912" y="384590"/>
                  </a:lnTo>
                  <a:lnTo>
                    <a:pt x="47458" y="351136"/>
                  </a:lnTo>
                  <a:lnTo>
                    <a:pt x="21956" y="311026"/>
                  </a:lnTo>
                  <a:lnTo>
                    <a:pt x="5705" y="265556"/>
                  </a:lnTo>
                  <a:lnTo>
                    <a:pt x="0" y="216024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25500" y="480524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𝐶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80642" y="5291772"/>
            <a:ext cx="385445" cy="385445"/>
            <a:chOff x="7680642" y="5291772"/>
            <a:chExt cx="385445" cy="385445"/>
          </a:xfrm>
        </p:grpSpPr>
        <p:sp>
          <p:nvSpPr>
            <p:cNvPr id="14" name="object 14"/>
            <p:cNvSpPr/>
            <p:nvPr/>
          </p:nvSpPr>
          <p:spPr>
            <a:xfrm>
              <a:off x="7693342" y="530447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360039" y="0"/>
                  </a:moveTo>
                  <a:lnTo>
                    <a:pt x="0" y="0"/>
                  </a:lnTo>
                  <a:lnTo>
                    <a:pt x="0" y="360039"/>
                  </a:lnTo>
                  <a:lnTo>
                    <a:pt x="360039" y="360039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93342" y="530447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0"/>
                  </a:moveTo>
                  <a:lnTo>
                    <a:pt x="360040" y="0"/>
                  </a:lnTo>
                  <a:lnTo>
                    <a:pt x="360040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93342" y="5304473"/>
            <a:ext cx="360045" cy="36004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8265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1865" y="4861572"/>
            <a:ext cx="150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1865" y="5378259"/>
            <a:ext cx="2749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4266" y="3958996"/>
            <a:ext cx="241424" cy="2414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967829" y="391715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2651" y="4847094"/>
            <a:ext cx="241424" cy="24142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816215" y="4805248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34863" y="3965346"/>
            <a:ext cx="1808480" cy="1570990"/>
            <a:chOff x="6534863" y="3965346"/>
            <a:chExt cx="1808480" cy="1570990"/>
          </a:xfrm>
        </p:grpSpPr>
        <p:sp>
          <p:nvSpPr>
            <p:cNvPr id="24" name="object 24"/>
            <p:cNvSpPr/>
            <p:nvPr/>
          </p:nvSpPr>
          <p:spPr>
            <a:xfrm>
              <a:off x="7981353" y="4916804"/>
              <a:ext cx="361950" cy="619760"/>
            </a:xfrm>
            <a:custGeom>
              <a:avLst/>
              <a:gdLst/>
              <a:ahLst/>
              <a:cxnLst/>
              <a:rect l="l" t="t" r="r" b="b"/>
              <a:pathLst>
                <a:path w="361950" h="619760">
                  <a:moveTo>
                    <a:pt x="361772" y="44653"/>
                  </a:moveTo>
                  <a:lnTo>
                    <a:pt x="36080" y="44653"/>
                  </a:lnTo>
                  <a:lnTo>
                    <a:pt x="95021" y="10274"/>
                  </a:lnTo>
                  <a:lnTo>
                    <a:pt x="96050" y="6388"/>
                  </a:lnTo>
                  <a:lnTo>
                    <a:pt x="93395" y="1841"/>
                  </a:lnTo>
                  <a:lnTo>
                    <a:pt x="91986" y="825"/>
                  </a:lnTo>
                  <a:lnTo>
                    <a:pt x="90411" y="406"/>
                  </a:lnTo>
                  <a:lnTo>
                    <a:pt x="88836" y="0"/>
                  </a:lnTo>
                  <a:lnTo>
                    <a:pt x="87109" y="177"/>
                  </a:lnTo>
                  <a:lnTo>
                    <a:pt x="0" y="51003"/>
                  </a:lnTo>
                  <a:lnTo>
                    <a:pt x="88633" y="102704"/>
                  </a:lnTo>
                  <a:lnTo>
                    <a:pt x="92519" y="101676"/>
                  </a:lnTo>
                  <a:lnTo>
                    <a:pt x="96050" y="95618"/>
                  </a:lnTo>
                  <a:lnTo>
                    <a:pt x="95021" y="91732"/>
                  </a:lnTo>
                  <a:lnTo>
                    <a:pt x="36080" y="57353"/>
                  </a:lnTo>
                  <a:lnTo>
                    <a:pt x="361772" y="57353"/>
                  </a:lnTo>
                  <a:lnTo>
                    <a:pt x="361772" y="44653"/>
                  </a:lnTo>
                  <a:close/>
                </a:path>
                <a:path w="361950" h="619760">
                  <a:moveTo>
                    <a:pt x="361797" y="567690"/>
                  </a:moveTo>
                  <a:lnTo>
                    <a:pt x="274675" y="516864"/>
                  </a:lnTo>
                  <a:lnTo>
                    <a:pt x="272948" y="516686"/>
                  </a:lnTo>
                  <a:lnTo>
                    <a:pt x="271373" y="517093"/>
                  </a:lnTo>
                  <a:lnTo>
                    <a:pt x="269811" y="517512"/>
                  </a:lnTo>
                  <a:lnTo>
                    <a:pt x="268389" y="518528"/>
                  </a:lnTo>
                  <a:lnTo>
                    <a:pt x="265747" y="523074"/>
                  </a:lnTo>
                  <a:lnTo>
                    <a:pt x="266763" y="526961"/>
                  </a:lnTo>
                  <a:lnTo>
                    <a:pt x="325704" y="561340"/>
                  </a:lnTo>
                  <a:lnTo>
                    <a:pt x="72034" y="561340"/>
                  </a:lnTo>
                  <a:lnTo>
                    <a:pt x="72034" y="574040"/>
                  </a:lnTo>
                  <a:lnTo>
                    <a:pt x="325704" y="574040"/>
                  </a:lnTo>
                  <a:lnTo>
                    <a:pt x="266763" y="608418"/>
                  </a:lnTo>
                  <a:lnTo>
                    <a:pt x="265734" y="612305"/>
                  </a:lnTo>
                  <a:lnTo>
                    <a:pt x="269278" y="618363"/>
                  </a:lnTo>
                  <a:lnTo>
                    <a:pt x="273164" y="619391"/>
                  </a:lnTo>
                  <a:lnTo>
                    <a:pt x="361797" y="56769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73365" y="4079703"/>
              <a:ext cx="0" cy="780415"/>
            </a:xfrm>
            <a:custGeom>
              <a:avLst/>
              <a:gdLst/>
              <a:ahLst/>
              <a:cxnLst/>
              <a:rect l="l" t="t" r="r" b="b"/>
              <a:pathLst>
                <a:path h="780414">
                  <a:moveTo>
                    <a:pt x="0" y="780091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955" y="4028693"/>
              <a:ext cx="200355" cy="1027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1308" y="4028693"/>
              <a:ext cx="252056" cy="1027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333310" y="3971696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90" h="108585">
                  <a:moveTo>
                    <a:pt x="0" y="0"/>
                  </a:moveTo>
                  <a:lnTo>
                    <a:pt x="288032" y="108012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973277" y="4187710"/>
              <a:ext cx="103505" cy="564515"/>
            </a:xfrm>
            <a:custGeom>
              <a:avLst/>
              <a:gdLst/>
              <a:ahLst/>
              <a:cxnLst/>
              <a:rect l="l" t="t" r="r" b="b"/>
              <a:pathLst>
                <a:path w="103504" h="564514">
                  <a:moveTo>
                    <a:pt x="58051" y="0"/>
                  </a:moveTo>
                  <a:lnTo>
                    <a:pt x="45351" y="0"/>
                  </a:lnTo>
                  <a:lnTo>
                    <a:pt x="45351" y="528015"/>
                  </a:lnTo>
                  <a:lnTo>
                    <a:pt x="10960" y="469074"/>
                  </a:lnTo>
                  <a:lnTo>
                    <a:pt x="7073" y="468045"/>
                  </a:lnTo>
                  <a:lnTo>
                    <a:pt x="1016" y="471576"/>
                  </a:lnTo>
                  <a:lnTo>
                    <a:pt x="0" y="475475"/>
                  </a:lnTo>
                  <a:lnTo>
                    <a:pt x="51701" y="564095"/>
                  </a:lnTo>
                  <a:lnTo>
                    <a:pt x="103403" y="475475"/>
                  </a:lnTo>
                  <a:lnTo>
                    <a:pt x="102374" y="471576"/>
                  </a:lnTo>
                  <a:lnTo>
                    <a:pt x="96316" y="468045"/>
                  </a:lnTo>
                  <a:lnTo>
                    <a:pt x="92430" y="469074"/>
                  </a:lnTo>
                  <a:lnTo>
                    <a:pt x="58051" y="528015"/>
                  </a:lnTo>
                  <a:lnTo>
                    <a:pt x="5805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9324" y="5433491"/>
              <a:ext cx="144056" cy="1027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25918" y="5353689"/>
              <a:ext cx="144145" cy="130810"/>
            </a:xfrm>
            <a:custGeom>
              <a:avLst/>
              <a:gdLst/>
              <a:ahLst/>
              <a:cxnLst/>
              <a:rect l="l" t="t" r="r" b="b"/>
              <a:pathLst>
                <a:path w="144145" h="130810">
                  <a:moveTo>
                    <a:pt x="0" y="130805"/>
                  </a:moveTo>
                  <a:lnTo>
                    <a:pt x="144016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685235" y="496780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717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633527" y="4586858"/>
              <a:ext cx="103505" cy="381000"/>
            </a:xfrm>
            <a:custGeom>
              <a:avLst/>
              <a:gdLst/>
              <a:ahLst/>
              <a:cxnLst/>
              <a:rect l="l" t="t" r="r" b="b"/>
              <a:pathLst>
                <a:path w="103504" h="381000">
                  <a:moveTo>
                    <a:pt x="51701" y="0"/>
                  </a:moveTo>
                  <a:lnTo>
                    <a:pt x="0" y="88633"/>
                  </a:lnTo>
                  <a:lnTo>
                    <a:pt x="1028" y="92519"/>
                  </a:lnTo>
                  <a:lnTo>
                    <a:pt x="7086" y="96050"/>
                  </a:lnTo>
                  <a:lnTo>
                    <a:pt x="10972" y="95034"/>
                  </a:lnTo>
                  <a:lnTo>
                    <a:pt x="45351" y="36093"/>
                  </a:lnTo>
                  <a:lnTo>
                    <a:pt x="45351" y="380949"/>
                  </a:lnTo>
                  <a:lnTo>
                    <a:pt x="58051" y="380949"/>
                  </a:lnTo>
                  <a:lnTo>
                    <a:pt x="58051" y="36093"/>
                  </a:lnTo>
                  <a:lnTo>
                    <a:pt x="92443" y="95034"/>
                  </a:lnTo>
                  <a:lnTo>
                    <a:pt x="96329" y="96050"/>
                  </a:lnTo>
                  <a:lnTo>
                    <a:pt x="102387" y="92519"/>
                  </a:lnTo>
                  <a:lnTo>
                    <a:pt x="103403" y="88633"/>
                  </a:lnTo>
                  <a:lnTo>
                    <a:pt x="5170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7754" y="4027995"/>
              <a:ext cx="249237" cy="20520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41213" y="4226844"/>
              <a:ext cx="144145" cy="360045"/>
            </a:xfrm>
            <a:custGeom>
              <a:avLst/>
              <a:gdLst/>
              <a:ahLst/>
              <a:cxnLst/>
              <a:rect l="l" t="t" r="r" b="b"/>
              <a:pathLst>
                <a:path w="144145" h="360045">
                  <a:moveTo>
                    <a:pt x="144016" y="3600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89367" y="3842664"/>
            <a:ext cx="45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88645" y="4349851"/>
            <a:ext cx="55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51776" y="5238419"/>
            <a:ext cx="86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84506" y="3805389"/>
            <a:ext cx="1826895" cy="1943735"/>
            <a:chOff x="6384506" y="3805389"/>
            <a:chExt cx="1826895" cy="1943735"/>
          </a:xfrm>
        </p:grpSpPr>
        <p:sp>
          <p:nvSpPr>
            <p:cNvPr id="40" name="object 40"/>
            <p:cNvSpPr/>
            <p:nvPr/>
          </p:nvSpPr>
          <p:spPr>
            <a:xfrm>
              <a:off x="6397206" y="3818089"/>
              <a:ext cx="1801495" cy="1918335"/>
            </a:xfrm>
            <a:custGeom>
              <a:avLst/>
              <a:gdLst/>
              <a:ahLst/>
              <a:cxnLst/>
              <a:rect l="l" t="t" r="r" b="b"/>
              <a:pathLst>
                <a:path w="1801495" h="1918335">
                  <a:moveTo>
                    <a:pt x="0" y="0"/>
                  </a:moveTo>
                  <a:lnTo>
                    <a:pt x="1801051" y="0"/>
                  </a:lnTo>
                  <a:lnTo>
                    <a:pt x="1801051" y="1917791"/>
                  </a:lnTo>
                  <a:lnTo>
                    <a:pt x="0" y="191779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1663" y="5075783"/>
              <a:ext cx="103403" cy="2286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024979" y="5183830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300664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024979" y="5433491"/>
              <a:ext cx="308610" cy="102870"/>
            </a:xfrm>
            <a:custGeom>
              <a:avLst/>
              <a:gdLst/>
              <a:ahLst/>
              <a:cxnLst/>
              <a:rect l="l" t="t" r="r" b="b"/>
              <a:pathLst>
                <a:path w="308609" h="102870">
                  <a:moveTo>
                    <a:pt x="219506" y="0"/>
                  </a:moveTo>
                  <a:lnTo>
                    <a:pt x="217931" y="406"/>
                  </a:lnTo>
                  <a:lnTo>
                    <a:pt x="216369" y="825"/>
                  </a:lnTo>
                  <a:lnTo>
                    <a:pt x="214947" y="1841"/>
                  </a:lnTo>
                  <a:lnTo>
                    <a:pt x="212305" y="6388"/>
                  </a:lnTo>
                  <a:lnTo>
                    <a:pt x="213321" y="10274"/>
                  </a:lnTo>
                  <a:lnTo>
                    <a:pt x="272262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72262" y="57353"/>
                  </a:lnTo>
                  <a:lnTo>
                    <a:pt x="213321" y="91732"/>
                  </a:lnTo>
                  <a:lnTo>
                    <a:pt x="212305" y="95618"/>
                  </a:lnTo>
                  <a:lnTo>
                    <a:pt x="215836" y="101676"/>
                  </a:lnTo>
                  <a:lnTo>
                    <a:pt x="219722" y="102704"/>
                  </a:lnTo>
                  <a:lnTo>
                    <a:pt x="308355" y="51003"/>
                  </a:lnTo>
                  <a:lnTo>
                    <a:pt x="221233" y="177"/>
                  </a:lnTo>
                  <a:lnTo>
                    <a:pt x="21950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5" name="Obrázek 44">
            <a:extLst>
              <a:ext uri="{FF2B5EF4-FFF2-40B4-BE49-F238E27FC236}">
                <a16:creationId xmlns:a16="http://schemas.microsoft.com/office/drawing/2014/main" id="{706BF212-6E2E-523B-A1FE-CEC2E2BDB1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090" y="1575499"/>
            <a:ext cx="2429762" cy="166159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169035">
              <a:lnSpc>
                <a:spcPct val="100000"/>
              </a:lnSpc>
              <a:spcBef>
                <a:spcPts val="100"/>
              </a:spcBef>
            </a:pPr>
            <a:r>
              <a:rPr dirty="0"/>
              <a:t>Gated</a:t>
            </a:r>
            <a:r>
              <a:rPr spc="-145" dirty="0"/>
              <a:t> </a:t>
            </a:r>
            <a:r>
              <a:rPr spc="-10" dirty="0"/>
              <a:t>Recurrent</a:t>
            </a:r>
            <a:r>
              <a:rPr spc="-140" dirty="0"/>
              <a:t> </a:t>
            </a:r>
            <a:r>
              <a:rPr dirty="0"/>
              <a:t>Unit</a:t>
            </a:r>
            <a:r>
              <a:rPr spc="-140" dirty="0"/>
              <a:t> </a:t>
            </a:r>
            <a:r>
              <a:rPr spc="-10" dirty="0"/>
              <a:t>(GRU)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35940" y="1537563"/>
            <a:ext cx="4335564" cy="37211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8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[Cho</a:t>
            </a:r>
            <a:r>
              <a:rPr spc="-35" dirty="0"/>
              <a:t> </a:t>
            </a:r>
            <a:r>
              <a:rPr dirty="0"/>
              <a:t>et.</a:t>
            </a:r>
            <a:r>
              <a:rPr spc="-40" dirty="0"/>
              <a:t> </a:t>
            </a:r>
            <a:r>
              <a:rPr dirty="0"/>
              <a:t>al,</a:t>
            </a:r>
            <a:r>
              <a:rPr spc="-30" dirty="0"/>
              <a:t> </a:t>
            </a:r>
            <a:r>
              <a:rPr spc="-10" dirty="0"/>
              <a:t>2014]</a:t>
            </a:r>
          </a:p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rgbClr val="000000"/>
                </a:solidFill>
              </a:rPr>
              <a:t>Simplified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information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flow</a:t>
            </a:r>
          </a:p>
          <a:p>
            <a:pPr marL="755015" lvl="1" indent="-28511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5015" algn="l"/>
              </a:tabLst>
            </a:pPr>
            <a:r>
              <a:rPr sz="2000" dirty="0">
                <a:latin typeface="Carlito"/>
                <a:cs typeface="Carlito"/>
              </a:rPr>
              <a:t>Single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hidden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state</a:t>
            </a:r>
            <a:endParaRPr sz="2000" dirty="0">
              <a:latin typeface="Carlito"/>
              <a:cs typeface="Carlito"/>
            </a:endParaRPr>
          </a:p>
          <a:p>
            <a:pPr marL="469900">
              <a:lnSpc>
                <a:spcPts val="2385"/>
              </a:lnSpc>
              <a:spcBef>
                <a:spcPts val="500"/>
              </a:spcBef>
              <a:tabLst>
                <a:tab pos="755015" algn="l"/>
              </a:tabLst>
            </a:pPr>
            <a:r>
              <a:rPr sz="2000" spc="-5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00"/>
                </a:solidFill>
              </a:rPr>
              <a:t>Input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forget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gate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merged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endParaRPr sz="2000" dirty="0">
              <a:latin typeface="Wingdings"/>
              <a:cs typeface="Wingdings"/>
            </a:endParaRPr>
          </a:p>
          <a:p>
            <a:pPr marL="469900" indent="285750">
              <a:lnSpc>
                <a:spcPts val="2385"/>
              </a:lnSpc>
            </a:pPr>
            <a:r>
              <a:rPr sz="2000" dirty="0">
                <a:solidFill>
                  <a:srgbClr val="000000"/>
                </a:solidFill>
              </a:rPr>
              <a:t>update</a:t>
            </a:r>
            <a:r>
              <a:rPr sz="2000" spc="-9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gate</a:t>
            </a:r>
            <a:r>
              <a:rPr sz="2000" spc="-9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(z)</a:t>
            </a:r>
            <a:endParaRPr sz="2000" dirty="0"/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5015" algn="l"/>
              </a:tabLst>
            </a:pPr>
            <a:r>
              <a:rPr sz="2000" dirty="0">
                <a:latin typeface="Carlito"/>
                <a:cs typeface="Carlito"/>
              </a:rPr>
              <a:t>No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output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gate</a:t>
            </a:r>
            <a:endParaRPr sz="2000" dirty="0">
              <a:latin typeface="Carlito"/>
              <a:cs typeface="Carlito"/>
            </a:endParaRPr>
          </a:p>
          <a:p>
            <a:pPr marL="755650" marR="110489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latin typeface="Carlito"/>
                <a:cs typeface="Carlito"/>
              </a:rPr>
              <a:t>Reset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gate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(r)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to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break </a:t>
            </a:r>
            <a:r>
              <a:rPr sz="2000" spc="-10" dirty="0">
                <a:latin typeface="Carlito"/>
                <a:cs typeface="Carlito"/>
              </a:rPr>
              <a:t>information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flow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from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previous </a:t>
            </a:r>
            <a:r>
              <a:rPr sz="2000" dirty="0">
                <a:latin typeface="Carlito"/>
                <a:cs typeface="Carlito"/>
              </a:rPr>
              <a:t>hidden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state</a:t>
            </a:r>
            <a:endParaRPr sz="2000" dirty="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rgbClr val="000000"/>
                </a:solidFill>
              </a:rPr>
              <a:t>Similar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performance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LSTM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71463" y="4928463"/>
            <a:ext cx="457834" cy="457834"/>
            <a:chOff x="6071463" y="4928463"/>
            <a:chExt cx="457834" cy="457834"/>
          </a:xfrm>
        </p:grpSpPr>
        <p:sp>
          <p:nvSpPr>
            <p:cNvPr id="5" name="object 5"/>
            <p:cNvSpPr/>
            <p:nvPr/>
          </p:nvSpPr>
          <p:spPr>
            <a:xfrm>
              <a:off x="6084163" y="4941163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6" y="0"/>
                  </a:moveTo>
                  <a:lnTo>
                    <a:pt x="166495" y="5705"/>
                  </a:lnTo>
                  <a:lnTo>
                    <a:pt x="121025" y="21958"/>
                  </a:lnTo>
                  <a:lnTo>
                    <a:pt x="80915" y="47460"/>
                  </a:lnTo>
                  <a:lnTo>
                    <a:pt x="47460" y="80915"/>
                  </a:lnTo>
                  <a:lnTo>
                    <a:pt x="21958" y="121025"/>
                  </a:lnTo>
                  <a:lnTo>
                    <a:pt x="5705" y="166495"/>
                  </a:lnTo>
                  <a:lnTo>
                    <a:pt x="0" y="216027"/>
                  </a:lnTo>
                  <a:lnTo>
                    <a:pt x="5705" y="265558"/>
                  </a:lnTo>
                  <a:lnTo>
                    <a:pt x="21958" y="311028"/>
                  </a:lnTo>
                  <a:lnTo>
                    <a:pt x="47460" y="351138"/>
                  </a:lnTo>
                  <a:lnTo>
                    <a:pt x="80915" y="384593"/>
                  </a:lnTo>
                  <a:lnTo>
                    <a:pt x="121025" y="410095"/>
                  </a:lnTo>
                  <a:lnTo>
                    <a:pt x="166495" y="426348"/>
                  </a:lnTo>
                  <a:lnTo>
                    <a:pt x="216026" y="432054"/>
                  </a:lnTo>
                  <a:lnTo>
                    <a:pt x="265558" y="426348"/>
                  </a:lnTo>
                  <a:lnTo>
                    <a:pt x="311028" y="410095"/>
                  </a:lnTo>
                  <a:lnTo>
                    <a:pt x="351138" y="384593"/>
                  </a:lnTo>
                  <a:lnTo>
                    <a:pt x="384593" y="351138"/>
                  </a:lnTo>
                  <a:lnTo>
                    <a:pt x="410095" y="311028"/>
                  </a:lnTo>
                  <a:lnTo>
                    <a:pt x="426348" y="265558"/>
                  </a:lnTo>
                  <a:lnTo>
                    <a:pt x="432053" y="216027"/>
                  </a:lnTo>
                  <a:lnTo>
                    <a:pt x="426348" y="166495"/>
                  </a:lnTo>
                  <a:lnTo>
                    <a:pt x="410095" y="121025"/>
                  </a:lnTo>
                  <a:lnTo>
                    <a:pt x="384593" y="80915"/>
                  </a:lnTo>
                  <a:lnTo>
                    <a:pt x="351138" y="47460"/>
                  </a:lnTo>
                  <a:lnTo>
                    <a:pt x="311028" y="21958"/>
                  </a:lnTo>
                  <a:lnTo>
                    <a:pt x="265558" y="5705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084163" y="4941163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4"/>
                  </a:moveTo>
                  <a:lnTo>
                    <a:pt x="5705" y="166491"/>
                  </a:lnTo>
                  <a:lnTo>
                    <a:pt x="21956" y="121022"/>
                  </a:lnTo>
                  <a:lnTo>
                    <a:pt x="47458" y="80912"/>
                  </a:lnTo>
                  <a:lnTo>
                    <a:pt x="80912" y="47458"/>
                  </a:lnTo>
                  <a:lnTo>
                    <a:pt x="121022" y="21956"/>
                  </a:lnTo>
                  <a:lnTo>
                    <a:pt x="166491" y="5705"/>
                  </a:lnTo>
                  <a:lnTo>
                    <a:pt x="216024" y="0"/>
                  </a:lnTo>
                  <a:lnTo>
                    <a:pt x="265556" y="5705"/>
                  </a:lnTo>
                  <a:lnTo>
                    <a:pt x="311026" y="21956"/>
                  </a:lnTo>
                  <a:lnTo>
                    <a:pt x="351136" y="47458"/>
                  </a:lnTo>
                  <a:lnTo>
                    <a:pt x="384590" y="80912"/>
                  </a:lnTo>
                  <a:lnTo>
                    <a:pt x="410091" y="121022"/>
                  </a:lnTo>
                  <a:lnTo>
                    <a:pt x="426342" y="166491"/>
                  </a:lnTo>
                  <a:lnTo>
                    <a:pt x="432048" y="216024"/>
                  </a:lnTo>
                  <a:lnTo>
                    <a:pt x="426342" y="265556"/>
                  </a:lnTo>
                  <a:lnTo>
                    <a:pt x="410091" y="311026"/>
                  </a:lnTo>
                  <a:lnTo>
                    <a:pt x="384590" y="351136"/>
                  </a:lnTo>
                  <a:lnTo>
                    <a:pt x="351136" y="384590"/>
                  </a:lnTo>
                  <a:lnTo>
                    <a:pt x="311026" y="410091"/>
                  </a:lnTo>
                  <a:lnTo>
                    <a:pt x="265556" y="426342"/>
                  </a:lnTo>
                  <a:lnTo>
                    <a:pt x="216024" y="432048"/>
                  </a:lnTo>
                  <a:lnTo>
                    <a:pt x="166491" y="426342"/>
                  </a:lnTo>
                  <a:lnTo>
                    <a:pt x="121022" y="410091"/>
                  </a:lnTo>
                  <a:lnTo>
                    <a:pt x="80912" y="384590"/>
                  </a:lnTo>
                  <a:lnTo>
                    <a:pt x="47458" y="351136"/>
                  </a:lnTo>
                  <a:lnTo>
                    <a:pt x="21956" y="311026"/>
                  </a:lnTo>
                  <a:lnTo>
                    <a:pt x="5705" y="265556"/>
                  </a:lnTo>
                  <a:lnTo>
                    <a:pt x="0" y="216024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08534" y="499463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17773" y="4386110"/>
            <a:ext cx="2454910" cy="1327150"/>
            <a:chOff x="5717773" y="4386110"/>
            <a:chExt cx="2454910" cy="1327150"/>
          </a:xfrm>
        </p:grpSpPr>
        <p:sp>
          <p:nvSpPr>
            <p:cNvPr id="9" name="object 9"/>
            <p:cNvSpPr/>
            <p:nvPr/>
          </p:nvSpPr>
          <p:spPr>
            <a:xfrm>
              <a:off x="6516205" y="5106187"/>
              <a:ext cx="1080770" cy="102870"/>
            </a:xfrm>
            <a:custGeom>
              <a:avLst/>
              <a:gdLst/>
              <a:ahLst/>
              <a:cxnLst/>
              <a:rect l="l" t="t" r="r" b="b"/>
              <a:pathLst>
                <a:path w="1080770" h="102870">
                  <a:moveTo>
                    <a:pt x="288074" y="51003"/>
                  </a:moveTo>
                  <a:lnTo>
                    <a:pt x="200952" y="190"/>
                  </a:lnTo>
                  <a:lnTo>
                    <a:pt x="199224" y="0"/>
                  </a:lnTo>
                  <a:lnTo>
                    <a:pt x="197650" y="419"/>
                  </a:lnTo>
                  <a:lnTo>
                    <a:pt x="196088" y="825"/>
                  </a:lnTo>
                  <a:lnTo>
                    <a:pt x="194665" y="1841"/>
                  </a:lnTo>
                  <a:lnTo>
                    <a:pt x="192024" y="6388"/>
                  </a:lnTo>
                  <a:lnTo>
                    <a:pt x="193040" y="10274"/>
                  </a:lnTo>
                  <a:lnTo>
                    <a:pt x="251980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1980" y="57353"/>
                  </a:lnTo>
                  <a:lnTo>
                    <a:pt x="193040" y="91732"/>
                  </a:lnTo>
                  <a:lnTo>
                    <a:pt x="192024" y="95643"/>
                  </a:lnTo>
                  <a:lnTo>
                    <a:pt x="195554" y="101688"/>
                  </a:lnTo>
                  <a:lnTo>
                    <a:pt x="199440" y="102704"/>
                  </a:lnTo>
                  <a:lnTo>
                    <a:pt x="288074" y="51003"/>
                  </a:lnTo>
                  <a:close/>
                </a:path>
                <a:path w="1080770" h="102870">
                  <a:moveTo>
                    <a:pt x="1080160" y="51003"/>
                  </a:moveTo>
                  <a:lnTo>
                    <a:pt x="993038" y="190"/>
                  </a:lnTo>
                  <a:lnTo>
                    <a:pt x="991311" y="0"/>
                  </a:lnTo>
                  <a:lnTo>
                    <a:pt x="989736" y="419"/>
                  </a:lnTo>
                  <a:lnTo>
                    <a:pt x="988174" y="825"/>
                  </a:lnTo>
                  <a:lnTo>
                    <a:pt x="986751" y="1841"/>
                  </a:lnTo>
                  <a:lnTo>
                    <a:pt x="984110" y="6388"/>
                  </a:lnTo>
                  <a:lnTo>
                    <a:pt x="985126" y="10274"/>
                  </a:lnTo>
                  <a:lnTo>
                    <a:pt x="1044067" y="44653"/>
                  </a:lnTo>
                  <a:lnTo>
                    <a:pt x="720090" y="44653"/>
                  </a:lnTo>
                  <a:lnTo>
                    <a:pt x="720090" y="57353"/>
                  </a:lnTo>
                  <a:lnTo>
                    <a:pt x="1044067" y="57353"/>
                  </a:lnTo>
                  <a:lnTo>
                    <a:pt x="985126" y="91732"/>
                  </a:lnTo>
                  <a:lnTo>
                    <a:pt x="984110" y="95643"/>
                  </a:lnTo>
                  <a:lnTo>
                    <a:pt x="987640" y="101688"/>
                  </a:lnTo>
                  <a:lnTo>
                    <a:pt x="991527" y="102704"/>
                  </a:lnTo>
                  <a:lnTo>
                    <a:pt x="1080160" y="5100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804253" y="4977170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0" y="180020"/>
                  </a:moveTo>
                  <a:lnTo>
                    <a:pt x="360040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812328" y="5106187"/>
              <a:ext cx="360680" cy="102870"/>
            </a:xfrm>
            <a:custGeom>
              <a:avLst/>
              <a:gdLst/>
              <a:ahLst/>
              <a:cxnLst/>
              <a:rect l="l" t="t" r="r" b="b"/>
              <a:pathLst>
                <a:path w="360679" h="102870">
                  <a:moveTo>
                    <a:pt x="88849" y="0"/>
                  </a:moveTo>
                  <a:lnTo>
                    <a:pt x="87122" y="190"/>
                  </a:lnTo>
                  <a:lnTo>
                    <a:pt x="0" y="51003"/>
                  </a:lnTo>
                  <a:lnTo>
                    <a:pt x="88633" y="102704"/>
                  </a:lnTo>
                  <a:lnTo>
                    <a:pt x="92519" y="101688"/>
                  </a:lnTo>
                  <a:lnTo>
                    <a:pt x="96050" y="95631"/>
                  </a:lnTo>
                  <a:lnTo>
                    <a:pt x="95034" y="91732"/>
                  </a:lnTo>
                  <a:lnTo>
                    <a:pt x="36093" y="57353"/>
                  </a:lnTo>
                  <a:lnTo>
                    <a:pt x="360070" y="57353"/>
                  </a:lnTo>
                  <a:lnTo>
                    <a:pt x="360070" y="44653"/>
                  </a:lnTo>
                  <a:lnTo>
                    <a:pt x="36093" y="44653"/>
                  </a:lnTo>
                  <a:lnTo>
                    <a:pt x="95034" y="10274"/>
                  </a:lnTo>
                  <a:lnTo>
                    <a:pt x="96050" y="6388"/>
                  </a:lnTo>
                  <a:lnTo>
                    <a:pt x="93408" y="1841"/>
                  </a:lnTo>
                  <a:lnTo>
                    <a:pt x="91986" y="825"/>
                  </a:lnTo>
                  <a:lnTo>
                    <a:pt x="90424" y="419"/>
                  </a:lnTo>
                  <a:lnTo>
                    <a:pt x="8884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704353" y="4437108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612068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724131" y="4386110"/>
              <a:ext cx="1980564" cy="102870"/>
            </a:xfrm>
            <a:custGeom>
              <a:avLst/>
              <a:gdLst/>
              <a:ahLst/>
              <a:cxnLst/>
              <a:rect l="l" t="t" r="r" b="b"/>
              <a:pathLst>
                <a:path w="1980565" h="102870">
                  <a:moveTo>
                    <a:pt x="432079" y="51003"/>
                  </a:moveTo>
                  <a:lnTo>
                    <a:pt x="344957" y="177"/>
                  </a:lnTo>
                  <a:lnTo>
                    <a:pt x="343230" y="0"/>
                  </a:lnTo>
                  <a:lnTo>
                    <a:pt x="341655" y="406"/>
                  </a:lnTo>
                  <a:lnTo>
                    <a:pt x="340080" y="825"/>
                  </a:lnTo>
                  <a:lnTo>
                    <a:pt x="338670" y="1841"/>
                  </a:lnTo>
                  <a:lnTo>
                    <a:pt x="336016" y="6388"/>
                  </a:lnTo>
                  <a:lnTo>
                    <a:pt x="337045" y="10274"/>
                  </a:lnTo>
                  <a:lnTo>
                    <a:pt x="395986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395986" y="57353"/>
                  </a:lnTo>
                  <a:lnTo>
                    <a:pt x="337045" y="91732"/>
                  </a:lnTo>
                  <a:lnTo>
                    <a:pt x="336016" y="95618"/>
                  </a:lnTo>
                  <a:lnTo>
                    <a:pt x="339547" y="101676"/>
                  </a:lnTo>
                  <a:lnTo>
                    <a:pt x="343446" y="102704"/>
                  </a:lnTo>
                  <a:lnTo>
                    <a:pt x="432079" y="51003"/>
                  </a:lnTo>
                  <a:close/>
                </a:path>
                <a:path w="1980565" h="102870">
                  <a:moveTo>
                    <a:pt x="1980222" y="44653"/>
                  </a:moveTo>
                  <a:lnTo>
                    <a:pt x="684123" y="44653"/>
                  </a:lnTo>
                  <a:lnTo>
                    <a:pt x="743064" y="10274"/>
                  </a:lnTo>
                  <a:lnTo>
                    <a:pt x="744093" y="6388"/>
                  </a:lnTo>
                  <a:lnTo>
                    <a:pt x="741438" y="1841"/>
                  </a:lnTo>
                  <a:lnTo>
                    <a:pt x="740029" y="825"/>
                  </a:lnTo>
                  <a:lnTo>
                    <a:pt x="738454" y="406"/>
                  </a:lnTo>
                  <a:lnTo>
                    <a:pt x="736879" y="0"/>
                  </a:lnTo>
                  <a:lnTo>
                    <a:pt x="735152" y="177"/>
                  </a:lnTo>
                  <a:lnTo>
                    <a:pt x="648042" y="51003"/>
                  </a:lnTo>
                  <a:lnTo>
                    <a:pt x="736676" y="102704"/>
                  </a:lnTo>
                  <a:lnTo>
                    <a:pt x="740562" y="101676"/>
                  </a:lnTo>
                  <a:lnTo>
                    <a:pt x="744093" y="95618"/>
                  </a:lnTo>
                  <a:lnTo>
                    <a:pt x="743064" y="91732"/>
                  </a:lnTo>
                  <a:lnTo>
                    <a:pt x="684123" y="57353"/>
                  </a:lnTo>
                  <a:lnTo>
                    <a:pt x="1980222" y="57353"/>
                  </a:lnTo>
                  <a:lnTo>
                    <a:pt x="1980222" y="446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156172" y="4437113"/>
              <a:ext cx="144145" cy="270510"/>
            </a:xfrm>
            <a:custGeom>
              <a:avLst/>
              <a:gdLst/>
              <a:ahLst/>
              <a:cxnLst/>
              <a:rect l="l" t="t" r="r" b="b"/>
              <a:pathLst>
                <a:path w="144145" h="270510">
                  <a:moveTo>
                    <a:pt x="0" y="0"/>
                  </a:moveTo>
                  <a:lnTo>
                    <a:pt x="144016" y="27003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88" y="4707140"/>
              <a:ext cx="103403" cy="2340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24123" y="515719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36004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24131" y="4437110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720080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293840" y="5373217"/>
              <a:ext cx="1865630" cy="340360"/>
            </a:xfrm>
            <a:custGeom>
              <a:avLst/>
              <a:gdLst/>
              <a:ahLst/>
              <a:cxnLst/>
              <a:rect l="l" t="t" r="r" b="b"/>
              <a:pathLst>
                <a:path w="1865629" h="340360">
                  <a:moveTo>
                    <a:pt x="12700" y="0"/>
                  </a:moveTo>
                  <a:lnTo>
                    <a:pt x="0" y="0"/>
                  </a:lnTo>
                  <a:lnTo>
                    <a:pt x="0" y="291537"/>
                  </a:lnTo>
                  <a:lnTo>
                    <a:pt x="2844" y="294379"/>
                  </a:lnTo>
                  <a:lnTo>
                    <a:pt x="1829346" y="294379"/>
                  </a:lnTo>
                  <a:lnTo>
                    <a:pt x="1770405" y="328762"/>
                  </a:lnTo>
                  <a:lnTo>
                    <a:pt x="1769376" y="332649"/>
                  </a:lnTo>
                  <a:lnTo>
                    <a:pt x="1772907" y="338709"/>
                  </a:lnTo>
                  <a:lnTo>
                    <a:pt x="1776806" y="339732"/>
                  </a:lnTo>
                  <a:lnTo>
                    <a:pt x="1865426" y="288029"/>
                  </a:lnTo>
                  <a:lnTo>
                    <a:pt x="1776806" y="236327"/>
                  </a:lnTo>
                  <a:lnTo>
                    <a:pt x="1772907" y="237351"/>
                  </a:lnTo>
                  <a:lnTo>
                    <a:pt x="1769376" y="243409"/>
                  </a:lnTo>
                  <a:lnTo>
                    <a:pt x="1770405" y="247298"/>
                  </a:lnTo>
                  <a:lnTo>
                    <a:pt x="1829346" y="281679"/>
                  </a:lnTo>
                  <a:lnTo>
                    <a:pt x="12700" y="2816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50736" y="4470108"/>
            <a:ext cx="758190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z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37981" y="5050968"/>
            <a:ext cx="150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7981" y="5541806"/>
            <a:ext cx="2749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67413" y="4280395"/>
            <a:ext cx="2473960" cy="1609725"/>
            <a:chOff x="5567413" y="4280395"/>
            <a:chExt cx="2473960" cy="1609725"/>
          </a:xfrm>
        </p:grpSpPr>
        <p:sp>
          <p:nvSpPr>
            <p:cNvPr id="23" name="object 23"/>
            <p:cNvSpPr/>
            <p:nvPr/>
          </p:nvSpPr>
          <p:spPr>
            <a:xfrm>
              <a:off x="5580113" y="4293095"/>
              <a:ext cx="2448560" cy="1584325"/>
            </a:xfrm>
            <a:custGeom>
              <a:avLst/>
              <a:gdLst/>
              <a:ahLst/>
              <a:cxnLst/>
              <a:rect l="l" t="t" r="r" b="b"/>
              <a:pathLst>
                <a:path w="2448559" h="1584325">
                  <a:moveTo>
                    <a:pt x="0" y="0"/>
                  </a:moveTo>
                  <a:lnTo>
                    <a:pt x="2448271" y="0"/>
                  </a:lnTo>
                  <a:lnTo>
                    <a:pt x="2448271" y="1584180"/>
                  </a:lnTo>
                  <a:lnTo>
                    <a:pt x="0" y="15841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3639" y="5036477"/>
              <a:ext cx="241424" cy="24142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647203" y="499463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6577359D-3357-9BF1-D01D-2D774F01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49" y="1721638"/>
            <a:ext cx="3382811" cy="160457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Session-</a:t>
            </a:r>
            <a:r>
              <a:rPr dirty="0"/>
              <a:t>based</a:t>
            </a:r>
            <a:r>
              <a:rPr spc="-50" dirty="0"/>
              <a:t> </a:t>
            </a:r>
            <a:r>
              <a:rPr spc="-10" dirty="0"/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366"/>
            <a:ext cx="7718425" cy="415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events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User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identification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problem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ts val="311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Disjoint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(instead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consistent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user</a:t>
            </a:r>
            <a:r>
              <a:rPr kumimoji="0" sz="2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history)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Tasks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Next</a:t>
            </a:r>
            <a:r>
              <a:rPr kumimoji="0" sz="2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click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prediction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ts val="311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Predicting</a:t>
            </a:r>
            <a:r>
              <a:rPr kumimoji="0" sz="26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intent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Classic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algorithms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can’t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cope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well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5080" lvl="1" indent="-285750" defTabSz="914400" eaLnBrk="1" fontAlgn="auto" latinLnBrk="0" hangingPunct="1">
              <a:lnSpc>
                <a:spcPts val="25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Item-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to-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recommendations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as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approximation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live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systems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Area</a:t>
            </a:r>
            <a:r>
              <a:rPr kumimoji="0" sz="3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revitalized</a:t>
            </a:r>
            <a:r>
              <a:rPr kumimoji="0" sz="3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by</a:t>
            </a:r>
            <a:r>
              <a:rPr kumimoji="0" sz="3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RNNs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7020"/>
            <a:ext cx="575818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ts val="2635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[Hidasi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et.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al,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2015]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</a:t>
            </a:r>
            <a:r>
              <a:rPr kumimoji="0" sz="2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structure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Input: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hot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Optional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GRU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layer(s)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Output: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all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Target: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next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5600" marR="1849120" lvl="0" indent="-342900" defTabSz="914400" eaLnBrk="1" fontAlgn="auto" latinLnBrk="0" hangingPunct="1">
              <a:lnSpc>
                <a:spcPct val="795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Adapting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GRU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session-based recommendations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5080" lvl="0" indent="-285750" defTabSz="914400" eaLnBrk="1" fontAlgn="auto" latinLnBrk="0" hangingPunct="1">
              <a:lnSpc>
                <a:spcPct val="792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(very)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different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length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&amp;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lots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sessions: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parallel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mini-batching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106045" lvl="1" indent="-285750" defTabSz="914400" eaLnBrk="1" fontAlgn="auto" latinLnBrk="0" hangingPunct="1">
              <a:lnSpc>
                <a:spcPts val="193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Lots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(inputs,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outputs):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sampling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393700" lvl="1" indent="-28575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goal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ranking: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listwise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loss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functions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pointwise/pairwise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52246" y="5012880"/>
            <a:ext cx="1465580" cy="529590"/>
            <a:chOff x="7052246" y="5012880"/>
            <a:chExt cx="1465580" cy="529590"/>
          </a:xfrm>
        </p:grpSpPr>
        <p:sp>
          <p:nvSpPr>
            <p:cNvPr id="5" name="object 5"/>
            <p:cNvSpPr/>
            <p:nvPr/>
          </p:nvSpPr>
          <p:spPr>
            <a:xfrm>
              <a:off x="7064946" y="5025586"/>
              <a:ext cx="1440180" cy="504190"/>
            </a:xfrm>
            <a:custGeom>
              <a:avLst/>
              <a:gdLst/>
              <a:ahLst/>
              <a:cxnLst/>
              <a:rect l="l" t="t" r="r" b="b"/>
              <a:pathLst>
                <a:path w="1440179" h="504189">
                  <a:moveTo>
                    <a:pt x="1440154" y="0"/>
                  </a:moveTo>
                  <a:lnTo>
                    <a:pt x="0" y="0"/>
                  </a:lnTo>
                  <a:lnTo>
                    <a:pt x="0" y="504056"/>
                  </a:lnTo>
                  <a:lnTo>
                    <a:pt x="1440154" y="504056"/>
                  </a:lnTo>
                  <a:lnTo>
                    <a:pt x="144015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64946" y="5025580"/>
              <a:ext cx="1440180" cy="504190"/>
            </a:xfrm>
            <a:custGeom>
              <a:avLst/>
              <a:gdLst/>
              <a:ahLst/>
              <a:cxnLst/>
              <a:rect l="l" t="t" r="r" b="b"/>
              <a:pathLst>
                <a:path w="1440179" h="504189">
                  <a:moveTo>
                    <a:pt x="0" y="0"/>
                  </a:moveTo>
                  <a:lnTo>
                    <a:pt x="1440160" y="0"/>
                  </a:lnTo>
                  <a:lnTo>
                    <a:pt x="1440160" y="504056"/>
                  </a:lnTo>
                  <a:lnTo>
                    <a:pt x="0" y="5040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63421" y="5130292"/>
            <a:ext cx="8432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GRU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layer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6910" y="5806264"/>
            <a:ext cx="2016760" cy="28829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7909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One-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hot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86181" y="2720746"/>
            <a:ext cx="2404745" cy="3685540"/>
            <a:chOff x="6586181" y="2720746"/>
            <a:chExt cx="2404745" cy="3685540"/>
          </a:xfrm>
        </p:grpSpPr>
        <p:sp>
          <p:nvSpPr>
            <p:cNvPr id="10" name="object 10"/>
            <p:cNvSpPr/>
            <p:nvPr/>
          </p:nvSpPr>
          <p:spPr>
            <a:xfrm>
              <a:off x="7658023" y="4748072"/>
              <a:ext cx="1052830" cy="1058545"/>
            </a:xfrm>
            <a:custGeom>
              <a:avLst/>
              <a:gdLst/>
              <a:ahLst/>
              <a:cxnLst/>
              <a:rect l="l" t="t" r="r" b="b"/>
              <a:pathLst>
                <a:path w="1052829" h="1058545">
                  <a:moveTo>
                    <a:pt x="254000" y="933970"/>
                  </a:moveTo>
                  <a:lnTo>
                    <a:pt x="127000" y="781570"/>
                  </a:lnTo>
                  <a:lnTo>
                    <a:pt x="0" y="933970"/>
                  </a:lnTo>
                  <a:lnTo>
                    <a:pt x="101600" y="893330"/>
                  </a:lnTo>
                  <a:lnTo>
                    <a:pt x="101600" y="1058202"/>
                  </a:lnTo>
                  <a:lnTo>
                    <a:pt x="152400" y="1058202"/>
                  </a:lnTo>
                  <a:lnTo>
                    <a:pt x="152400" y="893330"/>
                  </a:lnTo>
                  <a:lnTo>
                    <a:pt x="254000" y="933970"/>
                  </a:lnTo>
                  <a:close/>
                </a:path>
                <a:path w="1052829" h="1058545">
                  <a:moveTo>
                    <a:pt x="255511" y="153936"/>
                  </a:moveTo>
                  <a:lnTo>
                    <a:pt x="130378" y="0"/>
                  </a:lnTo>
                  <a:lnTo>
                    <a:pt x="1536" y="150850"/>
                  </a:lnTo>
                  <a:lnTo>
                    <a:pt x="103619" y="111442"/>
                  </a:lnTo>
                  <a:lnTo>
                    <a:pt x="101600" y="277202"/>
                  </a:lnTo>
                  <a:lnTo>
                    <a:pt x="152400" y="277825"/>
                  </a:lnTo>
                  <a:lnTo>
                    <a:pt x="154419" y="112064"/>
                  </a:lnTo>
                  <a:lnTo>
                    <a:pt x="255511" y="153936"/>
                  </a:lnTo>
                  <a:close/>
                </a:path>
                <a:path w="1052829" h="1058545">
                  <a:moveTo>
                    <a:pt x="1052258" y="749782"/>
                  </a:moveTo>
                  <a:lnTo>
                    <a:pt x="1043660" y="695756"/>
                  </a:lnTo>
                  <a:lnTo>
                    <a:pt x="1023759" y="644791"/>
                  </a:lnTo>
                  <a:lnTo>
                    <a:pt x="993406" y="598322"/>
                  </a:lnTo>
                  <a:lnTo>
                    <a:pt x="953465" y="557758"/>
                  </a:lnTo>
                  <a:lnTo>
                    <a:pt x="904773" y="524471"/>
                  </a:lnTo>
                  <a:lnTo>
                    <a:pt x="850417" y="500532"/>
                  </a:lnTo>
                  <a:lnTo>
                    <a:pt x="832104" y="547916"/>
                  </a:lnTo>
                  <a:lnTo>
                    <a:pt x="859104" y="558355"/>
                  </a:lnTo>
                  <a:lnTo>
                    <a:pt x="882129" y="569937"/>
                  </a:lnTo>
                  <a:lnTo>
                    <a:pt x="922642" y="598144"/>
                  </a:lnTo>
                  <a:lnTo>
                    <a:pt x="955344" y="631977"/>
                  </a:lnTo>
                  <a:lnTo>
                    <a:pt x="979754" y="670166"/>
                  </a:lnTo>
                  <a:lnTo>
                    <a:pt x="995362" y="711479"/>
                  </a:lnTo>
                  <a:lnTo>
                    <a:pt x="1001699" y="754735"/>
                  </a:lnTo>
                  <a:lnTo>
                    <a:pt x="1001255" y="776757"/>
                  </a:lnTo>
                  <a:lnTo>
                    <a:pt x="992746" y="821016"/>
                  </a:lnTo>
                  <a:lnTo>
                    <a:pt x="973785" y="864273"/>
                  </a:lnTo>
                  <a:lnTo>
                    <a:pt x="946035" y="902449"/>
                  </a:lnTo>
                  <a:lnTo>
                    <a:pt x="910856" y="934580"/>
                  </a:lnTo>
                  <a:lnTo>
                    <a:pt x="869454" y="960069"/>
                  </a:lnTo>
                  <a:lnTo>
                    <a:pt x="823188" y="978204"/>
                  </a:lnTo>
                  <a:lnTo>
                    <a:pt x="773480" y="988326"/>
                  </a:lnTo>
                  <a:lnTo>
                    <a:pt x="747801" y="990193"/>
                  </a:lnTo>
                  <a:lnTo>
                    <a:pt x="721817" y="989825"/>
                  </a:lnTo>
                  <a:lnTo>
                    <a:pt x="669658" y="982129"/>
                  </a:lnTo>
                  <a:lnTo>
                    <a:pt x="607796" y="959662"/>
                  </a:lnTo>
                  <a:lnTo>
                    <a:pt x="549236" y="919467"/>
                  </a:lnTo>
                  <a:lnTo>
                    <a:pt x="519239" y="885621"/>
                  </a:lnTo>
                  <a:lnTo>
                    <a:pt x="510425" y="873010"/>
                  </a:lnTo>
                  <a:lnTo>
                    <a:pt x="615149" y="883856"/>
                  </a:lnTo>
                  <a:lnTo>
                    <a:pt x="599249" y="873010"/>
                  </a:lnTo>
                  <a:lnTo>
                    <a:pt x="451281" y="772045"/>
                  </a:lnTo>
                  <a:lnTo>
                    <a:pt x="370852" y="953401"/>
                  </a:lnTo>
                  <a:lnTo>
                    <a:pt x="458571" y="885621"/>
                  </a:lnTo>
                  <a:lnTo>
                    <a:pt x="461416" y="891400"/>
                  </a:lnTo>
                  <a:lnTo>
                    <a:pt x="485305" y="925741"/>
                  </a:lnTo>
                  <a:lnTo>
                    <a:pt x="514413" y="956564"/>
                  </a:lnTo>
                  <a:lnTo>
                    <a:pt x="550252" y="984643"/>
                  </a:lnTo>
                  <a:lnTo>
                    <a:pt x="588467" y="1006640"/>
                  </a:lnTo>
                  <a:lnTo>
                    <a:pt x="629932" y="1023531"/>
                  </a:lnTo>
                  <a:lnTo>
                    <a:pt x="690753" y="1037717"/>
                  </a:lnTo>
                  <a:lnTo>
                    <a:pt x="751662" y="1040841"/>
                  </a:lnTo>
                  <a:lnTo>
                    <a:pt x="781672" y="1038466"/>
                  </a:lnTo>
                  <a:lnTo>
                    <a:pt x="839851" y="1026185"/>
                  </a:lnTo>
                  <a:lnTo>
                    <a:pt x="894283" y="1004379"/>
                  </a:lnTo>
                  <a:lnTo>
                    <a:pt x="919403" y="990193"/>
                  </a:lnTo>
                  <a:lnTo>
                    <a:pt x="919632" y="990066"/>
                  </a:lnTo>
                  <a:lnTo>
                    <a:pt x="965555" y="954900"/>
                  </a:lnTo>
                  <a:lnTo>
                    <a:pt x="1003693" y="911491"/>
                  </a:lnTo>
                  <a:lnTo>
                    <a:pt x="1032217" y="860501"/>
                  </a:lnTo>
                  <a:lnTo>
                    <a:pt x="1048689" y="805256"/>
                  </a:lnTo>
                  <a:lnTo>
                    <a:pt x="1052042" y="777443"/>
                  </a:lnTo>
                  <a:lnTo>
                    <a:pt x="1052258" y="749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010" y="6094295"/>
              <a:ext cx="216535" cy="299085"/>
            </a:xfrm>
            <a:custGeom>
              <a:avLst/>
              <a:gdLst/>
              <a:ahLst/>
              <a:cxnLst/>
              <a:rect l="l" t="t" r="r" b="b"/>
              <a:pathLst>
                <a:path w="216534" h="299085">
                  <a:moveTo>
                    <a:pt x="108013" y="0"/>
                  </a:moveTo>
                  <a:lnTo>
                    <a:pt x="0" y="108012"/>
                  </a:lnTo>
                  <a:lnTo>
                    <a:pt x="54013" y="108012"/>
                  </a:lnTo>
                  <a:lnTo>
                    <a:pt x="54013" y="298800"/>
                  </a:lnTo>
                  <a:lnTo>
                    <a:pt x="162026" y="298800"/>
                  </a:lnTo>
                  <a:lnTo>
                    <a:pt x="162026" y="108012"/>
                  </a:lnTo>
                  <a:lnTo>
                    <a:pt x="216026" y="108012"/>
                  </a:lnTo>
                  <a:lnTo>
                    <a:pt x="108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77010" y="6094295"/>
              <a:ext cx="216535" cy="299085"/>
            </a:xfrm>
            <a:custGeom>
              <a:avLst/>
              <a:gdLst/>
              <a:ahLst/>
              <a:cxnLst/>
              <a:rect l="l" t="t" r="r" b="b"/>
              <a:pathLst>
                <a:path w="216534" h="299085">
                  <a:moveTo>
                    <a:pt x="0" y="108012"/>
                  </a:moveTo>
                  <a:lnTo>
                    <a:pt x="108012" y="0"/>
                  </a:lnTo>
                  <a:lnTo>
                    <a:pt x="216024" y="108012"/>
                  </a:lnTo>
                  <a:lnTo>
                    <a:pt x="162018" y="108012"/>
                  </a:lnTo>
                  <a:lnTo>
                    <a:pt x="162018" y="298800"/>
                  </a:lnTo>
                  <a:lnTo>
                    <a:pt x="54005" y="298800"/>
                  </a:lnTo>
                  <a:lnTo>
                    <a:pt x="54005" y="108012"/>
                  </a:lnTo>
                  <a:lnTo>
                    <a:pt x="0" y="1080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592531" y="3091484"/>
              <a:ext cx="2392045" cy="3152775"/>
            </a:xfrm>
            <a:custGeom>
              <a:avLst/>
              <a:gdLst/>
              <a:ahLst/>
              <a:cxnLst/>
              <a:rect l="l" t="t" r="r" b="b"/>
              <a:pathLst>
                <a:path w="2392045" h="3152775">
                  <a:moveTo>
                    <a:pt x="0" y="398628"/>
                  </a:moveTo>
                  <a:lnTo>
                    <a:pt x="2681" y="352139"/>
                  </a:lnTo>
                  <a:lnTo>
                    <a:pt x="10528" y="307226"/>
                  </a:lnTo>
                  <a:lnTo>
                    <a:pt x="23239" y="264187"/>
                  </a:lnTo>
                  <a:lnTo>
                    <a:pt x="40517" y="223321"/>
                  </a:lnTo>
                  <a:lnTo>
                    <a:pt x="62061" y="184928"/>
                  </a:lnTo>
                  <a:lnTo>
                    <a:pt x="87574" y="149306"/>
                  </a:lnTo>
                  <a:lnTo>
                    <a:pt x="116755" y="116755"/>
                  </a:lnTo>
                  <a:lnTo>
                    <a:pt x="149306" y="87574"/>
                  </a:lnTo>
                  <a:lnTo>
                    <a:pt x="184928" y="62061"/>
                  </a:lnTo>
                  <a:lnTo>
                    <a:pt x="223322" y="40517"/>
                  </a:lnTo>
                  <a:lnTo>
                    <a:pt x="264187" y="23239"/>
                  </a:lnTo>
                  <a:lnTo>
                    <a:pt x="307227" y="10528"/>
                  </a:lnTo>
                  <a:lnTo>
                    <a:pt x="352140" y="2681"/>
                  </a:lnTo>
                  <a:lnTo>
                    <a:pt x="398629" y="0"/>
                  </a:lnTo>
                  <a:lnTo>
                    <a:pt x="1993101" y="0"/>
                  </a:lnTo>
                  <a:lnTo>
                    <a:pt x="2039590" y="2681"/>
                  </a:lnTo>
                  <a:lnTo>
                    <a:pt x="2084504" y="10528"/>
                  </a:lnTo>
                  <a:lnTo>
                    <a:pt x="2127543" y="23239"/>
                  </a:lnTo>
                  <a:lnTo>
                    <a:pt x="2168409" y="40517"/>
                  </a:lnTo>
                  <a:lnTo>
                    <a:pt x="2206803" y="62061"/>
                  </a:lnTo>
                  <a:lnTo>
                    <a:pt x="2242425" y="87574"/>
                  </a:lnTo>
                  <a:lnTo>
                    <a:pt x="2274976" y="116755"/>
                  </a:lnTo>
                  <a:lnTo>
                    <a:pt x="2304157" y="149306"/>
                  </a:lnTo>
                  <a:lnTo>
                    <a:pt x="2329670" y="184928"/>
                  </a:lnTo>
                  <a:lnTo>
                    <a:pt x="2351214" y="223321"/>
                  </a:lnTo>
                  <a:lnTo>
                    <a:pt x="2368492" y="264187"/>
                  </a:lnTo>
                  <a:lnTo>
                    <a:pt x="2381203" y="307226"/>
                  </a:lnTo>
                  <a:lnTo>
                    <a:pt x="2389049" y="352139"/>
                  </a:lnTo>
                  <a:lnTo>
                    <a:pt x="2391731" y="398628"/>
                  </a:lnTo>
                  <a:lnTo>
                    <a:pt x="2391731" y="2753581"/>
                  </a:lnTo>
                  <a:lnTo>
                    <a:pt x="2389049" y="2800070"/>
                  </a:lnTo>
                  <a:lnTo>
                    <a:pt x="2381203" y="2844984"/>
                  </a:lnTo>
                  <a:lnTo>
                    <a:pt x="2368492" y="2888024"/>
                  </a:lnTo>
                  <a:lnTo>
                    <a:pt x="2351214" y="2928890"/>
                  </a:lnTo>
                  <a:lnTo>
                    <a:pt x="2329670" y="2967283"/>
                  </a:lnTo>
                  <a:lnTo>
                    <a:pt x="2304157" y="3002905"/>
                  </a:lnTo>
                  <a:lnTo>
                    <a:pt x="2274976" y="3035456"/>
                  </a:lnTo>
                  <a:lnTo>
                    <a:pt x="2242425" y="3064638"/>
                  </a:lnTo>
                  <a:lnTo>
                    <a:pt x="2206803" y="3090150"/>
                  </a:lnTo>
                  <a:lnTo>
                    <a:pt x="2168409" y="3111695"/>
                  </a:lnTo>
                  <a:lnTo>
                    <a:pt x="2127543" y="3128972"/>
                  </a:lnTo>
                  <a:lnTo>
                    <a:pt x="2084504" y="3141683"/>
                  </a:lnTo>
                  <a:lnTo>
                    <a:pt x="2039590" y="3149529"/>
                  </a:lnTo>
                  <a:lnTo>
                    <a:pt x="1993101" y="3152211"/>
                  </a:lnTo>
                  <a:lnTo>
                    <a:pt x="398629" y="3152211"/>
                  </a:lnTo>
                  <a:lnTo>
                    <a:pt x="352140" y="3149529"/>
                  </a:lnTo>
                  <a:lnTo>
                    <a:pt x="307227" y="3141683"/>
                  </a:lnTo>
                  <a:lnTo>
                    <a:pt x="264187" y="3128972"/>
                  </a:lnTo>
                  <a:lnTo>
                    <a:pt x="223322" y="3111695"/>
                  </a:lnTo>
                  <a:lnTo>
                    <a:pt x="184928" y="3090150"/>
                  </a:lnTo>
                  <a:lnTo>
                    <a:pt x="149306" y="3064638"/>
                  </a:lnTo>
                  <a:lnTo>
                    <a:pt x="116755" y="3035456"/>
                  </a:lnTo>
                  <a:lnTo>
                    <a:pt x="87574" y="3002905"/>
                  </a:lnTo>
                  <a:lnTo>
                    <a:pt x="62061" y="2967283"/>
                  </a:lnTo>
                  <a:lnTo>
                    <a:pt x="40517" y="2928890"/>
                  </a:lnTo>
                  <a:lnTo>
                    <a:pt x="23239" y="2888024"/>
                  </a:lnTo>
                  <a:lnTo>
                    <a:pt x="10528" y="2844984"/>
                  </a:lnTo>
                  <a:lnTo>
                    <a:pt x="2681" y="2800070"/>
                  </a:lnTo>
                  <a:lnTo>
                    <a:pt x="0" y="2753581"/>
                  </a:lnTo>
                  <a:lnTo>
                    <a:pt x="0" y="39862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681150" y="2733446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4" h="360044">
                  <a:moveTo>
                    <a:pt x="0" y="108012"/>
                  </a:moveTo>
                  <a:lnTo>
                    <a:pt x="108012" y="0"/>
                  </a:lnTo>
                  <a:lnTo>
                    <a:pt x="216023" y="108012"/>
                  </a:lnTo>
                  <a:lnTo>
                    <a:pt x="162017" y="108012"/>
                  </a:lnTo>
                  <a:lnTo>
                    <a:pt x="162017" y="252029"/>
                  </a:lnTo>
                  <a:lnTo>
                    <a:pt x="216023" y="252029"/>
                  </a:lnTo>
                  <a:lnTo>
                    <a:pt x="108012" y="360040"/>
                  </a:lnTo>
                  <a:lnTo>
                    <a:pt x="0" y="252029"/>
                  </a:lnTo>
                  <a:lnTo>
                    <a:pt x="54005" y="252029"/>
                  </a:lnTo>
                  <a:lnTo>
                    <a:pt x="54005" y="108012"/>
                  </a:lnTo>
                  <a:lnTo>
                    <a:pt x="0" y="1080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80288" y="4460049"/>
            <a:ext cx="2016760" cy="288290"/>
          </a:xfrm>
          <a:prstGeom prst="rect">
            <a:avLst/>
          </a:prstGeom>
          <a:solidFill>
            <a:srgbClr val="00CC0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05435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Weighted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0288" y="3248825"/>
            <a:ext cx="2016760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5941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0208" y="3536860"/>
            <a:ext cx="255270" cy="923925"/>
          </a:xfrm>
          <a:custGeom>
            <a:avLst/>
            <a:gdLst/>
            <a:ahLst/>
            <a:cxnLst/>
            <a:rect l="l" t="t" r="r" b="b"/>
            <a:pathLst>
              <a:path w="255270" h="923925">
                <a:moveTo>
                  <a:pt x="253987" y="809637"/>
                </a:moveTo>
                <a:lnTo>
                  <a:pt x="220306" y="770089"/>
                </a:lnTo>
                <a:lnTo>
                  <a:pt x="125374" y="658596"/>
                </a:lnTo>
                <a:lnTo>
                  <a:pt x="0" y="812342"/>
                </a:lnTo>
                <a:lnTo>
                  <a:pt x="101168" y="770623"/>
                </a:lnTo>
                <a:lnTo>
                  <a:pt x="102793" y="923455"/>
                </a:lnTo>
                <a:lnTo>
                  <a:pt x="153593" y="922909"/>
                </a:lnTo>
                <a:lnTo>
                  <a:pt x="151955" y="770623"/>
                </a:lnTo>
                <a:lnTo>
                  <a:pt x="151955" y="770089"/>
                </a:lnTo>
                <a:lnTo>
                  <a:pt x="253987" y="809637"/>
                </a:lnTo>
                <a:close/>
              </a:path>
              <a:path w="255270" h="923925">
                <a:moveTo>
                  <a:pt x="255193" y="152400"/>
                </a:moveTo>
                <a:lnTo>
                  <a:pt x="128193" y="0"/>
                </a:lnTo>
                <a:lnTo>
                  <a:pt x="1193" y="152387"/>
                </a:lnTo>
                <a:lnTo>
                  <a:pt x="102793" y="111747"/>
                </a:lnTo>
                <a:lnTo>
                  <a:pt x="102793" y="257086"/>
                </a:lnTo>
                <a:lnTo>
                  <a:pt x="153593" y="257086"/>
                </a:lnTo>
                <a:lnTo>
                  <a:pt x="153593" y="111747"/>
                </a:lnTo>
                <a:lnTo>
                  <a:pt x="255193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101" y="3799459"/>
            <a:ext cx="647065" cy="396240"/>
          </a:xfrm>
          <a:prstGeom prst="rect">
            <a:avLst/>
          </a:prstGeom>
          <a:solidFill>
            <a:srgbClr val="7F7F7F"/>
          </a:solidFill>
          <a:ln w="25400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f()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2323" y="2324201"/>
            <a:ext cx="2016760" cy="28829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7909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One-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hot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14540" y="1644167"/>
            <a:ext cx="1602740" cy="679450"/>
            <a:chOff x="7014540" y="1644167"/>
            <a:chExt cx="1602740" cy="679450"/>
          </a:xfrm>
        </p:grpSpPr>
        <p:sp>
          <p:nvSpPr>
            <p:cNvPr id="21" name="object 21"/>
            <p:cNvSpPr/>
            <p:nvPr/>
          </p:nvSpPr>
          <p:spPr>
            <a:xfrm>
              <a:off x="7652422" y="2010479"/>
              <a:ext cx="216535" cy="300355"/>
            </a:xfrm>
            <a:custGeom>
              <a:avLst/>
              <a:gdLst/>
              <a:ahLst/>
              <a:cxnLst/>
              <a:rect l="l" t="t" r="r" b="b"/>
              <a:pathLst>
                <a:path w="216534" h="300355">
                  <a:moveTo>
                    <a:pt x="0" y="191867"/>
                  </a:moveTo>
                  <a:lnTo>
                    <a:pt x="108012" y="299879"/>
                  </a:lnTo>
                  <a:lnTo>
                    <a:pt x="216024" y="191867"/>
                  </a:lnTo>
                  <a:lnTo>
                    <a:pt x="162018" y="191867"/>
                  </a:lnTo>
                  <a:lnTo>
                    <a:pt x="162018" y="0"/>
                  </a:lnTo>
                  <a:lnTo>
                    <a:pt x="54006" y="0"/>
                  </a:lnTo>
                  <a:lnTo>
                    <a:pt x="54006" y="191867"/>
                  </a:lnTo>
                  <a:lnTo>
                    <a:pt x="0" y="19186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20890" y="1650517"/>
              <a:ext cx="1590040" cy="360045"/>
            </a:xfrm>
            <a:custGeom>
              <a:avLst/>
              <a:gdLst/>
              <a:ahLst/>
              <a:cxnLst/>
              <a:rect l="l" t="t" r="r" b="b"/>
              <a:pathLst>
                <a:path w="1590040" h="360044">
                  <a:moveTo>
                    <a:pt x="0" y="60008"/>
                  </a:moveTo>
                  <a:lnTo>
                    <a:pt x="4715" y="36650"/>
                  </a:lnTo>
                  <a:lnTo>
                    <a:pt x="17575" y="17576"/>
                  </a:lnTo>
                  <a:lnTo>
                    <a:pt x="36650" y="4715"/>
                  </a:lnTo>
                  <a:lnTo>
                    <a:pt x="60008" y="0"/>
                  </a:lnTo>
                  <a:lnTo>
                    <a:pt x="1529910" y="0"/>
                  </a:lnTo>
                  <a:lnTo>
                    <a:pt x="1553272" y="4715"/>
                  </a:lnTo>
                  <a:lnTo>
                    <a:pt x="1572347" y="17576"/>
                  </a:lnTo>
                  <a:lnTo>
                    <a:pt x="1585206" y="36650"/>
                  </a:lnTo>
                  <a:lnTo>
                    <a:pt x="1589920" y="60008"/>
                  </a:lnTo>
                  <a:lnTo>
                    <a:pt x="1589920" y="300032"/>
                  </a:lnTo>
                  <a:lnTo>
                    <a:pt x="1585206" y="323389"/>
                  </a:lnTo>
                  <a:lnTo>
                    <a:pt x="1572347" y="342464"/>
                  </a:lnTo>
                  <a:lnTo>
                    <a:pt x="1553272" y="355324"/>
                  </a:lnTo>
                  <a:lnTo>
                    <a:pt x="1529910" y="360040"/>
                  </a:lnTo>
                  <a:lnTo>
                    <a:pt x="60008" y="360040"/>
                  </a:lnTo>
                  <a:lnTo>
                    <a:pt x="36650" y="355324"/>
                  </a:lnTo>
                  <a:lnTo>
                    <a:pt x="17575" y="342464"/>
                  </a:lnTo>
                  <a:lnTo>
                    <a:pt x="4715" y="323389"/>
                  </a:lnTo>
                  <a:lnTo>
                    <a:pt x="0" y="300032"/>
                  </a:lnTo>
                  <a:lnTo>
                    <a:pt x="0" y="600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59396" y="1683219"/>
            <a:ext cx="1113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ItemID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(next)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671691" y="1493024"/>
            <a:ext cx="2233930" cy="5266690"/>
            <a:chOff x="6671691" y="1493024"/>
            <a:chExt cx="2233930" cy="5266690"/>
          </a:xfrm>
        </p:grpSpPr>
        <p:sp>
          <p:nvSpPr>
            <p:cNvPr id="25" name="object 25"/>
            <p:cNvSpPr/>
            <p:nvPr/>
          </p:nvSpPr>
          <p:spPr>
            <a:xfrm>
              <a:off x="6678041" y="1499374"/>
              <a:ext cx="2221230" cy="1234440"/>
            </a:xfrm>
            <a:custGeom>
              <a:avLst/>
              <a:gdLst/>
              <a:ahLst/>
              <a:cxnLst/>
              <a:rect l="l" t="t" r="r" b="b"/>
              <a:pathLst>
                <a:path w="2221229" h="1234439">
                  <a:moveTo>
                    <a:pt x="0" y="205682"/>
                  </a:moveTo>
                  <a:lnTo>
                    <a:pt x="5432" y="158521"/>
                  </a:lnTo>
                  <a:lnTo>
                    <a:pt x="20905" y="115228"/>
                  </a:lnTo>
                  <a:lnTo>
                    <a:pt x="45185" y="77038"/>
                  </a:lnTo>
                  <a:lnTo>
                    <a:pt x="77038" y="45185"/>
                  </a:lnTo>
                  <a:lnTo>
                    <a:pt x="115227" y="20905"/>
                  </a:lnTo>
                  <a:lnTo>
                    <a:pt x="158520" y="5432"/>
                  </a:lnTo>
                  <a:lnTo>
                    <a:pt x="205681" y="0"/>
                  </a:lnTo>
                  <a:lnTo>
                    <a:pt x="2015121" y="0"/>
                  </a:lnTo>
                  <a:lnTo>
                    <a:pt x="2062280" y="5432"/>
                  </a:lnTo>
                  <a:lnTo>
                    <a:pt x="2105572" y="20905"/>
                  </a:lnTo>
                  <a:lnTo>
                    <a:pt x="2143761" y="45185"/>
                  </a:lnTo>
                  <a:lnTo>
                    <a:pt x="2175614" y="77038"/>
                  </a:lnTo>
                  <a:lnTo>
                    <a:pt x="2199895" y="115228"/>
                  </a:lnTo>
                  <a:lnTo>
                    <a:pt x="2215368" y="158521"/>
                  </a:lnTo>
                  <a:lnTo>
                    <a:pt x="2220801" y="205682"/>
                  </a:lnTo>
                  <a:lnTo>
                    <a:pt x="2220801" y="1028390"/>
                  </a:lnTo>
                  <a:lnTo>
                    <a:pt x="2215368" y="1075549"/>
                  </a:lnTo>
                  <a:lnTo>
                    <a:pt x="2199895" y="1118841"/>
                  </a:lnTo>
                  <a:lnTo>
                    <a:pt x="2175614" y="1157031"/>
                  </a:lnTo>
                  <a:lnTo>
                    <a:pt x="2143761" y="1188883"/>
                  </a:lnTo>
                  <a:lnTo>
                    <a:pt x="2105572" y="1213164"/>
                  </a:lnTo>
                  <a:lnTo>
                    <a:pt x="2062280" y="1228638"/>
                  </a:lnTo>
                  <a:lnTo>
                    <a:pt x="2015121" y="1234070"/>
                  </a:lnTo>
                  <a:lnTo>
                    <a:pt x="205681" y="1234070"/>
                  </a:lnTo>
                  <a:lnTo>
                    <a:pt x="158520" y="1228638"/>
                  </a:lnTo>
                  <a:lnTo>
                    <a:pt x="115227" y="1213164"/>
                  </a:lnTo>
                  <a:lnTo>
                    <a:pt x="77038" y="1188883"/>
                  </a:lnTo>
                  <a:lnTo>
                    <a:pt x="45185" y="1157031"/>
                  </a:lnTo>
                  <a:lnTo>
                    <a:pt x="20905" y="1118841"/>
                  </a:lnTo>
                  <a:lnTo>
                    <a:pt x="5432" y="1075549"/>
                  </a:lnTo>
                  <a:lnTo>
                    <a:pt x="0" y="1028390"/>
                  </a:lnTo>
                  <a:lnTo>
                    <a:pt x="0" y="2056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79665" y="6393096"/>
              <a:ext cx="1010919" cy="360045"/>
            </a:xfrm>
            <a:custGeom>
              <a:avLst/>
              <a:gdLst/>
              <a:ahLst/>
              <a:cxnLst/>
              <a:rect l="l" t="t" r="r" b="b"/>
              <a:pathLst>
                <a:path w="1010920" h="360045">
                  <a:moveTo>
                    <a:pt x="0" y="60008"/>
                  </a:moveTo>
                  <a:lnTo>
                    <a:pt x="4715" y="36650"/>
                  </a:lnTo>
                  <a:lnTo>
                    <a:pt x="17575" y="17575"/>
                  </a:lnTo>
                  <a:lnTo>
                    <a:pt x="36650" y="4715"/>
                  </a:lnTo>
                  <a:lnTo>
                    <a:pt x="60007" y="0"/>
                  </a:lnTo>
                  <a:lnTo>
                    <a:pt x="950716" y="0"/>
                  </a:lnTo>
                  <a:lnTo>
                    <a:pt x="974073" y="4715"/>
                  </a:lnTo>
                  <a:lnTo>
                    <a:pt x="993146" y="17575"/>
                  </a:lnTo>
                  <a:lnTo>
                    <a:pt x="1006005" y="36650"/>
                  </a:lnTo>
                  <a:lnTo>
                    <a:pt x="1010720" y="60008"/>
                  </a:lnTo>
                  <a:lnTo>
                    <a:pt x="1010720" y="300032"/>
                  </a:lnTo>
                  <a:lnTo>
                    <a:pt x="1006005" y="323390"/>
                  </a:lnTo>
                  <a:lnTo>
                    <a:pt x="993146" y="342464"/>
                  </a:lnTo>
                  <a:lnTo>
                    <a:pt x="974073" y="355324"/>
                  </a:lnTo>
                  <a:lnTo>
                    <a:pt x="950716" y="360040"/>
                  </a:lnTo>
                  <a:lnTo>
                    <a:pt x="60007" y="360040"/>
                  </a:lnTo>
                  <a:lnTo>
                    <a:pt x="36650" y="355324"/>
                  </a:lnTo>
                  <a:lnTo>
                    <a:pt x="17575" y="342464"/>
                  </a:lnTo>
                  <a:lnTo>
                    <a:pt x="4715" y="323390"/>
                  </a:lnTo>
                  <a:lnTo>
                    <a:pt x="0" y="300032"/>
                  </a:lnTo>
                  <a:lnTo>
                    <a:pt x="0" y="600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93939" y="6425796"/>
            <a:ext cx="581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ItemID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9720"/>
            <a:ext cx="3477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parallel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mini-batches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batch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defined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one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step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BPTT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2302040"/>
            <a:ext cx="3168650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Lots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very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40665" marR="5080" lvl="0" indent="-228600" defTabSz="914400" eaLnBrk="1" fontAlgn="auto" latinLnBrk="0" hangingPunct="1">
              <a:lnSpc>
                <a:spcPct val="801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2D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batching,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updating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longer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sequences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(with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or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without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padding)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didn’t improve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accuracy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88474"/>
            <a:ext cx="4283075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sampling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5080" lvl="0" indent="-285750" defTabSz="914400" eaLnBrk="1" fontAlgn="auto" latinLnBrk="0" hangingPunct="1">
              <a:lnSpc>
                <a:spcPct val="796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Computing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all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(100K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–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1M)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every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step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slow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positive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(target)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several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samples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Fast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solution: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batch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targets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272415" lvl="2" indent="-228600" defTabSz="914400" eaLnBrk="1" fontAlgn="auto" latinLnBrk="0" hangingPunct="1">
              <a:lnSpc>
                <a:spcPct val="791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other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batch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negative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samples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current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batch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062245"/>
            <a:ext cx="372681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Loss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functions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Cross-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entropy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softmax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Average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BPR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5080" lvl="0" indent="-285750" defTabSz="914400" eaLnBrk="1" fontAlgn="auto" latinLnBrk="0" hangingPunct="1">
              <a:lnSpc>
                <a:spcPct val="796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TOP1</a:t>
            </a:r>
            <a:r>
              <a:rPr kumimoji="0" sz="15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(average</a:t>
            </a:r>
            <a:r>
              <a:rPr kumimoji="0" sz="15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ranking</a:t>
            </a:r>
            <a:r>
              <a:rPr kumimoji="0" sz="15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error</a:t>
            </a:r>
            <a:r>
              <a:rPr kumimoji="0" sz="15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regularization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values)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133" name="Obrázek 132">
            <a:extLst>
              <a:ext uri="{FF2B5EF4-FFF2-40B4-BE49-F238E27FC236}">
                <a16:creationId xmlns:a16="http://schemas.microsoft.com/office/drawing/2014/main" id="{72F179F2-CCC6-B305-E433-E46135227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274" y="1450740"/>
            <a:ext cx="4164726" cy="521726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5874"/>
            <a:ext cx="8027670" cy="453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Observations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Similar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accuracy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with/without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rarely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help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Sometimes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slight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span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Quick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conversion: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only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small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changes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5-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10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epochs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Upper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model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capacity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544195" lvl="2" indent="-22860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when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adding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additional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certain threshold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238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This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lowered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techniques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Results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20-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30%</a:t>
            </a:r>
            <a:r>
              <a:rPr kumimoji="0" sz="2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item-to-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recommendations</a:t>
            </a:r>
            <a:r>
              <a:rPr kumimoji="0" lang="cs-CZ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…</a:t>
            </a:r>
            <a:r>
              <a:rPr lang="cs-CZ" sz="2400" b="1" kern="0" dirty="0">
                <a:solidFill>
                  <a:sysClr val="windowText" lastClr="000000"/>
                </a:solidFill>
                <a:latin typeface="Carlito"/>
                <a:cs typeface="Carlito"/>
              </a:rPr>
              <a:t> BUT</a:t>
            </a:r>
            <a:endParaRPr kumimoji="0" lang="cs-CZ" sz="24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79974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5874"/>
            <a:ext cx="802767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Observations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Similar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accuracy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with/without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rarely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help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Sometimes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slight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span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Quick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conversion: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only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small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changes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5-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10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epochs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Upper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model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capacity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544195" lvl="2" indent="-22860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when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adding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additional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certain threshold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238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This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lowered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techniques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Results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20-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30%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item-to-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recommendations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068F61-7A20-F55F-9BD9-C6EA5F4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7934">
            <a:off x="365298" y="1774939"/>
            <a:ext cx="8211696" cy="341995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5874"/>
            <a:ext cx="802767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Observations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Similar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accuracy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with/without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rarely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help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Sometimes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slight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span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Quick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conversion: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only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small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changes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5-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10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epochs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Upper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model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capacity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544195" lvl="2" indent="-22860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when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adding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additional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certain threshold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238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This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lowered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techniques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Results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20-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30%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item-to-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recommendations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70E38B-0CBE-DC18-D914-19B98408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9582"/>
            <a:ext cx="7821116" cy="41058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3FC06B-5C96-0BC6-6E9A-7CC420A575CD}"/>
              </a:ext>
            </a:extLst>
          </p:cNvPr>
          <p:cNvSpPr txBox="1"/>
          <p:nvPr/>
        </p:nvSpPr>
        <p:spPr>
          <a:xfrm>
            <a:off x="457200" y="6056929"/>
            <a:ext cx="622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Session KNN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outperform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 learning </a:t>
            </a:r>
            <a:r>
              <a:rPr lang="cs-CZ" dirty="0" err="1"/>
              <a:t>approaches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94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R</a:t>
            </a:r>
            <a:r>
              <a:rPr spc="-40" dirty="0"/>
              <a:t>e</a:t>
            </a:r>
            <a:r>
              <a:rPr spc="-114" dirty="0"/>
              <a:t>f</a:t>
            </a:r>
            <a:r>
              <a:rPr dirty="0"/>
              <a:t>e</a:t>
            </a:r>
            <a:r>
              <a:rPr spc="-55" dirty="0"/>
              <a:t>r</a:t>
            </a:r>
            <a:r>
              <a:rPr dirty="0"/>
              <a:t>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8165"/>
            <a:ext cx="8047355" cy="42335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marR="48895" indent="-342900">
              <a:lnSpc>
                <a:spcPct val="80600"/>
              </a:lnSpc>
              <a:spcBef>
                <a:spcPts val="4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[Barkan </a:t>
            </a:r>
            <a:r>
              <a:rPr sz="1500" dirty="0">
                <a:latin typeface="Calibri"/>
                <a:cs typeface="Calibri"/>
              </a:rPr>
              <a:t>&amp; </a:t>
            </a:r>
            <a:r>
              <a:rPr sz="1500" spc="-10" dirty="0">
                <a:latin typeface="Calibri"/>
                <a:cs typeface="Calibri"/>
              </a:rPr>
              <a:t>Koenigstein, </a:t>
            </a:r>
            <a:r>
              <a:rPr sz="1500" dirty="0">
                <a:latin typeface="Calibri"/>
                <a:cs typeface="Calibri"/>
              </a:rPr>
              <a:t>2016] </a:t>
            </a:r>
            <a:r>
              <a:rPr sz="1500" spc="-15" dirty="0">
                <a:latin typeface="Calibri"/>
                <a:cs typeface="Calibri"/>
              </a:rPr>
              <a:t>O. </a:t>
            </a:r>
            <a:r>
              <a:rPr sz="1500" spc="-10" dirty="0">
                <a:latin typeface="Calibri"/>
                <a:cs typeface="Calibri"/>
              </a:rPr>
              <a:t>Barkan, </a:t>
            </a:r>
            <a:r>
              <a:rPr sz="1500" spc="-5" dirty="0">
                <a:latin typeface="Calibri"/>
                <a:cs typeface="Calibri"/>
              </a:rPr>
              <a:t>N. </a:t>
            </a:r>
            <a:r>
              <a:rPr sz="1500" spc="-10" dirty="0">
                <a:latin typeface="Calibri"/>
                <a:cs typeface="Calibri"/>
              </a:rPr>
              <a:t>Koenigstein: </a:t>
            </a:r>
            <a:r>
              <a:rPr sz="1500" spc="-5" dirty="0">
                <a:latin typeface="Calibri"/>
                <a:cs typeface="Calibri"/>
              </a:rPr>
              <a:t>ITEM2VEC: </a:t>
            </a:r>
            <a:r>
              <a:rPr sz="1500" spc="-10" dirty="0">
                <a:latin typeface="Calibri"/>
                <a:cs typeface="Calibri"/>
              </a:rPr>
              <a:t>Neural </a:t>
            </a:r>
            <a:r>
              <a:rPr sz="1500" spc="-5" dirty="0">
                <a:latin typeface="Calibri"/>
                <a:cs typeface="Calibri"/>
              </a:rPr>
              <a:t>item embedding </a:t>
            </a:r>
            <a:r>
              <a:rPr sz="1500" spc="-15" dirty="0">
                <a:latin typeface="Calibri"/>
                <a:cs typeface="Calibri"/>
              </a:rPr>
              <a:t>for  </a:t>
            </a:r>
            <a:r>
              <a:rPr sz="1500" spc="-10" dirty="0">
                <a:latin typeface="Calibri"/>
                <a:cs typeface="Calibri"/>
              </a:rPr>
              <a:t>collaborative </a:t>
            </a:r>
            <a:r>
              <a:rPr sz="1500" spc="-5" dirty="0">
                <a:latin typeface="Calibri"/>
                <a:cs typeface="Calibri"/>
              </a:rPr>
              <a:t>filtering. IEEE 26th </a:t>
            </a:r>
            <a:r>
              <a:rPr sz="1500" spc="-10" dirty="0">
                <a:latin typeface="Calibri"/>
                <a:cs typeface="Calibri"/>
              </a:rPr>
              <a:t>International </a:t>
            </a:r>
            <a:r>
              <a:rPr sz="1500" spc="-15" dirty="0">
                <a:latin typeface="Calibri"/>
                <a:cs typeface="Calibri"/>
              </a:rPr>
              <a:t>Workshop </a:t>
            </a:r>
            <a:r>
              <a:rPr sz="1500" spc="-5" dirty="0">
                <a:latin typeface="Calibri"/>
                <a:cs typeface="Calibri"/>
              </a:rPr>
              <a:t>on Machine Learning </a:t>
            </a:r>
            <a:r>
              <a:rPr sz="1500" spc="-15" dirty="0">
                <a:latin typeface="Calibri"/>
                <a:cs typeface="Calibri"/>
              </a:rPr>
              <a:t>for </a:t>
            </a:r>
            <a:r>
              <a:rPr sz="1500" spc="-5" dirty="0">
                <a:latin typeface="Calibri"/>
                <a:cs typeface="Calibri"/>
              </a:rPr>
              <a:t>Signal Processing  (MLSP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2016).</a:t>
            </a:r>
            <a:endParaRPr sz="1500">
              <a:latin typeface="Calibri"/>
              <a:cs typeface="Calibri"/>
            </a:endParaRPr>
          </a:p>
          <a:p>
            <a:pPr marL="355600" marR="5080" indent="-342900">
              <a:lnSpc>
                <a:spcPct val="797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[Grbovic et. al, </a:t>
            </a:r>
            <a:r>
              <a:rPr sz="1500" dirty="0">
                <a:latin typeface="Calibri"/>
                <a:cs typeface="Calibri"/>
              </a:rPr>
              <a:t>2015] M. </a:t>
            </a:r>
            <a:r>
              <a:rPr sz="1500" spc="-5" dirty="0">
                <a:latin typeface="Calibri"/>
                <a:cs typeface="Calibri"/>
              </a:rPr>
              <a:t>Grbovic, </a:t>
            </a:r>
            <a:r>
              <a:rPr sz="1500" spc="-80" dirty="0">
                <a:latin typeface="Calibri"/>
                <a:cs typeface="Calibri"/>
              </a:rPr>
              <a:t>V. </a:t>
            </a:r>
            <a:r>
              <a:rPr sz="1500" spc="-5" dirty="0">
                <a:latin typeface="Calibri"/>
                <a:cs typeface="Calibri"/>
              </a:rPr>
              <a:t>Radosavljevic, N. Djuric, N. Bhamidipati, </a:t>
            </a:r>
            <a:r>
              <a:rPr sz="1500" spc="-10" dirty="0">
                <a:latin typeface="Calibri"/>
                <a:cs typeface="Calibri"/>
              </a:rPr>
              <a:t>J. Savla, </a:t>
            </a:r>
            <a:r>
              <a:rPr sz="1500" spc="-80" dirty="0">
                <a:latin typeface="Calibri"/>
                <a:cs typeface="Calibri"/>
              </a:rPr>
              <a:t>V. </a:t>
            </a:r>
            <a:r>
              <a:rPr sz="1500" spc="-10" dirty="0">
                <a:latin typeface="Calibri"/>
                <a:cs typeface="Calibri"/>
              </a:rPr>
              <a:t>Bhagwan, </a:t>
            </a:r>
            <a:r>
              <a:rPr sz="1500" spc="-20" dirty="0">
                <a:latin typeface="Calibri"/>
                <a:cs typeface="Calibri"/>
              </a:rPr>
              <a:t>D.  </a:t>
            </a:r>
            <a:r>
              <a:rPr sz="1500" spc="-5" dirty="0">
                <a:latin typeface="Calibri"/>
                <a:cs typeface="Calibri"/>
              </a:rPr>
              <a:t>Sharp: E-commerce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35" dirty="0">
                <a:latin typeface="Calibri"/>
                <a:cs typeface="Calibri"/>
              </a:rPr>
              <a:t>Your </a:t>
            </a:r>
            <a:r>
              <a:rPr sz="1500" spc="-10" dirty="0">
                <a:latin typeface="Calibri"/>
                <a:cs typeface="Calibri"/>
              </a:rPr>
              <a:t>Inbox: Product Recommendations at </a:t>
            </a:r>
            <a:r>
              <a:rPr sz="1500" spc="-5" dirty="0">
                <a:latin typeface="Calibri"/>
                <a:cs typeface="Calibri"/>
              </a:rPr>
              <a:t>Scale. 21th </a:t>
            </a:r>
            <a:r>
              <a:rPr sz="1500" spc="-10" dirty="0">
                <a:latin typeface="Calibri"/>
                <a:cs typeface="Calibri"/>
              </a:rPr>
              <a:t>ACM </a:t>
            </a:r>
            <a:r>
              <a:rPr sz="1500" spc="-5" dirty="0">
                <a:latin typeface="Calibri"/>
                <a:cs typeface="Calibri"/>
              </a:rPr>
              <a:t>SIGKDD  </a:t>
            </a:r>
            <a:r>
              <a:rPr sz="1500" spc="-10" dirty="0">
                <a:latin typeface="Calibri"/>
                <a:cs typeface="Calibri"/>
              </a:rPr>
              <a:t>International Conference </a:t>
            </a:r>
            <a:r>
              <a:rPr sz="1500" spc="-5" dirty="0">
                <a:latin typeface="Calibri"/>
                <a:cs typeface="Calibri"/>
              </a:rPr>
              <a:t>on </a:t>
            </a:r>
            <a:r>
              <a:rPr sz="1500" spc="-10" dirty="0">
                <a:latin typeface="Calibri"/>
                <a:cs typeface="Calibri"/>
              </a:rPr>
              <a:t>Knowledge </a:t>
            </a:r>
            <a:r>
              <a:rPr sz="1500" spc="-5" dirty="0">
                <a:latin typeface="Calibri"/>
                <a:cs typeface="Calibri"/>
              </a:rPr>
              <a:t>Discovery and </a:t>
            </a:r>
            <a:r>
              <a:rPr sz="1500" spc="-15" dirty="0">
                <a:latin typeface="Calibri"/>
                <a:cs typeface="Calibri"/>
              </a:rPr>
              <a:t>Data </a:t>
            </a:r>
            <a:r>
              <a:rPr sz="1500" spc="-5" dirty="0">
                <a:latin typeface="Calibri"/>
                <a:cs typeface="Calibri"/>
              </a:rPr>
              <a:t>Mining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(KDD’15).</a:t>
            </a:r>
            <a:endParaRPr sz="1500">
              <a:latin typeface="Calibri"/>
              <a:cs typeface="Calibri"/>
            </a:endParaRPr>
          </a:p>
          <a:p>
            <a:pPr marL="355600" marR="187960" indent="-342900">
              <a:lnSpc>
                <a:spcPct val="796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[Le </a:t>
            </a:r>
            <a:r>
              <a:rPr sz="1500" dirty="0">
                <a:latin typeface="Calibri"/>
                <a:cs typeface="Calibri"/>
              </a:rPr>
              <a:t>&amp; </a:t>
            </a:r>
            <a:r>
              <a:rPr sz="1500" spc="-25" dirty="0">
                <a:latin typeface="Calibri"/>
                <a:cs typeface="Calibri"/>
              </a:rPr>
              <a:t>Mikolov, </a:t>
            </a:r>
            <a:r>
              <a:rPr sz="1500" dirty="0">
                <a:latin typeface="Calibri"/>
                <a:cs typeface="Calibri"/>
              </a:rPr>
              <a:t>2014] Q. </a:t>
            </a:r>
            <a:r>
              <a:rPr sz="1500" spc="-5" dirty="0">
                <a:latin typeface="Calibri"/>
                <a:cs typeface="Calibri"/>
              </a:rPr>
              <a:t>Le, </a:t>
            </a:r>
            <a:r>
              <a:rPr sz="1500" spc="-80" dirty="0">
                <a:latin typeface="Calibri"/>
                <a:cs typeface="Calibri"/>
              </a:rPr>
              <a:t>T. </a:t>
            </a:r>
            <a:r>
              <a:rPr sz="1500" spc="-10" dirty="0">
                <a:latin typeface="Calibri"/>
                <a:cs typeface="Calibri"/>
              </a:rPr>
              <a:t>Mikolov: </a:t>
            </a:r>
            <a:r>
              <a:rPr sz="1500" spc="-5" dirty="0">
                <a:latin typeface="Calibri"/>
                <a:cs typeface="Calibri"/>
              </a:rPr>
              <a:t>Distributed </a:t>
            </a:r>
            <a:r>
              <a:rPr sz="1500" spc="-10" dirty="0">
                <a:latin typeface="Calibri"/>
                <a:cs typeface="Calibri"/>
              </a:rPr>
              <a:t>Representations </a:t>
            </a:r>
            <a:r>
              <a:rPr sz="1500" spc="-5" dirty="0">
                <a:latin typeface="Calibri"/>
                <a:cs typeface="Calibri"/>
              </a:rPr>
              <a:t>of Sentences and Documents.  31st </a:t>
            </a:r>
            <a:r>
              <a:rPr sz="1500" spc="-10" dirty="0">
                <a:latin typeface="Calibri"/>
                <a:cs typeface="Calibri"/>
              </a:rPr>
              <a:t>International Conference </a:t>
            </a:r>
            <a:r>
              <a:rPr sz="1500" spc="-5" dirty="0">
                <a:latin typeface="Calibri"/>
                <a:cs typeface="Calibri"/>
              </a:rPr>
              <a:t>on Machine Learning (ICML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2014).</a:t>
            </a:r>
            <a:endParaRPr sz="1500">
              <a:latin typeface="Calibri"/>
              <a:cs typeface="Calibri"/>
            </a:endParaRPr>
          </a:p>
          <a:p>
            <a:pPr marL="355600" marR="643255" indent="-342900">
              <a:lnSpc>
                <a:spcPts val="147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[Mikolov </a:t>
            </a:r>
            <a:r>
              <a:rPr sz="1500" spc="-5" dirty="0">
                <a:latin typeface="Calibri"/>
                <a:cs typeface="Calibri"/>
              </a:rPr>
              <a:t>et. al, 2013a] </a:t>
            </a:r>
            <a:r>
              <a:rPr sz="1500" spc="-80" dirty="0">
                <a:latin typeface="Calibri"/>
                <a:cs typeface="Calibri"/>
              </a:rPr>
              <a:t>T. </a:t>
            </a:r>
            <a:r>
              <a:rPr sz="1500" spc="-25" dirty="0">
                <a:latin typeface="Calibri"/>
                <a:cs typeface="Calibri"/>
              </a:rPr>
              <a:t>Mikolov, </a:t>
            </a:r>
            <a:r>
              <a:rPr sz="1500" spc="-5" dirty="0">
                <a:latin typeface="Calibri"/>
                <a:cs typeface="Calibri"/>
              </a:rPr>
              <a:t>K. Chen, </a:t>
            </a:r>
            <a:r>
              <a:rPr sz="1500" dirty="0">
                <a:latin typeface="Calibri"/>
                <a:cs typeface="Calibri"/>
              </a:rPr>
              <a:t>G. </a:t>
            </a:r>
            <a:r>
              <a:rPr sz="1500" spc="-15" dirty="0">
                <a:latin typeface="Calibri"/>
                <a:cs typeface="Calibri"/>
              </a:rPr>
              <a:t>Corrado, </a:t>
            </a:r>
            <a:r>
              <a:rPr sz="1500" spc="-10" dirty="0">
                <a:latin typeface="Calibri"/>
                <a:cs typeface="Calibri"/>
              </a:rPr>
              <a:t>J. </a:t>
            </a:r>
            <a:r>
              <a:rPr sz="1500" spc="-5" dirty="0">
                <a:latin typeface="Calibri"/>
                <a:cs typeface="Calibri"/>
              </a:rPr>
              <a:t>Dean: </a:t>
            </a:r>
            <a:r>
              <a:rPr sz="1500" spc="-10" dirty="0">
                <a:latin typeface="Calibri"/>
                <a:cs typeface="Calibri"/>
              </a:rPr>
              <a:t>Efficient Estimation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25" dirty="0">
                <a:latin typeface="Calibri"/>
                <a:cs typeface="Calibri"/>
              </a:rPr>
              <a:t>Word  </a:t>
            </a:r>
            <a:r>
              <a:rPr sz="1500" spc="-10" dirty="0">
                <a:latin typeface="Calibri"/>
                <a:cs typeface="Calibri"/>
              </a:rPr>
              <a:t>Representations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20" dirty="0">
                <a:latin typeface="Calibri"/>
                <a:cs typeface="Calibri"/>
              </a:rPr>
              <a:t>Vector </a:t>
            </a:r>
            <a:r>
              <a:rPr sz="1500" spc="-5" dirty="0">
                <a:latin typeface="Calibri"/>
                <a:cs typeface="Calibri"/>
              </a:rPr>
              <a:t>Space. ICLR </a:t>
            </a:r>
            <a:r>
              <a:rPr sz="1500" dirty="0">
                <a:latin typeface="Calibri"/>
                <a:cs typeface="Calibri"/>
              </a:rPr>
              <a:t>2013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Workshop.</a:t>
            </a:r>
            <a:endParaRPr sz="1500">
              <a:latin typeface="Calibri"/>
              <a:cs typeface="Calibri"/>
            </a:endParaRPr>
          </a:p>
          <a:p>
            <a:pPr marL="355600" marR="628015" indent="-342900">
              <a:lnSpc>
                <a:spcPct val="796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[Mikolov </a:t>
            </a:r>
            <a:r>
              <a:rPr sz="1500" spc="-5" dirty="0">
                <a:latin typeface="Calibri"/>
                <a:cs typeface="Calibri"/>
              </a:rPr>
              <a:t>et. al, 2013b] </a:t>
            </a:r>
            <a:r>
              <a:rPr sz="1500" spc="-80" dirty="0">
                <a:latin typeface="Calibri"/>
                <a:cs typeface="Calibri"/>
              </a:rPr>
              <a:t>T. </a:t>
            </a:r>
            <a:r>
              <a:rPr sz="1500" spc="-25" dirty="0">
                <a:latin typeface="Calibri"/>
                <a:cs typeface="Calibri"/>
              </a:rPr>
              <a:t>Mikolov, </a:t>
            </a:r>
            <a:r>
              <a:rPr sz="1500" spc="-5" dirty="0">
                <a:latin typeface="Calibri"/>
                <a:cs typeface="Calibri"/>
              </a:rPr>
              <a:t>I. </a:t>
            </a:r>
            <a:r>
              <a:rPr sz="1500" spc="-25" dirty="0">
                <a:latin typeface="Calibri"/>
                <a:cs typeface="Calibri"/>
              </a:rPr>
              <a:t>Sutskever, </a:t>
            </a:r>
            <a:r>
              <a:rPr sz="1500" spc="-5" dirty="0">
                <a:latin typeface="Calibri"/>
                <a:cs typeface="Calibri"/>
              </a:rPr>
              <a:t>K. Chen, </a:t>
            </a:r>
            <a:r>
              <a:rPr sz="1500" dirty="0">
                <a:latin typeface="Calibri"/>
                <a:cs typeface="Calibri"/>
              </a:rPr>
              <a:t>G. </a:t>
            </a:r>
            <a:r>
              <a:rPr sz="1500" spc="-15" dirty="0">
                <a:latin typeface="Calibri"/>
                <a:cs typeface="Calibri"/>
              </a:rPr>
              <a:t>Corrado, </a:t>
            </a:r>
            <a:r>
              <a:rPr sz="1500" spc="-10" dirty="0">
                <a:latin typeface="Calibri"/>
                <a:cs typeface="Calibri"/>
              </a:rPr>
              <a:t>J. </a:t>
            </a:r>
            <a:r>
              <a:rPr sz="1500" spc="-5" dirty="0">
                <a:latin typeface="Calibri"/>
                <a:cs typeface="Calibri"/>
              </a:rPr>
              <a:t>Dean: Distributed  </a:t>
            </a:r>
            <a:r>
              <a:rPr sz="1500" spc="-10" dirty="0">
                <a:latin typeface="Calibri"/>
                <a:cs typeface="Calibri"/>
              </a:rPr>
              <a:t>Representations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20" dirty="0">
                <a:latin typeface="Calibri"/>
                <a:cs typeface="Calibri"/>
              </a:rPr>
              <a:t>Words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Phrases </a:t>
            </a:r>
            <a:r>
              <a:rPr sz="1500" spc="-5" dirty="0">
                <a:latin typeface="Calibri"/>
                <a:cs typeface="Calibri"/>
              </a:rPr>
              <a:t>and Their </a:t>
            </a:r>
            <a:r>
              <a:rPr sz="1500" spc="-10" dirty="0">
                <a:latin typeface="Calibri"/>
                <a:cs typeface="Calibri"/>
              </a:rPr>
              <a:t>Compositionality. </a:t>
            </a:r>
            <a:r>
              <a:rPr sz="1500" spc="-5" dirty="0">
                <a:latin typeface="Calibri"/>
                <a:cs typeface="Calibri"/>
              </a:rPr>
              <a:t>26th </a:t>
            </a:r>
            <a:r>
              <a:rPr sz="1500" spc="-10" dirty="0">
                <a:latin typeface="Calibri"/>
                <a:cs typeface="Calibri"/>
              </a:rPr>
              <a:t>Advances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0" dirty="0">
                <a:latin typeface="Calibri"/>
                <a:cs typeface="Calibri"/>
              </a:rPr>
              <a:t>Neural  Information </a:t>
            </a:r>
            <a:r>
              <a:rPr sz="1500" spc="-5" dirty="0">
                <a:latin typeface="Calibri"/>
                <a:cs typeface="Calibri"/>
              </a:rPr>
              <a:t>Processing </a:t>
            </a:r>
            <a:r>
              <a:rPr sz="1500" spc="-15" dirty="0">
                <a:latin typeface="Calibri"/>
                <a:cs typeface="Calibri"/>
              </a:rPr>
              <a:t>Systems </a:t>
            </a:r>
            <a:r>
              <a:rPr sz="1500" spc="-5" dirty="0">
                <a:latin typeface="Calibri"/>
                <a:cs typeface="Calibri"/>
              </a:rPr>
              <a:t>(NIPS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2013).</a:t>
            </a:r>
            <a:endParaRPr sz="1500">
              <a:latin typeface="Calibri"/>
              <a:cs typeface="Calibri"/>
            </a:endParaRPr>
          </a:p>
          <a:p>
            <a:pPr marL="355600" marR="443865" indent="-342900">
              <a:lnSpc>
                <a:spcPct val="796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[Morin </a:t>
            </a:r>
            <a:r>
              <a:rPr sz="1500" dirty="0">
                <a:latin typeface="Calibri"/>
                <a:cs typeface="Calibri"/>
              </a:rPr>
              <a:t>&amp; </a:t>
            </a:r>
            <a:r>
              <a:rPr sz="1500" spc="-10" dirty="0">
                <a:latin typeface="Calibri"/>
                <a:cs typeface="Calibri"/>
              </a:rPr>
              <a:t>Bengio, </a:t>
            </a:r>
            <a:r>
              <a:rPr sz="1500" dirty="0">
                <a:latin typeface="Calibri"/>
                <a:cs typeface="Calibri"/>
              </a:rPr>
              <a:t>2005] </a:t>
            </a:r>
            <a:r>
              <a:rPr sz="1500" spc="-75" dirty="0">
                <a:latin typeface="Calibri"/>
                <a:cs typeface="Calibri"/>
              </a:rPr>
              <a:t>F. </a:t>
            </a:r>
            <a:r>
              <a:rPr sz="1500" spc="-5" dirty="0">
                <a:latin typeface="Calibri"/>
                <a:cs typeface="Calibri"/>
              </a:rPr>
              <a:t>Morin, </a:t>
            </a:r>
            <a:r>
              <a:rPr sz="1500" spc="-90" dirty="0">
                <a:latin typeface="Calibri"/>
                <a:cs typeface="Calibri"/>
              </a:rPr>
              <a:t>Y. </a:t>
            </a:r>
            <a:r>
              <a:rPr sz="1500" spc="-5" dirty="0">
                <a:latin typeface="Calibri"/>
                <a:cs typeface="Calibri"/>
              </a:rPr>
              <a:t>Bengio: </a:t>
            </a:r>
            <a:r>
              <a:rPr sz="1500" spc="-10" dirty="0">
                <a:latin typeface="Calibri"/>
                <a:cs typeface="Calibri"/>
              </a:rPr>
              <a:t>Hierarchical probabilistic neural network language  </a:t>
            </a:r>
            <a:r>
              <a:rPr sz="1500" spc="-5" dirty="0">
                <a:latin typeface="Calibri"/>
                <a:cs typeface="Calibri"/>
              </a:rPr>
              <a:t>model. </a:t>
            </a:r>
            <a:r>
              <a:rPr sz="1500" spc="-10" dirty="0">
                <a:latin typeface="Calibri"/>
                <a:cs typeface="Calibri"/>
              </a:rPr>
              <a:t>International </a:t>
            </a:r>
            <a:r>
              <a:rPr sz="1500" spc="-5" dirty="0">
                <a:latin typeface="Calibri"/>
                <a:cs typeface="Calibri"/>
              </a:rPr>
              <a:t>workshop on artificial intelligence and </a:t>
            </a:r>
            <a:r>
              <a:rPr sz="1500" spc="-10" dirty="0">
                <a:latin typeface="Calibri"/>
                <a:cs typeface="Calibri"/>
              </a:rPr>
              <a:t>statistics,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2005.</a:t>
            </a:r>
            <a:endParaRPr sz="1500">
              <a:latin typeface="Calibri"/>
              <a:cs typeface="Calibri"/>
            </a:endParaRPr>
          </a:p>
          <a:p>
            <a:pPr marL="355600" marR="231775" indent="-342900" algn="just">
              <a:lnSpc>
                <a:spcPct val="80600"/>
              </a:lnSpc>
              <a:spcBef>
                <a:spcPts val="350"/>
              </a:spcBef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[Nedelec et. al, </a:t>
            </a:r>
            <a:r>
              <a:rPr sz="1500" dirty="0">
                <a:latin typeface="Calibri"/>
                <a:cs typeface="Calibri"/>
              </a:rPr>
              <a:t>2017] </a:t>
            </a:r>
            <a:r>
              <a:rPr sz="1500" spc="-80" dirty="0">
                <a:latin typeface="Calibri"/>
                <a:cs typeface="Calibri"/>
              </a:rPr>
              <a:t>T. </a:t>
            </a:r>
            <a:r>
              <a:rPr sz="1500" spc="-5" dirty="0">
                <a:latin typeface="Calibri"/>
                <a:cs typeface="Calibri"/>
              </a:rPr>
              <a:t>Nedelec, </a:t>
            </a:r>
            <a:r>
              <a:rPr sz="1500" dirty="0">
                <a:latin typeface="Calibri"/>
                <a:cs typeface="Calibri"/>
              </a:rPr>
              <a:t>E. </a:t>
            </a:r>
            <a:r>
              <a:rPr sz="1500" spc="-10" dirty="0">
                <a:latin typeface="Calibri"/>
                <a:cs typeface="Calibri"/>
              </a:rPr>
              <a:t>Smirnova, </a:t>
            </a:r>
            <a:r>
              <a:rPr sz="1500" spc="-75" dirty="0">
                <a:latin typeface="Calibri"/>
                <a:cs typeface="Calibri"/>
              </a:rPr>
              <a:t>F. </a:t>
            </a:r>
            <a:r>
              <a:rPr sz="1500" spc="-15" dirty="0">
                <a:latin typeface="Calibri"/>
                <a:cs typeface="Calibri"/>
              </a:rPr>
              <a:t>Vasile: </a:t>
            </a:r>
            <a:r>
              <a:rPr sz="1500" spc="-5" dirty="0">
                <a:latin typeface="Calibri"/>
                <a:cs typeface="Calibri"/>
              </a:rPr>
              <a:t>Specializing Joint </a:t>
            </a:r>
            <a:r>
              <a:rPr sz="1500" spc="-10" dirty="0">
                <a:latin typeface="Calibri"/>
                <a:cs typeface="Calibri"/>
              </a:rPr>
              <a:t>Representations </a:t>
            </a:r>
            <a:r>
              <a:rPr sz="1500" spc="-15" dirty="0">
                <a:latin typeface="Calibri"/>
                <a:cs typeface="Calibri"/>
              </a:rPr>
              <a:t>for </a:t>
            </a:r>
            <a:r>
              <a:rPr sz="1500" spc="-5" dirty="0">
                <a:latin typeface="Calibri"/>
                <a:cs typeface="Calibri"/>
              </a:rPr>
              <a:t>the  </a:t>
            </a:r>
            <a:r>
              <a:rPr sz="1500" spc="-10" dirty="0">
                <a:latin typeface="Calibri"/>
                <a:cs typeface="Calibri"/>
              </a:rPr>
              <a:t>task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Product Recommendation. </a:t>
            </a:r>
            <a:r>
              <a:rPr sz="1500" spc="-5" dirty="0">
                <a:latin typeface="Calibri"/>
                <a:cs typeface="Calibri"/>
              </a:rPr>
              <a:t>2nd </a:t>
            </a:r>
            <a:r>
              <a:rPr sz="1500" spc="-15" dirty="0">
                <a:latin typeface="Calibri"/>
                <a:cs typeface="Calibri"/>
              </a:rPr>
              <a:t>Workshop </a:t>
            </a:r>
            <a:r>
              <a:rPr sz="1500" spc="-5" dirty="0">
                <a:latin typeface="Calibri"/>
                <a:cs typeface="Calibri"/>
              </a:rPr>
              <a:t>on </a:t>
            </a:r>
            <a:r>
              <a:rPr sz="1500" dirty="0">
                <a:latin typeface="Calibri"/>
                <a:cs typeface="Calibri"/>
              </a:rPr>
              <a:t>Deep </a:t>
            </a:r>
            <a:r>
              <a:rPr sz="1500" spc="-5" dirty="0">
                <a:latin typeface="Calibri"/>
                <a:cs typeface="Calibri"/>
              </a:rPr>
              <a:t>Learning </a:t>
            </a:r>
            <a:r>
              <a:rPr sz="1500" spc="-15" dirty="0">
                <a:latin typeface="Calibri"/>
                <a:cs typeface="Calibri"/>
              </a:rPr>
              <a:t>for </a:t>
            </a:r>
            <a:r>
              <a:rPr sz="1500" spc="-10" dirty="0">
                <a:latin typeface="Calibri"/>
                <a:cs typeface="Calibri"/>
              </a:rPr>
              <a:t>Recommendations (DLRS  </a:t>
            </a:r>
            <a:r>
              <a:rPr sz="1500" spc="-5" dirty="0">
                <a:latin typeface="Calibri"/>
                <a:cs typeface="Calibri"/>
              </a:rPr>
              <a:t>2017).</a:t>
            </a:r>
            <a:endParaRPr sz="1500">
              <a:latin typeface="Calibri"/>
              <a:cs typeface="Calibri"/>
            </a:endParaRPr>
          </a:p>
          <a:p>
            <a:pPr marL="355600" marR="40005" indent="-342900">
              <a:lnSpc>
                <a:spcPct val="796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5" dirty="0">
                <a:latin typeface="Calibri"/>
                <a:cs typeface="Calibri"/>
              </a:rPr>
              <a:t>[Vasile </a:t>
            </a:r>
            <a:r>
              <a:rPr sz="1500" spc="-5" dirty="0">
                <a:latin typeface="Calibri"/>
                <a:cs typeface="Calibri"/>
              </a:rPr>
              <a:t>et. al, </a:t>
            </a:r>
            <a:r>
              <a:rPr sz="1500" dirty="0">
                <a:latin typeface="Calibri"/>
                <a:cs typeface="Calibri"/>
              </a:rPr>
              <a:t>2016] </a:t>
            </a:r>
            <a:r>
              <a:rPr sz="1500" spc="-75" dirty="0">
                <a:latin typeface="Calibri"/>
                <a:cs typeface="Calibri"/>
              </a:rPr>
              <a:t>F. </a:t>
            </a:r>
            <a:r>
              <a:rPr sz="1500" spc="-15" dirty="0">
                <a:latin typeface="Calibri"/>
                <a:cs typeface="Calibri"/>
              </a:rPr>
              <a:t>Vasile, </a:t>
            </a:r>
            <a:r>
              <a:rPr sz="1500" dirty="0">
                <a:latin typeface="Calibri"/>
                <a:cs typeface="Calibri"/>
              </a:rPr>
              <a:t>E. </a:t>
            </a:r>
            <a:r>
              <a:rPr sz="1500" spc="-10" dirty="0">
                <a:latin typeface="Calibri"/>
                <a:cs typeface="Calibri"/>
              </a:rPr>
              <a:t>Smirnova, </a:t>
            </a:r>
            <a:r>
              <a:rPr sz="1500" dirty="0">
                <a:latin typeface="Calibri"/>
                <a:cs typeface="Calibri"/>
              </a:rPr>
              <a:t>A. </a:t>
            </a:r>
            <a:r>
              <a:rPr sz="1500" spc="-5" dirty="0">
                <a:latin typeface="Calibri"/>
                <a:cs typeface="Calibri"/>
              </a:rPr>
              <a:t>Conneau: </a:t>
            </a:r>
            <a:r>
              <a:rPr sz="1500" spc="-15" dirty="0">
                <a:latin typeface="Calibri"/>
                <a:cs typeface="Calibri"/>
              </a:rPr>
              <a:t>Meta-Prod2Vec </a:t>
            </a:r>
            <a:r>
              <a:rPr sz="1500" dirty="0">
                <a:latin typeface="Calibri"/>
                <a:cs typeface="Calibri"/>
              </a:rPr>
              <a:t>– </a:t>
            </a:r>
            <a:r>
              <a:rPr sz="1500" spc="-10" dirty="0">
                <a:latin typeface="Calibri"/>
                <a:cs typeface="Calibri"/>
              </a:rPr>
              <a:t>Product </a:t>
            </a:r>
            <a:r>
              <a:rPr sz="1500" spc="-5" dirty="0">
                <a:latin typeface="Calibri"/>
                <a:cs typeface="Calibri"/>
              </a:rPr>
              <a:t>Embeddings Using  </a:t>
            </a:r>
            <a:r>
              <a:rPr sz="1500" spc="-10" dirty="0">
                <a:latin typeface="Calibri"/>
                <a:cs typeface="Calibri"/>
              </a:rPr>
              <a:t>Side-Information </a:t>
            </a:r>
            <a:r>
              <a:rPr sz="1500" spc="-15" dirty="0">
                <a:latin typeface="Calibri"/>
                <a:cs typeface="Calibri"/>
              </a:rPr>
              <a:t>for </a:t>
            </a:r>
            <a:r>
              <a:rPr sz="1500" spc="-10" dirty="0">
                <a:latin typeface="Calibri"/>
                <a:cs typeface="Calibri"/>
              </a:rPr>
              <a:t>Recommendations. </a:t>
            </a:r>
            <a:r>
              <a:rPr sz="1500" spc="-5" dirty="0">
                <a:latin typeface="Calibri"/>
                <a:cs typeface="Calibri"/>
              </a:rPr>
              <a:t>10th </a:t>
            </a:r>
            <a:r>
              <a:rPr sz="1500" spc="-10" dirty="0">
                <a:latin typeface="Calibri"/>
                <a:cs typeface="Calibri"/>
              </a:rPr>
              <a:t>ACM Conference </a:t>
            </a:r>
            <a:r>
              <a:rPr sz="1500" spc="-5" dirty="0">
                <a:latin typeface="Calibri"/>
                <a:cs typeface="Calibri"/>
              </a:rPr>
              <a:t>on Recommender </a:t>
            </a:r>
            <a:r>
              <a:rPr sz="1500" spc="-15" dirty="0">
                <a:latin typeface="Calibri"/>
                <a:cs typeface="Calibri"/>
              </a:rPr>
              <a:t>Systems  </a:t>
            </a:r>
            <a:r>
              <a:rPr sz="1500" spc="-10" dirty="0">
                <a:latin typeface="Calibri"/>
                <a:cs typeface="Calibri"/>
              </a:rPr>
              <a:t>(RecSys’16).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548763"/>
            <a:ext cx="776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3600" spc="-5" dirty="0" err="1"/>
              <a:t>Additional</a:t>
            </a:r>
            <a:r>
              <a:rPr lang="cs-CZ" sz="3600" spc="-5" dirty="0"/>
              <a:t> </a:t>
            </a:r>
            <a:r>
              <a:rPr lang="cs-CZ" sz="3600" spc="-5" dirty="0" err="1"/>
              <a:t>topics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10392" y="3907612"/>
            <a:ext cx="692277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Context-awareness</a:t>
            </a:r>
            <a:endParaRPr kumimoji="0" lang="cs-CZ" sz="2000" b="1" i="0" u="none" strike="noStrike" kern="1200" cap="none" spc="-10" normalizeH="0" baseline="0" noProof="0" dirty="0">
              <a:ln>
                <a:noFill/>
              </a:ln>
              <a:solidFill>
                <a:srgbClr val="0B2E0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Explanations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and interface</a:t>
            </a: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-stakeholder and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multi-objective</a:t>
            </a:r>
            <a:endParaRPr kumimoji="0" lang="cs-CZ" sz="2000" b="1" i="0" u="none" strike="noStrike" kern="1200" cap="none" spc="-10" normalizeH="0" baseline="0" noProof="0" dirty="0">
              <a:ln>
                <a:noFill/>
              </a:ln>
              <a:solidFill>
                <a:srgbClr val="0B2E0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Fairness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and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biases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58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597" y="463525"/>
            <a:ext cx="6954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Inspiration </a:t>
            </a:r>
            <a:r>
              <a:rPr spc="-35" dirty="0"/>
              <a:t>for </a:t>
            </a:r>
            <a:r>
              <a:rPr spc="-20" dirty="0"/>
              <a:t>Neural</a:t>
            </a:r>
            <a:r>
              <a:rPr spc="75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2302250" y="1600461"/>
            <a:ext cx="4500309" cy="407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60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Context-aware</a:t>
            </a:r>
            <a:r>
              <a:rPr lang="cs-CZ" sz="4400" dirty="0"/>
              <a:t> </a:t>
            </a:r>
            <a:r>
              <a:rPr lang="cs-CZ" sz="4400" dirty="0" err="1"/>
              <a:t>RecSys</a:t>
            </a:r>
            <a:endParaRPr lang="cs-CZ" sz="4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637730" y="1850403"/>
            <a:ext cx="7877620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Context-awareness</a:t>
            </a:r>
          </a:p>
          <a:p>
            <a:pPr defTabSz="685800"/>
            <a:r>
              <a:rPr lang="cs-CZ" altLang="cs-CZ" sz="13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Eating alone 		vs.	 With friends 		vs.	 On a conference</a:t>
            </a:r>
            <a:br>
              <a:rPr lang="cs-CZ" altLang="cs-CZ" sz="10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</a:br>
            <a:br>
              <a:rPr lang="cs-CZ" altLang="cs-CZ" sz="9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</a:br>
            <a:endParaRPr lang="cs-CZ" altLang="cs-CZ" sz="9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1028" name="Picture 4" descr="Never Waste Stale Bread - Vintage Recipes and Cook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0" y="2370796"/>
            <a:ext cx="1663521" cy="11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Chain Has the Best Fast-Food Burger? | Taste of 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12245" r="-490" b="12501"/>
          <a:stretch/>
        </p:blipFill>
        <p:spPr bwMode="auto">
          <a:xfrm>
            <a:off x="3388520" y="2389356"/>
            <a:ext cx="1458516" cy="10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b-Eye Steak and Crispy Smashed Potatoes for Two Recipe | Epicurio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14196"/>
          <a:stretch/>
        </p:blipFill>
        <p:spPr bwMode="auto">
          <a:xfrm>
            <a:off x="6185165" y="2389356"/>
            <a:ext cx="1540669" cy="12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667" y="4040835"/>
            <a:ext cx="35416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cs-CZ" sz="1350" dirty="0">
                <a:solidFill>
                  <a:prstClr val="black"/>
                </a:solidFill>
                <a:latin typeface="Calibri" panose="020F0502020204030204"/>
              </a:rPr>
              <a:t>Usual tase            vs.         The end of December  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6" name="Picture 12" descr="Mrazík (1964) | Galerie - Plakáty | ČSFD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54" y="4343354"/>
            <a:ext cx="1205341" cy="16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 City D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4317835"/>
            <a:ext cx="1153595" cy="1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4051" y="4179334"/>
            <a:ext cx="35073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cs-CZ" sz="1350" dirty="0">
                <a:solidFill>
                  <a:prstClr val="black"/>
                </a:solidFill>
                <a:latin typeface="Calibri" panose="020F0502020204030204"/>
              </a:rPr>
              <a:t>While in homepage    vs.      in headset category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42" name="Picture 18" descr="HAL3000 Alfa Gamer Ultimate (RTX 4070 Ti), černá_458308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14" y="4566162"/>
            <a:ext cx="1028547" cy="13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yperX Cloud II, gun metal_6477715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45" y="4626736"/>
            <a:ext cx="1028062" cy="12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3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61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637730" y="1850404"/>
            <a:ext cx="787762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Context-awareness</a:t>
            </a:r>
          </a:p>
          <a:p>
            <a:pPr defTabSz="685800"/>
            <a:r>
              <a:rPr lang="cs-CZ" altLang="cs-CZ" sz="13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Simple method for context incorporation into matrix factorization</a:t>
            </a:r>
            <a:endParaRPr lang="cs-CZ" altLang="cs-CZ" sz="9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2358235"/>
            <a:ext cx="5194970" cy="35870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01627" y="0"/>
            <a:ext cx="3342373" cy="1609826"/>
          </a:xfrm>
          <a:prstGeom prst="roundRect">
            <a:avLst>
              <a:gd name="adj" fmla="val 5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Key design choice: </a:t>
            </a:r>
            <a:r>
              <a:rPr lang="cs-CZ" sz="2400" dirty="0">
                <a:solidFill>
                  <a:prstClr val="white"/>
                </a:solidFill>
                <a:latin typeface="Calibri" panose="020F0502020204030204"/>
              </a:rPr>
              <a:t>which contextual axes and </a:t>
            </a:r>
            <a:r>
              <a:rPr lang="cs-CZ" sz="2400" dirty="0" err="1">
                <a:solidFill>
                  <a:prstClr val="white"/>
                </a:solidFill>
                <a:latin typeface="Calibri" panose="020F0502020204030204"/>
              </a:rPr>
              <a:t>values</a:t>
            </a:r>
            <a:r>
              <a:rPr lang="cs-CZ" sz="2400" dirty="0">
                <a:solidFill>
                  <a:prstClr val="white"/>
                </a:solidFill>
                <a:latin typeface="Calibri" panose="020F0502020204030204"/>
              </a:rPr>
              <a:t> / granularity to consider?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83300" y="5764330"/>
            <a:ext cx="2639728" cy="1093670"/>
          </a:xfrm>
          <a:prstGeom prst="roundRect">
            <a:avLst>
              <a:gd name="adj" fmla="val 565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Nowadays, more convenient to model through DL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7091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62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Explanations</a:t>
            </a:r>
            <a:r>
              <a:rPr lang="cs-CZ" sz="4400" dirty="0"/>
              <a:t> in </a:t>
            </a:r>
            <a:r>
              <a:rPr lang="cs-CZ" sz="4400" dirty="0" err="1"/>
              <a:t>RecSys</a:t>
            </a:r>
            <a:endParaRPr lang="cs-CZ" sz="4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421213" y="1595723"/>
            <a:ext cx="652240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This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item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was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recommended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because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marL="285750" indent="-285750" defTabSz="685800">
              <a:buFontTx/>
              <a:buChar char="-"/>
            </a:pP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Improve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Transparency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Validity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checking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Trust in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system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Persuasiveness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Simplify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decision-making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Understand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domain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,…</a:t>
            </a:r>
          </a:p>
          <a:p>
            <a:pPr marL="171450" indent="-171450" defTabSz="685800">
              <a:buFontTx/>
              <a:buChar char="-"/>
            </a:pPr>
            <a:endParaRPr lang="cs-CZ" altLang="cs-CZ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buFontTx/>
              <a:buChar char="-"/>
            </a:pP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Many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different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strategies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interfaces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, use-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cases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and source data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tried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so far</a:t>
            </a:r>
            <a:endParaRPr lang="cs-CZ" altLang="cs-CZ" sz="9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632706C-B318-04BE-3779-BF8B4411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50968"/>
            <a:ext cx="5211396" cy="14258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669C17-CEC9-ED04-EB68-0F89B98B7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82135"/>
            <a:ext cx="3581400" cy="37758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3C31C31-66D7-68B8-BB3F-51885CB16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9200"/>
            <a:ext cx="538541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0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63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Explanations</a:t>
            </a:r>
            <a:r>
              <a:rPr lang="cs-CZ" dirty="0"/>
              <a:t> in </a:t>
            </a:r>
            <a:r>
              <a:rPr lang="cs-CZ" dirty="0" err="1"/>
              <a:t>RecSys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E41D2E-0856-00E1-7E5B-C4955440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37" y="0"/>
            <a:ext cx="3423963" cy="20026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81D993-5BF9-0776-BB8A-0CA7A2B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0010"/>
            <a:ext cx="9144000" cy="4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71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64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err="1"/>
              <a:t>Multi</a:t>
            </a:r>
            <a:r>
              <a:rPr lang="cs-CZ" sz="4400" dirty="0"/>
              <a:t>-stakeholder </a:t>
            </a:r>
            <a:r>
              <a:rPr lang="cs-CZ" sz="4400" dirty="0" err="1"/>
              <a:t>RecSys</a:t>
            </a:r>
            <a:br>
              <a:rPr lang="cs-CZ" sz="4400" dirty="0"/>
            </a:br>
            <a:r>
              <a:rPr lang="cs-CZ" sz="4400" dirty="0" err="1"/>
              <a:t>Multi-objective</a:t>
            </a:r>
            <a:r>
              <a:rPr lang="cs-CZ" sz="4400" dirty="0"/>
              <a:t> </a:t>
            </a:r>
            <a:r>
              <a:rPr lang="cs-CZ" sz="4400" dirty="0" err="1"/>
              <a:t>RecSys</a:t>
            </a:r>
            <a:endParaRPr lang="cs-CZ" sz="4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7B5D3E3-4D5A-9696-2828-EE866793EA34}"/>
              </a:ext>
            </a:extLst>
          </p:cNvPr>
          <p:cNvSpPr txBox="1"/>
          <p:nvPr/>
        </p:nvSpPr>
        <p:spPr>
          <a:xfrm>
            <a:off x="514991" y="2030029"/>
            <a:ext cx="648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/>
              <a:t>You</a:t>
            </a:r>
            <a:r>
              <a:rPr lang="cs-CZ" dirty="0"/>
              <a:t> are not </a:t>
            </a:r>
            <a:r>
              <a:rPr lang="cs-CZ" dirty="0" err="1"/>
              <a:t>alone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others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their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needs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too</a:t>
            </a: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may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multiple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needs</a:t>
            </a:r>
            <a:r>
              <a:rPr lang="cs-CZ" dirty="0">
                <a:sym typeface="Wingdings" panose="05000000000000000000" pitchFamily="2" charset="2"/>
              </a:rPr>
              <a:t> hard to sum </a:t>
            </a:r>
            <a:r>
              <a:rPr lang="cs-CZ" dirty="0" err="1">
                <a:sym typeface="Wingdings" panose="05000000000000000000" pitchFamily="2" charset="2"/>
              </a:rPr>
              <a:t>into</a:t>
            </a:r>
            <a:r>
              <a:rPr lang="cs-CZ" dirty="0">
                <a:sym typeface="Wingdings" panose="05000000000000000000" pitchFamily="2" charset="2"/>
              </a:rPr>
              <a:t> a single </a:t>
            </a:r>
            <a:r>
              <a:rPr lang="cs-CZ" dirty="0" err="1">
                <a:sym typeface="Wingdings" panose="05000000000000000000" pitchFamily="2" charset="2"/>
              </a:rPr>
              <a:t>objective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59A194-B87E-FD25-74C5-EB6F90C3B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75990"/>
            <a:ext cx="7268002" cy="38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45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0432" y="3284220"/>
            <a:ext cx="1876805" cy="2105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3910" y="2922654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4" h="1962785">
                <a:moveTo>
                  <a:pt x="1336337" y="0"/>
                </a:moveTo>
                <a:lnTo>
                  <a:pt x="1289831" y="12766"/>
                </a:lnTo>
                <a:lnTo>
                  <a:pt x="25959" y="1272027"/>
                </a:lnTo>
                <a:lnTo>
                  <a:pt x="2638" y="1315322"/>
                </a:lnTo>
                <a:lnTo>
                  <a:pt x="0" y="1339298"/>
                </a:lnTo>
                <a:lnTo>
                  <a:pt x="936" y="1351335"/>
                </a:lnTo>
                <a:lnTo>
                  <a:pt x="19719" y="1396235"/>
                </a:lnTo>
                <a:lnTo>
                  <a:pt x="558801" y="1936416"/>
                </a:lnTo>
                <a:lnTo>
                  <a:pt x="602083" y="1959750"/>
                </a:lnTo>
                <a:lnTo>
                  <a:pt x="626057" y="1962391"/>
                </a:lnTo>
                <a:lnTo>
                  <a:pt x="638092" y="1961454"/>
                </a:lnTo>
                <a:lnTo>
                  <a:pt x="682989" y="1942661"/>
                </a:lnTo>
                <a:lnTo>
                  <a:pt x="1936411" y="690366"/>
                </a:lnTo>
                <a:lnTo>
                  <a:pt x="1959744" y="647081"/>
                </a:lnTo>
                <a:lnTo>
                  <a:pt x="1962386" y="623105"/>
                </a:lnTo>
                <a:lnTo>
                  <a:pt x="1961451" y="611069"/>
                </a:lnTo>
                <a:lnTo>
                  <a:pt x="1942667" y="566166"/>
                </a:lnTo>
                <a:lnTo>
                  <a:pt x="1403598" y="25974"/>
                </a:lnTo>
                <a:lnTo>
                  <a:pt x="1360313" y="2641"/>
                </a:lnTo>
                <a:lnTo>
                  <a:pt x="1336337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7803" y="3735323"/>
            <a:ext cx="1469898" cy="1469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1302" y="3725174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65"/>
                </a:lnTo>
                <a:lnTo>
                  <a:pt x="1438655" y="1786121"/>
                </a:lnTo>
                <a:lnTo>
                  <a:pt x="1786127" y="1438649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4399" y="2986034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40" h="789939">
                <a:moveTo>
                  <a:pt x="231647" y="0"/>
                </a:moveTo>
                <a:lnTo>
                  <a:pt x="192283" y="9484"/>
                </a:lnTo>
                <a:lnTo>
                  <a:pt x="0" y="195955"/>
                </a:lnTo>
                <a:lnTo>
                  <a:pt x="593719" y="789797"/>
                </a:lnTo>
                <a:lnTo>
                  <a:pt x="772518" y="609798"/>
                </a:lnTo>
                <a:lnTo>
                  <a:pt x="789534" y="564443"/>
                </a:lnTo>
                <a:lnTo>
                  <a:pt x="789577" y="552383"/>
                </a:lnTo>
                <a:lnTo>
                  <a:pt x="787936" y="540416"/>
                </a:lnTo>
                <a:lnTo>
                  <a:pt x="764529" y="497311"/>
                </a:lnTo>
                <a:lnTo>
                  <a:pt x="290686" y="23397"/>
                </a:lnTo>
                <a:lnTo>
                  <a:pt x="256826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3968" y="3089788"/>
            <a:ext cx="505459" cy="533400"/>
          </a:xfrm>
          <a:custGeom>
            <a:avLst/>
            <a:gdLst/>
            <a:ahLst/>
            <a:cxnLst/>
            <a:rect l="l" t="t" r="r" b="b"/>
            <a:pathLst>
              <a:path w="505459" h="533400">
                <a:moveTo>
                  <a:pt x="499871" y="466343"/>
                </a:moveTo>
                <a:lnTo>
                  <a:pt x="475487" y="466343"/>
                </a:lnTo>
                <a:lnTo>
                  <a:pt x="477895" y="469391"/>
                </a:lnTo>
                <a:lnTo>
                  <a:pt x="481187" y="472439"/>
                </a:lnTo>
                <a:lnTo>
                  <a:pt x="482224" y="472439"/>
                </a:lnTo>
                <a:lnTo>
                  <a:pt x="482711" y="475487"/>
                </a:lnTo>
                <a:lnTo>
                  <a:pt x="483229" y="475487"/>
                </a:lnTo>
                <a:lnTo>
                  <a:pt x="483351" y="478535"/>
                </a:lnTo>
                <a:lnTo>
                  <a:pt x="482986" y="478535"/>
                </a:lnTo>
                <a:lnTo>
                  <a:pt x="482711" y="481583"/>
                </a:lnTo>
                <a:lnTo>
                  <a:pt x="481949" y="481583"/>
                </a:lnTo>
                <a:lnTo>
                  <a:pt x="479938" y="487679"/>
                </a:lnTo>
                <a:lnTo>
                  <a:pt x="478139" y="487679"/>
                </a:lnTo>
                <a:lnTo>
                  <a:pt x="475609" y="490727"/>
                </a:lnTo>
                <a:lnTo>
                  <a:pt x="446653" y="521207"/>
                </a:lnTo>
                <a:lnTo>
                  <a:pt x="446135" y="521207"/>
                </a:lnTo>
                <a:lnTo>
                  <a:pt x="446410" y="524255"/>
                </a:lnTo>
                <a:lnTo>
                  <a:pt x="448177" y="524255"/>
                </a:lnTo>
                <a:lnTo>
                  <a:pt x="449061" y="527303"/>
                </a:lnTo>
                <a:lnTo>
                  <a:pt x="450098" y="527303"/>
                </a:lnTo>
                <a:lnTo>
                  <a:pt x="454030" y="530351"/>
                </a:lnTo>
                <a:lnTo>
                  <a:pt x="456194" y="533399"/>
                </a:lnTo>
                <a:lnTo>
                  <a:pt x="460888" y="533399"/>
                </a:lnTo>
                <a:lnTo>
                  <a:pt x="492251" y="502919"/>
                </a:lnTo>
                <a:lnTo>
                  <a:pt x="495940" y="499871"/>
                </a:lnTo>
                <a:lnTo>
                  <a:pt x="498866" y="496823"/>
                </a:lnTo>
                <a:lnTo>
                  <a:pt x="500755" y="493775"/>
                </a:lnTo>
                <a:lnTo>
                  <a:pt x="502798" y="490727"/>
                </a:lnTo>
                <a:lnTo>
                  <a:pt x="503925" y="484631"/>
                </a:lnTo>
                <a:lnTo>
                  <a:pt x="504962" y="478535"/>
                </a:lnTo>
                <a:lnTo>
                  <a:pt x="504687" y="475487"/>
                </a:lnTo>
                <a:lnTo>
                  <a:pt x="503438" y="472439"/>
                </a:lnTo>
                <a:lnTo>
                  <a:pt x="502157" y="469391"/>
                </a:lnTo>
                <a:lnTo>
                  <a:pt x="499871" y="466343"/>
                </a:lnTo>
                <a:close/>
              </a:path>
              <a:path w="505459" h="533400">
                <a:moveTo>
                  <a:pt x="469635" y="435863"/>
                </a:moveTo>
                <a:lnTo>
                  <a:pt x="463814" y="435863"/>
                </a:lnTo>
                <a:lnTo>
                  <a:pt x="412607" y="484631"/>
                </a:lnTo>
                <a:lnTo>
                  <a:pt x="412241" y="484631"/>
                </a:lnTo>
                <a:lnTo>
                  <a:pt x="411998" y="487679"/>
                </a:lnTo>
                <a:lnTo>
                  <a:pt x="412363" y="487679"/>
                </a:lnTo>
                <a:lnTo>
                  <a:pt x="412760" y="490727"/>
                </a:lnTo>
                <a:lnTo>
                  <a:pt x="414131" y="490727"/>
                </a:lnTo>
                <a:lnTo>
                  <a:pt x="414893" y="493775"/>
                </a:lnTo>
                <a:lnTo>
                  <a:pt x="417454" y="493775"/>
                </a:lnTo>
                <a:lnTo>
                  <a:pt x="418856" y="496823"/>
                </a:lnTo>
                <a:lnTo>
                  <a:pt x="420105" y="496823"/>
                </a:lnTo>
                <a:lnTo>
                  <a:pt x="420989" y="499871"/>
                </a:lnTo>
                <a:lnTo>
                  <a:pt x="426476" y="499871"/>
                </a:lnTo>
                <a:lnTo>
                  <a:pt x="460613" y="466343"/>
                </a:lnTo>
                <a:lnTo>
                  <a:pt x="499871" y="466343"/>
                </a:lnTo>
                <a:lnTo>
                  <a:pt x="496427" y="460247"/>
                </a:lnTo>
                <a:lnTo>
                  <a:pt x="493257" y="457199"/>
                </a:lnTo>
                <a:lnTo>
                  <a:pt x="489447" y="457199"/>
                </a:lnTo>
                <a:lnTo>
                  <a:pt x="485150" y="454151"/>
                </a:lnTo>
                <a:lnTo>
                  <a:pt x="469757" y="454151"/>
                </a:lnTo>
                <a:lnTo>
                  <a:pt x="476006" y="448055"/>
                </a:lnTo>
                <a:lnTo>
                  <a:pt x="476249" y="445007"/>
                </a:lnTo>
                <a:lnTo>
                  <a:pt x="475853" y="445007"/>
                </a:lnTo>
                <a:lnTo>
                  <a:pt x="475366" y="441959"/>
                </a:lnTo>
                <a:lnTo>
                  <a:pt x="473963" y="441959"/>
                </a:lnTo>
                <a:lnTo>
                  <a:pt x="473080" y="438911"/>
                </a:lnTo>
                <a:lnTo>
                  <a:pt x="470672" y="438911"/>
                </a:lnTo>
                <a:lnTo>
                  <a:pt x="469635" y="435863"/>
                </a:lnTo>
                <a:close/>
              </a:path>
              <a:path w="505459" h="533400">
                <a:moveTo>
                  <a:pt x="409834" y="380999"/>
                </a:moveTo>
                <a:lnTo>
                  <a:pt x="395234" y="380999"/>
                </a:lnTo>
                <a:lnTo>
                  <a:pt x="390387" y="384047"/>
                </a:lnTo>
                <a:lnTo>
                  <a:pt x="380999" y="387095"/>
                </a:lnTo>
                <a:lnTo>
                  <a:pt x="376427" y="390143"/>
                </a:lnTo>
                <a:lnTo>
                  <a:pt x="372099" y="396239"/>
                </a:lnTo>
                <a:lnTo>
                  <a:pt x="367649" y="399287"/>
                </a:lnTo>
                <a:lnTo>
                  <a:pt x="364114" y="405383"/>
                </a:lnTo>
                <a:lnTo>
                  <a:pt x="361706" y="408431"/>
                </a:lnTo>
                <a:lnTo>
                  <a:pt x="359267" y="414527"/>
                </a:lnTo>
                <a:lnTo>
                  <a:pt x="358018" y="417575"/>
                </a:lnTo>
                <a:lnTo>
                  <a:pt x="357743" y="423671"/>
                </a:lnTo>
                <a:lnTo>
                  <a:pt x="357499" y="426719"/>
                </a:lnTo>
                <a:lnTo>
                  <a:pt x="358505" y="432815"/>
                </a:lnTo>
                <a:lnTo>
                  <a:pt x="362590" y="441959"/>
                </a:lnTo>
                <a:lnTo>
                  <a:pt x="365881" y="445007"/>
                </a:lnTo>
                <a:lnTo>
                  <a:pt x="375025" y="454151"/>
                </a:lnTo>
                <a:lnTo>
                  <a:pt x="384688" y="460247"/>
                </a:lnTo>
                <a:lnTo>
                  <a:pt x="389625" y="463295"/>
                </a:lnTo>
                <a:lnTo>
                  <a:pt x="404225" y="463295"/>
                </a:lnTo>
                <a:lnTo>
                  <a:pt x="409072" y="460247"/>
                </a:lnTo>
                <a:lnTo>
                  <a:pt x="418459" y="457199"/>
                </a:lnTo>
                <a:lnTo>
                  <a:pt x="423031" y="454151"/>
                </a:lnTo>
                <a:lnTo>
                  <a:pt x="427360" y="448055"/>
                </a:lnTo>
                <a:lnTo>
                  <a:pt x="431810" y="445007"/>
                </a:lnTo>
                <a:lnTo>
                  <a:pt x="391546" y="445007"/>
                </a:lnTo>
                <a:lnTo>
                  <a:pt x="389138" y="441959"/>
                </a:lnTo>
                <a:lnTo>
                  <a:pt x="384566" y="441959"/>
                </a:lnTo>
                <a:lnTo>
                  <a:pt x="379994" y="435863"/>
                </a:lnTo>
                <a:lnTo>
                  <a:pt x="378470" y="432815"/>
                </a:lnTo>
                <a:lnTo>
                  <a:pt x="377830" y="432815"/>
                </a:lnTo>
                <a:lnTo>
                  <a:pt x="377068" y="429767"/>
                </a:lnTo>
                <a:lnTo>
                  <a:pt x="376946" y="426719"/>
                </a:lnTo>
                <a:lnTo>
                  <a:pt x="377555" y="423671"/>
                </a:lnTo>
                <a:lnTo>
                  <a:pt x="378195" y="420623"/>
                </a:lnTo>
                <a:lnTo>
                  <a:pt x="379475" y="420623"/>
                </a:lnTo>
                <a:lnTo>
                  <a:pt x="382767" y="414527"/>
                </a:lnTo>
                <a:lnTo>
                  <a:pt x="384931" y="411479"/>
                </a:lnTo>
                <a:lnTo>
                  <a:pt x="387339" y="408431"/>
                </a:lnTo>
                <a:lnTo>
                  <a:pt x="390143" y="405383"/>
                </a:lnTo>
                <a:lnTo>
                  <a:pt x="392795" y="405383"/>
                </a:lnTo>
                <a:lnTo>
                  <a:pt x="395356" y="402335"/>
                </a:lnTo>
                <a:lnTo>
                  <a:pt x="398007" y="402335"/>
                </a:lnTo>
                <a:lnTo>
                  <a:pt x="400568" y="399287"/>
                </a:lnTo>
                <a:lnTo>
                  <a:pt x="433577" y="399287"/>
                </a:lnTo>
                <a:lnTo>
                  <a:pt x="429005" y="393191"/>
                </a:lnTo>
                <a:lnTo>
                  <a:pt x="419618" y="387095"/>
                </a:lnTo>
                <a:lnTo>
                  <a:pt x="414771" y="384047"/>
                </a:lnTo>
                <a:lnTo>
                  <a:pt x="409834" y="380999"/>
                </a:lnTo>
                <a:close/>
              </a:path>
              <a:path w="505459" h="533400">
                <a:moveTo>
                  <a:pt x="433577" y="399287"/>
                </a:moveTo>
                <a:lnTo>
                  <a:pt x="410474" y="399287"/>
                </a:lnTo>
                <a:lnTo>
                  <a:pt x="412760" y="402335"/>
                </a:lnTo>
                <a:lnTo>
                  <a:pt x="415046" y="402335"/>
                </a:lnTo>
                <a:lnTo>
                  <a:pt x="417179" y="405383"/>
                </a:lnTo>
                <a:lnTo>
                  <a:pt x="419465" y="408431"/>
                </a:lnTo>
                <a:lnTo>
                  <a:pt x="420989" y="408431"/>
                </a:lnTo>
                <a:lnTo>
                  <a:pt x="421751" y="411479"/>
                </a:lnTo>
                <a:lnTo>
                  <a:pt x="422391" y="414527"/>
                </a:lnTo>
                <a:lnTo>
                  <a:pt x="422513" y="417575"/>
                </a:lnTo>
                <a:lnTo>
                  <a:pt x="421904" y="420623"/>
                </a:lnTo>
                <a:lnTo>
                  <a:pt x="421264" y="420623"/>
                </a:lnTo>
                <a:lnTo>
                  <a:pt x="420105" y="423671"/>
                </a:lnTo>
                <a:lnTo>
                  <a:pt x="418337" y="426719"/>
                </a:lnTo>
                <a:lnTo>
                  <a:pt x="416692" y="429767"/>
                </a:lnTo>
                <a:lnTo>
                  <a:pt x="414527" y="432815"/>
                </a:lnTo>
                <a:lnTo>
                  <a:pt x="412120" y="435863"/>
                </a:lnTo>
                <a:lnTo>
                  <a:pt x="409315" y="435863"/>
                </a:lnTo>
                <a:lnTo>
                  <a:pt x="406664" y="438911"/>
                </a:lnTo>
                <a:lnTo>
                  <a:pt x="404103" y="441959"/>
                </a:lnTo>
                <a:lnTo>
                  <a:pt x="398891" y="441959"/>
                </a:lnTo>
                <a:lnTo>
                  <a:pt x="396483" y="445007"/>
                </a:lnTo>
                <a:lnTo>
                  <a:pt x="431810" y="445007"/>
                </a:lnTo>
                <a:lnTo>
                  <a:pt x="435345" y="438911"/>
                </a:lnTo>
                <a:lnTo>
                  <a:pt x="437753" y="435863"/>
                </a:lnTo>
                <a:lnTo>
                  <a:pt x="440192" y="429767"/>
                </a:lnTo>
                <a:lnTo>
                  <a:pt x="441441" y="426719"/>
                </a:lnTo>
                <a:lnTo>
                  <a:pt x="441716" y="420623"/>
                </a:lnTo>
                <a:lnTo>
                  <a:pt x="441959" y="417575"/>
                </a:lnTo>
                <a:lnTo>
                  <a:pt x="441076" y="411479"/>
                </a:lnTo>
                <a:lnTo>
                  <a:pt x="438911" y="408431"/>
                </a:lnTo>
                <a:lnTo>
                  <a:pt x="436869" y="402335"/>
                </a:lnTo>
                <a:lnTo>
                  <a:pt x="433577" y="399287"/>
                </a:lnTo>
                <a:close/>
              </a:path>
              <a:path w="505459" h="533400">
                <a:moveTo>
                  <a:pt x="465185" y="432815"/>
                </a:moveTo>
                <a:lnTo>
                  <a:pt x="464698" y="435863"/>
                </a:lnTo>
                <a:lnTo>
                  <a:pt x="465703" y="435863"/>
                </a:lnTo>
                <a:lnTo>
                  <a:pt x="465185" y="432815"/>
                </a:lnTo>
                <a:close/>
              </a:path>
              <a:path w="505459" h="533400">
                <a:moveTo>
                  <a:pt x="378835" y="344423"/>
                </a:moveTo>
                <a:lnTo>
                  <a:pt x="371977" y="344423"/>
                </a:lnTo>
                <a:lnTo>
                  <a:pt x="320801" y="393191"/>
                </a:lnTo>
                <a:lnTo>
                  <a:pt x="320558" y="396239"/>
                </a:lnTo>
                <a:lnTo>
                  <a:pt x="321442" y="396239"/>
                </a:lnTo>
                <a:lnTo>
                  <a:pt x="321929" y="399287"/>
                </a:lnTo>
                <a:lnTo>
                  <a:pt x="323606" y="399287"/>
                </a:lnTo>
                <a:lnTo>
                  <a:pt x="324733" y="402335"/>
                </a:lnTo>
                <a:lnTo>
                  <a:pt x="327538" y="405383"/>
                </a:lnTo>
                <a:lnTo>
                  <a:pt x="329702" y="405383"/>
                </a:lnTo>
                <a:lnTo>
                  <a:pt x="330707" y="408431"/>
                </a:lnTo>
                <a:lnTo>
                  <a:pt x="335523" y="408431"/>
                </a:lnTo>
                <a:lnTo>
                  <a:pt x="386577" y="356615"/>
                </a:lnTo>
                <a:lnTo>
                  <a:pt x="386852" y="356615"/>
                </a:lnTo>
                <a:lnTo>
                  <a:pt x="386455" y="353567"/>
                </a:lnTo>
                <a:lnTo>
                  <a:pt x="385571" y="353567"/>
                </a:lnTo>
                <a:lnTo>
                  <a:pt x="384809" y="350519"/>
                </a:lnTo>
                <a:lnTo>
                  <a:pt x="382889" y="350519"/>
                </a:lnTo>
                <a:lnTo>
                  <a:pt x="381518" y="347471"/>
                </a:lnTo>
                <a:lnTo>
                  <a:pt x="380116" y="347471"/>
                </a:lnTo>
                <a:lnTo>
                  <a:pt x="378835" y="344423"/>
                </a:lnTo>
                <a:close/>
              </a:path>
              <a:path w="505459" h="533400">
                <a:moveTo>
                  <a:pt x="312298" y="380999"/>
                </a:moveTo>
                <a:lnTo>
                  <a:pt x="305043" y="380999"/>
                </a:lnTo>
                <a:lnTo>
                  <a:pt x="306202" y="384047"/>
                </a:lnTo>
                <a:lnTo>
                  <a:pt x="311139" y="384047"/>
                </a:lnTo>
                <a:lnTo>
                  <a:pt x="312298" y="380999"/>
                </a:lnTo>
                <a:close/>
              </a:path>
              <a:path w="505459" h="533400">
                <a:moveTo>
                  <a:pt x="316351" y="377951"/>
                </a:moveTo>
                <a:lnTo>
                  <a:pt x="300593" y="377951"/>
                </a:lnTo>
                <a:lnTo>
                  <a:pt x="301751" y="380999"/>
                </a:lnTo>
                <a:lnTo>
                  <a:pt x="314705" y="380999"/>
                </a:lnTo>
                <a:lnTo>
                  <a:pt x="316351" y="377951"/>
                </a:lnTo>
                <a:close/>
              </a:path>
              <a:path w="505459" h="533400">
                <a:moveTo>
                  <a:pt x="315986" y="368807"/>
                </a:moveTo>
                <a:lnTo>
                  <a:pt x="292364" y="368807"/>
                </a:lnTo>
                <a:lnTo>
                  <a:pt x="294497" y="371855"/>
                </a:lnTo>
                <a:lnTo>
                  <a:pt x="297301" y="374903"/>
                </a:lnTo>
                <a:lnTo>
                  <a:pt x="298307" y="377951"/>
                </a:lnTo>
                <a:lnTo>
                  <a:pt x="318272" y="377951"/>
                </a:lnTo>
                <a:lnTo>
                  <a:pt x="318881" y="374903"/>
                </a:lnTo>
                <a:lnTo>
                  <a:pt x="320558" y="374903"/>
                </a:lnTo>
                <a:lnTo>
                  <a:pt x="320558" y="371855"/>
                </a:lnTo>
                <a:lnTo>
                  <a:pt x="316748" y="371855"/>
                </a:lnTo>
                <a:lnTo>
                  <a:pt x="315986" y="368807"/>
                </a:lnTo>
                <a:close/>
              </a:path>
              <a:path w="505459" h="533400">
                <a:moveTo>
                  <a:pt x="362193" y="307847"/>
                </a:moveTo>
                <a:lnTo>
                  <a:pt x="319034" y="307847"/>
                </a:lnTo>
                <a:lnTo>
                  <a:pt x="324977" y="313943"/>
                </a:lnTo>
                <a:lnTo>
                  <a:pt x="298947" y="341375"/>
                </a:lnTo>
                <a:lnTo>
                  <a:pt x="289041" y="362711"/>
                </a:lnTo>
                <a:lnTo>
                  <a:pt x="289681" y="365759"/>
                </a:lnTo>
                <a:lnTo>
                  <a:pt x="291083" y="368807"/>
                </a:lnTo>
                <a:lnTo>
                  <a:pt x="313060" y="368807"/>
                </a:lnTo>
                <a:lnTo>
                  <a:pt x="310774" y="365759"/>
                </a:lnTo>
                <a:lnTo>
                  <a:pt x="310012" y="362711"/>
                </a:lnTo>
                <a:lnTo>
                  <a:pt x="310499" y="359663"/>
                </a:lnTo>
                <a:lnTo>
                  <a:pt x="311017" y="359663"/>
                </a:lnTo>
                <a:lnTo>
                  <a:pt x="312663" y="356615"/>
                </a:lnTo>
                <a:lnTo>
                  <a:pt x="315346" y="353567"/>
                </a:lnTo>
                <a:lnTo>
                  <a:pt x="339211" y="329183"/>
                </a:lnTo>
                <a:lnTo>
                  <a:pt x="361949" y="329183"/>
                </a:lnTo>
                <a:lnTo>
                  <a:pt x="350885" y="316991"/>
                </a:lnTo>
                <a:lnTo>
                  <a:pt x="362193" y="307847"/>
                </a:lnTo>
                <a:close/>
              </a:path>
              <a:path w="505459" h="533400">
                <a:moveTo>
                  <a:pt x="374385" y="341375"/>
                </a:moveTo>
                <a:lnTo>
                  <a:pt x="372739" y="341375"/>
                </a:lnTo>
                <a:lnTo>
                  <a:pt x="372374" y="344423"/>
                </a:lnTo>
                <a:lnTo>
                  <a:pt x="375147" y="344423"/>
                </a:lnTo>
                <a:lnTo>
                  <a:pt x="374385" y="341375"/>
                </a:lnTo>
                <a:close/>
              </a:path>
              <a:path w="505459" h="533400">
                <a:moveTo>
                  <a:pt x="397885" y="320039"/>
                </a:moveTo>
                <a:lnTo>
                  <a:pt x="393313" y="320039"/>
                </a:lnTo>
                <a:lnTo>
                  <a:pt x="390784" y="323087"/>
                </a:lnTo>
                <a:lnTo>
                  <a:pt x="387857" y="326135"/>
                </a:lnTo>
                <a:lnTo>
                  <a:pt x="385175" y="329183"/>
                </a:lnTo>
                <a:lnTo>
                  <a:pt x="383804" y="329183"/>
                </a:lnTo>
                <a:lnTo>
                  <a:pt x="383804" y="332231"/>
                </a:lnTo>
                <a:lnTo>
                  <a:pt x="383926" y="335279"/>
                </a:lnTo>
                <a:lnTo>
                  <a:pt x="385450" y="338327"/>
                </a:lnTo>
                <a:lnTo>
                  <a:pt x="388741" y="341375"/>
                </a:lnTo>
                <a:lnTo>
                  <a:pt x="391911" y="344423"/>
                </a:lnTo>
                <a:lnTo>
                  <a:pt x="401695" y="344423"/>
                </a:lnTo>
                <a:lnTo>
                  <a:pt x="404621" y="341375"/>
                </a:lnTo>
                <a:lnTo>
                  <a:pt x="407426" y="338327"/>
                </a:lnTo>
                <a:lnTo>
                  <a:pt x="408797" y="335279"/>
                </a:lnTo>
                <a:lnTo>
                  <a:pt x="408675" y="332231"/>
                </a:lnTo>
                <a:lnTo>
                  <a:pt x="407029" y="329183"/>
                </a:lnTo>
                <a:lnTo>
                  <a:pt x="400690" y="323087"/>
                </a:lnTo>
                <a:lnTo>
                  <a:pt x="397885" y="320039"/>
                </a:lnTo>
                <a:close/>
              </a:path>
              <a:path w="505459" h="533400">
                <a:moveTo>
                  <a:pt x="263408" y="277367"/>
                </a:moveTo>
                <a:lnTo>
                  <a:pt x="238749" y="277367"/>
                </a:lnTo>
                <a:lnTo>
                  <a:pt x="235701" y="280415"/>
                </a:lnTo>
                <a:lnTo>
                  <a:pt x="233050" y="283463"/>
                </a:lnTo>
                <a:lnTo>
                  <a:pt x="231007" y="286511"/>
                </a:lnTo>
                <a:lnTo>
                  <a:pt x="229880" y="289559"/>
                </a:lnTo>
                <a:lnTo>
                  <a:pt x="228721" y="292607"/>
                </a:lnTo>
                <a:lnTo>
                  <a:pt x="252343" y="326135"/>
                </a:lnTo>
                <a:lnTo>
                  <a:pt x="260725" y="326135"/>
                </a:lnTo>
                <a:lnTo>
                  <a:pt x="256153" y="329183"/>
                </a:lnTo>
                <a:lnTo>
                  <a:pt x="255910" y="329183"/>
                </a:lnTo>
                <a:lnTo>
                  <a:pt x="255910" y="332231"/>
                </a:lnTo>
                <a:lnTo>
                  <a:pt x="256275" y="332231"/>
                </a:lnTo>
                <a:lnTo>
                  <a:pt x="257555" y="335279"/>
                </a:lnTo>
                <a:lnTo>
                  <a:pt x="258683" y="335279"/>
                </a:lnTo>
                <a:lnTo>
                  <a:pt x="260482" y="338327"/>
                </a:lnTo>
                <a:lnTo>
                  <a:pt x="262006" y="338327"/>
                </a:lnTo>
                <a:lnTo>
                  <a:pt x="263255" y="341375"/>
                </a:lnTo>
                <a:lnTo>
                  <a:pt x="268467" y="341375"/>
                </a:lnTo>
                <a:lnTo>
                  <a:pt x="296423" y="313943"/>
                </a:lnTo>
                <a:lnTo>
                  <a:pt x="255269" y="313943"/>
                </a:lnTo>
                <a:lnTo>
                  <a:pt x="252862" y="310895"/>
                </a:lnTo>
                <a:lnTo>
                  <a:pt x="250941" y="307847"/>
                </a:lnTo>
                <a:lnTo>
                  <a:pt x="248533" y="307847"/>
                </a:lnTo>
                <a:lnTo>
                  <a:pt x="247253" y="304799"/>
                </a:lnTo>
                <a:lnTo>
                  <a:pt x="247009" y="298703"/>
                </a:lnTo>
                <a:lnTo>
                  <a:pt x="248015" y="295655"/>
                </a:lnTo>
                <a:lnTo>
                  <a:pt x="250179" y="295655"/>
                </a:lnTo>
                <a:lnTo>
                  <a:pt x="251338" y="292607"/>
                </a:lnTo>
                <a:lnTo>
                  <a:pt x="280294" y="292607"/>
                </a:lnTo>
                <a:lnTo>
                  <a:pt x="275843" y="286511"/>
                </a:lnTo>
                <a:lnTo>
                  <a:pt x="271515" y="283463"/>
                </a:lnTo>
                <a:lnTo>
                  <a:pt x="263408" y="277367"/>
                </a:lnTo>
                <a:close/>
              </a:path>
              <a:path w="505459" h="533400">
                <a:moveTo>
                  <a:pt x="362590" y="329183"/>
                </a:moveTo>
                <a:lnTo>
                  <a:pt x="339211" y="329183"/>
                </a:lnTo>
                <a:lnTo>
                  <a:pt x="350276" y="341375"/>
                </a:lnTo>
                <a:lnTo>
                  <a:pt x="354573" y="341375"/>
                </a:lnTo>
                <a:lnTo>
                  <a:pt x="356219" y="338327"/>
                </a:lnTo>
                <a:lnTo>
                  <a:pt x="358383" y="338327"/>
                </a:lnTo>
                <a:lnTo>
                  <a:pt x="359420" y="335279"/>
                </a:lnTo>
                <a:lnTo>
                  <a:pt x="360304" y="335279"/>
                </a:lnTo>
                <a:lnTo>
                  <a:pt x="361706" y="332231"/>
                </a:lnTo>
                <a:lnTo>
                  <a:pt x="362711" y="332231"/>
                </a:lnTo>
                <a:lnTo>
                  <a:pt x="362590" y="329183"/>
                </a:lnTo>
                <a:close/>
              </a:path>
              <a:path w="505459" h="533400">
                <a:moveTo>
                  <a:pt x="295777" y="259079"/>
                </a:moveTo>
                <a:lnTo>
                  <a:pt x="265175" y="259079"/>
                </a:lnTo>
                <a:lnTo>
                  <a:pt x="265175" y="262127"/>
                </a:lnTo>
                <a:lnTo>
                  <a:pt x="268985" y="262127"/>
                </a:lnTo>
                <a:lnTo>
                  <a:pt x="270509" y="265175"/>
                </a:lnTo>
                <a:lnTo>
                  <a:pt x="276484" y="265175"/>
                </a:lnTo>
                <a:lnTo>
                  <a:pt x="278648" y="268223"/>
                </a:lnTo>
                <a:lnTo>
                  <a:pt x="281056" y="268223"/>
                </a:lnTo>
                <a:lnTo>
                  <a:pt x="283463" y="271271"/>
                </a:lnTo>
                <a:lnTo>
                  <a:pt x="285871" y="271271"/>
                </a:lnTo>
                <a:lnTo>
                  <a:pt x="288279" y="274319"/>
                </a:lnTo>
                <a:lnTo>
                  <a:pt x="290078" y="277367"/>
                </a:lnTo>
                <a:lnTo>
                  <a:pt x="291449" y="277367"/>
                </a:lnTo>
                <a:lnTo>
                  <a:pt x="292211" y="280415"/>
                </a:lnTo>
                <a:lnTo>
                  <a:pt x="293126" y="280415"/>
                </a:lnTo>
                <a:lnTo>
                  <a:pt x="293491" y="283463"/>
                </a:lnTo>
                <a:lnTo>
                  <a:pt x="293369" y="286511"/>
                </a:lnTo>
                <a:lnTo>
                  <a:pt x="292851" y="286511"/>
                </a:lnTo>
                <a:lnTo>
                  <a:pt x="291967" y="289559"/>
                </a:lnTo>
                <a:lnTo>
                  <a:pt x="291205" y="289559"/>
                </a:lnTo>
                <a:lnTo>
                  <a:pt x="289925" y="292607"/>
                </a:lnTo>
                <a:lnTo>
                  <a:pt x="288279" y="292607"/>
                </a:lnTo>
                <a:lnTo>
                  <a:pt x="285231" y="295655"/>
                </a:lnTo>
                <a:lnTo>
                  <a:pt x="266303" y="295655"/>
                </a:lnTo>
                <a:lnTo>
                  <a:pt x="268467" y="298703"/>
                </a:lnTo>
                <a:lnTo>
                  <a:pt x="270753" y="298703"/>
                </a:lnTo>
                <a:lnTo>
                  <a:pt x="276209" y="304799"/>
                </a:lnTo>
                <a:lnTo>
                  <a:pt x="267583" y="313943"/>
                </a:lnTo>
                <a:lnTo>
                  <a:pt x="296423" y="313943"/>
                </a:lnTo>
                <a:lnTo>
                  <a:pt x="302635" y="307847"/>
                </a:lnTo>
                <a:lnTo>
                  <a:pt x="306202" y="304799"/>
                </a:lnTo>
                <a:lnTo>
                  <a:pt x="308731" y="298703"/>
                </a:lnTo>
                <a:lnTo>
                  <a:pt x="310499" y="295655"/>
                </a:lnTo>
                <a:lnTo>
                  <a:pt x="312176" y="292607"/>
                </a:lnTo>
                <a:lnTo>
                  <a:pt x="312938" y="289559"/>
                </a:lnTo>
                <a:lnTo>
                  <a:pt x="312785" y="286511"/>
                </a:lnTo>
                <a:lnTo>
                  <a:pt x="312541" y="283463"/>
                </a:lnTo>
                <a:lnTo>
                  <a:pt x="311414" y="280415"/>
                </a:lnTo>
                <a:lnTo>
                  <a:pt x="309371" y="277367"/>
                </a:lnTo>
                <a:lnTo>
                  <a:pt x="307329" y="271271"/>
                </a:lnTo>
                <a:lnTo>
                  <a:pt x="304403" y="268223"/>
                </a:lnTo>
                <a:lnTo>
                  <a:pt x="300349" y="265175"/>
                </a:lnTo>
                <a:lnTo>
                  <a:pt x="298185" y="262127"/>
                </a:lnTo>
                <a:lnTo>
                  <a:pt x="295777" y="259079"/>
                </a:lnTo>
                <a:close/>
              </a:path>
              <a:path w="505459" h="533400">
                <a:moveTo>
                  <a:pt x="362833" y="304799"/>
                </a:moveTo>
                <a:lnTo>
                  <a:pt x="318637" y="304799"/>
                </a:lnTo>
                <a:lnTo>
                  <a:pt x="318119" y="307847"/>
                </a:lnTo>
                <a:lnTo>
                  <a:pt x="362590" y="307847"/>
                </a:lnTo>
                <a:lnTo>
                  <a:pt x="362833" y="304799"/>
                </a:lnTo>
                <a:close/>
              </a:path>
              <a:path w="505459" h="533400">
                <a:moveTo>
                  <a:pt x="329824" y="295655"/>
                </a:moveTo>
                <a:lnTo>
                  <a:pt x="328300" y="295655"/>
                </a:lnTo>
                <a:lnTo>
                  <a:pt x="327781" y="298703"/>
                </a:lnTo>
                <a:lnTo>
                  <a:pt x="323728" y="298703"/>
                </a:lnTo>
                <a:lnTo>
                  <a:pt x="322569" y="301751"/>
                </a:lnTo>
                <a:lnTo>
                  <a:pt x="320558" y="304799"/>
                </a:lnTo>
                <a:lnTo>
                  <a:pt x="336682" y="304799"/>
                </a:lnTo>
                <a:lnTo>
                  <a:pt x="330311" y="298703"/>
                </a:lnTo>
                <a:lnTo>
                  <a:pt x="329824" y="295655"/>
                </a:lnTo>
                <a:close/>
              </a:path>
              <a:path w="505459" h="533400">
                <a:moveTo>
                  <a:pt x="353933" y="292607"/>
                </a:moveTo>
                <a:lnTo>
                  <a:pt x="347990" y="292607"/>
                </a:lnTo>
                <a:lnTo>
                  <a:pt x="336682" y="304799"/>
                </a:lnTo>
                <a:lnTo>
                  <a:pt x="362590" y="304799"/>
                </a:lnTo>
                <a:lnTo>
                  <a:pt x="362193" y="301751"/>
                </a:lnTo>
                <a:lnTo>
                  <a:pt x="360791" y="301751"/>
                </a:lnTo>
                <a:lnTo>
                  <a:pt x="360029" y="298703"/>
                </a:lnTo>
                <a:lnTo>
                  <a:pt x="358901" y="298703"/>
                </a:lnTo>
                <a:lnTo>
                  <a:pt x="356097" y="295655"/>
                </a:lnTo>
                <a:lnTo>
                  <a:pt x="354970" y="295655"/>
                </a:lnTo>
                <a:lnTo>
                  <a:pt x="353933" y="292607"/>
                </a:lnTo>
                <a:close/>
              </a:path>
              <a:path w="505459" h="533400">
                <a:moveTo>
                  <a:pt x="280294" y="292607"/>
                </a:moveTo>
                <a:lnTo>
                  <a:pt x="262371" y="292607"/>
                </a:lnTo>
                <a:lnTo>
                  <a:pt x="264413" y="295655"/>
                </a:lnTo>
                <a:lnTo>
                  <a:pt x="285231" y="295655"/>
                </a:lnTo>
                <a:lnTo>
                  <a:pt x="280294" y="292607"/>
                </a:lnTo>
                <a:close/>
              </a:path>
              <a:path w="505459" h="533400">
                <a:moveTo>
                  <a:pt x="219059" y="283463"/>
                </a:moveTo>
                <a:lnTo>
                  <a:pt x="212841" y="283463"/>
                </a:lnTo>
                <a:lnTo>
                  <a:pt x="214487" y="286511"/>
                </a:lnTo>
                <a:lnTo>
                  <a:pt x="218693" y="286511"/>
                </a:lnTo>
                <a:lnTo>
                  <a:pt x="219059" y="283463"/>
                </a:lnTo>
                <a:close/>
              </a:path>
              <a:path w="505459" h="533400">
                <a:moveTo>
                  <a:pt x="223631" y="280415"/>
                </a:moveTo>
                <a:lnTo>
                  <a:pt x="205496" y="280415"/>
                </a:lnTo>
                <a:lnTo>
                  <a:pt x="207385" y="283463"/>
                </a:lnTo>
                <a:lnTo>
                  <a:pt x="222747" y="283463"/>
                </a:lnTo>
                <a:lnTo>
                  <a:pt x="223631" y="280415"/>
                </a:lnTo>
                <a:close/>
              </a:path>
              <a:path w="505459" h="533400">
                <a:moveTo>
                  <a:pt x="226832" y="277367"/>
                </a:moveTo>
                <a:lnTo>
                  <a:pt x="199643" y="277367"/>
                </a:lnTo>
                <a:lnTo>
                  <a:pt x="201686" y="280415"/>
                </a:lnTo>
                <a:lnTo>
                  <a:pt x="225917" y="280415"/>
                </a:lnTo>
                <a:lnTo>
                  <a:pt x="226832" y="277367"/>
                </a:lnTo>
                <a:close/>
              </a:path>
              <a:path w="505459" h="533400">
                <a:moveTo>
                  <a:pt x="238384" y="207263"/>
                </a:moveTo>
                <a:lnTo>
                  <a:pt x="224546" y="207263"/>
                </a:lnTo>
                <a:lnTo>
                  <a:pt x="219699" y="210311"/>
                </a:lnTo>
                <a:lnTo>
                  <a:pt x="214762" y="210311"/>
                </a:lnTo>
                <a:lnTo>
                  <a:pt x="209793" y="213359"/>
                </a:lnTo>
                <a:lnTo>
                  <a:pt x="204734" y="216407"/>
                </a:lnTo>
                <a:lnTo>
                  <a:pt x="195193" y="228599"/>
                </a:lnTo>
                <a:lnTo>
                  <a:pt x="191902" y="231647"/>
                </a:lnTo>
                <a:lnTo>
                  <a:pt x="189494" y="234695"/>
                </a:lnTo>
                <a:lnTo>
                  <a:pt x="187055" y="240791"/>
                </a:lnTo>
                <a:lnTo>
                  <a:pt x="185806" y="243839"/>
                </a:lnTo>
                <a:lnTo>
                  <a:pt x="185409" y="249935"/>
                </a:lnTo>
                <a:lnTo>
                  <a:pt x="185044" y="252983"/>
                </a:lnTo>
                <a:lnTo>
                  <a:pt x="185806" y="259079"/>
                </a:lnTo>
                <a:lnTo>
                  <a:pt x="189341" y="265175"/>
                </a:lnTo>
                <a:lnTo>
                  <a:pt x="192267" y="271271"/>
                </a:lnTo>
                <a:lnTo>
                  <a:pt x="196077" y="274319"/>
                </a:lnTo>
                <a:lnTo>
                  <a:pt x="197876" y="277367"/>
                </a:lnTo>
                <a:lnTo>
                  <a:pt x="228356" y="277367"/>
                </a:lnTo>
                <a:lnTo>
                  <a:pt x="228843" y="274319"/>
                </a:lnTo>
                <a:lnTo>
                  <a:pt x="229727" y="274319"/>
                </a:lnTo>
                <a:lnTo>
                  <a:pt x="229483" y="271271"/>
                </a:lnTo>
                <a:lnTo>
                  <a:pt x="220096" y="271271"/>
                </a:lnTo>
                <a:lnTo>
                  <a:pt x="218175" y="268223"/>
                </a:lnTo>
                <a:lnTo>
                  <a:pt x="214243" y="268223"/>
                </a:lnTo>
                <a:lnTo>
                  <a:pt x="212201" y="265175"/>
                </a:lnTo>
                <a:lnTo>
                  <a:pt x="210190" y="265175"/>
                </a:lnTo>
                <a:lnTo>
                  <a:pt x="208269" y="262127"/>
                </a:lnTo>
                <a:lnTo>
                  <a:pt x="207020" y="262127"/>
                </a:lnTo>
                <a:lnTo>
                  <a:pt x="205496" y="256031"/>
                </a:lnTo>
                <a:lnTo>
                  <a:pt x="205343" y="252983"/>
                </a:lnTo>
                <a:lnTo>
                  <a:pt x="205739" y="252983"/>
                </a:lnTo>
                <a:lnTo>
                  <a:pt x="206258" y="249935"/>
                </a:lnTo>
                <a:lnTo>
                  <a:pt x="207263" y="246887"/>
                </a:lnTo>
                <a:lnTo>
                  <a:pt x="208787" y="243839"/>
                </a:lnTo>
                <a:lnTo>
                  <a:pt x="210433" y="240791"/>
                </a:lnTo>
                <a:lnTo>
                  <a:pt x="212597" y="237743"/>
                </a:lnTo>
                <a:lnTo>
                  <a:pt x="215249" y="237743"/>
                </a:lnTo>
                <a:lnTo>
                  <a:pt x="220858" y="231647"/>
                </a:lnTo>
                <a:lnTo>
                  <a:pt x="226070" y="228599"/>
                </a:lnTo>
                <a:lnTo>
                  <a:pt x="230885" y="225551"/>
                </a:lnTo>
                <a:lnTo>
                  <a:pt x="259963" y="225551"/>
                </a:lnTo>
                <a:lnTo>
                  <a:pt x="258683" y="222503"/>
                </a:lnTo>
                <a:lnTo>
                  <a:pt x="257555" y="222503"/>
                </a:lnTo>
                <a:lnTo>
                  <a:pt x="256153" y="219455"/>
                </a:lnTo>
                <a:lnTo>
                  <a:pt x="250941" y="216407"/>
                </a:lnTo>
                <a:lnTo>
                  <a:pt x="247009" y="213359"/>
                </a:lnTo>
                <a:lnTo>
                  <a:pt x="238384" y="207263"/>
                </a:lnTo>
                <a:close/>
              </a:path>
              <a:path w="505459" h="533400">
                <a:moveTo>
                  <a:pt x="255788" y="274319"/>
                </a:moveTo>
                <a:lnTo>
                  <a:pt x="245242" y="274319"/>
                </a:lnTo>
                <a:lnTo>
                  <a:pt x="241797" y="277367"/>
                </a:lnTo>
                <a:lnTo>
                  <a:pt x="259445" y="277367"/>
                </a:lnTo>
                <a:lnTo>
                  <a:pt x="255788" y="274319"/>
                </a:lnTo>
                <a:close/>
              </a:path>
              <a:path w="505459" h="533400">
                <a:moveTo>
                  <a:pt x="290962" y="256031"/>
                </a:moveTo>
                <a:lnTo>
                  <a:pt x="266181" y="256031"/>
                </a:lnTo>
                <a:lnTo>
                  <a:pt x="265816" y="259079"/>
                </a:lnTo>
                <a:lnTo>
                  <a:pt x="293369" y="259079"/>
                </a:lnTo>
                <a:lnTo>
                  <a:pt x="290962" y="256031"/>
                </a:lnTo>
                <a:close/>
              </a:path>
              <a:path w="505459" h="533400">
                <a:moveTo>
                  <a:pt x="286115" y="252983"/>
                </a:moveTo>
                <a:lnTo>
                  <a:pt x="270266" y="252983"/>
                </a:lnTo>
                <a:lnTo>
                  <a:pt x="268223" y="256031"/>
                </a:lnTo>
                <a:lnTo>
                  <a:pt x="288554" y="256031"/>
                </a:lnTo>
                <a:lnTo>
                  <a:pt x="286115" y="252983"/>
                </a:lnTo>
                <a:close/>
              </a:path>
              <a:path w="505459" h="533400">
                <a:moveTo>
                  <a:pt x="279653" y="249935"/>
                </a:moveTo>
                <a:lnTo>
                  <a:pt x="272155" y="249935"/>
                </a:lnTo>
                <a:lnTo>
                  <a:pt x="271271" y="252983"/>
                </a:lnTo>
                <a:lnTo>
                  <a:pt x="281696" y="252983"/>
                </a:lnTo>
                <a:lnTo>
                  <a:pt x="279653" y="249935"/>
                </a:lnTo>
                <a:close/>
              </a:path>
              <a:path w="505459" h="533400">
                <a:moveTo>
                  <a:pt x="262493" y="240791"/>
                </a:moveTo>
                <a:lnTo>
                  <a:pt x="249539" y="240791"/>
                </a:lnTo>
                <a:lnTo>
                  <a:pt x="250057" y="243839"/>
                </a:lnTo>
                <a:lnTo>
                  <a:pt x="250301" y="246887"/>
                </a:lnTo>
                <a:lnTo>
                  <a:pt x="250454" y="246887"/>
                </a:lnTo>
                <a:lnTo>
                  <a:pt x="250941" y="249935"/>
                </a:lnTo>
                <a:lnTo>
                  <a:pt x="255635" y="249935"/>
                </a:lnTo>
                <a:lnTo>
                  <a:pt x="257312" y="246887"/>
                </a:lnTo>
                <a:lnTo>
                  <a:pt x="259598" y="243839"/>
                </a:lnTo>
                <a:lnTo>
                  <a:pt x="261884" y="243839"/>
                </a:lnTo>
                <a:lnTo>
                  <a:pt x="262493" y="240791"/>
                </a:lnTo>
                <a:close/>
              </a:path>
              <a:path w="505459" h="533400">
                <a:moveTo>
                  <a:pt x="264170" y="237743"/>
                </a:moveTo>
                <a:lnTo>
                  <a:pt x="248533" y="237743"/>
                </a:lnTo>
                <a:lnTo>
                  <a:pt x="249173" y="240791"/>
                </a:lnTo>
                <a:lnTo>
                  <a:pt x="263895" y="240791"/>
                </a:lnTo>
                <a:lnTo>
                  <a:pt x="264170" y="237743"/>
                </a:lnTo>
                <a:close/>
              </a:path>
              <a:path w="505459" h="533400">
                <a:moveTo>
                  <a:pt x="163586" y="234695"/>
                </a:moveTo>
                <a:lnTo>
                  <a:pt x="160903" y="234695"/>
                </a:lnTo>
                <a:lnTo>
                  <a:pt x="161543" y="237743"/>
                </a:lnTo>
                <a:lnTo>
                  <a:pt x="163067" y="237743"/>
                </a:lnTo>
                <a:lnTo>
                  <a:pt x="163586" y="234695"/>
                </a:lnTo>
                <a:close/>
              </a:path>
              <a:path w="505459" h="533400">
                <a:moveTo>
                  <a:pt x="263133" y="231647"/>
                </a:moveTo>
                <a:lnTo>
                  <a:pt x="245607" y="231647"/>
                </a:lnTo>
                <a:lnTo>
                  <a:pt x="246887" y="234695"/>
                </a:lnTo>
                <a:lnTo>
                  <a:pt x="247771" y="237743"/>
                </a:lnTo>
                <a:lnTo>
                  <a:pt x="264292" y="237743"/>
                </a:lnTo>
                <a:lnTo>
                  <a:pt x="264017" y="234695"/>
                </a:lnTo>
                <a:lnTo>
                  <a:pt x="263651" y="234695"/>
                </a:lnTo>
                <a:lnTo>
                  <a:pt x="263133" y="231647"/>
                </a:lnTo>
                <a:close/>
              </a:path>
              <a:path w="505459" h="533400">
                <a:moveTo>
                  <a:pt x="172211" y="137159"/>
                </a:moveTo>
                <a:lnTo>
                  <a:pt x="166481" y="137159"/>
                </a:lnTo>
                <a:lnTo>
                  <a:pt x="135392" y="167639"/>
                </a:lnTo>
                <a:lnTo>
                  <a:pt x="131429" y="170687"/>
                </a:lnTo>
                <a:lnTo>
                  <a:pt x="128534" y="173735"/>
                </a:lnTo>
                <a:lnTo>
                  <a:pt x="126613" y="176783"/>
                </a:lnTo>
                <a:lnTo>
                  <a:pt x="124571" y="182879"/>
                </a:lnTo>
                <a:lnTo>
                  <a:pt x="123322" y="185927"/>
                </a:lnTo>
                <a:lnTo>
                  <a:pt x="122285" y="192023"/>
                </a:lnTo>
                <a:lnTo>
                  <a:pt x="122681" y="195071"/>
                </a:lnTo>
                <a:lnTo>
                  <a:pt x="123962" y="198119"/>
                </a:lnTo>
                <a:lnTo>
                  <a:pt x="125089" y="201167"/>
                </a:lnTo>
                <a:lnTo>
                  <a:pt x="127497" y="204215"/>
                </a:lnTo>
                <a:lnTo>
                  <a:pt x="130942" y="210311"/>
                </a:lnTo>
                <a:lnTo>
                  <a:pt x="133990" y="213359"/>
                </a:lnTo>
                <a:lnTo>
                  <a:pt x="137800" y="213359"/>
                </a:lnTo>
                <a:lnTo>
                  <a:pt x="142250" y="216407"/>
                </a:lnTo>
                <a:lnTo>
                  <a:pt x="157612" y="216407"/>
                </a:lnTo>
                <a:lnTo>
                  <a:pt x="151394" y="222503"/>
                </a:lnTo>
                <a:lnTo>
                  <a:pt x="151119" y="225551"/>
                </a:lnTo>
                <a:lnTo>
                  <a:pt x="151516" y="225551"/>
                </a:lnTo>
                <a:lnTo>
                  <a:pt x="152003" y="228599"/>
                </a:lnTo>
                <a:lnTo>
                  <a:pt x="153283" y="228599"/>
                </a:lnTo>
                <a:lnTo>
                  <a:pt x="154289" y="231647"/>
                </a:lnTo>
                <a:lnTo>
                  <a:pt x="156728" y="231647"/>
                </a:lnTo>
                <a:lnTo>
                  <a:pt x="157733" y="234695"/>
                </a:lnTo>
                <a:lnTo>
                  <a:pt x="163951" y="234695"/>
                </a:lnTo>
                <a:lnTo>
                  <a:pt x="195708" y="204215"/>
                </a:lnTo>
                <a:lnTo>
                  <a:pt x="151881" y="204215"/>
                </a:lnTo>
                <a:lnTo>
                  <a:pt x="149473" y="201167"/>
                </a:lnTo>
                <a:lnTo>
                  <a:pt x="147584" y="201167"/>
                </a:lnTo>
                <a:lnTo>
                  <a:pt x="146182" y="198119"/>
                </a:lnTo>
                <a:lnTo>
                  <a:pt x="145145" y="198119"/>
                </a:lnTo>
                <a:lnTo>
                  <a:pt x="144658" y="195071"/>
                </a:lnTo>
                <a:lnTo>
                  <a:pt x="144139" y="195071"/>
                </a:lnTo>
                <a:lnTo>
                  <a:pt x="144017" y="192023"/>
                </a:lnTo>
                <a:lnTo>
                  <a:pt x="144383" y="192023"/>
                </a:lnTo>
                <a:lnTo>
                  <a:pt x="144658" y="188975"/>
                </a:lnTo>
                <a:lnTo>
                  <a:pt x="145298" y="188975"/>
                </a:lnTo>
                <a:lnTo>
                  <a:pt x="146425" y="185927"/>
                </a:lnTo>
                <a:lnTo>
                  <a:pt x="147431" y="182879"/>
                </a:lnTo>
                <a:lnTo>
                  <a:pt x="149351" y="182879"/>
                </a:lnTo>
                <a:lnTo>
                  <a:pt x="152003" y="179831"/>
                </a:lnTo>
                <a:lnTo>
                  <a:pt x="181112" y="149351"/>
                </a:lnTo>
                <a:lnTo>
                  <a:pt x="180959" y="146303"/>
                </a:lnTo>
                <a:lnTo>
                  <a:pt x="179191" y="146303"/>
                </a:lnTo>
                <a:lnTo>
                  <a:pt x="178307" y="143255"/>
                </a:lnTo>
                <a:lnTo>
                  <a:pt x="177302" y="143255"/>
                </a:lnTo>
                <a:lnTo>
                  <a:pt x="175900" y="140207"/>
                </a:lnTo>
                <a:lnTo>
                  <a:pt x="173339" y="140207"/>
                </a:lnTo>
                <a:lnTo>
                  <a:pt x="172211" y="137159"/>
                </a:lnTo>
                <a:close/>
              </a:path>
              <a:path w="505459" h="533400">
                <a:moveTo>
                  <a:pt x="259963" y="225551"/>
                </a:moveTo>
                <a:lnTo>
                  <a:pt x="235701" y="225551"/>
                </a:lnTo>
                <a:lnTo>
                  <a:pt x="240029" y="228599"/>
                </a:lnTo>
                <a:lnTo>
                  <a:pt x="243718" y="231647"/>
                </a:lnTo>
                <a:lnTo>
                  <a:pt x="262493" y="231647"/>
                </a:lnTo>
                <a:lnTo>
                  <a:pt x="261731" y="228599"/>
                </a:lnTo>
                <a:lnTo>
                  <a:pt x="260969" y="228599"/>
                </a:lnTo>
                <a:lnTo>
                  <a:pt x="259963" y="225551"/>
                </a:lnTo>
                <a:close/>
              </a:path>
              <a:path w="505459" h="533400">
                <a:moveTo>
                  <a:pt x="205343" y="170687"/>
                </a:moveTo>
                <a:lnTo>
                  <a:pt x="200527" y="170687"/>
                </a:lnTo>
                <a:lnTo>
                  <a:pt x="166756" y="204215"/>
                </a:lnTo>
                <a:lnTo>
                  <a:pt x="195708" y="204215"/>
                </a:lnTo>
                <a:lnTo>
                  <a:pt x="214762" y="185927"/>
                </a:lnTo>
                <a:lnTo>
                  <a:pt x="215127" y="185927"/>
                </a:lnTo>
                <a:lnTo>
                  <a:pt x="215249" y="182879"/>
                </a:lnTo>
                <a:lnTo>
                  <a:pt x="215005" y="182879"/>
                </a:lnTo>
                <a:lnTo>
                  <a:pt x="214640" y="179831"/>
                </a:lnTo>
                <a:lnTo>
                  <a:pt x="214000" y="179831"/>
                </a:lnTo>
                <a:lnTo>
                  <a:pt x="212476" y="176783"/>
                </a:lnTo>
                <a:lnTo>
                  <a:pt x="208544" y="173735"/>
                </a:lnTo>
                <a:lnTo>
                  <a:pt x="206258" y="173735"/>
                </a:lnTo>
                <a:lnTo>
                  <a:pt x="205343" y="170687"/>
                </a:lnTo>
                <a:close/>
              </a:path>
              <a:path w="505459" h="533400">
                <a:moveTo>
                  <a:pt x="123322" y="85343"/>
                </a:moveTo>
                <a:lnTo>
                  <a:pt x="89032" y="85343"/>
                </a:lnTo>
                <a:lnTo>
                  <a:pt x="84460" y="88391"/>
                </a:lnTo>
                <a:lnTo>
                  <a:pt x="80009" y="91439"/>
                </a:lnTo>
                <a:lnTo>
                  <a:pt x="75437" y="97535"/>
                </a:lnTo>
                <a:lnTo>
                  <a:pt x="71627" y="100583"/>
                </a:lnTo>
                <a:lnTo>
                  <a:pt x="68458" y="103631"/>
                </a:lnTo>
                <a:lnTo>
                  <a:pt x="65775" y="109727"/>
                </a:lnTo>
                <a:lnTo>
                  <a:pt x="63245" y="112775"/>
                </a:lnTo>
                <a:lnTo>
                  <a:pt x="61478" y="118871"/>
                </a:lnTo>
                <a:lnTo>
                  <a:pt x="60563" y="121919"/>
                </a:lnTo>
                <a:lnTo>
                  <a:pt x="59679" y="124967"/>
                </a:lnTo>
                <a:lnTo>
                  <a:pt x="59801" y="131063"/>
                </a:lnTo>
                <a:lnTo>
                  <a:pt x="60959" y="134111"/>
                </a:lnTo>
                <a:lnTo>
                  <a:pt x="62240" y="137159"/>
                </a:lnTo>
                <a:lnTo>
                  <a:pt x="64648" y="143255"/>
                </a:lnTo>
                <a:lnTo>
                  <a:pt x="68579" y="146303"/>
                </a:lnTo>
                <a:lnTo>
                  <a:pt x="71993" y="149351"/>
                </a:lnTo>
                <a:lnTo>
                  <a:pt x="75956" y="152399"/>
                </a:lnTo>
                <a:lnTo>
                  <a:pt x="80375" y="152399"/>
                </a:lnTo>
                <a:lnTo>
                  <a:pt x="84825" y="155447"/>
                </a:lnTo>
                <a:lnTo>
                  <a:pt x="95128" y="155447"/>
                </a:lnTo>
                <a:lnTo>
                  <a:pt x="89519" y="161543"/>
                </a:lnTo>
                <a:lnTo>
                  <a:pt x="88635" y="161543"/>
                </a:lnTo>
                <a:lnTo>
                  <a:pt x="88757" y="164591"/>
                </a:lnTo>
                <a:lnTo>
                  <a:pt x="89794" y="164591"/>
                </a:lnTo>
                <a:lnTo>
                  <a:pt x="90556" y="167639"/>
                </a:lnTo>
                <a:lnTo>
                  <a:pt x="92080" y="167639"/>
                </a:lnTo>
                <a:lnTo>
                  <a:pt x="93329" y="170687"/>
                </a:lnTo>
                <a:lnTo>
                  <a:pt x="96255" y="170687"/>
                </a:lnTo>
                <a:lnTo>
                  <a:pt x="97139" y="173735"/>
                </a:lnTo>
                <a:lnTo>
                  <a:pt x="101589" y="173735"/>
                </a:lnTo>
                <a:lnTo>
                  <a:pt x="131460" y="143255"/>
                </a:lnTo>
                <a:lnTo>
                  <a:pt x="93329" y="143255"/>
                </a:lnTo>
                <a:lnTo>
                  <a:pt x="91805" y="140207"/>
                </a:lnTo>
                <a:lnTo>
                  <a:pt x="85222" y="140207"/>
                </a:lnTo>
                <a:lnTo>
                  <a:pt x="84185" y="137159"/>
                </a:lnTo>
                <a:lnTo>
                  <a:pt x="82295" y="137159"/>
                </a:lnTo>
                <a:lnTo>
                  <a:pt x="81137" y="134111"/>
                </a:lnTo>
                <a:lnTo>
                  <a:pt x="80771" y="131063"/>
                </a:lnTo>
                <a:lnTo>
                  <a:pt x="80528" y="128015"/>
                </a:lnTo>
                <a:lnTo>
                  <a:pt x="81533" y="124967"/>
                </a:lnTo>
                <a:lnTo>
                  <a:pt x="82295" y="121919"/>
                </a:lnTo>
                <a:lnTo>
                  <a:pt x="83576" y="118871"/>
                </a:lnTo>
                <a:lnTo>
                  <a:pt x="85222" y="118871"/>
                </a:lnTo>
                <a:lnTo>
                  <a:pt x="86867" y="115823"/>
                </a:lnTo>
                <a:lnTo>
                  <a:pt x="88757" y="112775"/>
                </a:lnTo>
                <a:lnTo>
                  <a:pt x="90921" y="109727"/>
                </a:lnTo>
                <a:lnTo>
                  <a:pt x="92963" y="109727"/>
                </a:lnTo>
                <a:lnTo>
                  <a:pt x="95128" y="106679"/>
                </a:lnTo>
                <a:lnTo>
                  <a:pt x="99700" y="103631"/>
                </a:lnTo>
                <a:lnTo>
                  <a:pt x="104393" y="103631"/>
                </a:lnTo>
                <a:lnTo>
                  <a:pt x="106801" y="100583"/>
                </a:lnTo>
                <a:lnTo>
                  <a:pt x="132831" y="100583"/>
                </a:lnTo>
                <a:lnTo>
                  <a:pt x="131704" y="97535"/>
                </a:lnTo>
                <a:lnTo>
                  <a:pt x="129661" y="94487"/>
                </a:lnTo>
                <a:lnTo>
                  <a:pt x="126857" y="91439"/>
                </a:lnTo>
                <a:lnTo>
                  <a:pt x="123322" y="85343"/>
                </a:lnTo>
                <a:close/>
              </a:path>
              <a:path w="505459" h="533400">
                <a:moveTo>
                  <a:pt x="132831" y="100583"/>
                </a:moveTo>
                <a:lnTo>
                  <a:pt x="111373" y="100583"/>
                </a:lnTo>
                <a:lnTo>
                  <a:pt x="113659" y="103631"/>
                </a:lnTo>
                <a:lnTo>
                  <a:pt x="115702" y="103631"/>
                </a:lnTo>
                <a:lnTo>
                  <a:pt x="117591" y="106679"/>
                </a:lnTo>
                <a:lnTo>
                  <a:pt x="119633" y="106679"/>
                </a:lnTo>
                <a:lnTo>
                  <a:pt x="120914" y="109727"/>
                </a:lnTo>
                <a:lnTo>
                  <a:pt x="121401" y="112775"/>
                </a:lnTo>
                <a:lnTo>
                  <a:pt x="121919" y="115823"/>
                </a:lnTo>
                <a:lnTo>
                  <a:pt x="121919" y="118871"/>
                </a:lnTo>
                <a:lnTo>
                  <a:pt x="121279" y="124967"/>
                </a:lnTo>
                <a:lnTo>
                  <a:pt x="104515" y="140207"/>
                </a:lnTo>
                <a:lnTo>
                  <a:pt x="101711" y="143255"/>
                </a:lnTo>
                <a:lnTo>
                  <a:pt x="131460" y="143255"/>
                </a:lnTo>
                <a:lnTo>
                  <a:pt x="161330" y="112775"/>
                </a:lnTo>
                <a:lnTo>
                  <a:pt x="134630" y="112775"/>
                </a:lnTo>
                <a:lnTo>
                  <a:pt x="134630" y="106679"/>
                </a:lnTo>
                <a:lnTo>
                  <a:pt x="133990" y="103631"/>
                </a:lnTo>
                <a:lnTo>
                  <a:pt x="132831" y="100583"/>
                </a:lnTo>
                <a:close/>
              </a:path>
              <a:path w="505459" h="533400">
                <a:moveTo>
                  <a:pt x="41909" y="112775"/>
                </a:moveTo>
                <a:lnTo>
                  <a:pt x="39227" y="112775"/>
                </a:lnTo>
                <a:lnTo>
                  <a:pt x="39745" y="115823"/>
                </a:lnTo>
                <a:lnTo>
                  <a:pt x="41269" y="115823"/>
                </a:lnTo>
                <a:lnTo>
                  <a:pt x="41909" y="112775"/>
                </a:lnTo>
                <a:close/>
              </a:path>
              <a:path w="505459" h="533400">
                <a:moveTo>
                  <a:pt x="75803" y="3047"/>
                </a:moveTo>
                <a:lnTo>
                  <a:pt x="66659" y="3047"/>
                </a:lnTo>
                <a:lnTo>
                  <a:pt x="2407" y="67055"/>
                </a:lnTo>
                <a:lnTo>
                  <a:pt x="761" y="70103"/>
                </a:lnTo>
                <a:lnTo>
                  <a:pt x="0" y="70103"/>
                </a:lnTo>
                <a:lnTo>
                  <a:pt x="121" y="73151"/>
                </a:lnTo>
                <a:lnTo>
                  <a:pt x="883" y="76199"/>
                </a:lnTo>
                <a:lnTo>
                  <a:pt x="2164" y="76199"/>
                </a:lnTo>
                <a:lnTo>
                  <a:pt x="38983" y="112775"/>
                </a:lnTo>
                <a:lnTo>
                  <a:pt x="45963" y="112775"/>
                </a:lnTo>
                <a:lnTo>
                  <a:pt x="47000" y="109727"/>
                </a:lnTo>
                <a:lnTo>
                  <a:pt x="49011" y="109727"/>
                </a:lnTo>
                <a:lnTo>
                  <a:pt x="49651" y="106679"/>
                </a:lnTo>
                <a:lnTo>
                  <a:pt x="50810" y="106679"/>
                </a:lnTo>
                <a:lnTo>
                  <a:pt x="51297" y="103631"/>
                </a:lnTo>
                <a:lnTo>
                  <a:pt x="50657" y="103631"/>
                </a:lnTo>
                <a:lnTo>
                  <a:pt x="24262" y="76199"/>
                </a:lnTo>
                <a:lnTo>
                  <a:pt x="45079" y="54863"/>
                </a:lnTo>
                <a:lnTo>
                  <a:pt x="67619" y="54863"/>
                </a:lnTo>
                <a:lnTo>
                  <a:pt x="56509" y="42671"/>
                </a:lnTo>
                <a:lnTo>
                  <a:pt x="74554" y="24383"/>
                </a:lnTo>
                <a:lnTo>
                  <a:pt x="97228" y="24383"/>
                </a:lnTo>
                <a:lnTo>
                  <a:pt x="75803" y="3047"/>
                </a:lnTo>
                <a:close/>
              </a:path>
              <a:path w="505459" h="533400">
                <a:moveTo>
                  <a:pt x="169042" y="85343"/>
                </a:moveTo>
                <a:lnTo>
                  <a:pt x="162184" y="85343"/>
                </a:lnTo>
                <a:lnTo>
                  <a:pt x="134630" y="112775"/>
                </a:lnTo>
                <a:lnTo>
                  <a:pt x="161330" y="112775"/>
                </a:lnTo>
                <a:lnTo>
                  <a:pt x="176265" y="97535"/>
                </a:lnTo>
                <a:lnTo>
                  <a:pt x="176905" y="97535"/>
                </a:lnTo>
                <a:lnTo>
                  <a:pt x="176662" y="94487"/>
                </a:lnTo>
                <a:lnTo>
                  <a:pt x="175778" y="94487"/>
                </a:lnTo>
                <a:lnTo>
                  <a:pt x="175016" y="91439"/>
                </a:lnTo>
                <a:lnTo>
                  <a:pt x="173095" y="91439"/>
                </a:lnTo>
                <a:lnTo>
                  <a:pt x="170291" y="88391"/>
                </a:lnTo>
                <a:lnTo>
                  <a:pt x="169042" y="85343"/>
                </a:lnTo>
                <a:close/>
              </a:path>
              <a:path w="505459" h="533400">
                <a:moveTo>
                  <a:pt x="115305" y="82295"/>
                </a:moveTo>
                <a:lnTo>
                  <a:pt x="98176" y="82295"/>
                </a:lnTo>
                <a:lnTo>
                  <a:pt x="93604" y="85343"/>
                </a:lnTo>
                <a:lnTo>
                  <a:pt x="119390" y="85343"/>
                </a:lnTo>
                <a:lnTo>
                  <a:pt x="115305" y="82295"/>
                </a:lnTo>
                <a:close/>
              </a:path>
              <a:path w="505459" h="533400">
                <a:moveTo>
                  <a:pt x="164591" y="82295"/>
                </a:moveTo>
                <a:lnTo>
                  <a:pt x="162946" y="82295"/>
                </a:lnTo>
                <a:lnTo>
                  <a:pt x="162549" y="85343"/>
                </a:lnTo>
                <a:lnTo>
                  <a:pt x="165353" y="85343"/>
                </a:lnTo>
                <a:lnTo>
                  <a:pt x="164591" y="82295"/>
                </a:lnTo>
                <a:close/>
              </a:path>
              <a:path w="505459" h="533400">
                <a:moveTo>
                  <a:pt x="67619" y="54863"/>
                </a:moveTo>
                <a:lnTo>
                  <a:pt x="45079" y="54863"/>
                </a:lnTo>
                <a:lnTo>
                  <a:pt x="67574" y="76199"/>
                </a:lnTo>
                <a:lnTo>
                  <a:pt x="67939" y="79247"/>
                </a:lnTo>
                <a:lnTo>
                  <a:pt x="69463" y="79247"/>
                </a:lnTo>
                <a:lnTo>
                  <a:pt x="70103" y="76199"/>
                </a:lnTo>
                <a:lnTo>
                  <a:pt x="74035" y="76199"/>
                </a:lnTo>
                <a:lnTo>
                  <a:pt x="75194" y="73151"/>
                </a:lnTo>
                <a:lnTo>
                  <a:pt x="77083" y="73151"/>
                </a:lnTo>
                <a:lnTo>
                  <a:pt x="77723" y="70103"/>
                </a:lnTo>
                <a:lnTo>
                  <a:pt x="79004" y="70103"/>
                </a:lnTo>
                <a:lnTo>
                  <a:pt x="79247" y="67055"/>
                </a:lnTo>
                <a:lnTo>
                  <a:pt x="78729" y="67055"/>
                </a:lnTo>
                <a:lnTo>
                  <a:pt x="67619" y="54863"/>
                </a:lnTo>
                <a:close/>
              </a:path>
              <a:path w="505459" h="533400">
                <a:moveTo>
                  <a:pt x="97228" y="24383"/>
                </a:moveTo>
                <a:lnTo>
                  <a:pt x="74554" y="24383"/>
                </a:lnTo>
                <a:lnTo>
                  <a:pt x="101102" y="51815"/>
                </a:lnTo>
                <a:lnTo>
                  <a:pt x="106679" y="51815"/>
                </a:lnTo>
                <a:lnTo>
                  <a:pt x="107563" y="48767"/>
                </a:lnTo>
                <a:lnTo>
                  <a:pt x="109849" y="48767"/>
                </a:lnTo>
                <a:lnTo>
                  <a:pt x="110733" y="45719"/>
                </a:lnTo>
                <a:lnTo>
                  <a:pt x="112013" y="45719"/>
                </a:lnTo>
                <a:lnTo>
                  <a:pt x="112532" y="42671"/>
                </a:lnTo>
                <a:lnTo>
                  <a:pt x="113019" y="42671"/>
                </a:lnTo>
                <a:lnTo>
                  <a:pt x="113019" y="39623"/>
                </a:lnTo>
                <a:lnTo>
                  <a:pt x="112532" y="39623"/>
                </a:lnTo>
                <a:lnTo>
                  <a:pt x="97228" y="24383"/>
                </a:lnTo>
                <a:close/>
              </a:path>
              <a:path w="505459" h="533400">
                <a:moveTo>
                  <a:pt x="71627" y="0"/>
                </a:moveTo>
                <a:lnTo>
                  <a:pt x="69982" y="0"/>
                </a:lnTo>
                <a:lnTo>
                  <a:pt x="68336" y="3047"/>
                </a:lnTo>
                <a:lnTo>
                  <a:pt x="73151" y="3047"/>
                </a:lnTo>
                <a:lnTo>
                  <a:pt x="7162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1441" y="422351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588" y="0"/>
                </a:moveTo>
                <a:lnTo>
                  <a:pt x="0" y="12572"/>
                </a:lnTo>
                <a:lnTo>
                  <a:pt x="12191" y="24883"/>
                </a:lnTo>
                <a:lnTo>
                  <a:pt x="24780" y="12191"/>
                </a:lnTo>
                <a:lnTo>
                  <a:pt x="12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>
              <a:lnSpc>
                <a:spcPct val="100000"/>
              </a:lnSpc>
            </a:pPr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1443257"/>
            <a:ext cx="6558915" cy="91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1F2D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100" b="0" i="0" u="none" strike="noStrike" kern="1200" cap="none" spc="-3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100" b="0" i="0" u="none" strike="noStrike" kern="1200" cap="none" spc="-7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100" b="0" i="0" u="none" strike="noStrike" kern="1200" cap="none" spc="-1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100" b="0" i="0" u="none" strike="noStrike" kern="1200" cap="none" spc="-7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6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1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100" b="0" i="0" u="none" strike="noStrike" kern="1200" cap="none" spc="-8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</a:t>
            </a:r>
            <a:r>
              <a:rPr kumimoji="0" sz="31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100" b="0" i="0" u="none" strike="noStrike" kern="1200" cap="none" spc="-7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MOO</a:t>
            </a:r>
            <a:r>
              <a:rPr kumimoji="0" sz="3100" b="0" i="0" u="none" strike="noStrike" kern="1200" cap="none" spc="-8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1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100" b="0" i="0" u="none" strike="noStrike" kern="1200" cap="none" spc="-8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1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3100" b="0" i="0" u="none" strike="noStrike" kern="1200" cap="none" spc="-8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4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1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100" b="0" i="0" u="none" strike="noStrike" kern="1200" cap="none" spc="-4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100" b="0" i="0" u="none" strike="noStrike" kern="1200" cap="none" spc="-6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100" b="0" i="0" u="none" strike="noStrike" kern="1200" cap="none" spc="-7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100" b="0" i="0" u="none" strike="noStrike" kern="1200" cap="none" spc="-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3100" b="0" i="0" u="none" strike="noStrike" kern="1200" cap="none" spc="-1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ly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eho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238814"/>
            <a:ext cx="789495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cti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eho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0669" y="2694184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07" y="0"/>
                </a:moveTo>
                <a:lnTo>
                  <a:pt x="1289805" y="12781"/>
                </a:lnTo>
                <a:lnTo>
                  <a:pt x="25959" y="1272028"/>
                </a:lnTo>
                <a:lnTo>
                  <a:pt x="2638" y="1315315"/>
                </a:lnTo>
                <a:lnTo>
                  <a:pt x="0" y="1339290"/>
                </a:lnTo>
                <a:lnTo>
                  <a:pt x="936" y="1351327"/>
                </a:lnTo>
                <a:lnTo>
                  <a:pt x="19719" y="1396234"/>
                </a:lnTo>
                <a:lnTo>
                  <a:pt x="558783" y="1936426"/>
                </a:lnTo>
                <a:lnTo>
                  <a:pt x="602084" y="1959745"/>
                </a:lnTo>
                <a:lnTo>
                  <a:pt x="626060" y="1962382"/>
                </a:lnTo>
                <a:lnTo>
                  <a:pt x="638095" y="1961445"/>
                </a:lnTo>
                <a:lnTo>
                  <a:pt x="682990" y="1942659"/>
                </a:lnTo>
                <a:lnTo>
                  <a:pt x="1936421" y="690346"/>
                </a:lnTo>
                <a:lnTo>
                  <a:pt x="1959743" y="647047"/>
                </a:lnTo>
                <a:lnTo>
                  <a:pt x="1962378" y="623074"/>
                </a:lnTo>
                <a:lnTo>
                  <a:pt x="1961439" y="611041"/>
                </a:lnTo>
                <a:lnTo>
                  <a:pt x="1942641" y="566154"/>
                </a:lnTo>
                <a:lnTo>
                  <a:pt x="1403557" y="25956"/>
                </a:lnTo>
                <a:lnTo>
                  <a:pt x="1360278" y="2635"/>
                </a:lnTo>
                <a:lnTo>
                  <a:pt x="1336307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14928" y="3506723"/>
            <a:ext cx="1469898" cy="1469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8029" y="2757556"/>
            <a:ext cx="2502706" cy="2525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07435" y="29946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30666" y="2633491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6" y="0"/>
                </a:moveTo>
                <a:lnTo>
                  <a:pt x="1289842" y="12776"/>
                </a:lnTo>
                <a:lnTo>
                  <a:pt x="25960" y="1272015"/>
                </a:lnTo>
                <a:lnTo>
                  <a:pt x="2637" y="1315309"/>
                </a:lnTo>
                <a:lnTo>
                  <a:pt x="0" y="1339285"/>
                </a:lnTo>
                <a:lnTo>
                  <a:pt x="936" y="1351321"/>
                </a:lnTo>
                <a:lnTo>
                  <a:pt x="19723" y="1396219"/>
                </a:lnTo>
                <a:lnTo>
                  <a:pt x="558796" y="1936418"/>
                </a:lnTo>
                <a:lnTo>
                  <a:pt x="602095" y="1959738"/>
                </a:lnTo>
                <a:lnTo>
                  <a:pt x="626070" y="1962374"/>
                </a:lnTo>
                <a:lnTo>
                  <a:pt x="638105" y="1961436"/>
                </a:lnTo>
                <a:lnTo>
                  <a:pt x="682995" y="1942644"/>
                </a:lnTo>
                <a:lnTo>
                  <a:pt x="1936514" y="690238"/>
                </a:lnTo>
                <a:lnTo>
                  <a:pt x="1959847" y="646973"/>
                </a:lnTo>
                <a:lnTo>
                  <a:pt x="1962473" y="623019"/>
                </a:lnTo>
                <a:lnTo>
                  <a:pt x="1961526" y="610994"/>
                </a:lnTo>
                <a:lnTo>
                  <a:pt x="1942667" y="566130"/>
                </a:lnTo>
                <a:lnTo>
                  <a:pt x="1403620" y="25882"/>
                </a:lnTo>
                <a:lnTo>
                  <a:pt x="1360298" y="2621"/>
                </a:lnTo>
                <a:lnTo>
                  <a:pt x="133633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4807" y="3447288"/>
            <a:ext cx="1469897" cy="1469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28159" y="3435979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71"/>
                </a:lnTo>
                <a:lnTo>
                  <a:pt x="1438649" y="1786137"/>
                </a:lnTo>
                <a:lnTo>
                  <a:pt x="1786121" y="143866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41129" y="2696840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39" h="789939">
                <a:moveTo>
                  <a:pt x="231647" y="0"/>
                </a:moveTo>
                <a:lnTo>
                  <a:pt x="192375" y="9479"/>
                </a:lnTo>
                <a:lnTo>
                  <a:pt x="0" y="195955"/>
                </a:lnTo>
                <a:lnTo>
                  <a:pt x="593872" y="789675"/>
                </a:lnTo>
                <a:lnTo>
                  <a:pt x="772563" y="609904"/>
                </a:lnTo>
                <a:lnTo>
                  <a:pt x="789590" y="564531"/>
                </a:lnTo>
                <a:lnTo>
                  <a:pt x="789643" y="552463"/>
                </a:lnTo>
                <a:lnTo>
                  <a:pt x="788014" y="540487"/>
                </a:lnTo>
                <a:lnTo>
                  <a:pt x="764682" y="497342"/>
                </a:lnTo>
                <a:lnTo>
                  <a:pt x="290686" y="23397"/>
                </a:lnTo>
                <a:lnTo>
                  <a:pt x="256880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25686" y="2827782"/>
            <a:ext cx="387350" cy="417830"/>
          </a:xfrm>
          <a:custGeom>
            <a:avLst/>
            <a:gdLst/>
            <a:ahLst/>
            <a:cxnLst/>
            <a:rect l="l" t="t" r="r" b="b"/>
            <a:pathLst>
              <a:path w="387350" h="417830">
                <a:moveTo>
                  <a:pt x="307969" y="359663"/>
                </a:moveTo>
                <a:lnTo>
                  <a:pt x="267949" y="359663"/>
                </a:lnTo>
                <a:lnTo>
                  <a:pt x="266699" y="362711"/>
                </a:lnTo>
                <a:lnTo>
                  <a:pt x="264413" y="362711"/>
                </a:lnTo>
                <a:lnTo>
                  <a:pt x="262889" y="365759"/>
                </a:lnTo>
                <a:lnTo>
                  <a:pt x="262127" y="368807"/>
                </a:lnTo>
                <a:lnTo>
                  <a:pt x="261213" y="371855"/>
                </a:lnTo>
                <a:lnTo>
                  <a:pt x="261091" y="374903"/>
                </a:lnTo>
                <a:lnTo>
                  <a:pt x="261975" y="377951"/>
                </a:lnTo>
                <a:lnTo>
                  <a:pt x="262737" y="380999"/>
                </a:lnTo>
                <a:lnTo>
                  <a:pt x="264413" y="384047"/>
                </a:lnTo>
                <a:lnTo>
                  <a:pt x="269473" y="393191"/>
                </a:lnTo>
                <a:lnTo>
                  <a:pt x="273161" y="399287"/>
                </a:lnTo>
                <a:lnTo>
                  <a:pt x="277733" y="402335"/>
                </a:lnTo>
                <a:lnTo>
                  <a:pt x="282549" y="408431"/>
                </a:lnTo>
                <a:lnTo>
                  <a:pt x="291967" y="414527"/>
                </a:lnTo>
                <a:lnTo>
                  <a:pt x="296539" y="417575"/>
                </a:lnTo>
                <a:lnTo>
                  <a:pt x="320283" y="417575"/>
                </a:lnTo>
                <a:lnTo>
                  <a:pt x="331317" y="402335"/>
                </a:lnTo>
                <a:lnTo>
                  <a:pt x="332475" y="402335"/>
                </a:lnTo>
                <a:lnTo>
                  <a:pt x="332841" y="399287"/>
                </a:lnTo>
                <a:lnTo>
                  <a:pt x="295655" y="399287"/>
                </a:lnTo>
                <a:lnTo>
                  <a:pt x="293613" y="396239"/>
                </a:lnTo>
                <a:lnTo>
                  <a:pt x="291449" y="396239"/>
                </a:lnTo>
                <a:lnTo>
                  <a:pt x="289041" y="393191"/>
                </a:lnTo>
                <a:lnTo>
                  <a:pt x="285353" y="390143"/>
                </a:lnTo>
                <a:lnTo>
                  <a:pt x="282945" y="384047"/>
                </a:lnTo>
                <a:lnTo>
                  <a:pt x="281939" y="380999"/>
                </a:lnTo>
                <a:lnTo>
                  <a:pt x="280903" y="377951"/>
                </a:lnTo>
                <a:lnTo>
                  <a:pt x="281421" y="377951"/>
                </a:lnTo>
                <a:lnTo>
                  <a:pt x="283585" y="374903"/>
                </a:lnTo>
                <a:lnTo>
                  <a:pt x="284225" y="374903"/>
                </a:lnTo>
                <a:lnTo>
                  <a:pt x="284835" y="371855"/>
                </a:lnTo>
                <a:lnTo>
                  <a:pt x="319361" y="371855"/>
                </a:lnTo>
                <a:lnTo>
                  <a:pt x="309737" y="362711"/>
                </a:lnTo>
                <a:lnTo>
                  <a:pt x="307969" y="359663"/>
                </a:lnTo>
                <a:close/>
              </a:path>
              <a:path w="387350" h="417830">
                <a:moveTo>
                  <a:pt x="319361" y="371855"/>
                </a:moveTo>
                <a:lnTo>
                  <a:pt x="296661" y="371855"/>
                </a:lnTo>
                <a:lnTo>
                  <a:pt x="307451" y="384047"/>
                </a:lnTo>
                <a:lnTo>
                  <a:pt x="309859" y="384047"/>
                </a:lnTo>
                <a:lnTo>
                  <a:pt x="311383" y="387095"/>
                </a:lnTo>
                <a:lnTo>
                  <a:pt x="312419" y="393191"/>
                </a:lnTo>
                <a:lnTo>
                  <a:pt x="311657" y="396239"/>
                </a:lnTo>
                <a:lnTo>
                  <a:pt x="309859" y="396239"/>
                </a:lnTo>
                <a:lnTo>
                  <a:pt x="308731" y="399287"/>
                </a:lnTo>
                <a:lnTo>
                  <a:pt x="332841" y="399287"/>
                </a:lnTo>
                <a:lnTo>
                  <a:pt x="332597" y="396239"/>
                </a:lnTo>
                <a:lnTo>
                  <a:pt x="332231" y="393191"/>
                </a:lnTo>
                <a:lnTo>
                  <a:pt x="331317" y="390143"/>
                </a:lnTo>
                <a:lnTo>
                  <a:pt x="329549" y="387095"/>
                </a:lnTo>
                <a:lnTo>
                  <a:pt x="327903" y="380999"/>
                </a:lnTo>
                <a:lnTo>
                  <a:pt x="325617" y="377951"/>
                </a:lnTo>
                <a:lnTo>
                  <a:pt x="322569" y="374903"/>
                </a:lnTo>
                <a:lnTo>
                  <a:pt x="319361" y="371855"/>
                </a:lnTo>
                <a:close/>
              </a:path>
              <a:path w="387350" h="417830">
                <a:moveTo>
                  <a:pt x="368411" y="353567"/>
                </a:moveTo>
                <a:lnTo>
                  <a:pt x="316473" y="353567"/>
                </a:lnTo>
                <a:lnTo>
                  <a:pt x="317601" y="356615"/>
                </a:lnTo>
                <a:lnTo>
                  <a:pt x="319125" y="359663"/>
                </a:lnTo>
                <a:lnTo>
                  <a:pt x="320923" y="359663"/>
                </a:lnTo>
                <a:lnTo>
                  <a:pt x="324337" y="362711"/>
                </a:lnTo>
                <a:lnTo>
                  <a:pt x="327903" y="365759"/>
                </a:lnTo>
                <a:lnTo>
                  <a:pt x="335279" y="371855"/>
                </a:lnTo>
                <a:lnTo>
                  <a:pt x="350001" y="371855"/>
                </a:lnTo>
                <a:lnTo>
                  <a:pt x="353567" y="368807"/>
                </a:lnTo>
                <a:lnTo>
                  <a:pt x="357103" y="368807"/>
                </a:lnTo>
                <a:lnTo>
                  <a:pt x="363717" y="362711"/>
                </a:lnTo>
                <a:lnTo>
                  <a:pt x="364997" y="362711"/>
                </a:lnTo>
                <a:lnTo>
                  <a:pt x="366125" y="359663"/>
                </a:lnTo>
                <a:lnTo>
                  <a:pt x="367893" y="356615"/>
                </a:lnTo>
                <a:lnTo>
                  <a:pt x="368289" y="356615"/>
                </a:lnTo>
                <a:lnTo>
                  <a:pt x="368411" y="353567"/>
                </a:lnTo>
                <a:close/>
              </a:path>
              <a:path w="387350" h="417830">
                <a:moveTo>
                  <a:pt x="346709" y="310895"/>
                </a:moveTo>
                <a:lnTo>
                  <a:pt x="324459" y="310895"/>
                </a:lnTo>
                <a:lnTo>
                  <a:pt x="321045" y="313943"/>
                </a:lnTo>
                <a:lnTo>
                  <a:pt x="317875" y="316991"/>
                </a:lnTo>
                <a:lnTo>
                  <a:pt x="314827" y="320039"/>
                </a:lnTo>
                <a:lnTo>
                  <a:pt x="312785" y="323087"/>
                </a:lnTo>
                <a:lnTo>
                  <a:pt x="311657" y="326135"/>
                </a:lnTo>
                <a:lnTo>
                  <a:pt x="310499" y="329183"/>
                </a:lnTo>
                <a:lnTo>
                  <a:pt x="309859" y="332231"/>
                </a:lnTo>
                <a:lnTo>
                  <a:pt x="309859" y="335279"/>
                </a:lnTo>
                <a:lnTo>
                  <a:pt x="300227" y="335279"/>
                </a:lnTo>
                <a:lnTo>
                  <a:pt x="297027" y="338327"/>
                </a:lnTo>
                <a:lnTo>
                  <a:pt x="294253" y="338327"/>
                </a:lnTo>
                <a:lnTo>
                  <a:pt x="291845" y="341375"/>
                </a:lnTo>
                <a:lnTo>
                  <a:pt x="289925" y="344423"/>
                </a:lnTo>
                <a:lnTo>
                  <a:pt x="288645" y="344423"/>
                </a:lnTo>
                <a:lnTo>
                  <a:pt x="288035" y="347471"/>
                </a:lnTo>
                <a:lnTo>
                  <a:pt x="287273" y="350519"/>
                </a:lnTo>
                <a:lnTo>
                  <a:pt x="287395" y="353567"/>
                </a:lnTo>
                <a:lnTo>
                  <a:pt x="288157" y="356615"/>
                </a:lnTo>
                <a:lnTo>
                  <a:pt x="270997" y="356615"/>
                </a:lnTo>
                <a:lnTo>
                  <a:pt x="269473" y="359663"/>
                </a:lnTo>
                <a:lnTo>
                  <a:pt x="306933" y="359663"/>
                </a:lnTo>
                <a:lnTo>
                  <a:pt x="306445" y="353567"/>
                </a:lnTo>
                <a:lnTo>
                  <a:pt x="306811" y="353567"/>
                </a:lnTo>
                <a:lnTo>
                  <a:pt x="308091" y="350519"/>
                </a:lnTo>
                <a:lnTo>
                  <a:pt x="331591" y="350519"/>
                </a:lnTo>
                <a:lnTo>
                  <a:pt x="328665" y="347471"/>
                </a:lnTo>
                <a:lnTo>
                  <a:pt x="327263" y="344423"/>
                </a:lnTo>
                <a:lnTo>
                  <a:pt x="327263" y="338327"/>
                </a:lnTo>
                <a:lnTo>
                  <a:pt x="328665" y="335279"/>
                </a:lnTo>
                <a:lnTo>
                  <a:pt x="331469" y="332231"/>
                </a:lnTo>
                <a:lnTo>
                  <a:pt x="332719" y="329183"/>
                </a:lnTo>
                <a:lnTo>
                  <a:pt x="335645" y="329183"/>
                </a:lnTo>
                <a:lnTo>
                  <a:pt x="337169" y="326135"/>
                </a:lnTo>
                <a:lnTo>
                  <a:pt x="365759" y="326135"/>
                </a:lnTo>
                <a:lnTo>
                  <a:pt x="364357" y="323087"/>
                </a:lnTo>
                <a:lnTo>
                  <a:pt x="362833" y="323087"/>
                </a:lnTo>
                <a:lnTo>
                  <a:pt x="361035" y="320039"/>
                </a:lnTo>
                <a:lnTo>
                  <a:pt x="357743" y="316991"/>
                </a:lnTo>
                <a:lnTo>
                  <a:pt x="354177" y="313943"/>
                </a:lnTo>
                <a:lnTo>
                  <a:pt x="350519" y="313943"/>
                </a:lnTo>
                <a:lnTo>
                  <a:pt x="346709" y="310895"/>
                </a:lnTo>
                <a:close/>
              </a:path>
              <a:path w="387350" h="417830">
                <a:moveTo>
                  <a:pt x="385175" y="353567"/>
                </a:moveTo>
                <a:lnTo>
                  <a:pt x="368411" y="353567"/>
                </a:lnTo>
                <a:lnTo>
                  <a:pt x="374903" y="359663"/>
                </a:lnTo>
                <a:lnTo>
                  <a:pt x="380999" y="359663"/>
                </a:lnTo>
                <a:lnTo>
                  <a:pt x="383011" y="356615"/>
                </a:lnTo>
                <a:lnTo>
                  <a:pt x="385175" y="353567"/>
                </a:lnTo>
                <a:close/>
              </a:path>
              <a:path w="387350" h="417830">
                <a:moveTo>
                  <a:pt x="333237" y="350519"/>
                </a:moveTo>
                <a:lnTo>
                  <a:pt x="314553" y="350519"/>
                </a:lnTo>
                <a:lnTo>
                  <a:pt x="315315" y="353567"/>
                </a:lnTo>
                <a:lnTo>
                  <a:pt x="334761" y="353567"/>
                </a:lnTo>
                <a:lnTo>
                  <a:pt x="333237" y="350519"/>
                </a:lnTo>
                <a:close/>
              </a:path>
              <a:path w="387350" h="417830">
                <a:moveTo>
                  <a:pt x="386943" y="350519"/>
                </a:moveTo>
                <a:lnTo>
                  <a:pt x="347593" y="350519"/>
                </a:lnTo>
                <a:lnTo>
                  <a:pt x="346069" y="353567"/>
                </a:lnTo>
                <a:lnTo>
                  <a:pt x="386455" y="353567"/>
                </a:lnTo>
                <a:lnTo>
                  <a:pt x="386943" y="350519"/>
                </a:lnTo>
                <a:close/>
              </a:path>
              <a:path w="387350" h="417830">
                <a:moveTo>
                  <a:pt x="367009" y="326135"/>
                </a:moveTo>
                <a:lnTo>
                  <a:pt x="345429" y="326135"/>
                </a:lnTo>
                <a:lnTo>
                  <a:pt x="347075" y="329183"/>
                </a:lnTo>
                <a:lnTo>
                  <a:pt x="348599" y="329183"/>
                </a:lnTo>
                <a:lnTo>
                  <a:pt x="350123" y="332231"/>
                </a:lnTo>
                <a:lnTo>
                  <a:pt x="353171" y="335279"/>
                </a:lnTo>
                <a:lnTo>
                  <a:pt x="354573" y="338327"/>
                </a:lnTo>
                <a:lnTo>
                  <a:pt x="354573" y="344423"/>
                </a:lnTo>
                <a:lnTo>
                  <a:pt x="353049" y="347471"/>
                </a:lnTo>
                <a:lnTo>
                  <a:pt x="350123" y="350519"/>
                </a:lnTo>
                <a:lnTo>
                  <a:pt x="387339" y="350519"/>
                </a:lnTo>
                <a:lnTo>
                  <a:pt x="386577" y="347471"/>
                </a:lnTo>
                <a:lnTo>
                  <a:pt x="369173" y="332231"/>
                </a:lnTo>
                <a:lnTo>
                  <a:pt x="368289" y="329183"/>
                </a:lnTo>
                <a:lnTo>
                  <a:pt x="367009" y="326135"/>
                </a:lnTo>
                <a:close/>
              </a:path>
              <a:path w="387350" h="417830">
                <a:moveTo>
                  <a:pt x="266547" y="341375"/>
                </a:moveTo>
                <a:lnTo>
                  <a:pt x="263499" y="341375"/>
                </a:lnTo>
                <a:lnTo>
                  <a:pt x="264261" y="344423"/>
                </a:lnTo>
                <a:lnTo>
                  <a:pt x="266059" y="344423"/>
                </a:lnTo>
                <a:lnTo>
                  <a:pt x="266547" y="341375"/>
                </a:lnTo>
                <a:close/>
              </a:path>
              <a:path w="387350" h="417830">
                <a:moveTo>
                  <a:pt x="309219" y="268223"/>
                </a:moveTo>
                <a:lnTo>
                  <a:pt x="282823" y="268223"/>
                </a:lnTo>
                <a:lnTo>
                  <a:pt x="285475" y="271271"/>
                </a:lnTo>
                <a:lnTo>
                  <a:pt x="287395" y="274319"/>
                </a:lnTo>
                <a:lnTo>
                  <a:pt x="289041" y="274319"/>
                </a:lnTo>
                <a:lnTo>
                  <a:pt x="290047" y="277367"/>
                </a:lnTo>
                <a:lnTo>
                  <a:pt x="290687" y="277367"/>
                </a:lnTo>
                <a:lnTo>
                  <a:pt x="291205" y="280415"/>
                </a:lnTo>
                <a:lnTo>
                  <a:pt x="290931" y="283463"/>
                </a:lnTo>
                <a:lnTo>
                  <a:pt x="290565" y="286511"/>
                </a:lnTo>
                <a:lnTo>
                  <a:pt x="289803" y="286511"/>
                </a:lnTo>
                <a:lnTo>
                  <a:pt x="288797" y="289559"/>
                </a:lnTo>
                <a:lnTo>
                  <a:pt x="287639" y="289559"/>
                </a:lnTo>
                <a:lnTo>
                  <a:pt x="285749" y="292607"/>
                </a:lnTo>
                <a:lnTo>
                  <a:pt x="283067" y="295655"/>
                </a:lnTo>
                <a:lnTo>
                  <a:pt x="251185" y="326135"/>
                </a:lnTo>
                <a:lnTo>
                  <a:pt x="250941" y="329183"/>
                </a:lnTo>
                <a:lnTo>
                  <a:pt x="251307" y="329183"/>
                </a:lnTo>
                <a:lnTo>
                  <a:pt x="251703" y="332231"/>
                </a:lnTo>
                <a:lnTo>
                  <a:pt x="253227" y="332231"/>
                </a:lnTo>
                <a:lnTo>
                  <a:pt x="254111" y="335279"/>
                </a:lnTo>
                <a:lnTo>
                  <a:pt x="255391" y="335279"/>
                </a:lnTo>
                <a:lnTo>
                  <a:pt x="256915" y="338327"/>
                </a:lnTo>
                <a:lnTo>
                  <a:pt x="258317" y="338327"/>
                </a:lnTo>
                <a:lnTo>
                  <a:pt x="259567" y="341375"/>
                </a:lnTo>
                <a:lnTo>
                  <a:pt x="267065" y="341375"/>
                </a:lnTo>
                <a:lnTo>
                  <a:pt x="300989" y="307847"/>
                </a:lnTo>
                <a:lnTo>
                  <a:pt x="305043" y="304799"/>
                </a:lnTo>
                <a:lnTo>
                  <a:pt x="308091" y="301751"/>
                </a:lnTo>
                <a:lnTo>
                  <a:pt x="310255" y="298703"/>
                </a:lnTo>
                <a:lnTo>
                  <a:pt x="312419" y="292607"/>
                </a:lnTo>
                <a:lnTo>
                  <a:pt x="313669" y="289559"/>
                </a:lnTo>
                <a:lnTo>
                  <a:pt x="314187" y="286511"/>
                </a:lnTo>
                <a:lnTo>
                  <a:pt x="314827" y="283463"/>
                </a:lnTo>
                <a:lnTo>
                  <a:pt x="314431" y="280415"/>
                </a:lnTo>
                <a:lnTo>
                  <a:pt x="313029" y="274319"/>
                </a:lnTo>
                <a:lnTo>
                  <a:pt x="311779" y="271271"/>
                </a:lnTo>
                <a:lnTo>
                  <a:pt x="309219" y="268223"/>
                </a:lnTo>
                <a:close/>
              </a:path>
              <a:path w="387350" h="417830">
                <a:moveTo>
                  <a:pt x="339211" y="307847"/>
                </a:moveTo>
                <a:lnTo>
                  <a:pt x="335523" y="307847"/>
                </a:lnTo>
                <a:lnTo>
                  <a:pt x="331835" y="310895"/>
                </a:lnTo>
                <a:lnTo>
                  <a:pt x="343021" y="310895"/>
                </a:lnTo>
                <a:lnTo>
                  <a:pt x="339211" y="307847"/>
                </a:lnTo>
                <a:close/>
              </a:path>
              <a:path w="387350" h="417830">
                <a:moveTo>
                  <a:pt x="274563" y="234695"/>
                </a:moveTo>
                <a:lnTo>
                  <a:pt x="269747" y="234695"/>
                </a:lnTo>
                <a:lnTo>
                  <a:pt x="214731" y="289559"/>
                </a:lnTo>
                <a:lnTo>
                  <a:pt x="213969" y="289559"/>
                </a:lnTo>
                <a:lnTo>
                  <a:pt x="213969" y="292607"/>
                </a:lnTo>
                <a:lnTo>
                  <a:pt x="214487" y="292607"/>
                </a:lnTo>
                <a:lnTo>
                  <a:pt x="214883" y="295655"/>
                </a:lnTo>
                <a:lnTo>
                  <a:pt x="216407" y="295655"/>
                </a:lnTo>
                <a:lnTo>
                  <a:pt x="217291" y="298703"/>
                </a:lnTo>
                <a:lnTo>
                  <a:pt x="218419" y="298703"/>
                </a:lnTo>
                <a:lnTo>
                  <a:pt x="221467" y="301751"/>
                </a:lnTo>
                <a:lnTo>
                  <a:pt x="222747" y="301751"/>
                </a:lnTo>
                <a:lnTo>
                  <a:pt x="223875" y="304799"/>
                </a:lnTo>
                <a:lnTo>
                  <a:pt x="230123" y="304799"/>
                </a:lnTo>
                <a:lnTo>
                  <a:pt x="266821" y="268223"/>
                </a:lnTo>
                <a:lnTo>
                  <a:pt x="309219" y="268223"/>
                </a:lnTo>
                <a:lnTo>
                  <a:pt x="305561" y="265175"/>
                </a:lnTo>
                <a:lnTo>
                  <a:pt x="302117" y="259079"/>
                </a:lnTo>
                <a:lnTo>
                  <a:pt x="298063" y="259079"/>
                </a:lnTo>
                <a:lnTo>
                  <a:pt x="293217" y="256031"/>
                </a:lnTo>
                <a:lnTo>
                  <a:pt x="276605" y="256031"/>
                </a:lnTo>
                <a:lnTo>
                  <a:pt x="282945" y="246887"/>
                </a:lnTo>
                <a:lnTo>
                  <a:pt x="283707" y="246887"/>
                </a:lnTo>
                <a:lnTo>
                  <a:pt x="283463" y="243839"/>
                </a:lnTo>
                <a:lnTo>
                  <a:pt x="281939" y="243839"/>
                </a:lnTo>
                <a:lnTo>
                  <a:pt x="281177" y="240791"/>
                </a:lnTo>
                <a:lnTo>
                  <a:pt x="278891" y="240791"/>
                </a:lnTo>
                <a:lnTo>
                  <a:pt x="277611" y="237743"/>
                </a:lnTo>
                <a:lnTo>
                  <a:pt x="275569" y="237743"/>
                </a:lnTo>
                <a:lnTo>
                  <a:pt x="274563" y="234695"/>
                </a:lnTo>
                <a:close/>
              </a:path>
              <a:path w="387350" h="417830">
                <a:moveTo>
                  <a:pt x="244845" y="204215"/>
                </a:moveTo>
                <a:lnTo>
                  <a:pt x="238505" y="204215"/>
                </a:lnTo>
                <a:lnTo>
                  <a:pt x="183489" y="259079"/>
                </a:lnTo>
                <a:lnTo>
                  <a:pt x="182727" y="259079"/>
                </a:lnTo>
                <a:lnTo>
                  <a:pt x="182879" y="262127"/>
                </a:lnTo>
                <a:lnTo>
                  <a:pt x="183641" y="262127"/>
                </a:lnTo>
                <a:lnTo>
                  <a:pt x="184251" y="265175"/>
                </a:lnTo>
                <a:lnTo>
                  <a:pt x="186049" y="265175"/>
                </a:lnTo>
                <a:lnTo>
                  <a:pt x="187299" y="268223"/>
                </a:lnTo>
                <a:lnTo>
                  <a:pt x="190347" y="271271"/>
                </a:lnTo>
                <a:lnTo>
                  <a:pt x="192633" y="271271"/>
                </a:lnTo>
                <a:lnTo>
                  <a:pt x="193791" y="274319"/>
                </a:lnTo>
                <a:lnTo>
                  <a:pt x="199003" y="274319"/>
                </a:lnTo>
                <a:lnTo>
                  <a:pt x="253989" y="219455"/>
                </a:lnTo>
                <a:lnTo>
                  <a:pt x="254629" y="219455"/>
                </a:lnTo>
                <a:lnTo>
                  <a:pt x="254751" y="216407"/>
                </a:lnTo>
                <a:lnTo>
                  <a:pt x="253867" y="216407"/>
                </a:lnTo>
                <a:lnTo>
                  <a:pt x="253227" y="213359"/>
                </a:lnTo>
                <a:lnTo>
                  <a:pt x="251459" y="213359"/>
                </a:lnTo>
                <a:lnTo>
                  <a:pt x="250301" y="210311"/>
                </a:lnTo>
                <a:lnTo>
                  <a:pt x="247253" y="207263"/>
                </a:lnTo>
                <a:lnTo>
                  <a:pt x="245973" y="207263"/>
                </a:lnTo>
                <a:lnTo>
                  <a:pt x="244845" y="204215"/>
                </a:lnTo>
                <a:close/>
              </a:path>
              <a:path w="387350" h="417830">
                <a:moveTo>
                  <a:pt x="282945" y="252983"/>
                </a:moveTo>
                <a:lnTo>
                  <a:pt x="276605" y="256031"/>
                </a:lnTo>
                <a:lnTo>
                  <a:pt x="288401" y="256031"/>
                </a:lnTo>
                <a:lnTo>
                  <a:pt x="282945" y="252983"/>
                </a:lnTo>
                <a:close/>
              </a:path>
              <a:path w="387350" h="417830">
                <a:moveTo>
                  <a:pt x="172821" y="243839"/>
                </a:moveTo>
                <a:lnTo>
                  <a:pt x="165079" y="243839"/>
                </a:lnTo>
                <a:lnTo>
                  <a:pt x="166237" y="246887"/>
                </a:lnTo>
                <a:lnTo>
                  <a:pt x="171571" y="246887"/>
                </a:lnTo>
                <a:lnTo>
                  <a:pt x="172821" y="243839"/>
                </a:lnTo>
                <a:close/>
              </a:path>
              <a:path w="387350" h="417830">
                <a:moveTo>
                  <a:pt x="177271" y="240791"/>
                </a:moveTo>
                <a:lnTo>
                  <a:pt x="160263" y="240791"/>
                </a:lnTo>
                <a:lnTo>
                  <a:pt x="162671" y="243839"/>
                </a:lnTo>
                <a:lnTo>
                  <a:pt x="175503" y="243839"/>
                </a:lnTo>
                <a:lnTo>
                  <a:pt x="177271" y="240791"/>
                </a:lnTo>
                <a:close/>
              </a:path>
              <a:path w="387350" h="417830">
                <a:moveTo>
                  <a:pt x="227319" y="161543"/>
                </a:moveTo>
                <a:lnTo>
                  <a:pt x="179679" y="161543"/>
                </a:lnTo>
                <a:lnTo>
                  <a:pt x="179191" y="164591"/>
                </a:lnTo>
                <a:lnTo>
                  <a:pt x="186689" y="173735"/>
                </a:lnTo>
                <a:lnTo>
                  <a:pt x="158495" y="201167"/>
                </a:lnTo>
                <a:lnTo>
                  <a:pt x="155051" y="204215"/>
                </a:lnTo>
                <a:lnTo>
                  <a:pt x="152521" y="207263"/>
                </a:lnTo>
                <a:lnTo>
                  <a:pt x="150723" y="210311"/>
                </a:lnTo>
                <a:lnTo>
                  <a:pt x="148955" y="213359"/>
                </a:lnTo>
                <a:lnTo>
                  <a:pt x="147949" y="216407"/>
                </a:lnTo>
                <a:lnTo>
                  <a:pt x="147827" y="219455"/>
                </a:lnTo>
                <a:lnTo>
                  <a:pt x="147675" y="222503"/>
                </a:lnTo>
                <a:lnTo>
                  <a:pt x="148315" y="225551"/>
                </a:lnTo>
                <a:lnTo>
                  <a:pt x="149839" y="228599"/>
                </a:lnTo>
                <a:lnTo>
                  <a:pt x="151241" y="231647"/>
                </a:lnTo>
                <a:lnTo>
                  <a:pt x="153527" y="234695"/>
                </a:lnTo>
                <a:lnTo>
                  <a:pt x="156575" y="237743"/>
                </a:lnTo>
                <a:lnTo>
                  <a:pt x="157733" y="240791"/>
                </a:lnTo>
                <a:lnTo>
                  <a:pt x="179313" y="240791"/>
                </a:lnTo>
                <a:lnTo>
                  <a:pt x="179953" y="237743"/>
                </a:lnTo>
                <a:lnTo>
                  <a:pt x="181477" y="237743"/>
                </a:lnTo>
                <a:lnTo>
                  <a:pt x="181721" y="234695"/>
                </a:lnTo>
                <a:lnTo>
                  <a:pt x="180075" y="234695"/>
                </a:lnTo>
                <a:lnTo>
                  <a:pt x="179557" y="231647"/>
                </a:lnTo>
                <a:lnTo>
                  <a:pt x="175259" y="231647"/>
                </a:lnTo>
                <a:lnTo>
                  <a:pt x="173583" y="228599"/>
                </a:lnTo>
                <a:lnTo>
                  <a:pt x="171175" y="225551"/>
                </a:lnTo>
                <a:lnTo>
                  <a:pt x="170291" y="225551"/>
                </a:lnTo>
                <a:lnTo>
                  <a:pt x="170809" y="222503"/>
                </a:lnTo>
                <a:lnTo>
                  <a:pt x="171449" y="219455"/>
                </a:lnTo>
                <a:lnTo>
                  <a:pt x="173217" y="216407"/>
                </a:lnTo>
                <a:lnTo>
                  <a:pt x="176265" y="213359"/>
                </a:lnTo>
                <a:lnTo>
                  <a:pt x="202051" y="188975"/>
                </a:lnTo>
                <a:lnTo>
                  <a:pt x="226557" y="188975"/>
                </a:lnTo>
                <a:lnTo>
                  <a:pt x="214609" y="176783"/>
                </a:lnTo>
                <a:lnTo>
                  <a:pt x="226923" y="164591"/>
                </a:lnTo>
                <a:lnTo>
                  <a:pt x="227319" y="161543"/>
                </a:lnTo>
                <a:close/>
              </a:path>
              <a:path w="387350" h="417830">
                <a:moveTo>
                  <a:pt x="266547" y="179831"/>
                </a:moveTo>
                <a:lnTo>
                  <a:pt x="258805" y="179831"/>
                </a:lnTo>
                <a:lnTo>
                  <a:pt x="252709" y="185927"/>
                </a:lnTo>
                <a:lnTo>
                  <a:pt x="251307" y="188975"/>
                </a:lnTo>
                <a:lnTo>
                  <a:pt x="251307" y="195071"/>
                </a:lnTo>
                <a:lnTo>
                  <a:pt x="253105" y="198119"/>
                </a:lnTo>
                <a:lnTo>
                  <a:pt x="256641" y="201167"/>
                </a:lnTo>
                <a:lnTo>
                  <a:pt x="260085" y="204215"/>
                </a:lnTo>
                <a:lnTo>
                  <a:pt x="263011" y="207263"/>
                </a:lnTo>
                <a:lnTo>
                  <a:pt x="267949" y="207263"/>
                </a:lnTo>
                <a:lnTo>
                  <a:pt x="270753" y="204215"/>
                </a:lnTo>
                <a:lnTo>
                  <a:pt x="276849" y="198119"/>
                </a:lnTo>
                <a:lnTo>
                  <a:pt x="278373" y="195071"/>
                </a:lnTo>
                <a:lnTo>
                  <a:pt x="278251" y="192023"/>
                </a:lnTo>
                <a:lnTo>
                  <a:pt x="276453" y="188975"/>
                </a:lnTo>
                <a:lnTo>
                  <a:pt x="269595" y="182879"/>
                </a:lnTo>
                <a:lnTo>
                  <a:pt x="266547" y="179831"/>
                </a:lnTo>
                <a:close/>
              </a:path>
              <a:path w="387350" h="417830">
                <a:moveTo>
                  <a:pt x="114909" y="128015"/>
                </a:moveTo>
                <a:lnTo>
                  <a:pt x="99425" y="128015"/>
                </a:lnTo>
                <a:lnTo>
                  <a:pt x="95859" y="131063"/>
                </a:lnTo>
                <a:lnTo>
                  <a:pt x="92445" y="131063"/>
                </a:lnTo>
                <a:lnTo>
                  <a:pt x="89153" y="134111"/>
                </a:lnTo>
                <a:lnTo>
                  <a:pt x="86227" y="137159"/>
                </a:lnTo>
                <a:lnTo>
                  <a:pt x="84063" y="140207"/>
                </a:lnTo>
                <a:lnTo>
                  <a:pt x="82905" y="143255"/>
                </a:lnTo>
                <a:lnTo>
                  <a:pt x="81655" y="146303"/>
                </a:lnTo>
                <a:lnTo>
                  <a:pt x="81137" y="149351"/>
                </a:lnTo>
                <a:lnTo>
                  <a:pt x="81381" y="152399"/>
                </a:lnTo>
                <a:lnTo>
                  <a:pt x="81777" y="158495"/>
                </a:lnTo>
                <a:lnTo>
                  <a:pt x="98663" y="179831"/>
                </a:lnTo>
                <a:lnTo>
                  <a:pt x="102869" y="179831"/>
                </a:lnTo>
                <a:lnTo>
                  <a:pt x="107167" y="182879"/>
                </a:lnTo>
                <a:lnTo>
                  <a:pt x="116311" y="182879"/>
                </a:lnTo>
                <a:lnTo>
                  <a:pt x="111861" y="185927"/>
                </a:lnTo>
                <a:lnTo>
                  <a:pt x="111373" y="188975"/>
                </a:lnTo>
                <a:lnTo>
                  <a:pt x="112775" y="192023"/>
                </a:lnTo>
                <a:lnTo>
                  <a:pt x="114025" y="195071"/>
                </a:lnTo>
                <a:lnTo>
                  <a:pt x="115945" y="195071"/>
                </a:lnTo>
                <a:lnTo>
                  <a:pt x="118993" y="198119"/>
                </a:lnTo>
                <a:lnTo>
                  <a:pt x="119999" y="198119"/>
                </a:lnTo>
                <a:lnTo>
                  <a:pt x="121005" y="201167"/>
                </a:lnTo>
                <a:lnTo>
                  <a:pt x="124693" y="201167"/>
                </a:lnTo>
                <a:lnTo>
                  <a:pt x="153133" y="170687"/>
                </a:lnTo>
                <a:lnTo>
                  <a:pt x="113263" y="170687"/>
                </a:lnTo>
                <a:lnTo>
                  <a:pt x="110337" y="167639"/>
                </a:lnTo>
                <a:lnTo>
                  <a:pt x="107807" y="167639"/>
                </a:lnTo>
                <a:lnTo>
                  <a:pt x="105643" y="164591"/>
                </a:lnTo>
                <a:lnTo>
                  <a:pt x="102991" y="161543"/>
                </a:lnTo>
                <a:lnTo>
                  <a:pt x="101711" y="161543"/>
                </a:lnTo>
                <a:lnTo>
                  <a:pt x="101467" y="155447"/>
                </a:lnTo>
                <a:lnTo>
                  <a:pt x="102473" y="152399"/>
                </a:lnTo>
                <a:lnTo>
                  <a:pt x="104759" y="149351"/>
                </a:lnTo>
                <a:lnTo>
                  <a:pt x="106161" y="149351"/>
                </a:lnTo>
                <a:lnTo>
                  <a:pt x="107563" y="146303"/>
                </a:lnTo>
                <a:lnTo>
                  <a:pt x="137525" y="146303"/>
                </a:lnTo>
                <a:lnTo>
                  <a:pt x="132587" y="140207"/>
                </a:lnTo>
                <a:lnTo>
                  <a:pt x="128015" y="137159"/>
                </a:lnTo>
                <a:lnTo>
                  <a:pt x="119115" y="131063"/>
                </a:lnTo>
                <a:lnTo>
                  <a:pt x="114909" y="128015"/>
                </a:lnTo>
                <a:close/>
              </a:path>
              <a:path w="387350" h="417830">
                <a:moveTo>
                  <a:pt x="227319" y="188975"/>
                </a:moveTo>
                <a:lnTo>
                  <a:pt x="202051" y="188975"/>
                </a:lnTo>
                <a:lnTo>
                  <a:pt x="213969" y="201167"/>
                </a:lnTo>
                <a:lnTo>
                  <a:pt x="218693" y="201167"/>
                </a:lnTo>
                <a:lnTo>
                  <a:pt x="220461" y="198119"/>
                </a:lnTo>
                <a:lnTo>
                  <a:pt x="222747" y="195071"/>
                </a:lnTo>
                <a:lnTo>
                  <a:pt x="224911" y="195071"/>
                </a:lnTo>
                <a:lnTo>
                  <a:pt x="225551" y="192023"/>
                </a:lnTo>
                <a:lnTo>
                  <a:pt x="227075" y="192023"/>
                </a:lnTo>
                <a:lnTo>
                  <a:pt x="227319" y="188975"/>
                </a:lnTo>
                <a:close/>
              </a:path>
              <a:path w="387350" h="417830">
                <a:moveTo>
                  <a:pt x="137525" y="146303"/>
                </a:moveTo>
                <a:lnTo>
                  <a:pt x="116067" y="146303"/>
                </a:lnTo>
                <a:lnTo>
                  <a:pt x="118109" y="149351"/>
                </a:lnTo>
                <a:lnTo>
                  <a:pt x="122407" y="149351"/>
                </a:lnTo>
                <a:lnTo>
                  <a:pt x="124693" y="152399"/>
                </a:lnTo>
                <a:lnTo>
                  <a:pt x="127253" y="155447"/>
                </a:lnTo>
                <a:lnTo>
                  <a:pt x="133075" y="161543"/>
                </a:lnTo>
                <a:lnTo>
                  <a:pt x="123687" y="170687"/>
                </a:lnTo>
                <a:lnTo>
                  <a:pt x="153133" y="170687"/>
                </a:lnTo>
                <a:lnTo>
                  <a:pt x="161665" y="161543"/>
                </a:lnTo>
                <a:lnTo>
                  <a:pt x="165475" y="158495"/>
                </a:lnTo>
                <a:lnTo>
                  <a:pt x="168249" y="155447"/>
                </a:lnTo>
                <a:lnTo>
                  <a:pt x="170169" y="152399"/>
                </a:lnTo>
                <a:lnTo>
                  <a:pt x="142859" y="152399"/>
                </a:lnTo>
                <a:lnTo>
                  <a:pt x="137525" y="146303"/>
                </a:lnTo>
                <a:close/>
              </a:path>
              <a:path w="387350" h="417830">
                <a:moveTo>
                  <a:pt x="192785" y="152399"/>
                </a:moveTo>
                <a:lnTo>
                  <a:pt x="188061" y="152399"/>
                </a:lnTo>
                <a:lnTo>
                  <a:pt x="187177" y="155447"/>
                </a:lnTo>
                <a:lnTo>
                  <a:pt x="185165" y="155447"/>
                </a:lnTo>
                <a:lnTo>
                  <a:pt x="184007" y="158495"/>
                </a:lnTo>
                <a:lnTo>
                  <a:pt x="181721" y="158495"/>
                </a:lnTo>
                <a:lnTo>
                  <a:pt x="180319" y="161543"/>
                </a:lnTo>
                <a:lnTo>
                  <a:pt x="199247" y="161543"/>
                </a:lnTo>
                <a:lnTo>
                  <a:pt x="192785" y="152399"/>
                </a:lnTo>
                <a:close/>
              </a:path>
              <a:path w="387350" h="417830">
                <a:moveTo>
                  <a:pt x="215005" y="146303"/>
                </a:moveTo>
                <a:lnTo>
                  <a:pt x="211957" y="146303"/>
                </a:lnTo>
                <a:lnTo>
                  <a:pt x="199247" y="161543"/>
                </a:lnTo>
                <a:lnTo>
                  <a:pt x="227685" y="161543"/>
                </a:lnTo>
                <a:lnTo>
                  <a:pt x="227319" y="158495"/>
                </a:lnTo>
                <a:lnTo>
                  <a:pt x="226313" y="158495"/>
                </a:lnTo>
                <a:lnTo>
                  <a:pt x="225399" y="155447"/>
                </a:lnTo>
                <a:lnTo>
                  <a:pt x="223265" y="155447"/>
                </a:lnTo>
                <a:lnTo>
                  <a:pt x="221863" y="152399"/>
                </a:lnTo>
                <a:lnTo>
                  <a:pt x="220339" y="152399"/>
                </a:lnTo>
                <a:lnTo>
                  <a:pt x="219059" y="149351"/>
                </a:lnTo>
                <a:lnTo>
                  <a:pt x="215889" y="149351"/>
                </a:lnTo>
                <a:lnTo>
                  <a:pt x="215005" y="146303"/>
                </a:lnTo>
                <a:close/>
              </a:path>
              <a:path w="387350" h="417830">
                <a:moveTo>
                  <a:pt x="151637" y="109727"/>
                </a:moveTo>
                <a:lnTo>
                  <a:pt x="121157" y="109727"/>
                </a:lnTo>
                <a:lnTo>
                  <a:pt x="121005" y="112775"/>
                </a:lnTo>
                <a:lnTo>
                  <a:pt x="121767" y="112775"/>
                </a:lnTo>
                <a:lnTo>
                  <a:pt x="122407" y="115823"/>
                </a:lnTo>
                <a:lnTo>
                  <a:pt x="128777" y="115823"/>
                </a:lnTo>
                <a:lnTo>
                  <a:pt x="131063" y="118871"/>
                </a:lnTo>
                <a:lnTo>
                  <a:pt x="135757" y="118871"/>
                </a:lnTo>
                <a:lnTo>
                  <a:pt x="138287" y="121919"/>
                </a:lnTo>
                <a:lnTo>
                  <a:pt x="140969" y="121919"/>
                </a:lnTo>
                <a:lnTo>
                  <a:pt x="143499" y="124967"/>
                </a:lnTo>
                <a:lnTo>
                  <a:pt x="148071" y="128015"/>
                </a:lnTo>
                <a:lnTo>
                  <a:pt x="149473" y="131063"/>
                </a:lnTo>
                <a:lnTo>
                  <a:pt x="150357" y="134111"/>
                </a:lnTo>
                <a:lnTo>
                  <a:pt x="151363" y="134111"/>
                </a:lnTo>
                <a:lnTo>
                  <a:pt x="151759" y="137159"/>
                </a:lnTo>
                <a:lnTo>
                  <a:pt x="151637" y="140207"/>
                </a:lnTo>
                <a:lnTo>
                  <a:pt x="151119" y="140207"/>
                </a:lnTo>
                <a:lnTo>
                  <a:pt x="150235" y="143255"/>
                </a:lnTo>
                <a:lnTo>
                  <a:pt x="149199" y="143255"/>
                </a:lnTo>
                <a:lnTo>
                  <a:pt x="147949" y="146303"/>
                </a:lnTo>
                <a:lnTo>
                  <a:pt x="146151" y="149351"/>
                </a:lnTo>
                <a:lnTo>
                  <a:pt x="142859" y="152399"/>
                </a:lnTo>
                <a:lnTo>
                  <a:pt x="170169" y="152399"/>
                </a:lnTo>
                <a:lnTo>
                  <a:pt x="172059" y="149351"/>
                </a:lnTo>
                <a:lnTo>
                  <a:pt x="172821" y="143255"/>
                </a:lnTo>
                <a:lnTo>
                  <a:pt x="172577" y="140207"/>
                </a:lnTo>
                <a:lnTo>
                  <a:pt x="172455" y="137159"/>
                </a:lnTo>
                <a:lnTo>
                  <a:pt x="171175" y="134111"/>
                </a:lnTo>
                <a:lnTo>
                  <a:pt x="169011" y="128015"/>
                </a:lnTo>
                <a:lnTo>
                  <a:pt x="166725" y="124967"/>
                </a:lnTo>
                <a:lnTo>
                  <a:pt x="163555" y="121919"/>
                </a:lnTo>
                <a:lnTo>
                  <a:pt x="156819" y="115823"/>
                </a:lnTo>
                <a:lnTo>
                  <a:pt x="154289" y="112775"/>
                </a:lnTo>
                <a:lnTo>
                  <a:pt x="151637" y="109727"/>
                </a:lnTo>
                <a:close/>
              </a:path>
              <a:path w="387350" h="417830">
                <a:moveTo>
                  <a:pt x="82143" y="0"/>
                </a:moveTo>
                <a:lnTo>
                  <a:pt x="72237" y="0"/>
                </a:lnTo>
                <a:lnTo>
                  <a:pt x="2529" y="70103"/>
                </a:lnTo>
                <a:lnTo>
                  <a:pt x="761" y="73151"/>
                </a:lnTo>
                <a:lnTo>
                  <a:pt x="0" y="73151"/>
                </a:lnTo>
                <a:lnTo>
                  <a:pt x="121" y="76199"/>
                </a:lnTo>
                <a:lnTo>
                  <a:pt x="883" y="79247"/>
                </a:lnTo>
                <a:lnTo>
                  <a:pt x="2285" y="79247"/>
                </a:lnTo>
                <a:lnTo>
                  <a:pt x="21728" y="100583"/>
                </a:lnTo>
                <a:lnTo>
                  <a:pt x="31938" y="109727"/>
                </a:lnTo>
                <a:lnTo>
                  <a:pt x="41757" y="115823"/>
                </a:lnTo>
                <a:lnTo>
                  <a:pt x="55107" y="121919"/>
                </a:lnTo>
                <a:lnTo>
                  <a:pt x="68823" y="121919"/>
                </a:lnTo>
                <a:lnTo>
                  <a:pt x="75803" y="118871"/>
                </a:lnTo>
                <a:lnTo>
                  <a:pt x="84111" y="115823"/>
                </a:lnTo>
                <a:lnTo>
                  <a:pt x="94292" y="109727"/>
                </a:lnTo>
                <a:lnTo>
                  <a:pt x="104637" y="100583"/>
                </a:lnTo>
                <a:lnTo>
                  <a:pt x="56113" y="100583"/>
                </a:lnTo>
                <a:lnTo>
                  <a:pt x="51937" y="97535"/>
                </a:lnTo>
                <a:lnTo>
                  <a:pt x="47731" y="97535"/>
                </a:lnTo>
                <a:lnTo>
                  <a:pt x="43555" y="94487"/>
                </a:lnTo>
                <a:lnTo>
                  <a:pt x="39227" y="91439"/>
                </a:lnTo>
                <a:lnTo>
                  <a:pt x="26395" y="79247"/>
                </a:lnTo>
                <a:lnTo>
                  <a:pt x="80771" y="24383"/>
                </a:lnTo>
                <a:lnTo>
                  <a:pt x="105497" y="24383"/>
                </a:lnTo>
                <a:lnTo>
                  <a:pt x="102473" y="21335"/>
                </a:lnTo>
                <a:lnTo>
                  <a:pt x="82143" y="0"/>
                </a:lnTo>
                <a:close/>
              </a:path>
              <a:path w="387350" h="417830">
                <a:moveTo>
                  <a:pt x="146303" y="106679"/>
                </a:moveTo>
                <a:lnTo>
                  <a:pt x="122925" y="106679"/>
                </a:lnTo>
                <a:lnTo>
                  <a:pt x="122163" y="109727"/>
                </a:lnTo>
                <a:lnTo>
                  <a:pt x="148955" y="109727"/>
                </a:lnTo>
                <a:lnTo>
                  <a:pt x="146303" y="106679"/>
                </a:lnTo>
                <a:close/>
              </a:path>
              <a:path w="387350" h="417830">
                <a:moveTo>
                  <a:pt x="141213" y="103631"/>
                </a:moveTo>
                <a:lnTo>
                  <a:pt x="125333" y="103631"/>
                </a:lnTo>
                <a:lnTo>
                  <a:pt x="124327" y="106679"/>
                </a:lnTo>
                <a:lnTo>
                  <a:pt x="143743" y="106679"/>
                </a:lnTo>
                <a:lnTo>
                  <a:pt x="141213" y="103631"/>
                </a:lnTo>
                <a:close/>
              </a:path>
              <a:path w="387350" h="417830">
                <a:moveTo>
                  <a:pt x="134599" y="100583"/>
                </a:moveTo>
                <a:lnTo>
                  <a:pt x="129539" y="100583"/>
                </a:lnTo>
                <a:lnTo>
                  <a:pt x="128625" y="103631"/>
                </a:lnTo>
                <a:lnTo>
                  <a:pt x="136763" y="103631"/>
                </a:lnTo>
                <a:lnTo>
                  <a:pt x="134599" y="100583"/>
                </a:lnTo>
                <a:close/>
              </a:path>
              <a:path w="387350" h="417830">
                <a:moveTo>
                  <a:pt x="105497" y="24383"/>
                </a:moveTo>
                <a:lnTo>
                  <a:pt x="80771" y="24383"/>
                </a:lnTo>
                <a:lnTo>
                  <a:pt x="88879" y="33527"/>
                </a:lnTo>
                <a:lnTo>
                  <a:pt x="93847" y="39623"/>
                </a:lnTo>
                <a:lnTo>
                  <a:pt x="97139" y="42671"/>
                </a:lnTo>
                <a:lnTo>
                  <a:pt x="98907" y="48767"/>
                </a:lnTo>
                <a:lnTo>
                  <a:pt x="100583" y="51815"/>
                </a:lnTo>
                <a:lnTo>
                  <a:pt x="101193" y="54863"/>
                </a:lnTo>
                <a:lnTo>
                  <a:pt x="100827" y="60959"/>
                </a:lnTo>
                <a:lnTo>
                  <a:pt x="100309" y="64007"/>
                </a:lnTo>
                <a:lnTo>
                  <a:pt x="98907" y="70103"/>
                </a:lnTo>
                <a:lnTo>
                  <a:pt x="96499" y="73151"/>
                </a:lnTo>
                <a:lnTo>
                  <a:pt x="94213" y="76199"/>
                </a:lnTo>
                <a:lnTo>
                  <a:pt x="91165" y="82295"/>
                </a:lnTo>
                <a:lnTo>
                  <a:pt x="87355" y="85343"/>
                </a:lnTo>
                <a:lnTo>
                  <a:pt x="82661" y="88391"/>
                </a:lnTo>
                <a:lnTo>
                  <a:pt x="78211" y="94487"/>
                </a:lnTo>
                <a:lnTo>
                  <a:pt x="73761" y="94487"/>
                </a:lnTo>
                <a:lnTo>
                  <a:pt x="64891" y="100583"/>
                </a:lnTo>
                <a:lnTo>
                  <a:pt x="104637" y="100583"/>
                </a:lnTo>
                <a:lnTo>
                  <a:pt x="123169" y="70103"/>
                </a:lnTo>
                <a:lnTo>
                  <a:pt x="123047" y="60959"/>
                </a:lnTo>
                <a:lnTo>
                  <a:pt x="123047" y="54863"/>
                </a:lnTo>
                <a:lnTo>
                  <a:pt x="121279" y="48767"/>
                </a:lnTo>
                <a:lnTo>
                  <a:pt x="117900" y="42671"/>
                </a:lnTo>
                <a:lnTo>
                  <a:pt x="111546" y="30479"/>
                </a:lnTo>
                <a:lnTo>
                  <a:pt x="105497" y="243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68201" y="3934336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2679" y="0"/>
                </a:moveTo>
                <a:lnTo>
                  <a:pt x="0" y="12572"/>
                </a:lnTo>
                <a:lnTo>
                  <a:pt x="12191" y="24764"/>
                </a:lnTo>
                <a:lnTo>
                  <a:pt x="24871" y="12191"/>
                </a:lnTo>
                <a:lnTo>
                  <a:pt x="12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47316" y="29565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70796" y="2595512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5" y="0"/>
                </a:moveTo>
                <a:lnTo>
                  <a:pt x="1289830" y="12766"/>
                </a:lnTo>
                <a:lnTo>
                  <a:pt x="25960" y="1272025"/>
                </a:lnTo>
                <a:lnTo>
                  <a:pt x="2637" y="1315311"/>
                </a:lnTo>
                <a:lnTo>
                  <a:pt x="0" y="1339286"/>
                </a:lnTo>
                <a:lnTo>
                  <a:pt x="936" y="1351322"/>
                </a:lnTo>
                <a:lnTo>
                  <a:pt x="19723" y="1396227"/>
                </a:lnTo>
                <a:lnTo>
                  <a:pt x="558792" y="1936408"/>
                </a:lnTo>
                <a:lnTo>
                  <a:pt x="602079" y="1959736"/>
                </a:lnTo>
                <a:lnTo>
                  <a:pt x="626055" y="1962375"/>
                </a:lnTo>
                <a:lnTo>
                  <a:pt x="638091" y="1961439"/>
                </a:lnTo>
                <a:lnTo>
                  <a:pt x="682992" y="1942653"/>
                </a:lnTo>
                <a:lnTo>
                  <a:pt x="1936428" y="690346"/>
                </a:lnTo>
                <a:lnTo>
                  <a:pt x="1959747" y="647064"/>
                </a:lnTo>
                <a:lnTo>
                  <a:pt x="1962384" y="623089"/>
                </a:lnTo>
                <a:lnTo>
                  <a:pt x="1961448" y="611052"/>
                </a:lnTo>
                <a:lnTo>
                  <a:pt x="1942664" y="566140"/>
                </a:lnTo>
                <a:lnTo>
                  <a:pt x="1403596" y="25974"/>
                </a:lnTo>
                <a:lnTo>
                  <a:pt x="1360311" y="2641"/>
                </a:lnTo>
                <a:lnTo>
                  <a:pt x="1336335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94688" y="3409188"/>
            <a:ext cx="1469898" cy="1469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68170" y="2658861"/>
            <a:ext cx="2502603" cy="25252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87196" y="2974848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0834" y="2613679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296" y="0"/>
                </a:moveTo>
                <a:lnTo>
                  <a:pt x="1289788" y="12768"/>
                </a:lnTo>
                <a:lnTo>
                  <a:pt x="25960" y="1272025"/>
                </a:lnTo>
                <a:lnTo>
                  <a:pt x="2636" y="1315317"/>
                </a:lnTo>
                <a:lnTo>
                  <a:pt x="0" y="1339291"/>
                </a:lnTo>
                <a:lnTo>
                  <a:pt x="937" y="1351326"/>
                </a:lnTo>
                <a:lnTo>
                  <a:pt x="19730" y="1396221"/>
                </a:lnTo>
                <a:lnTo>
                  <a:pt x="558770" y="1936415"/>
                </a:lnTo>
                <a:lnTo>
                  <a:pt x="602062" y="1959738"/>
                </a:lnTo>
                <a:lnTo>
                  <a:pt x="626036" y="1962375"/>
                </a:lnTo>
                <a:lnTo>
                  <a:pt x="638071" y="1961437"/>
                </a:lnTo>
                <a:lnTo>
                  <a:pt x="682966" y="1942645"/>
                </a:lnTo>
                <a:lnTo>
                  <a:pt x="1936395" y="690333"/>
                </a:lnTo>
                <a:lnTo>
                  <a:pt x="1959716" y="647053"/>
                </a:lnTo>
                <a:lnTo>
                  <a:pt x="1962352" y="623080"/>
                </a:lnTo>
                <a:lnTo>
                  <a:pt x="1961414" y="611045"/>
                </a:lnTo>
                <a:lnTo>
                  <a:pt x="1942622" y="566139"/>
                </a:lnTo>
                <a:lnTo>
                  <a:pt x="1403559" y="25959"/>
                </a:lnTo>
                <a:lnTo>
                  <a:pt x="1360272" y="2638"/>
                </a:lnTo>
                <a:lnTo>
                  <a:pt x="133629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4568" y="3427476"/>
            <a:ext cx="1469897" cy="1469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8218" y="2677028"/>
            <a:ext cx="2849575" cy="2525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25651" y="3375147"/>
            <a:ext cx="704087" cy="652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34474" y="3539063"/>
            <a:ext cx="572627" cy="666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48137" y="3467611"/>
            <a:ext cx="888888" cy="953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sz="1200" b="0" i="0" u="none" strike="noStrike" kern="1200" cap="none" spc="-1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>
              <a:lnSpc>
                <a:spcPct val="100000"/>
              </a:lnSpc>
            </a:pPr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6964" y="6465216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48" y="1442864"/>
            <a:ext cx="8578215" cy="457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1F2D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</a:t>
            </a:r>
            <a:r>
              <a:rPr kumimoji="0" sz="3400" b="0" i="0" u="none" strike="noStrike" kern="1200" cap="none" spc="-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400" b="0" i="0" u="none" strike="noStrike" kern="1200" cap="none" spc="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400" b="0" i="0" u="none" strike="noStrike" kern="1200" cap="none" spc="-6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4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400" b="0" i="0" u="none" strike="noStrike" kern="1200" cap="none" spc="-9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400" b="0" i="0" u="none" strike="noStrike" kern="1200" cap="none" spc="-4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400" b="0" i="0" u="none" strike="noStrike" kern="1200" cap="none" spc="-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400" b="0" i="0" u="none" strike="noStrike" kern="1200" cap="none" spc="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400" b="0" i="0" u="none" strike="noStrike" kern="1200" cap="none" spc="-1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iti</a:t>
            </a: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3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doma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doma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 </a:t>
            </a:r>
            <a:r>
              <a:rPr kumimoji="0" sz="3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one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7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7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-Com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tpla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ems,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orm: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ommiss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ompa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y: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7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7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Job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seek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Job</a:t>
            </a:r>
            <a:r>
              <a:rPr kumimoji="0" sz="2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</a:t>
            </a: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ecru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ale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95150" y="3577687"/>
            <a:ext cx="6447500" cy="1826578"/>
          </a:xfrm>
        </p:spPr>
        <p:txBody>
          <a:bodyPr/>
          <a:lstStyle/>
          <a:p>
            <a:r>
              <a:rPr lang="cs-CZ" sz="2700" dirty="0" err="1"/>
              <a:t>Fairness</a:t>
            </a:r>
            <a:r>
              <a:rPr lang="cs-CZ" sz="2700" dirty="0"/>
              <a:t> in </a:t>
            </a:r>
            <a:r>
              <a:rPr lang="cs-CZ" sz="2700" dirty="0" err="1"/>
              <a:t>Recommender</a:t>
            </a:r>
            <a:r>
              <a:rPr lang="cs-CZ" sz="27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>
            <a:off x="495150" y="5404275"/>
            <a:ext cx="6447500" cy="860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20544" cy="520117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0" y="6518063"/>
            <a:ext cx="461433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 err="1"/>
              <a:t>Tutorial</a:t>
            </a:r>
            <a:r>
              <a:rPr lang="cs-CZ" sz="1350" dirty="0"/>
              <a:t> </a:t>
            </a:r>
            <a:r>
              <a:rPr lang="cs-CZ" sz="1350" dirty="0" err="1"/>
              <a:t>from</a:t>
            </a:r>
            <a:r>
              <a:rPr lang="cs-CZ" sz="1350" dirty="0"/>
              <a:t>: https://fairness-tutorial.github.io/</a:t>
            </a:r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id="{2B66D2BA-2C71-35D9-8569-0EA1B2CA5403}"/>
              </a:ext>
            </a:extLst>
          </p:cNvPr>
          <p:cNvSpPr txBox="1">
            <a:spLocks/>
          </p:cNvSpPr>
          <p:nvPr/>
        </p:nvSpPr>
        <p:spPr>
          <a:xfrm>
            <a:off x="304800" y="-135103"/>
            <a:ext cx="6447500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0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sz="4400" dirty="0" err="1"/>
              <a:t>Bias</a:t>
            </a:r>
            <a:r>
              <a:rPr lang="cs-CZ" sz="4400" dirty="0"/>
              <a:t> and </a:t>
            </a:r>
            <a:r>
              <a:rPr lang="cs-CZ" sz="4400" dirty="0" err="1"/>
              <a:t>Fairness</a:t>
            </a:r>
            <a:r>
              <a:rPr lang="cs-CZ" sz="4400" dirty="0"/>
              <a:t> </a:t>
            </a:r>
            <a:r>
              <a:rPr lang="cs-CZ" sz="4400" dirty="0" err="1"/>
              <a:t>Issues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82313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B7C04-5AFC-4189-AD0D-216E30CC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DAE56-A069-4926-8CF7-E73B1A08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320D7D-417D-4DC8-920F-062270EFF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" r="4119"/>
          <a:stretch/>
        </p:blipFill>
        <p:spPr>
          <a:xfrm>
            <a:off x="0" y="1143004"/>
            <a:ext cx="9172216" cy="57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F7A3A-2CD6-4D9A-B23F-EF8819A5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25CB7-0B91-4015-A68F-86F41722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54918E-2C5E-4604-9719-4DCF3A82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280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2788" y="463525"/>
            <a:ext cx="313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Neural</a:t>
            </a:r>
            <a:r>
              <a:rPr spc="-50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313454" y="1764835"/>
            <a:ext cx="6662054" cy="378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8DFB8-B622-4596-AC89-7AD3B7FC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267F7-B8D9-4F5F-9621-018FA191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6C00D-3989-416B-86E7-698D5B84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23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0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0214B-FE7F-470E-B726-B754A658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4F8D2-FB4E-48E6-A8CD-3CA92E82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8575B0-A1FF-4B95-86E3-8D9748E2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385"/>
            <a:ext cx="9144000" cy="51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7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0214B-FE7F-470E-B726-B754A658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Cascade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Biases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CF9CE4-F652-14E8-7C9E-5C096424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351"/>
            <a:ext cx="9144264" cy="51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275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096" y="4457095"/>
            <a:ext cx="2636530" cy="768431"/>
          </a:xfrm>
          <a:prstGeom prst="rect">
            <a:avLst/>
          </a:prstGeom>
        </p:spPr>
        <p:txBody>
          <a:bodyPr vert="horz" wrap="square" lIns="0" tIns="8206" rIns="0" bIns="0" rtlCol="0">
            <a:spAutoFit/>
          </a:bodyPr>
          <a:lstStyle/>
          <a:p>
            <a:pPr marL="8637" marR="75143" defTabSz="621884">
              <a:lnSpc>
                <a:spcPct val="102200"/>
              </a:lnSpc>
              <a:spcBef>
                <a:spcPts val="65"/>
              </a:spcBef>
              <a:buFontTx/>
              <a:buAutoNum type="arabicPlain"/>
              <a:tabLst>
                <a:tab pos="155471" algn="l"/>
              </a:tabLst>
            </a:pPr>
            <a:r>
              <a:rPr sz="816" i="1" spc="-7" dirty="0">
                <a:solidFill>
                  <a:prstClr val="black"/>
                </a:solidFill>
                <a:latin typeface="Arial"/>
                <a:cs typeface="Arial"/>
              </a:rPr>
              <a:t>Tobias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Schnabel, Adith Swaminathan, Ashudeep  Singh, Navin Chandak, and Thorsten Joachims. 2016.  Recommendations as </a:t>
            </a:r>
            <a:r>
              <a:rPr sz="816" i="1" dirty="0">
                <a:solidFill>
                  <a:prstClr val="black"/>
                </a:solidFill>
                <a:latin typeface="Arial"/>
                <a:cs typeface="Arial"/>
              </a:rPr>
              <a:t>Treatments: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Debiasing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Learning 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Evaluation.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816" i="1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ICML.</a:t>
            </a:r>
            <a:endParaRPr sz="816">
              <a:solidFill>
                <a:prstClr val="black"/>
              </a:solidFill>
              <a:latin typeface="Arial"/>
              <a:cs typeface="Arial"/>
            </a:endParaRPr>
          </a:p>
          <a:p>
            <a:pPr marL="8637" marR="3455" defTabSz="621884">
              <a:lnSpc>
                <a:spcPct val="102099"/>
              </a:lnSpc>
              <a:spcBef>
                <a:spcPts val="7"/>
              </a:spcBef>
              <a:buFontTx/>
              <a:buAutoNum type="arabicPlain"/>
              <a:tabLst>
                <a:tab pos="155903" algn="l"/>
              </a:tabLst>
            </a:pP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B. M.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Marlin,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R. S. </a:t>
            </a:r>
            <a:r>
              <a:rPr sz="816" i="1" spc="11" dirty="0">
                <a:solidFill>
                  <a:prstClr val="black"/>
                </a:solidFill>
                <a:latin typeface="Arial"/>
                <a:cs typeface="Arial"/>
              </a:rPr>
              <a:t>Zemel,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S. Roweis, and M.</a:t>
            </a:r>
            <a:r>
              <a:rPr sz="816" i="1" spc="-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-4" dirty="0">
                <a:solidFill>
                  <a:prstClr val="black"/>
                </a:solidFill>
                <a:latin typeface="Arial"/>
                <a:cs typeface="Arial"/>
              </a:rPr>
              <a:t>Slaney, 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“Collaborative filtering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and the missing at</a:t>
            </a:r>
            <a:r>
              <a:rPr sz="816" i="1" spc="-8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endParaRPr sz="8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9096" y="5220451"/>
            <a:ext cx="1234699" cy="136885"/>
          </a:xfrm>
          <a:prstGeom prst="rect">
            <a:avLst/>
          </a:prstGeom>
        </p:spPr>
        <p:txBody>
          <a:bodyPr vert="horz" wrap="square" lIns="0" tIns="11228" rIns="0" bIns="0" rtlCol="0">
            <a:spAutoFit/>
          </a:bodyPr>
          <a:lstStyle/>
          <a:p>
            <a:pPr marL="8637" defTabSz="621884">
              <a:spcBef>
                <a:spcPts val="89"/>
              </a:spcBef>
            </a:pP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assumption,” in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UAI,</a:t>
            </a:r>
            <a:r>
              <a:rPr sz="816" i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endParaRPr sz="8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204" y="3815833"/>
            <a:ext cx="2985506" cy="1515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30044" y="2973051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992188" y="3214191"/>
            <a:ext cx="1083979" cy="5139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530858" y="50291"/>
                </a:moveTo>
                <a:lnTo>
                  <a:pt x="1530858" y="25145"/>
                </a:lnTo>
                <a:lnTo>
                  <a:pt x="0" y="25146"/>
                </a:lnTo>
                <a:lnTo>
                  <a:pt x="0" y="50292"/>
                </a:lnTo>
                <a:lnTo>
                  <a:pt x="1530858" y="50291"/>
                </a:lnTo>
                <a:close/>
              </a:path>
              <a:path w="1593850" h="75564">
                <a:moveTo>
                  <a:pt x="1593342" y="37337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217"/>
                </a:lnTo>
                <a:lnTo>
                  <a:pt x="1593342" y="37337"/>
                </a:lnTo>
                <a:close/>
              </a:path>
              <a:path w="1593850" h="75564">
                <a:moveTo>
                  <a:pt x="1530858" y="69217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2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78304" y="296320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237064" y="1449767"/>
            <a:ext cx="6220569" cy="2147692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38197" indent="-121354" defTabSz="621884">
              <a:spcBef>
                <a:spcPts val="71"/>
              </a:spcBef>
              <a:buFont typeface="Times New Roman"/>
              <a:buChar char="•"/>
              <a:tabLst>
                <a:tab pos="138629" algn="l"/>
              </a:tabLst>
            </a:pP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Selection</a:t>
            </a:r>
            <a:r>
              <a:rPr sz="1904" b="1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9138" marR="12092" lvl="1" indent="-272938" algn="just" defTabSz="621884">
              <a:spcBef>
                <a:spcPts val="1687"/>
              </a:spcBef>
              <a:buFont typeface="Arial"/>
              <a:buChar char="•"/>
              <a:tabLst>
                <a:tab pos="449570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Selection bias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1667" i="1" spc="-7" dirty="0">
                <a:solidFill>
                  <a:srgbClr val="2E5497"/>
                </a:solidFill>
                <a:latin typeface="Carlito"/>
                <a:cs typeface="Carlito"/>
              </a:rPr>
              <a:t>explicit feedback </a:t>
            </a:r>
            <a:r>
              <a:rPr sz="1667" i="1" spc="-11" dirty="0">
                <a:solidFill>
                  <a:srgbClr val="2E5497"/>
                </a:solidFill>
                <a:latin typeface="Carlito"/>
                <a:cs typeface="Carlito"/>
              </a:rPr>
              <a:t>data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as users  are free </a:t>
            </a:r>
            <a:r>
              <a:rPr sz="1667" i="1" spc="-1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choose which </a:t>
            </a:r>
            <a:r>
              <a:rPr sz="1667" i="1" spc="-7" dirty="0">
                <a:solidFill>
                  <a:prstClr val="black"/>
                </a:solidFill>
                <a:latin typeface="Carlito"/>
                <a:cs typeface="Carlito"/>
              </a:rPr>
              <a:t>items </a:t>
            </a:r>
            <a:r>
              <a:rPr sz="1667" i="1" spc="-1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7" dirty="0">
                <a:solidFill>
                  <a:prstClr val="black"/>
                </a:solidFill>
                <a:latin typeface="Carlito"/>
                <a:cs typeface="Carlito"/>
              </a:rPr>
              <a:t>rate,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so that the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observed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ratings  are not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1667" i="1" spc="-7" dirty="0">
                <a:solidFill>
                  <a:prstClr val="black"/>
                </a:solidFill>
                <a:latin typeface="Carlito"/>
                <a:cs typeface="Carlito"/>
              </a:rPr>
              <a:t>representative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sample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1667" i="1" spc="2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ratings.</a:t>
            </a:r>
            <a:endParaRPr sz="1667">
              <a:solidFill>
                <a:prstClr val="black"/>
              </a:solidFill>
              <a:latin typeface="Carlito"/>
              <a:cs typeface="Carlito"/>
            </a:endParaRPr>
          </a:p>
          <a:p>
            <a:pPr marL="2650346" defTabSz="621884">
              <a:spcBef>
                <a:spcPts val="1313"/>
              </a:spcBef>
            </a:pP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Selection</a:t>
            </a:r>
            <a:r>
              <a:rPr sz="1667" i="1" spc="-7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667">
              <a:solidFill>
                <a:prstClr val="black"/>
              </a:solidFill>
              <a:latin typeface="Carlito"/>
              <a:cs typeface="Carlito"/>
            </a:endParaRPr>
          </a:p>
          <a:p>
            <a:pPr defTabSz="621884">
              <a:spcBef>
                <a:spcPts val="14"/>
              </a:spcBef>
            </a:pPr>
            <a:endParaRPr sz="1259">
              <a:solidFill>
                <a:prstClr val="black"/>
              </a:solidFill>
              <a:latin typeface="Carlito"/>
              <a:cs typeface="Carlito"/>
            </a:endParaRPr>
          </a:p>
          <a:p>
            <a:pPr marL="2584703" defTabSz="621884"/>
            <a:r>
              <a:rPr sz="1565" i="1" spc="-3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77" i="1" spc="-46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565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3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565" spc="7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565" spc="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77" i="1" spc="1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565" spc="1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565" spc="-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6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51701" y="3027346"/>
            <a:ext cx="873741" cy="712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2120" y="5213721"/>
            <a:ext cx="109694" cy="11862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defTabSz="621884">
              <a:spcBef>
                <a:spcPts val="68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17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36819" y="3968584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0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701457" y="4325809"/>
            <a:ext cx="1403126" cy="51392"/>
          </a:xfrm>
          <a:custGeom>
            <a:avLst/>
            <a:gdLst/>
            <a:ahLst/>
            <a:cxnLst/>
            <a:rect l="l" t="t" r="r" b="b"/>
            <a:pathLst>
              <a:path w="2063114" h="75564">
                <a:moveTo>
                  <a:pt x="2000250" y="50291"/>
                </a:moveTo>
                <a:lnTo>
                  <a:pt x="2000250" y="25145"/>
                </a:lnTo>
                <a:lnTo>
                  <a:pt x="762" y="21336"/>
                </a:lnTo>
                <a:lnTo>
                  <a:pt x="0" y="46482"/>
                </a:lnTo>
                <a:lnTo>
                  <a:pt x="2000250" y="50291"/>
                </a:lnTo>
                <a:close/>
              </a:path>
              <a:path w="2063114" h="75564">
                <a:moveTo>
                  <a:pt x="2062734" y="38099"/>
                </a:moveTo>
                <a:lnTo>
                  <a:pt x="1988058" y="0"/>
                </a:lnTo>
                <a:lnTo>
                  <a:pt x="1988058" y="25122"/>
                </a:lnTo>
                <a:lnTo>
                  <a:pt x="2000250" y="25145"/>
                </a:lnTo>
                <a:lnTo>
                  <a:pt x="2000250" y="69341"/>
                </a:lnTo>
                <a:lnTo>
                  <a:pt x="2062734" y="38099"/>
                </a:lnTo>
                <a:close/>
              </a:path>
              <a:path w="2063114" h="75564">
                <a:moveTo>
                  <a:pt x="2000250" y="69341"/>
                </a:moveTo>
                <a:lnTo>
                  <a:pt x="2000250" y="50291"/>
                </a:lnTo>
                <a:lnTo>
                  <a:pt x="1988058" y="50268"/>
                </a:lnTo>
                <a:lnTo>
                  <a:pt x="1988058" y="75437"/>
                </a:lnTo>
                <a:lnTo>
                  <a:pt x="2000250" y="693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17658" y="3957701"/>
          <a:ext cx="1127167" cy="774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2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88023" y="3552839"/>
            <a:ext cx="628421" cy="4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805" y="3942463"/>
            <a:ext cx="1426015" cy="689373"/>
          </a:xfrm>
          <a:prstGeom prst="rect">
            <a:avLst/>
          </a:prstGeom>
        </p:spPr>
        <p:txBody>
          <a:bodyPr vert="horz" wrap="square" lIns="0" tIns="112285" rIns="0" bIns="0" rtlCol="0">
            <a:spAutoFit/>
          </a:bodyPr>
          <a:lstStyle/>
          <a:p>
            <a:pPr marR="24617" algn="ctr" defTabSz="621884">
              <a:spcBef>
                <a:spcPts val="884"/>
              </a:spcBef>
            </a:pPr>
            <a:r>
              <a:rPr sz="1428" i="1" spc="-4" dirty="0">
                <a:solidFill>
                  <a:srgbClr val="FF0000"/>
                </a:solidFill>
                <a:latin typeface="Carlito"/>
                <a:cs typeface="Carlito"/>
              </a:rPr>
              <a:t>Exposure</a:t>
            </a:r>
            <a:r>
              <a:rPr sz="1428" i="1" spc="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28" i="1" spc="-4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428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621884">
              <a:spcBef>
                <a:spcPts val="894"/>
              </a:spcBef>
            </a:pPr>
            <a:r>
              <a:rPr sz="1565" i="1" spc="-2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26" i="1" spc="-35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56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27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56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5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1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26" i="1" spc="26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565" spc="-3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6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6287" y="2741802"/>
            <a:ext cx="678933" cy="212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7064" y="1285863"/>
            <a:ext cx="6148016" cy="1942981"/>
          </a:xfrm>
          <a:prstGeom prst="rect">
            <a:avLst/>
          </a:prstGeom>
        </p:spPr>
        <p:txBody>
          <a:bodyPr vert="horz" wrap="square" lIns="0" tIns="173177" rIns="0" bIns="0" rtlCol="0">
            <a:spAutoFit/>
          </a:bodyPr>
          <a:lstStyle/>
          <a:p>
            <a:pPr marL="138197" indent="-121354" defTabSz="621884">
              <a:spcBef>
                <a:spcPts val="1364"/>
              </a:spcBef>
              <a:buFont typeface="Times New Roman"/>
              <a:buChar char="•"/>
              <a:tabLst>
                <a:tab pos="138629" algn="l"/>
              </a:tabLst>
            </a:pP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Exposure</a:t>
            </a: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988" marR="29367" indent="-272938" algn="just" defTabSz="621884">
              <a:spcBef>
                <a:spcPts val="1133"/>
              </a:spcBef>
              <a:buFont typeface="Arial"/>
              <a:buChar char="•"/>
              <a:tabLst>
                <a:tab pos="317420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Exposure bias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1667" i="1" spc="-4" dirty="0">
                <a:solidFill>
                  <a:srgbClr val="2E5497"/>
                </a:solidFill>
                <a:latin typeface="Carlito"/>
                <a:cs typeface="Carlito"/>
              </a:rPr>
              <a:t>implicit feedback data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as users  are only exposed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part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specific</a:t>
            </a:r>
            <a:r>
              <a:rPr sz="1667" i="1" spc="1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items.</a:t>
            </a:r>
            <a:endParaRPr sz="1667">
              <a:solidFill>
                <a:prstClr val="black"/>
              </a:solidFill>
              <a:latin typeface="Carlito"/>
              <a:cs typeface="Carlito"/>
            </a:endParaRPr>
          </a:p>
          <a:p>
            <a:pPr marL="316988" marR="73849" indent="-272938" algn="just" defTabSz="621884">
              <a:spcBef>
                <a:spcPts val="361"/>
              </a:spcBef>
              <a:buFont typeface="Arial"/>
              <a:buChar char="•"/>
              <a:tabLst>
                <a:tab pos="317420" algn="l"/>
                <a:tab pos="4154959" algn="l"/>
              </a:tabLst>
            </a:pPr>
            <a:r>
              <a:rPr sz="1667" spc="-82" dirty="0">
                <a:solidFill>
                  <a:prstClr val="black"/>
                </a:solidFill>
                <a:latin typeface="Trebuchet MS"/>
                <a:cs typeface="Trebuchet MS"/>
              </a:rPr>
              <a:t>Explanation:</a:t>
            </a:r>
            <a:r>
              <a:rPr sz="1667" spc="-1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20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1667" spc="-10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51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1667" spc="-11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8" dirty="0">
                <a:solidFill>
                  <a:prstClr val="black"/>
                </a:solidFill>
                <a:latin typeface="Trebuchet MS"/>
                <a:cs typeface="Trebuchet MS"/>
              </a:rPr>
              <a:t>generates</a:t>
            </a:r>
            <a:r>
              <a:rPr sz="1667" spc="-12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58" dirty="0">
                <a:solidFill>
                  <a:prstClr val="black"/>
                </a:solidFill>
                <a:latin typeface="Trebuchet MS"/>
                <a:cs typeface="Trebuchet MS"/>
              </a:rPr>
              <a:t>behaviors</a:t>
            </a:r>
            <a:r>
              <a:rPr sz="1667" spc="-11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24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166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2" dirty="0">
                <a:solidFill>
                  <a:prstClr val="black"/>
                </a:solidFill>
                <a:latin typeface="Trebuchet MS"/>
                <a:cs typeface="Trebuchet MS"/>
              </a:rPr>
              <a:t>exposed</a:t>
            </a:r>
            <a:r>
              <a:rPr sz="1667" spc="-1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95" dirty="0">
                <a:solidFill>
                  <a:prstClr val="black"/>
                </a:solidFill>
                <a:latin typeface="Trebuchet MS"/>
                <a:cs typeface="Trebuchet MS"/>
              </a:rPr>
              <a:t>items,</a:t>
            </a:r>
            <a:r>
              <a:rPr sz="166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5" dirty="0">
                <a:solidFill>
                  <a:prstClr val="black"/>
                </a:solidFill>
                <a:latin typeface="Trebuchet MS"/>
                <a:cs typeface="Trebuchet MS"/>
              </a:rPr>
              <a:t>making  </a:t>
            </a:r>
            <a:r>
              <a:rPr sz="1667" spc="-7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667" spc="-55" dirty="0">
                <a:solidFill>
                  <a:prstClr val="black"/>
                </a:solidFill>
                <a:latin typeface="Trebuchet MS"/>
                <a:cs typeface="Trebuchet MS"/>
              </a:rPr>
              <a:t>observed</a:t>
            </a:r>
            <a:r>
              <a:rPr sz="1667" spc="-16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71" dirty="0">
                <a:solidFill>
                  <a:prstClr val="black"/>
                </a:solidFill>
                <a:latin typeface="Trebuchet MS"/>
                <a:cs typeface="Trebuchet MS"/>
              </a:rPr>
              <a:t>user‐item</a:t>
            </a:r>
            <a:r>
              <a:rPr sz="166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8" dirty="0">
                <a:solidFill>
                  <a:prstClr val="black"/>
                </a:solidFill>
                <a:latin typeface="Trebuchet MS"/>
                <a:cs typeface="Trebuchet MS"/>
              </a:rPr>
              <a:t>distribution	</a:t>
            </a: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deviate </a:t>
            </a:r>
            <a:r>
              <a:rPr sz="1667" spc="-65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1667" spc="-7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1667" spc="-28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85" dirty="0">
                <a:solidFill>
                  <a:prstClr val="black"/>
                </a:solidFill>
                <a:latin typeface="Trebuchet MS"/>
                <a:cs typeface="Trebuchet MS"/>
              </a:rPr>
              <a:t>ideal  </a:t>
            </a:r>
            <a:r>
              <a:rPr sz="1667" spc="-44" dirty="0">
                <a:solidFill>
                  <a:prstClr val="black"/>
                </a:solidFill>
                <a:latin typeface="Trebuchet MS"/>
                <a:cs typeface="Trebuchet MS"/>
              </a:rPr>
              <a:t>one </a:t>
            </a:r>
            <a:r>
              <a:rPr sz="1598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77" i="1" spc="2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598" spc="1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98" i="1" spc="1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98" spc="17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598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98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598" spc="-2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-194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6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18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5701" y="1449250"/>
            <a:ext cx="1732638" cy="302187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29559" indent="-121354" defTabSz="621884">
              <a:spcBef>
                <a:spcPts val="71"/>
              </a:spcBef>
              <a:buFont typeface="Times New Roman"/>
              <a:buChar char="•"/>
              <a:tabLst>
                <a:tab pos="129991" algn="l"/>
              </a:tabLst>
            </a:pPr>
            <a:r>
              <a:rPr sz="1904" b="1" spc="20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904" b="1" spc="-10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23089" y="239884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458725" y="2764362"/>
            <a:ext cx="1147895" cy="50960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5346" y="49529"/>
                </a:moveTo>
                <a:lnTo>
                  <a:pt x="1625346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5346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3153" y="0"/>
                </a:lnTo>
                <a:lnTo>
                  <a:pt x="1613153" y="24361"/>
                </a:lnTo>
                <a:lnTo>
                  <a:pt x="1625346" y="24383"/>
                </a:lnTo>
                <a:lnTo>
                  <a:pt x="1625346" y="68579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5346" y="68579"/>
                </a:moveTo>
                <a:lnTo>
                  <a:pt x="1625346" y="49529"/>
                </a:lnTo>
                <a:lnTo>
                  <a:pt x="1613153" y="49507"/>
                </a:lnTo>
                <a:lnTo>
                  <a:pt x="1613153" y="74676"/>
                </a:lnTo>
                <a:lnTo>
                  <a:pt x="1625346" y="685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26173" y="239884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946262" y="2764362"/>
            <a:ext cx="1370305" cy="50960"/>
          </a:xfrm>
          <a:custGeom>
            <a:avLst/>
            <a:gdLst/>
            <a:ahLst/>
            <a:cxnLst/>
            <a:rect l="l" t="t" r="r" b="b"/>
            <a:pathLst>
              <a:path w="2014854" h="74930">
                <a:moveTo>
                  <a:pt x="1952244" y="49529"/>
                </a:moveTo>
                <a:lnTo>
                  <a:pt x="195224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952244" y="49529"/>
                </a:lnTo>
                <a:close/>
              </a:path>
              <a:path w="2014854" h="74930">
                <a:moveTo>
                  <a:pt x="2014727" y="37337"/>
                </a:moveTo>
                <a:lnTo>
                  <a:pt x="1939289" y="0"/>
                </a:lnTo>
                <a:lnTo>
                  <a:pt x="1939289" y="24363"/>
                </a:lnTo>
                <a:lnTo>
                  <a:pt x="1952244" y="24383"/>
                </a:lnTo>
                <a:lnTo>
                  <a:pt x="1952244" y="68264"/>
                </a:lnTo>
                <a:lnTo>
                  <a:pt x="2014727" y="37337"/>
                </a:lnTo>
                <a:close/>
              </a:path>
              <a:path w="2014854" h="74930">
                <a:moveTo>
                  <a:pt x="1952244" y="68264"/>
                </a:moveTo>
                <a:lnTo>
                  <a:pt x="1952244" y="49529"/>
                </a:lnTo>
                <a:lnTo>
                  <a:pt x="1939289" y="49509"/>
                </a:lnTo>
                <a:lnTo>
                  <a:pt x="1939289" y="74675"/>
                </a:lnTo>
                <a:lnTo>
                  <a:pt x="1952244" y="6826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60800" y="2394599"/>
            <a:ext cx="1142280" cy="790311"/>
            <a:chOff x="8123935" y="2260473"/>
            <a:chExt cx="1679575" cy="1162050"/>
          </a:xfrm>
        </p:grpSpPr>
        <p:sp>
          <p:nvSpPr>
            <p:cNvPr id="8" name="object 8"/>
            <p:cNvSpPr/>
            <p:nvPr/>
          </p:nvSpPr>
          <p:spPr>
            <a:xfrm>
              <a:off x="8549512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964040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80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29650" y="265709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29650" y="3034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3574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792334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650" y="2272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129650" y="3410712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68832" y="2402632"/>
            <a:ext cx="281576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marL="432"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0235" y="2402632"/>
            <a:ext cx="282008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0235" y="2920869"/>
            <a:ext cx="282008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32156" y="2920869"/>
            <a:ext cx="281576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3558" y="2920869"/>
            <a:ext cx="282008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1580" y="2234733"/>
            <a:ext cx="4585532" cy="468572"/>
          </a:xfrm>
          <a:custGeom>
            <a:avLst/>
            <a:gdLst/>
            <a:ahLst/>
            <a:cxnLst/>
            <a:rect l="l" t="t" r="r" b="b"/>
            <a:pathLst>
              <a:path w="6742430" h="688975">
                <a:moveTo>
                  <a:pt x="64770" y="393192"/>
                </a:moveTo>
                <a:lnTo>
                  <a:pt x="41224" y="377913"/>
                </a:lnTo>
                <a:lnTo>
                  <a:pt x="41910" y="377190"/>
                </a:lnTo>
                <a:lnTo>
                  <a:pt x="35052" y="371856"/>
                </a:lnTo>
                <a:lnTo>
                  <a:pt x="33934" y="373189"/>
                </a:lnTo>
                <a:lnTo>
                  <a:pt x="8382" y="356616"/>
                </a:lnTo>
                <a:lnTo>
                  <a:pt x="0" y="430530"/>
                </a:lnTo>
                <a:lnTo>
                  <a:pt x="27432" y="414705"/>
                </a:lnTo>
                <a:lnTo>
                  <a:pt x="64770" y="393192"/>
                </a:lnTo>
                <a:close/>
              </a:path>
              <a:path w="6742430" h="688975">
                <a:moveTo>
                  <a:pt x="89154" y="346710"/>
                </a:moveTo>
                <a:lnTo>
                  <a:pt x="85344" y="339852"/>
                </a:lnTo>
                <a:lnTo>
                  <a:pt x="70866" y="347472"/>
                </a:lnTo>
                <a:lnTo>
                  <a:pt x="56388" y="355854"/>
                </a:lnTo>
                <a:lnTo>
                  <a:pt x="60198" y="363474"/>
                </a:lnTo>
                <a:lnTo>
                  <a:pt x="89154" y="346710"/>
                </a:lnTo>
                <a:close/>
              </a:path>
              <a:path w="6742430" h="688975">
                <a:moveTo>
                  <a:pt x="142494" y="323088"/>
                </a:moveTo>
                <a:lnTo>
                  <a:pt x="139446" y="315468"/>
                </a:lnTo>
                <a:lnTo>
                  <a:pt x="134112" y="317754"/>
                </a:lnTo>
                <a:lnTo>
                  <a:pt x="110490" y="327660"/>
                </a:lnTo>
                <a:lnTo>
                  <a:pt x="108204" y="328422"/>
                </a:lnTo>
                <a:lnTo>
                  <a:pt x="112014" y="336042"/>
                </a:lnTo>
                <a:lnTo>
                  <a:pt x="114300" y="335280"/>
                </a:lnTo>
                <a:lnTo>
                  <a:pt x="137160" y="325374"/>
                </a:lnTo>
                <a:lnTo>
                  <a:pt x="142494" y="323088"/>
                </a:lnTo>
                <a:close/>
              </a:path>
              <a:path w="6742430" h="688975">
                <a:moveTo>
                  <a:pt x="197358" y="303276"/>
                </a:moveTo>
                <a:lnTo>
                  <a:pt x="194310" y="295656"/>
                </a:lnTo>
                <a:lnTo>
                  <a:pt x="185166" y="298704"/>
                </a:lnTo>
                <a:lnTo>
                  <a:pt x="163068" y="306324"/>
                </a:lnTo>
                <a:lnTo>
                  <a:pt x="166116" y="314706"/>
                </a:lnTo>
                <a:lnTo>
                  <a:pt x="188214" y="306324"/>
                </a:lnTo>
                <a:lnTo>
                  <a:pt x="197358" y="303276"/>
                </a:lnTo>
                <a:close/>
              </a:path>
              <a:path w="6742430" h="688975">
                <a:moveTo>
                  <a:pt x="252984" y="285750"/>
                </a:moveTo>
                <a:lnTo>
                  <a:pt x="250698" y="278130"/>
                </a:lnTo>
                <a:lnTo>
                  <a:pt x="244602" y="279654"/>
                </a:lnTo>
                <a:lnTo>
                  <a:pt x="218694" y="287274"/>
                </a:lnTo>
                <a:lnTo>
                  <a:pt x="220980" y="295656"/>
                </a:lnTo>
                <a:lnTo>
                  <a:pt x="246888" y="287274"/>
                </a:lnTo>
                <a:lnTo>
                  <a:pt x="252984" y="285750"/>
                </a:lnTo>
                <a:close/>
              </a:path>
              <a:path w="6742430" h="688975">
                <a:moveTo>
                  <a:pt x="309372" y="269748"/>
                </a:moveTo>
                <a:lnTo>
                  <a:pt x="307086" y="262128"/>
                </a:lnTo>
                <a:lnTo>
                  <a:pt x="277368" y="269748"/>
                </a:lnTo>
                <a:lnTo>
                  <a:pt x="274320" y="270510"/>
                </a:lnTo>
                <a:lnTo>
                  <a:pt x="276606" y="278892"/>
                </a:lnTo>
                <a:lnTo>
                  <a:pt x="278892" y="278130"/>
                </a:lnTo>
                <a:lnTo>
                  <a:pt x="309372" y="269748"/>
                </a:lnTo>
                <a:close/>
              </a:path>
              <a:path w="6742430" h="688975">
                <a:moveTo>
                  <a:pt x="365760" y="255270"/>
                </a:moveTo>
                <a:lnTo>
                  <a:pt x="363474" y="247650"/>
                </a:lnTo>
                <a:lnTo>
                  <a:pt x="346710" y="251460"/>
                </a:lnTo>
                <a:lnTo>
                  <a:pt x="330708" y="255270"/>
                </a:lnTo>
                <a:lnTo>
                  <a:pt x="332994" y="263652"/>
                </a:lnTo>
                <a:lnTo>
                  <a:pt x="348996" y="259842"/>
                </a:lnTo>
                <a:lnTo>
                  <a:pt x="365760" y="255270"/>
                </a:lnTo>
                <a:close/>
              </a:path>
              <a:path w="6742430" h="688975">
                <a:moveTo>
                  <a:pt x="422148" y="242316"/>
                </a:moveTo>
                <a:lnTo>
                  <a:pt x="420624" y="233934"/>
                </a:lnTo>
                <a:lnTo>
                  <a:pt x="387858" y="241554"/>
                </a:lnTo>
                <a:lnTo>
                  <a:pt x="390144" y="249936"/>
                </a:lnTo>
                <a:lnTo>
                  <a:pt x="422148" y="242316"/>
                </a:lnTo>
                <a:close/>
              </a:path>
              <a:path w="6742430" h="688975">
                <a:moveTo>
                  <a:pt x="479298" y="229362"/>
                </a:moveTo>
                <a:lnTo>
                  <a:pt x="477774" y="221742"/>
                </a:lnTo>
                <a:lnTo>
                  <a:pt x="464820" y="224028"/>
                </a:lnTo>
                <a:lnTo>
                  <a:pt x="445008" y="228600"/>
                </a:lnTo>
                <a:lnTo>
                  <a:pt x="446532" y="236982"/>
                </a:lnTo>
                <a:lnTo>
                  <a:pt x="466344" y="232410"/>
                </a:lnTo>
                <a:lnTo>
                  <a:pt x="479298" y="229362"/>
                </a:lnTo>
                <a:close/>
              </a:path>
              <a:path w="6742430" h="688975">
                <a:moveTo>
                  <a:pt x="536448" y="217932"/>
                </a:moveTo>
                <a:lnTo>
                  <a:pt x="534924" y="209550"/>
                </a:lnTo>
                <a:lnTo>
                  <a:pt x="506730" y="215646"/>
                </a:lnTo>
                <a:lnTo>
                  <a:pt x="502158" y="216408"/>
                </a:lnTo>
                <a:lnTo>
                  <a:pt x="503682" y="224790"/>
                </a:lnTo>
                <a:lnTo>
                  <a:pt x="508254" y="223266"/>
                </a:lnTo>
                <a:lnTo>
                  <a:pt x="536448" y="217932"/>
                </a:lnTo>
                <a:close/>
              </a:path>
              <a:path w="6742430" h="688975">
                <a:moveTo>
                  <a:pt x="594360" y="207264"/>
                </a:moveTo>
                <a:lnTo>
                  <a:pt x="592836" y="198882"/>
                </a:lnTo>
                <a:lnTo>
                  <a:pt x="559308" y="204978"/>
                </a:lnTo>
                <a:lnTo>
                  <a:pt x="561594" y="213360"/>
                </a:lnTo>
                <a:lnTo>
                  <a:pt x="594360" y="207264"/>
                </a:lnTo>
                <a:close/>
              </a:path>
              <a:path w="6742430" h="688975">
                <a:moveTo>
                  <a:pt x="651510" y="196596"/>
                </a:moveTo>
                <a:lnTo>
                  <a:pt x="649986" y="188214"/>
                </a:lnTo>
                <a:lnTo>
                  <a:pt x="643128" y="189738"/>
                </a:lnTo>
                <a:lnTo>
                  <a:pt x="617220" y="194310"/>
                </a:lnTo>
                <a:lnTo>
                  <a:pt x="618744" y="202692"/>
                </a:lnTo>
                <a:lnTo>
                  <a:pt x="644652" y="197358"/>
                </a:lnTo>
                <a:lnTo>
                  <a:pt x="651510" y="196596"/>
                </a:lnTo>
                <a:close/>
              </a:path>
              <a:path w="6742430" h="688975">
                <a:moveTo>
                  <a:pt x="709422" y="186690"/>
                </a:moveTo>
                <a:lnTo>
                  <a:pt x="707898" y="178308"/>
                </a:lnTo>
                <a:lnTo>
                  <a:pt x="691896" y="181356"/>
                </a:lnTo>
                <a:lnTo>
                  <a:pt x="675132" y="183642"/>
                </a:lnTo>
                <a:lnTo>
                  <a:pt x="675894" y="192024"/>
                </a:lnTo>
                <a:lnTo>
                  <a:pt x="693420" y="188976"/>
                </a:lnTo>
                <a:lnTo>
                  <a:pt x="709422" y="186690"/>
                </a:lnTo>
                <a:close/>
              </a:path>
              <a:path w="6742430" h="688975">
                <a:moveTo>
                  <a:pt x="766572" y="177546"/>
                </a:moveTo>
                <a:lnTo>
                  <a:pt x="765810" y="169164"/>
                </a:lnTo>
                <a:lnTo>
                  <a:pt x="741426" y="172974"/>
                </a:lnTo>
                <a:lnTo>
                  <a:pt x="732282" y="174498"/>
                </a:lnTo>
                <a:lnTo>
                  <a:pt x="733806" y="182880"/>
                </a:lnTo>
                <a:lnTo>
                  <a:pt x="742950" y="181356"/>
                </a:lnTo>
                <a:lnTo>
                  <a:pt x="766572" y="177546"/>
                </a:lnTo>
                <a:close/>
              </a:path>
              <a:path w="6742430" h="688975">
                <a:moveTo>
                  <a:pt x="824484" y="168402"/>
                </a:moveTo>
                <a:lnTo>
                  <a:pt x="822960" y="160020"/>
                </a:lnTo>
                <a:lnTo>
                  <a:pt x="792480" y="164592"/>
                </a:lnTo>
                <a:lnTo>
                  <a:pt x="790194" y="165354"/>
                </a:lnTo>
                <a:lnTo>
                  <a:pt x="791718" y="172974"/>
                </a:lnTo>
                <a:lnTo>
                  <a:pt x="794004" y="172974"/>
                </a:lnTo>
                <a:lnTo>
                  <a:pt x="824484" y="168402"/>
                </a:lnTo>
                <a:close/>
              </a:path>
              <a:path w="6742430" h="688975">
                <a:moveTo>
                  <a:pt x="882396" y="159258"/>
                </a:moveTo>
                <a:lnTo>
                  <a:pt x="880872" y="151638"/>
                </a:lnTo>
                <a:lnTo>
                  <a:pt x="848106" y="156210"/>
                </a:lnTo>
                <a:lnTo>
                  <a:pt x="849630" y="164592"/>
                </a:lnTo>
                <a:lnTo>
                  <a:pt x="882396" y="159258"/>
                </a:lnTo>
                <a:close/>
              </a:path>
              <a:path w="6742430" h="688975">
                <a:moveTo>
                  <a:pt x="940308" y="151638"/>
                </a:moveTo>
                <a:lnTo>
                  <a:pt x="938784" y="143256"/>
                </a:lnTo>
                <a:lnTo>
                  <a:pt x="906018" y="147828"/>
                </a:lnTo>
                <a:lnTo>
                  <a:pt x="906780" y="156210"/>
                </a:lnTo>
                <a:lnTo>
                  <a:pt x="940308" y="151638"/>
                </a:lnTo>
                <a:close/>
              </a:path>
              <a:path w="6742430" h="688975">
                <a:moveTo>
                  <a:pt x="998220" y="143256"/>
                </a:moveTo>
                <a:lnTo>
                  <a:pt x="996696" y="134874"/>
                </a:lnTo>
                <a:lnTo>
                  <a:pt x="963930" y="139446"/>
                </a:lnTo>
                <a:lnTo>
                  <a:pt x="964692" y="147828"/>
                </a:lnTo>
                <a:lnTo>
                  <a:pt x="998220" y="143256"/>
                </a:lnTo>
                <a:close/>
              </a:path>
              <a:path w="6742430" h="688975">
                <a:moveTo>
                  <a:pt x="1056132" y="135636"/>
                </a:moveTo>
                <a:lnTo>
                  <a:pt x="1055370" y="128016"/>
                </a:lnTo>
                <a:lnTo>
                  <a:pt x="1021842" y="131826"/>
                </a:lnTo>
                <a:lnTo>
                  <a:pt x="1022604" y="140208"/>
                </a:lnTo>
                <a:lnTo>
                  <a:pt x="1056132" y="135636"/>
                </a:lnTo>
                <a:close/>
              </a:path>
              <a:path w="6742430" h="688975">
                <a:moveTo>
                  <a:pt x="1114044" y="128778"/>
                </a:moveTo>
                <a:lnTo>
                  <a:pt x="1113282" y="120396"/>
                </a:lnTo>
                <a:lnTo>
                  <a:pt x="1079754" y="124206"/>
                </a:lnTo>
                <a:lnTo>
                  <a:pt x="1081278" y="132588"/>
                </a:lnTo>
                <a:lnTo>
                  <a:pt x="1114044" y="128778"/>
                </a:lnTo>
                <a:close/>
              </a:path>
              <a:path w="6742430" h="688975">
                <a:moveTo>
                  <a:pt x="1171956" y="121920"/>
                </a:moveTo>
                <a:lnTo>
                  <a:pt x="1171194" y="113538"/>
                </a:lnTo>
                <a:lnTo>
                  <a:pt x="1137666" y="117348"/>
                </a:lnTo>
                <a:lnTo>
                  <a:pt x="1139190" y="125730"/>
                </a:lnTo>
                <a:lnTo>
                  <a:pt x="1171956" y="121920"/>
                </a:lnTo>
                <a:close/>
              </a:path>
              <a:path w="6742430" h="688975">
                <a:moveTo>
                  <a:pt x="1229868" y="115062"/>
                </a:moveTo>
                <a:lnTo>
                  <a:pt x="1229106" y="106680"/>
                </a:lnTo>
                <a:lnTo>
                  <a:pt x="1196340" y="110490"/>
                </a:lnTo>
                <a:lnTo>
                  <a:pt x="1197102" y="118872"/>
                </a:lnTo>
                <a:lnTo>
                  <a:pt x="1229868" y="115062"/>
                </a:lnTo>
                <a:close/>
              </a:path>
              <a:path w="6742430" h="688975">
                <a:moveTo>
                  <a:pt x="1288542" y="108966"/>
                </a:moveTo>
                <a:lnTo>
                  <a:pt x="1287018" y="100584"/>
                </a:lnTo>
                <a:lnTo>
                  <a:pt x="1254252" y="103632"/>
                </a:lnTo>
                <a:lnTo>
                  <a:pt x="1255014" y="112014"/>
                </a:lnTo>
                <a:lnTo>
                  <a:pt x="1288542" y="108966"/>
                </a:lnTo>
                <a:close/>
              </a:path>
              <a:path w="6742430" h="688975">
                <a:moveTo>
                  <a:pt x="1346454" y="102870"/>
                </a:moveTo>
                <a:lnTo>
                  <a:pt x="1345692" y="94488"/>
                </a:lnTo>
                <a:lnTo>
                  <a:pt x="1312164" y="97536"/>
                </a:lnTo>
                <a:lnTo>
                  <a:pt x="1312926" y="105918"/>
                </a:lnTo>
                <a:lnTo>
                  <a:pt x="1346454" y="102870"/>
                </a:lnTo>
                <a:close/>
              </a:path>
              <a:path w="6742430" h="688975">
                <a:moveTo>
                  <a:pt x="1404366" y="96774"/>
                </a:moveTo>
                <a:lnTo>
                  <a:pt x="1403604" y="88392"/>
                </a:lnTo>
                <a:lnTo>
                  <a:pt x="1372362" y="91363"/>
                </a:lnTo>
                <a:lnTo>
                  <a:pt x="1370838" y="91440"/>
                </a:lnTo>
                <a:lnTo>
                  <a:pt x="1371600" y="99822"/>
                </a:lnTo>
                <a:lnTo>
                  <a:pt x="1372362" y="99822"/>
                </a:lnTo>
                <a:lnTo>
                  <a:pt x="1404366" y="96774"/>
                </a:lnTo>
                <a:close/>
              </a:path>
              <a:path w="6742430" h="688975">
                <a:moveTo>
                  <a:pt x="1463040" y="90678"/>
                </a:moveTo>
                <a:lnTo>
                  <a:pt x="1462278" y="82296"/>
                </a:lnTo>
                <a:lnTo>
                  <a:pt x="1435608" y="85344"/>
                </a:lnTo>
                <a:lnTo>
                  <a:pt x="1428750" y="86106"/>
                </a:lnTo>
                <a:lnTo>
                  <a:pt x="1429512" y="93726"/>
                </a:lnTo>
                <a:lnTo>
                  <a:pt x="1436370" y="93726"/>
                </a:lnTo>
                <a:lnTo>
                  <a:pt x="1463040" y="90678"/>
                </a:lnTo>
                <a:close/>
              </a:path>
              <a:path w="6742430" h="688975">
                <a:moveTo>
                  <a:pt x="1520952" y="85344"/>
                </a:moveTo>
                <a:lnTo>
                  <a:pt x="1520190" y="76962"/>
                </a:lnTo>
                <a:lnTo>
                  <a:pt x="1500378" y="79248"/>
                </a:lnTo>
                <a:lnTo>
                  <a:pt x="1486662" y="80010"/>
                </a:lnTo>
                <a:lnTo>
                  <a:pt x="1487424" y="88392"/>
                </a:lnTo>
                <a:lnTo>
                  <a:pt x="1501140" y="86868"/>
                </a:lnTo>
                <a:lnTo>
                  <a:pt x="1520952" y="85344"/>
                </a:lnTo>
                <a:close/>
              </a:path>
              <a:path w="6742430" h="688975">
                <a:moveTo>
                  <a:pt x="1578864" y="80010"/>
                </a:moveTo>
                <a:lnTo>
                  <a:pt x="1578102" y="71628"/>
                </a:lnTo>
                <a:lnTo>
                  <a:pt x="1565910" y="73152"/>
                </a:lnTo>
                <a:lnTo>
                  <a:pt x="1545336" y="74676"/>
                </a:lnTo>
                <a:lnTo>
                  <a:pt x="1546098" y="83058"/>
                </a:lnTo>
                <a:lnTo>
                  <a:pt x="1566672" y="81534"/>
                </a:lnTo>
                <a:lnTo>
                  <a:pt x="1578864" y="80010"/>
                </a:lnTo>
                <a:close/>
              </a:path>
              <a:path w="6742430" h="688975">
                <a:moveTo>
                  <a:pt x="1637538" y="75438"/>
                </a:moveTo>
                <a:lnTo>
                  <a:pt x="1636776" y="67056"/>
                </a:lnTo>
                <a:lnTo>
                  <a:pt x="1632204" y="67056"/>
                </a:lnTo>
                <a:lnTo>
                  <a:pt x="1603248" y="69342"/>
                </a:lnTo>
                <a:lnTo>
                  <a:pt x="1604010" y="77724"/>
                </a:lnTo>
                <a:lnTo>
                  <a:pt x="1632204" y="75488"/>
                </a:lnTo>
                <a:lnTo>
                  <a:pt x="1637538" y="75438"/>
                </a:lnTo>
                <a:close/>
              </a:path>
              <a:path w="6742430" h="688975">
                <a:moveTo>
                  <a:pt x="1695450" y="70104"/>
                </a:moveTo>
                <a:lnTo>
                  <a:pt x="1694688" y="61722"/>
                </a:lnTo>
                <a:lnTo>
                  <a:pt x="1661922" y="64770"/>
                </a:lnTo>
                <a:lnTo>
                  <a:pt x="1662684" y="73152"/>
                </a:lnTo>
                <a:lnTo>
                  <a:pt x="1695450" y="70104"/>
                </a:lnTo>
                <a:close/>
              </a:path>
              <a:path w="6742430" h="688975">
                <a:moveTo>
                  <a:pt x="1754124" y="65532"/>
                </a:moveTo>
                <a:lnTo>
                  <a:pt x="1753362" y="57150"/>
                </a:lnTo>
                <a:lnTo>
                  <a:pt x="1719834" y="60198"/>
                </a:lnTo>
                <a:lnTo>
                  <a:pt x="1720596" y="68580"/>
                </a:lnTo>
                <a:lnTo>
                  <a:pt x="1754124" y="65532"/>
                </a:lnTo>
                <a:close/>
              </a:path>
              <a:path w="6742430" h="688975">
                <a:moveTo>
                  <a:pt x="1812036" y="60960"/>
                </a:moveTo>
                <a:lnTo>
                  <a:pt x="1811274" y="52578"/>
                </a:lnTo>
                <a:lnTo>
                  <a:pt x="1778508" y="55626"/>
                </a:lnTo>
                <a:lnTo>
                  <a:pt x="1779270" y="64008"/>
                </a:lnTo>
                <a:lnTo>
                  <a:pt x="1812036" y="60960"/>
                </a:lnTo>
                <a:close/>
              </a:path>
              <a:path w="6742430" h="688975">
                <a:moveTo>
                  <a:pt x="1870710" y="57150"/>
                </a:moveTo>
                <a:lnTo>
                  <a:pt x="1869948" y="48768"/>
                </a:lnTo>
                <a:lnTo>
                  <a:pt x="1836420" y="51054"/>
                </a:lnTo>
                <a:lnTo>
                  <a:pt x="1837182" y="59436"/>
                </a:lnTo>
                <a:lnTo>
                  <a:pt x="1870710" y="57150"/>
                </a:lnTo>
                <a:close/>
              </a:path>
              <a:path w="6742430" h="688975">
                <a:moveTo>
                  <a:pt x="1928622" y="44958"/>
                </a:moveTo>
                <a:lnTo>
                  <a:pt x="1905762" y="45720"/>
                </a:lnTo>
                <a:lnTo>
                  <a:pt x="1895094" y="47244"/>
                </a:lnTo>
                <a:lnTo>
                  <a:pt x="1895856" y="54864"/>
                </a:lnTo>
                <a:lnTo>
                  <a:pt x="1906524" y="54102"/>
                </a:lnTo>
                <a:lnTo>
                  <a:pt x="1928622" y="52578"/>
                </a:lnTo>
                <a:lnTo>
                  <a:pt x="1928622" y="44958"/>
                </a:lnTo>
                <a:close/>
              </a:path>
              <a:path w="6742430" h="688975">
                <a:moveTo>
                  <a:pt x="1987296" y="48768"/>
                </a:moveTo>
                <a:lnTo>
                  <a:pt x="1986534" y="41148"/>
                </a:lnTo>
                <a:lnTo>
                  <a:pt x="1953006" y="42672"/>
                </a:lnTo>
                <a:lnTo>
                  <a:pt x="1953768" y="51054"/>
                </a:lnTo>
                <a:lnTo>
                  <a:pt x="1987296" y="48768"/>
                </a:lnTo>
                <a:close/>
              </a:path>
              <a:path w="6742430" h="688975">
                <a:moveTo>
                  <a:pt x="2045208" y="37338"/>
                </a:moveTo>
                <a:lnTo>
                  <a:pt x="2011680" y="38862"/>
                </a:lnTo>
                <a:lnTo>
                  <a:pt x="2012442" y="47244"/>
                </a:lnTo>
                <a:lnTo>
                  <a:pt x="2045208" y="44958"/>
                </a:lnTo>
                <a:lnTo>
                  <a:pt x="2045208" y="37338"/>
                </a:lnTo>
                <a:close/>
              </a:path>
              <a:path w="6742430" h="688975">
                <a:moveTo>
                  <a:pt x="2103882" y="41910"/>
                </a:moveTo>
                <a:lnTo>
                  <a:pt x="2103120" y="33528"/>
                </a:lnTo>
                <a:lnTo>
                  <a:pt x="2070354" y="35814"/>
                </a:lnTo>
                <a:lnTo>
                  <a:pt x="2070354" y="44196"/>
                </a:lnTo>
                <a:lnTo>
                  <a:pt x="2103882" y="41910"/>
                </a:lnTo>
                <a:close/>
              </a:path>
              <a:path w="6742430" h="688975">
                <a:moveTo>
                  <a:pt x="2162556" y="38862"/>
                </a:moveTo>
                <a:lnTo>
                  <a:pt x="2161794" y="30480"/>
                </a:lnTo>
                <a:lnTo>
                  <a:pt x="2128266" y="32004"/>
                </a:lnTo>
                <a:lnTo>
                  <a:pt x="2129028" y="40386"/>
                </a:lnTo>
                <a:lnTo>
                  <a:pt x="2162556" y="38862"/>
                </a:lnTo>
                <a:close/>
              </a:path>
              <a:path w="6742430" h="688975">
                <a:moveTo>
                  <a:pt x="2220468" y="27432"/>
                </a:moveTo>
                <a:lnTo>
                  <a:pt x="2189988" y="28956"/>
                </a:lnTo>
                <a:lnTo>
                  <a:pt x="2186940" y="28956"/>
                </a:lnTo>
                <a:lnTo>
                  <a:pt x="2186940" y="37338"/>
                </a:lnTo>
                <a:lnTo>
                  <a:pt x="2189988" y="36576"/>
                </a:lnTo>
                <a:lnTo>
                  <a:pt x="2220468" y="35052"/>
                </a:lnTo>
                <a:lnTo>
                  <a:pt x="2220468" y="27432"/>
                </a:lnTo>
                <a:close/>
              </a:path>
              <a:path w="6742430" h="688975">
                <a:moveTo>
                  <a:pt x="2279142" y="32766"/>
                </a:moveTo>
                <a:lnTo>
                  <a:pt x="2278380" y="24384"/>
                </a:lnTo>
                <a:lnTo>
                  <a:pt x="2244852" y="25908"/>
                </a:lnTo>
                <a:lnTo>
                  <a:pt x="2245614" y="34290"/>
                </a:lnTo>
                <a:lnTo>
                  <a:pt x="2279142" y="32766"/>
                </a:lnTo>
                <a:close/>
              </a:path>
              <a:path w="6742430" h="688975">
                <a:moveTo>
                  <a:pt x="2337054" y="21336"/>
                </a:moveTo>
                <a:lnTo>
                  <a:pt x="2335530" y="21336"/>
                </a:lnTo>
                <a:lnTo>
                  <a:pt x="2303526" y="22860"/>
                </a:lnTo>
                <a:lnTo>
                  <a:pt x="2304288" y="31242"/>
                </a:lnTo>
                <a:lnTo>
                  <a:pt x="2335530" y="29718"/>
                </a:lnTo>
                <a:lnTo>
                  <a:pt x="2337054" y="29718"/>
                </a:lnTo>
                <a:lnTo>
                  <a:pt x="2337054" y="21336"/>
                </a:lnTo>
                <a:close/>
              </a:path>
              <a:path w="6742430" h="688975">
                <a:moveTo>
                  <a:pt x="2395728" y="19050"/>
                </a:moveTo>
                <a:lnTo>
                  <a:pt x="2362200" y="19812"/>
                </a:lnTo>
                <a:lnTo>
                  <a:pt x="2362200" y="28194"/>
                </a:lnTo>
                <a:lnTo>
                  <a:pt x="2395728" y="27432"/>
                </a:lnTo>
                <a:lnTo>
                  <a:pt x="2395728" y="19050"/>
                </a:lnTo>
                <a:close/>
              </a:path>
              <a:path w="6742430" h="688975">
                <a:moveTo>
                  <a:pt x="2454402" y="24384"/>
                </a:moveTo>
                <a:lnTo>
                  <a:pt x="2453640" y="16002"/>
                </a:lnTo>
                <a:lnTo>
                  <a:pt x="2420112" y="17526"/>
                </a:lnTo>
                <a:lnTo>
                  <a:pt x="2420874" y="25908"/>
                </a:lnTo>
                <a:lnTo>
                  <a:pt x="2454402" y="24384"/>
                </a:lnTo>
                <a:close/>
              </a:path>
              <a:path w="6742430" h="688975">
                <a:moveTo>
                  <a:pt x="2512314" y="13716"/>
                </a:moveTo>
                <a:lnTo>
                  <a:pt x="2482596" y="15240"/>
                </a:lnTo>
                <a:lnTo>
                  <a:pt x="2478786" y="15240"/>
                </a:lnTo>
                <a:lnTo>
                  <a:pt x="2479548" y="23622"/>
                </a:lnTo>
                <a:lnTo>
                  <a:pt x="2482596" y="23622"/>
                </a:lnTo>
                <a:lnTo>
                  <a:pt x="2512314" y="22098"/>
                </a:lnTo>
                <a:lnTo>
                  <a:pt x="2512314" y="13716"/>
                </a:lnTo>
                <a:close/>
              </a:path>
              <a:path w="6742430" h="688975">
                <a:moveTo>
                  <a:pt x="2570988" y="12192"/>
                </a:moveTo>
                <a:lnTo>
                  <a:pt x="2537460" y="12954"/>
                </a:lnTo>
                <a:lnTo>
                  <a:pt x="2537460" y="21336"/>
                </a:lnTo>
                <a:lnTo>
                  <a:pt x="2570988" y="20574"/>
                </a:lnTo>
                <a:lnTo>
                  <a:pt x="2570988" y="12192"/>
                </a:lnTo>
                <a:close/>
              </a:path>
              <a:path w="6742430" h="688975">
                <a:moveTo>
                  <a:pt x="2629662" y="18288"/>
                </a:moveTo>
                <a:lnTo>
                  <a:pt x="2628900" y="9906"/>
                </a:lnTo>
                <a:lnTo>
                  <a:pt x="2596134" y="11430"/>
                </a:lnTo>
                <a:lnTo>
                  <a:pt x="2596134" y="19050"/>
                </a:lnTo>
                <a:lnTo>
                  <a:pt x="2629662" y="18288"/>
                </a:lnTo>
                <a:close/>
              </a:path>
              <a:path w="6742430" h="688975">
                <a:moveTo>
                  <a:pt x="2687574" y="8382"/>
                </a:moveTo>
                <a:lnTo>
                  <a:pt x="2654046" y="9144"/>
                </a:lnTo>
                <a:lnTo>
                  <a:pt x="2654808" y="17526"/>
                </a:lnTo>
                <a:lnTo>
                  <a:pt x="2687574" y="16764"/>
                </a:lnTo>
                <a:lnTo>
                  <a:pt x="2687574" y="8382"/>
                </a:lnTo>
                <a:close/>
              </a:path>
              <a:path w="6742430" h="688975">
                <a:moveTo>
                  <a:pt x="2746248" y="6858"/>
                </a:moveTo>
                <a:lnTo>
                  <a:pt x="2712720" y="7620"/>
                </a:lnTo>
                <a:lnTo>
                  <a:pt x="2712720" y="16002"/>
                </a:lnTo>
                <a:lnTo>
                  <a:pt x="2746248" y="15240"/>
                </a:lnTo>
                <a:lnTo>
                  <a:pt x="2746248" y="6858"/>
                </a:lnTo>
                <a:close/>
              </a:path>
              <a:path w="6742430" h="688975">
                <a:moveTo>
                  <a:pt x="2804922" y="5334"/>
                </a:moveTo>
                <a:lnTo>
                  <a:pt x="2780538" y="5334"/>
                </a:lnTo>
                <a:lnTo>
                  <a:pt x="2771394" y="6096"/>
                </a:lnTo>
                <a:lnTo>
                  <a:pt x="2771394" y="14478"/>
                </a:lnTo>
                <a:lnTo>
                  <a:pt x="2780538" y="13766"/>
                </a:lnTo>
                <a:lnTo>
                  <a:pt x="2804922" y="13716"/>
                </a:lnTo>
                <a:lnTo>
                  <a:pt x="2804922" y="5334"/>
                </a:lnTo>
                <a:close/>
              </a:path>
              <a:path w="6742430" h="688975">
                <a:moveTo>
                  <a:pt x="2862834" y="3810"/>
                </a:moveTo>
                <a:lnTo>
                  <a:pt x="2829306" y="4572"/>
                </a:lnTo>
                <a:lnTo>
                  <a:pt x="2830068" y="12954"/>
                </a:lnTo>
                <a:lnTo>
                  <a:pt x="2862834" y="12192"/>
                </a:lnTo>
                <a:lnTo>
                  <a:pt x="2862834" y="3810"/>
                </a:lnTo>
                <a:close/>
              </a:path>
              <a:path w="6742430" h="688975">
                <a:moveTo>
                  <a:pt x="2921508" y="3048"/>
                </a:moveTo>
                <a:lnTo>
                  <a:pt x="2887980" y="3810"/>
                </a:lnTo>
                <a:lnTo>
                  <a:pt x="2887980" y="12192"/>
                </a:lnTo>
                <a:lnTo>
                  <a:pt x="2921508" y="11430"/>
                </a:lnTo>
                <a:lnTo>
                  <a:pt x="2921508" y="3048"/>
                </a:lnTo>
                <a:close/>
              </a:path>
              <a:path w="6742430" h="688975">
                <a:moveTo>
                  <a:pt x="2980182" y="2286"/>
                </a:moveTo>
                <a:lnTo>
                  <a:pt x="2946654" y="2286"/>
                </a:lnTo>
                <a:lnTo>
                  <a:pt x="2946654" y="10668"/>
                </a:lnTo>
                <a:lnTo>
                  <a:pt x="2980182" y="10668"/>
                </a:lnTo>
                <a:lnTo>
                  <a:pt x="2980182" y="2286"/>
                </a:lnTo>
                <a:close/>
              </a:path>
              <a:path w="6742430" h="688975">
                <a:moveTo>
                  <a:pt x="3038856" y="9906"/>
                </a:moveTo>
                <a:lnTo>
                  <a:pt x="3038094" y="1524"/>
                </a:lnTo>
                <a:lnTo>
                  <a:pt x="3005328" y="1524"/>
                </a:lnTo>
                <a:lnTo>
                  <a:pt x="3005328" y="9906"/>
                </a:lnTo>
                <a:lnTo>
                  <a:pt x="3038856" y="9906"/>
                </a:lnTo>
                <a:close/>
              </a:path>
              <a:path w="6742430" h="688975">
                <a:moveTo>
                  <a:pt x="3096768" y="762"/>
                </a:moveTo>
                <a:lnTo>
                  <a:pt x="3063240" y="762"/>
                </a:lnTo>
                <a:lnTo>
                  <a:pt x="3063240" y="9144"/>
                </a:lnTo>
                <a:lnTo>
                  <a:pt x="3096768" y="9144"/>
                </a:lnTo>
                <a:lnTo>
                  <a:pt x="3096768" y="762"/>
                </a:lnTo>
                <a:close/>
              </a:path>
              <a:path w="6742430" h="688975">
                <a:moveTo>
                  <a:pt x="3155442" y="762"/>
                </a:moveTo>
                <a:lnTo>
                  <a:pt x="3121914" y="762"/>
                </a:lnTo>
                <a:lnTo>
                  <a:pt x="3121914" y="9144"/>
                </a:lnTo>
                <a:lnTo>
                  <a:pt x="3155442" y="9144"/>
                </a:lnTo>
                <a:lnTo>
                  <a:pt x="3155442" y="762"/>
                </a:lnTo>
                <a:close/>
              </a:path>
              <a:path w="6742430" h="688975">
                <a:moveTo>
                  <a:pt x="3214116" y="0"/>
                </a:moveTo>
                <a:lnTo>
                  <a:pt x="3180588" y="762"/>
                </a:lnTo>
                <a:lnTo>
                  <a:pt x="3180588" y="9144"/>
                </a:lnTo>
                <a:lnTo>
                  <a:pt x="3214116" y="8382"/>
                </a:lnTo>
                <a:lnTo>
                  <a:pt x="3214116" y="0"/>
                </a:lnTo>
                <a:close/>
              </a:path>
              <a:path w="6742430" h="688975">
                <a:moveTo>
                  <a:pt x="3272028" y="762"/>
                </a:moveTo>
                <a:lnTo>
                  <a:pt x="3239262" y="0"/>
                </a:lnTo>
                <a:lnTo>
                  <a:pt x="3239262" y="8382"/>
                </a:lnTo>
                <a:lnTo>
                  <a:pt x="3272028" y="8382"/>
                </a:lnTo>
                <a:lnTo>
                  <a:pt x="3272028" y="762"/>
                </a:lnTo>
                <a:close/>
              </a:path>
              <a:path w="6742430" h="688975">
                <a:moveTo>
                  <a:pt x="3330702" y="762"/>
                </a:moveTo>
                <a:lnTo>
                  <a:pt x="3297174" y="762"/>
                </a:lnTo>
                <a:lnTo>
                  <a:pt x="3297174" y="9144"/>
                </a:lnTo>
                <a:lnTo>
                  <a:pt x="3330702" y="9144"/>
                </a:lnTo>
                <a:lnTo>
                  <a:pt x="3330702" y="762"/>
                </a:lnTo>
                <a:close/>
              </a:path>
              <a:path w="6742430" h="688975">
                <a:moveTo>
                  <a:pt x="3389376" y="762"/>
                </a:moveTo>
                <a:lnTo>
                  <a:pt x="3355848" y="762"/>
                </a:lnTo>
                <a:lnTo>
                  <a:pt x="3355848" y="9144"/>
                </a:lnTo>
                <a:lnTo>
                  <a:pt x="3389376" y="9144"/>
                </a:lnTo>
                <a:lnTo>
                  <a:pt x="3389376" y="762"/>
                </a:lnTo>
                <a:close/>
              </a:path>
              <a:path w="6742430" h="688975">
                <a:moveTo>
                  <a:pt x="3448050" y="762"/>
                </a:moveTo>
                <a:lnTo>
                  <a:pt x="3414522" y="762"/>
                </a:lnTo>
                <a:lnTo>
                  <a:pt x="3414522" y="9144"/>
                </a:lnTo>
                <a:lnTo>
                  <a:pt x="3448050" y="9144"/>
                </a:lnTo>
                <a:lnTo>
                  <a:pt x="3448050" y="762"/>
                </a:lnTo>
                <a:close/>
              </a:path>
              <a:path w="6742430" h="688975">
                <a:moveTo>
                  <a:pt x="3505962" y="1524"/>
                </a:moveTo>
                <a:lnTo>
                  <a:pt x="3473196" y="1524"/>
                </a:lnTo>
                <a:lnTo>
                  <a:pt x="3473196" y="9144"/>
                </a:lnTo>
                <a:lnTo>
                  <a:pt x="3505962" y="9906"/>
                </a:lnTo>
                <a:lnTo>
                  <a:pt x="3505962" y="1524"/>
                </a:lnTo>
                <a:close/>
              </a:path>
              <a:path w="6742430" h="688975">
                <a:moveTo>
                  <a:pt x="3564636" y="1524"/>
                </a:moveTo>
                <a:lnTo>
                  <a:pt x="3531108" y="1524"/>
                </a:lnTo>
                <a:lnTo>
                  <a:pt x="3531108" y="9906"/>
                </a:lnTo>
                <a:lnTo>
                  <a:pt x="3564636" y="9906"/>
                </a:lnTo>
                <a:lnTo>
                  <a:pt x="3564636" y="1524"/>
                </a:lnTo>
                <a:close/>
              </a:path>
              <a:path w="6742430" h="688975">
                <a:moveTo>
                  <a:pt x="3623310" y="2286"/>
                </a:moveTo>
                <a:lnTo>
                  <a:pt x="3589782" y="1524"/>
                </a:lnTo>
                <a:lnTo>
                  <a:pt x="3589782" y="9906"/>
                </a:lnTo>
                <a:lnTo>
                  <a:pt x="3623310" y="10668"/>
                </a:lnTo>
                <a:lnTo>
                  <a:pt x="3623310" y="2286"/>
                </a:lnTo>
                <a:close/>
              </a:path>
              <a:path w="6742430" h="688975">
                <a:moveTo>
                  <a:pt x="3681984" y="3048"/>
                </a:moveTo>
                <a:lnTo>
                  <a:pt x="3648456" y="2286"/>
                </a:lnTo>
                <a:lnTo>
                  <a:pt x="3648456" y="10668"/>
                </a:lnTo>
                <a:lnTo>
                  <a:pt x="3681984" y="11430"/>
                </a:lnTo>
                <a:lnTo>
                  <a:pt x="3681984" y="3048"/>
                </a:lnTo>
                <a:close/>
              </a:path>
              <a:path w="6742430" h="688975">
                <a:moveTo>
                  <a:pt x="3739896" y="3810"/>
                </a:moveTo>
                <a:lnTo>
                  <a:pt x="3707130" y="3048"/>
                </a:lnTo>
                <a:lnTo>
                  <a:pt x="3706368" y="11430"/>
                </a:lnTo>
                <a:lnTo>
                  <a:pt x="3739896" y="12192"/>
                </a:lnTo>
                <a:lnTo>
                  <a:pt x="3739896" y="3810"/>
                </a:lnTo>
                <a:close/>
              </a:path>
              <a:path w="6742430" h="688975">
                <a:moveTo>
                  <a:pt x="3798570" y="4572"/>
                </a:moveTo>
                <a:lnTo>
                  <a:pt x="3765042" y="3810"/>
                </a:lnTo>
                <a:lnTo>
                  <a:pt x="3765042" y="12192"/>
                </a:lnTo>
                <a:lnTo>
                  <a:pt x="3798570" y="12954"/>
                </a:lnTo>
                <a:lnTo>
                  <a:pt x="3798570" y="4572"/>
                </a:lnTo>
                <a:close/>
              </a:path>
              <a:path w="6742430" h="688975">
                <a:moveTo>
                  <a:pt x="3827526" y="339852"/>
                </a:moveTo>
                <a:lnTo>
                  <a:pt x="3821430" y="333756"/>
                </a:lnTo>
                <a:lnTo>
                  <a:pt x="3816096" y="339852"/>
                </a:lnTo>
                <a:lnTo>
                  <a:pt x="3807714" y="349758"/>
                </a:lnTo>
                <a:lnTo>
                  <a:pt x="3800856" y="359664"/>
                </a:lnTo>
                <a:lnTo>
                  <a:pt x="3800856" y="361188"/>
                </a:lnTo>
                <a:lnTo>
                  <a:pt x="3800094" y="361950"/>
                </a:lnTo>
                <a:lnTo>
                  <a:pt x="3807714" y="364998"/>
                </a:lnTo>
                <a:lnTo>
                  <a:pt x="3814572" y="355092"/>
                </a:lnTo>
                <a:lnTo>
                  <a:pt x="3822192" y="345186"/>
                </a:lnTo>
                <a:lnTo>
                  <a:pt x="3827526" y="339852"/>
                </a:lnTo>
                <a:close/>
              </a:path>
              <a:path w="6742430" h="688975">
                <a:moveTo>
                  <a:pt x="3832860" y="377952"/>
                </a:moveTo>
                <a:lnTo>
                  <a:pt x="3768852" y="358902"/>
                </a:lnTo>
                <a:lnTo>
                  <a:pt x="3781044" y="432054"/>
                </a:lnTo>
                <a:lnTo>
                  <a:pt x="3832860" y="377952"/>
                </a:lnTo>
                <a:close/>
              </a:path>
              <a:path w="6742430" h="688975">
                <a:moveTo>
                  <a:pt x="3857244" y="5334"/>
                </a:moveTo>
                <a:lnTo>
                  <a:pt x="3837432" y="4572"/>
                </a:lnTo>
                <a:lnTo>
                  <a:pt x="3823716" y="4572"/>
                </a:lnTo>
                <a:lnTo>
                  <a:pt x="3823716" y="12954"/>
                </a:lnTo>
                <a:lnTo>
                  <a:pt x="3837432" y="12954"/>
                </a:lnTo>
                <a:lnTo>
                  <a:pt x="3857244" y="13716"/>
                </a:lnTo>
                <a:lnTo>
                  <a:pt x="3857244" y="5334"/>
                </a:lnTo>
                <a:close/>
              </a:path>
              <a:path w="6742430" h="688975">
                <a:moveTo>
                  <a:pt x="3869436" y="300228"/>
                </a:moveTo>
                <a:lnTo>
                  <a:pt x="3864102" y="294132"/>
                </a:lnTo>
                <a:lnTo>
                  <a:pt x="3855720" y="300228"/>
                </a:lnTo>
                <a:lnTo>
                  <a:pt x="3845052" y="310134"/>
                </a:lnTo>
                <a:lnTo>
                  <a:pt x="3838956" y="315468"/>
                </a:lnTo>
                <a:lnTo>
                  <a:pt x="3844290" y="321564"/>
                </a:lnTo>
                <a:lnTo>
                  <a:pt x="3850386" y="316230"/>
                </a:lnTo>
                <a:lnTo>
                  <a:pt x="3861054" y="307086"/>
                </a:lnTo>
                <a:lnTo>
                  <a:pt x="3869436" y="300228"/>
                </a:lnTo>
                <a:close/>
              </a:path>
              <a:path w="6742430" h="688975">
                <a:moveTo>
                  <a:pt x="3915918" y="6096"/>
                </a:moveTo>
                <a:lnTo>
                  <a:pt x="3882390" y="5334"/>
                </a:lnTo>
                <a:lnTo>
                  <a:pt x="3882390" y="13716"/>
                </a:lnTo>
                <a:lnTo>
                  <a:pt x="3915156" y="14478"/>
                </a:lnTo>
                <a:lnTo>
                  <a:pt x="3915918" y="6096"/>
                </a:lnTo>
                <a:close/>
              </a:path>
              <a:path w="6742430" h="688975">
                <a:moveTo>
                  <a:pt x="3917442" y="266700"/>
                </a:moveTo>
                <a:lnTo>
                  <a:pt x="3912870" y="259842"/>
                </a:lnTo>
                <a:lnTo>
                  <a:pt x="3894582" y="272034"/>
                </a:lnTo>
                <a:lnTo>
                  <a:pt x="3884676" y="278892"/>
                </a:lnTo>
                <a:lnTo>
                  <a:pt x="3889248" y="284988"/>
                </a:lnTo>
                <a:lnTo>
                  <a:pt x="3899154" y="278892"/>
                </a:lnTo>
                <a:lnTo>
                  <a:pt x="3917442" y="266700"/>
                </a:lnTo>
                <a:close/>
              </a:path>
              <a:path w="6742430" h="688975">
                <a:moveTo>
                  <a:pt x="3966972" y="237744"/>
                </a:moveTo>
                <a:lnTo>
                  <a:pt x="3963162" y="230124"/>
                </a:lnTo>
                <a:lnTo>
                  <a:pt x="3955542" y="234696"/>
                </a:lnTo>
                <a:lnTo>
                  <a:pt x="3934206" y="246888"/>
                </a:lnTo>
                <a:lnTo>
                  <a:pt x="3938016" y="253746"/>
                </a:lnTo>
                <a:lnTo>
                  <a:pt x="3959352" y="242316"/>
                </a:lnTo>
                <a:lnTo>
                  <a:pt x="3966972" y="237744"/>
                </a:lnTo>
                <a:close/>
              </a:path>
              <a:path w="6742430" h="688975">
                <a:moveTo>
                  <a:pt x="3973830" y="6858"/>
                </a:moveTo>
                <a:lnTo>
                  <a:pt x="3940302" y="6096"/>
                </a:lnTo>
                <a:lnTo>
                  <a:pt x="3940302" y="14478"/>
                </a:lnTo>
                <a:lnTo>
                  <a:pt x="3973830" y="15240"/>
                </a:lnTo>
                <a:lnTo>
                  <a:pt x="3973830" y="6858"/>
                </a:lnTo>
                <a:close/>
              </a:path>
              <a:path w="6742430" h="688975">
                <a:moveTo>
                  <a:pt x="4019550" y="211836"/>
                </a:moveTo>
                <a:lnTo>
                  <a:pt x="4015740" y="204216"/>
                </a:lnTo>
                <a:lnTo>
                  <a:pt x="3989832" y="216408"/>
                </a:lnTo>
                <a:lnTo>
                  <a:pt x="3986022" y="218694"/>
                </a:lnTo>
                <a:lnTo>
                  <a:pt x="3989832" y="226314"/>
                </a:lnTo>
                <a:lnTo>
                  <a:pt x="3993642" y="224028"/>
                </a:lnTo>
                <a:lnTo>
                  <a:pt x="4019550" y="211836"/>
                </a:lnTo>
                <a:close/>
              </a:path>
              <a:path w="6742430" h="688975">
                <a:moveTo>
                  <a:pt x="4032504" y="8382"/>
                </a:moveTo>
                <a:lnTo>
                  <a:pt x="3998976" y="7620"/>
                </a:lnTo>
                <a:lnTo>
                  <a:pt x="3998976" y="16002"/>
                </a:lnTo>
                <a:lnTo>
                  <a:pt x="4032504" y="16764"/>
                </a:lnTo>
                <a:lnTo>
                  <a:pt x="4032504" y="8382"/>
                </a:lnTo>
                <a:close/>
              </a:path>
              <a:path w="6742430" h="688975">
                <a:moveTo>
                  <a:pt x="4072890" y="188976"/>
                </a:moveTo>
                <a:lnTo>
                  <a:pt x="4069842" y="181356"/>
                </a:lnTo>
                <a:lnTo>
                  <a:pt x="4066794" y="182118"/>
                </a:lnTo>
                <a:lnTo>
                  <a:pt x="4039362" y="194310"/>
                </a:lnTo>
                <a:lnTo>
                  <a:pt x="4042410" y="201930"/>
                </a:lnTo>
                <a:lnTo>
                  <a:pt x="4070604" y="189738"/>
                </a:lnTo>
                <a:lnTo>
                  <a:pt x="4072890" y="188976"/>
                </a:lnTo>
                <a:close/>
              </a:path>
              <a:path w="6742430" h="688975">
                <a:moveTo>
                  <a:pt x="4091178" y="9144"/>
                </a:moveTo>
                <a:lnTo>
                  <a:pt x="4057650" y="8382"/>
                </a:lnTo>
                <a:lnTo>
                  <a:pt x="4057650" y="16764"/>
                </a:lnTo>
                <a:lnTo>
                  <a:pt x="4091178" y="17526"/>
                </a:lnTo>
                <a:lnTo>
                  <a:pt x="4091178" y="9144"/>
                </a:lnTo>
                <a:close/>
              </a:path>
              <a:path w="6742430" h="688975">
                <a:moveTo>
                  <a:pt x="4127754" y="167640"/>
                </a:moveTo>
                <a:lnTo>
                  <a:pt x="4124706" y="160020"/>
                </a:lnTo>
                <a:lnTo>
                  <a:pt x="4109466" y="165354"/>
                </a:lnTo>
                <a:lnTo>
                  <a:pt x="4093464" y="171450"/>
                </a:lnTo>
                <a:lnTo>
                  <a:pt x="4096512" y="179832"/>
                </a:lnTo>
                <a:lnTo>
                  <a:pt x="4111752" y="173736"/>
                </a:lnTo>
                <a:lnTo>
                  <a:pt x="4127754" y="167640"/>
                </a:lnTo>
                <a:close/>
              </a:path>
              <a:path w="6742430" h="688975">
                <a:moveTo>
                  <a:pt x="4149852" y="10668"/>
                </a:moveTo>
                <a:lnTo>
                  <a:pt x="4133850" y="9906"/>
                </a:lnTo>
                <a:lnTo>
                  <a:pt x="4116324" y="9906"/>
                </a:lnTo>
                <a:lnTo>
                  <a:pt x="4115562" y="18288"/>
                </a:lnTo>
                <a:lnTo>
                  <a:pt x="4133850" y="18313"/>
                </a:lnTo>
                <a:lnTo>
                  <a:pt x="4149090" y="19050"/>
                </a:lnTo>
                <a:lnTo>
                  <a:pt x="4149852" y="10668"/>
                </a:lnTo>
                <a:close/>
              </a:path>
              <a:path w="6742430" h="688975">
                <a:moveTo>
                  <a:pt x="4182618" y="148590"/>
                </a:moveTo>
                <a:lnTo>
                  <a:pt x="4179570" y="140970"/>
                </a:lnTo>
                <a:lnTo>
                  <a:pt x="4153662" y="149352"/>
                </a:lnTo>
                <a:lnTo>
                  <a:pt x="4148328" y="151638"/>
                </a:lnTo>
                <a:lnTo>
                  <a:pt x="4150614" y="159258"/>
                </a:lnTo>
                <a:lnTo>
                  <a:pt x="4155948" y="157734"/>
                </a:lnTo>
                <a:lnTo>
                  <a:pt x="4182618" y="148590"/>
                </a:lnTo>
                <a:close/>
              </a:path>
              <a:path w="6742430" h="688975">
                <a:moveTo>
                  <a:pt x="4207764" y="12192"/>
                </a:moveTo>
                <a:lnTo>
                  <a:pt x="4174236" y="11430"/>
                </a:lnTo>
                <a:lnTo>
                  <a:pt x="4174236" y="19812"/>
                </a:lnTo>
                <a:lnTo>
                  <a:pt x="4207764" y="20574"/>
                </a:lnTo>
                <a:lnTo>
                  <a:pt x="4207764" y="12192"/>
                </a:lnTo>
                <a:close/>
              </a:path>
              <a:path w="6742430" h="688975">
                <a:moveTo>
                  <a:pt x="4238244" y="131064"/>
                </a:moveTo>
                <a:lnTo>
                  <a:pt x="4235958" y="123444"/>
                </a:lnTo>
                <a:lnTo>
                  <a:pt x="4203954" y="132588"/>
                </a:lnTo>
                <a:lnTo>
                  <a:pt x="4206240" y="140970"/>
                </a:lnTo>
                <a:lnTo>
                  <a:pt x="4238244" y="131064"/>
                </a:lnTo>
                <a:close/>
              </a:path>
              <a:path w="6742430" h="688975">
                <a:moveTo>
                  <a:pt x="4266438" y="12954"/>
                </a:moveTo>
                <a:lnTo>
                  <a:pt x="4232910" y="12192"/>
                </a:lnTo>
                <a:lnTo>
                  <a:pt x="4232910" y="20574"/>
                </a:lnTo>
                <a:lnTo>
                  <a:pt x="4266438" y="21336"/>
                </a:lnTo>
                <a:lnTo>
                  <a:pt x="4266438" y="12954"/>
                </a:lnTo>
                <a:close/>
              </a:path>
              <a:path w="6742430" h="688975">
                <a:moveTo>
                  <a:pt x="4294632" y="115062"/>
                </a:moveTo>
                <a:lnTo>
                  <a:pt x="4292346" y="106680"/>
                </a:lnTo>
                <a:lnTo>
                  <a:pt x="4259580" y="115824"/>
                </a:lnTo>
                <a:lnTo>
                  <a:pt x="4261866" y="124206"/>
                </a:lnTo>
                <a:lnTo>
                  <a:pt x="4294632" y="115062"/>
                </a:lnTo>
                <a:close/>
              </a:path>
              <a:path w="6742430" h="688975">
                <a:moveTo>
                  <a:pt x="4325112" y="14478"/>
                </a:moveTo>
                <a:lnTo>
                  <a:pt x="4291584" y="13716"/>
                </a:lnTo>
                <a:lnTo>
                  <a:pt x="4291584" y="22098"/>
                </a:lnTo>
                <a:lnTo>
                  <a:pt x="4324350" y="22860"/>
                </a:lnTo>
                <a:lnTo>
                  <a:pt x="4325112" y="14478"/>
                </a:lnTo>
                <a:close/>
              </a:path>
              <a:path w="6742430" h="688975">
                <a:moveTo>
                  <a:pt x="4351020" y="100584"/>
                </a:moveTo>
                <a:lnTo>
                  <a:pt x="4348734" y="92202"/>
                </a:lnTo>
                <a:lnTo>
                  <a:pt x="4316730" y="100584"/>
                </a:lnTo>
                <a:lnTo>
                  <a:pt x="4318254" y="108966"/>
                </a:lnTo>
                <a:lnTo>
                  <a:pt x="4351020" y="100584"/>
                </a:lnTo>
                <a:close/>
              </a:path>
              <a:path w="6742430" h="688975">
                <a:moveTo>
                  <a:pt x="4383024" y="16764"/>
                </a:moveTo>
                <a:lnTo>
                  <a:pt x="4350258" y="15240"/>
                </a:lnTo>
                <a:lnTo>
                  <a:pt x="4349496" y="23622"/>
                </a:lnTo>
                <a:lnTo>
                  <a:pt x="4383024" y="25146"/>
                </a:lnTo>
                <a:lnTo>
                  <a:pt x="4383024" y="16764"/>
                </a:lnTo>
                <a:close/>
              </a:path>
              <a:path w="6742430" h="688975">
                <a:moveTo>
                  <a:pt x="4407408" y="86868"/>
                </a:moveTo>
                <a:lnTo>
                  <a:pt x="4405884" y="78486"/>
                </a:lnTo>
                <a:lnTo>
                  <a:pt x="4403598" y="79248"/>
                </a:lnTo>
                <a:lnTo>
                  <a:pt x="4373118" y="86868"/>
                </a:lnTo>
                <a:lnTo>
                  <a:pt x="4375404" y="94488"/>
                </a:lnTo>
                <a:lnTo>
                  <a:pt x="4405122" y="87630"/>
                </a:lnTo>
                <a:lnTo>
                  <a:pt x="4407408" y="86868"/>
                </a:lnTo>
                <a:close/>
              </a:path>
              <a:path w="6742430" h="688975">
                <a:moveTo>
                  <a:pt x="4441698" y="18288"/>
                </a:moveTo>
                <a:lnTo>
                  <a:pt x="4421886" y="17526"/>
                </a:lnTo>
                <a:lnTo>
                  <a:pt x="4408170" y="16764"/>
                </a:lnTo>
                <a:lnTo>
                  <a:pt x="4408170" y="25146"/>
                </a:lnTo>
                <a:lnTo>
                  <a:pt x="4421886" y="25908"/>
                </a:lnTo>
                <a:lnTo>
                  <a:pt x="4441698" y="26670"/>
                </a:lnTo>
                <a:lnTo>
                  <a:pt x="4441698" y="18288"/>
                </a:lnTo>
                <a:close/>
              </a:path>
              <a:path w="6742430" h="688975">
                <a:moveTo>
                  <a:pt x="4464558" y="74676"/>
                </a:moveTo>
                <a:lnTo>
                  <a:pt x="4463034" y="66294"/>
                </a:lnTo>
                <a:lnTo>
                  <a:pt x="4458462" y="67818"/>
                </a:lnTo>
                <a:lnTo>
                  <a:pt x="4430268" y="73914"/>
                </a:lnTo>
                <a:lnTo>
                  <a:pt x="4431792" y="81534"/>
                </a:lnTo>
                <a:lnTo>
                  <a:pt x="4459986" y="75438"/>
                </a:lnTo>
                <a:lnTo>
                  <a:pt x="4464558" y="74676"/>
                </a:lnTo>
                <a:close/>
              </a:path>
              <a:path w="6742430" h="688975">
                <a:moveTo>
                  <a:pt x="4500372" y="19812"/>
                </a:moveTo>
                <a:lnTo>
                  <a:pt x="4466844" y="19050"/>
                </a:lnTo>
                <a:lnTo>
                  <a:pt x="4466844" y="27432"/>
                </a:lnTo>
                <a:lnTo>
                  <a:pt x="4499610" y="28194"/>
                </a:lnTo>
                <a:lnTo>
                  <a:pt x="4500372" y="19812"/>
                </a:lnTo>
                <a:close/>
              </a:path>
              <a:path w="6742430" h="688975">
                <a:moveTo>
                  <a:pt x="4521708" y="64008"/>
                </a:moveTo>
                <a:lnTo>
                  <a:pt x="4520184" y="55626"/>
                </a:lnTo>
                <a:lnTo>
                  <a:pt x="4514850" y="56388"/>
                </a:lnTo>
                <a:lnTo>
                  <a:pt x="4487418" y="61722"/>
                </a:lnTo>
                <a:lnTo>
                  <a:pt x="4488942" y="70104"/>
                </a:lnTo>
                <a:lnTo>
                  <a:pt x="4516374" y="64770"/>
                </a:lnTo>
                <a:lnTo>
                  <a:pt x="4521708" y="64008"/>
                </a:lnTo>
                <a:close/>
              </a:path>
              <a:path w="6742430" h="688975">
                <a:moveTo>
                  <a:pt x="4558284" y="21336"/>
                </a:moveTo>
                <a:lnTo>
                  <a:pt x="4525518" y="20574"/>
                </a:lnTo>
                <a:lnTo>
                  <a:pt x="4524756" y="28956"/>
                </a:lnTo>
                <a:lnTo>
                  <a:pt x="4558284" y="29718"/>
                </a:lnTo>
                <a:lnTo>
                  <a:pt x="4558284" y="21336"/>
                </a:lnTo>
                <a:close/>
              </a:path>
              <a:path w="6742430" h="688975">
                <a:moveTo>
                  <a:pt x="4579620" y="53340"/>
                </a:moveTo>
                <a:lnTo>
                  <a:pt x="4578096" y="45720"/>
                </a:lnTo>
                <a:lnTo>
                  <a:pt x="4572000" y="46482"/>
                </a:lnTo>
                <a:lnTo>
                  <a:pt x="4545330" y="51054"/>
                </a:lnTo>
                <a:lnTo>
                  <a:pt x="4546854" y="59436"/>
                </a:lnTo>
                <a:lnTo>
                  <a:pt x="4573524" y="54864"/>
                </a:lnTo>
                <a:lnTo>
                  <a:pt x="4579620" y="53340"/>
                </a:lnTo>
                <a:close/>
              </a:path>
              <a:path w="6742430" h="688975">
                <a:moveTo>
                  <a:pt x="4616958" y="23622"/>
                </a:moveTo>
                <a:lnTo>
                  <a:pt x="4583430" y="22860"/>
                </a:lnTo>
                <a:lnTo>
                  <a:pt x="4583430" y="31242"/>
                </a:lnTo>
                <a:lnTo>
                  <a:pt x="4616958" y="32004"/>
                </a:lnTo>
                <a:lnTo>
                  <a:pt x="4616958" y="23622"/>
                </a:lnTo>
                <a:close/>
              </a:path>
              <a:path w="6742430" h="688975">
                <a:moveTo>
                  <a:pt x="4637532" y="44958"/>
                </a:moveTo>
                <a:lnTo>
                  <a:pt x="4636008" y="36576"/>
                </a:lnTo>
                <a:lnTo>
                  <a:pt x="4630674" y="37338"/>
                </a:lnTo>
                <a:lnTo>
                  <a:pt x="4603242" y="41148"/>
                </a:lnTo>
                <a:lnTo>
                  <a:pt x="4604004" y="49530"/>
                </a:lnTo>
                <a:lnTo>
                  <a:pt x="4632198" y="45720"/>
                </a:lnTo>
                <a:lnTo>
                  <a:pt x="4637532" y="44958"/>
                </a:lnTo>
                <a:close/>
              </a:path>
              <a:path w="6742430" h="688975">
                <a:moveTo>
                  <a:pt x="4695444" y="36576"/>
                </a:moveTo>
                <a:lnTo>
                  <a:pt x="4693920" y="28194"/>
                </a:lnTo>
                <a:lnTo>
                  <a:pt x="4690110" y="28956"/>
                </a:lnTo>
                <a:lnTo>
                  <a:pt x="4675175" y="30924"/>
                </a:lnTo>
                <a:lnTo>
                  <a:pt x="4675632" y="25908"/>
                </a:lnTo>
                <a:lnTo>
                  <a:pt x="4642104" y="24384"/>
                </a:lnTo>
                <a:lnTo>
                  <a:pt x="4642104" y="32766"/>
                </a:lnTo>
                <a:lnTo>
                  <a:pt x="4661230" y="33667"/>
                </a:lnTo>
                <a:lnTo>
                  <a:pt x="4661916" y="41148"/>
                </a:lnTo>
                <a:lnTo>
                  <a:pt x="4691634" y="37338"/>
                </a:lnTo>
                <a:lnTo>
                  <a:pt x="4695444" y="36576"/>
                </a:lnTo>
                <a:close/>
              </a:path>
              <a:path w="6742430" h="688975">
                <a:moveTo>
                  <a:pt x="4753356" y="29718"/>
                </a:moveTo>
                <a:lnTo>
                  <a:pt x="4751832" y="21336"/>
                </a:lnTo>
                <a:lnTo>
                  <a:pt x="4751070" y="21336"/>
                </a:lnTo>
                <a:lnTo>
                  <a:pt x="4719066" y="25146"/>
                </a:lnTo>
                <a:lnTo>
                  <a:pt x="4719231" y="27089"/>
                </a:lnTo>
                <a:lnTo>
                  <a:pt x="4701540" y="26670"/>
                </a:lnTo>
                <a:lnTo>
                  <a:pt x="4700778" y="26670"/>
                </a:lnTo>
                <a:lnTo>
                  <a:pt x="4700016" y="35052"/>
                </a:lnTo>
                <a:lnTo>
                  <a:pt x="4701540" y="35064"/>
                </a:lnTo>
                <a:lnTo>
                  <a:pt x="4733544" y="35814"/>
                </a:lnTo>
                <a:lnTo>
                  <a:pt x="4733899" y="31851"/>
                </a:lnTo>
                <a:lnTo>
                  <a:pt x="4751070" y="29806"/>
                </a:lnTo>
                <a:lnTo>
                  <a:pt x="4753356" y="29718"/>
                </a:lnTo>
                <a:close/>
              </a:path>
              <a:path w="6742430" h="688975">
                <a:moveTo>
                  <a:pt x="4792218" y="29718"/>
                </a:moveTo>
                <a:lnTo>
                  <a:pt x="4769358" y="28956"/>
                </a:lnTo>
                <a:lnTo>
                  <a:pt x="4758690" y="28956"/>
                </a:lnTo>
                <a:lnTo>
                  <a:pt x="4758690" y="37338"/>
                </a:lnTo>
                <a:lnTo>
                  <a:pt x="4769358" y="37338"/>
                </a:lnTo>
                <a:lnTo>
                  <a:pt x="4792218" y="38100"/>
                </a:lnTo>
                <a:lnTo>
                  <a:pt x="4792218" y="29718"/>
                </a:lnTo>
                <a:close/>
              </a:path>
              <a:path w="6742430" h="688975">
                <a:moveTo>
                  <a:pt x="4811268" y="23622"/>
                </a:moveTo>
                <a:lnTo>
                  <a:pt x="4810506" y="15240"/>
                </a:lnTo>
                <a:lnTo>
                  <a:pt x="4776978" y="19050"/>
                </a:lnTo>
                <a:lnTo>
                  <a:pt x="4777740" y="26670"/>
                </a:lnTo>
                <a:lnTo>
                  <a:pt x="4811268" y="23622"/>
                </a:lnTo>
                <a:close/>
              </a:path>
              <a:path w="6742430" h="688975">
                <a:moveTo>
                  <a:pt x="4850892" y="32004"/>
                </a:moveTo>
                <a:lnTo>
                  <a:pt x="4836414" y="32004"/>
                </a:lnTo>
                <a:lnTo>
                  <a:pt x="4817364" y="31242"/>
                </a:lnTo>
                <a:lnTo>
                  <a:pt x="4817364" y="39624"/>
                </a:lnTo>
                <a:lnTo>
                  <a:pt x="4836414" y="40386"/>
                </a:lnTo>
                <a:lnTo>
                  <a:pt x="4850130" y="40386"/>
                </a:lnTo>
                <a:lnTo>
                  <a:pt x="4850892" y="32004"/>
                </a:lnTo>
                <a:close/>
              </a:path>
              <a:path w="6742430" h="688975">
                <a:moveTo>
                  <a:pt x="4869180" y="18288"/>
                </a:moveTo>
                <a:lnTo>
                  <a:pt x="4868418" y="10668"/>
                </a:lnTo>
                <a:lnTo>
                  <a:pt x="4835652" y="12954"/>
                </a:lnTo>
                <a:lnTo>
                  <a:pt x="4836414" y="21336"/>
                </a:lnTo>
                <a:lnTo>
                  <a:pt x="4869180" y="18288"/>
                </a:lnTo>
                <a:close/>
              </a:path>
              <a:path w="6742430" h="688975">
                <a:moveTo>
                  <a:pt x="4909566" y="35052"/>
                </a:moveTo>
                <a:lnTo>
                  <a:pt x="4902708" y="34290"/>
                </a:lnTo>
                <a:lnTo>
                  <a:pt x="4876038" y="33528"/>
                </a:lnTo>
                <a:lnTo>
                  <a:pt x="4875276" y="41910"/>
                </a:lnTo>
                <a:lnTo>
                  <a:pt x="4902708" y="42672"/>
                </a:lnTo>
                <a:lnTo>
                  <a:pt x="4908804" y="43434"/>
                </a:lnTo>
                <a:lnTo>
                  <a:pt x="4909566" y="35052"/>
                </a:lnTo>
                <a:close/>
              </a:path>
              <a:path w="6742430" h="688975">
                <a:moveTo>
                  <a:pt x="4927854" y="14478"/>
                </a:moveTo>
                <a:lnTo>
                  <a:pt x="4927092" y="6096"/>
                </a:lnTo>
                <a:lnTo>
                  <a:pt x="4893564" y="8382"/>
                </a:lnTo>
                <a:lnTo>
                  <a:pt x="4894326" y="16764"/>
                </a:lnTo>
                <a:lnTo>
                  <a:pt x="4927854" y="14478"/>
                </a:lnTo>
                <a:close/>
              </a:path>
              <a:path w="6742430" h="688975">
                <a:moveTo>
                  <a:pt x="4967478" y="37338"/>
                </a:moveTo>
                <a:lnTo>
                  <a:pt x="4933950" y="35814"/>
                </a:lnTo>
                <a:lnTo>
                  <a:pt x="4933950" y="44196"/>
                </a:lnTo>
                <a:lnTo>
                  <a:pt x="4967478" y="45720"/>
                </a:lnTo>
                <a:lnTo>
                  <a:pt x="4967478" y="37338"/>
                </a:lnTo>
                <a:close/>
              </a:path>
              <a:path w="6742430" h="688975">
                <a:moveTo>
                  <a:pt x="4985766" y="3048"/>
                </a:moveTo>
                <a:lnTo>
                  <a:pt x="4952238" y="5334"/>
                </a:lnTo>
                <a:lnTo>
                  <a:pt x="4952238" y="12954"/>
                </a:lnTo>
                <a:lnTo>
                  <a:pt x="4985766" y="11430"/>
                </a:lnTo>
                <a:lnTo>
                  <a:pt x="4985766" y="3048"/>
                </a:lnTo>
                <a:close/>
              </a:path>
              <a:path w="6742430" h="688975">
                <a:moveTo>
                  <a:pt x="5026152" y="39624"/>
                </a:moveTo>
                <a:lnTo>
                  <a:pt x="4992624" y="38100"/>
                </a:lnTo>
                <a:lnTo>
                  <a:pt x="4992624" y="46482"/>
                </a:lnTo>
                <a:lnTo>
                  <a:pt x="5025390" y="48006"/>
                </a:lnTo>
                <a:lnTo>
                  <a:pt x="5026152" y="39624"/>
                </a:lnTo>
                <a:close/>
              </a:path>
              <a:path w="6742430" h="688975">
                <a:moveTo>
                  <a:pt x="5044440" y="1524"/>
                </a:moveTo>
                <a:lnTo>
                  <a:pt x="5010912" y="2286"/>
                </a:lnTo>
                <a:lnTo>
                  <a:pt x="5010912" y="10668"/>
                </a:lnTo>
                <a:lnTo>
                  <a:pt x="5044440" y="9906"/>
                </a:lnTo>
                <a:lnTo>
                  <a:pt x="5044440" y="1524"/>
                </a:lnTo>
                <a:close/>
              </a:path>
              <a:path w="6742430" h="688975">
                <a:moveTo>
                  <a:pt x="5084826" y="42672"/>
                </a:moveTo>
                <a:lnTo>
                  <a:pt x="5051298" y="41148"/>
                </a:lnTo>
                <a:lnTo>
                  <a:pt x="5050536" y="49530"/>
                </a:lnTo>
                <a:lnTo>
                  <a:pt x="5084064" y="51054"/>
                </a:lnTo>
                <a:lnTo>
                  <a:pt x="5084826" y="42672"/>
                </a:lnTo>
                <a:close/>
              </a:path>
              <a:path w="6742430" h="688975">
                <a:moveTo>
                  <a:pt x="5102352" y="762"/>
                </a:moveTo>
                <a:lnTo>
                  <a:pt x="5069586" y="762"/>
                </a:lnTo>
                <a:lnTo>
                  <a:pt x="5069586" y="9144"/>
                </a:lnTo>
                <a:lnTo>
                  <a:pt x="5102352" y="9144"/>
                </a:lnTo>
                <a:lnTo>
                  <a:pt x="5102352" y="762"/>
                </a:lnTo>
                <a:close/>
              </a:path>
              <a:path w="6742430" h="688975">
                <a:moveTo>
                  <a:pt x="5142738" y="45720"/>
                </a:moveTo>
                <a:lnTo>
                  <a:pt x="5109210" y="43434"/>
                </a:lnTo>
                <a:lnTo>
                  <a:pt x="5109210" y="51816"/>
                </a:lnTo>
                <a:lnTo>
                  <a:pt x="5142738" y="54102"/>
                </a:lnTo>
                <a:lnTo>
                  <a:pt x="5142738" y="45720"/>
                </a:lnTo>
                <a:close/>
              </a:path>
              <a:path w="6742430" h="688975">
                <a:moveTo>
                  <a:pt x="5161026" y="762"/>
                </a:moveTo>
                <a:lnTo>
                  <a:pt x="5127498" y="0"/>
                </a:lnTo>
                <a:lnTo>
                  <a:pt x="5127498" y="8382"/>
                </a:lnTo>
                <a:lnTo>
                  <a:pt x="5161026" y="9144"/>
                </a:lnTo>
                <a:lnTo>
                  <a:pt x="5161026" y="762"/>
                </a:lnTo>
                <a:close/>
              </a:path>
              <a:path w="6742430" h="688975">
                <a:moveTo>
                  <a:pt x="5201412" y="48768"/>
                </a:moveTo>
                <a:lnTo>
                  <a:pt x="5167884" y="46482"/>
                </a:lnTo>
                <a:lnTo>
                  <a:pt x="5167884" y="54864"/>
                </a:lnTo>
                <a:lnTo>
                  <a:pt x="5200650" y="56388"/>
                </a:lnTo>
                <a:lnTo>
                  <a:pt x="5201412" y="48768"/>
                </a:lnTo>
                <a:close/>
              </a:path>
              <a:path w="6742430" h="688975">
                <a:moveTo>
                  <a:pt x="5219700" y="762"/>
                </a:moveTo>
                <a:lnTo>
                  <a:pt x="5186172" y="762"/>
                </a:lnTo>
                <a:lnTo>
                  <a:pt x="5186172" y="9144"/>
                </a:lnTo>
                <a:lnTo>
                  <a:pt x="5219700" y="9144"/>
                </a:lnTo>
                <a:lnTo>
                  <a:pt x="5219700" y="762"/>
                </a:lnTo>
                <a:close/>
              </a:path>
              <a:path w="6742430" h="688975">
                <a:moveTo>
                  <a:pt x="5260086" y="51816"/>
                </a:moveTo>
                <a:lnTo>
                  <a:pt x="5226558" y="49530"/>
                </a:lnTo>
                <a:lnTo>
                  <a:pt x="5225796" y="57912"/>
                </a:lnTo>
                <a:lnTo>
                  <a:pt x="5259324" y="60198"/>
                </a:lnTo>
                <a:lnTo>
                  <a:pt x="5260086" y="51816"/>
                </a:lnTo>
                <a:close/>
              </a:path>
              <a:path w="6742430" h="688975">
                <a:moveTo>
                  <a:pt x="5278374" y="2286"/>
                </a:moveTo>
                <a:lnTo>
                  <a:pt x="5250942" y="1524"/>
                </a:lnTo>
                <a:lnTo>
                  <a:pt x="5244846" y="1524"/>
                </a:lnTo>
                <a:lnTo>
                  <a:pt x="5244846" y="9906"/>
                </a:lnTo>
                <a:lnTo>
                  <a:pt x="5250942" y="9906"/>
                </a:lnTo>
                <a:lnTo>
                  <a:pt x="5277612" y="10668"/>
                </a:lnTo>
                <a:lnTo>
                  <a:pt x="5278374" y="2286"/>
                </a:lnTo>
                <a:close/>
              </a:path>
              <a:path w="6742430" h="688975">
                <a:moveTo>
                  <a:pt x="5317998" y="54864"/>
                </a:moveTo>
                <a:lnTo>
                  <a:pt x="5284470" y="52578"/>
                </a:lnTo>
                <a:lnTo>
                  <a:pt x="5284470" y="60960"/>
                </a:lnTo>
                <a:lnTo>
                  <a:pt x="5317998" y="63246"/>
                </a:lnTo>
                <a:lnTo>
                  <a:pt x="5317998" y="54864"/>
                </a:lnTo>
                <a:close/>
              </a:path>
              <a:path w="6742430" h="688975">
                <a:moveTo>
                  <a:pt x="5336286" y="3810"/>
                </a:moveTo>
                <a:lnTo>
                  <a:pt x="5303520" y="3048"/>
                </a:lnTo>
                <a:lnTo>
                  <a:pt x="5302758" y="11430"/>
                </a:lnTo>
                <a:lnTo>
                  <a:pt x="5336286" y="12192"/>
                </a:lnTo>
                <a:lnTo>
                  <a:pt x="5336286" y="3810"/>
                </a:lnTo>
                <a:close/>
              </a:path>
              <a:path w="6742430" h="688975">
                <a:moveTo>
                  <a:pt x="5376672" y="57912"/>
                </a:moveTo>
                <a:lnTo>
                  <a:pt x="5343144" y="56388"/>
                </a:lnTo>
                <a:lnTo>
                  <a:pt x="5342382" y="64770"/>
                </a:lnTo>
                <a:lnTo>
                  <a:pt x="5375910" y="66294"/>
                </a:lnTo>
                <a:lnTo>
                  <a:pt x="5376672" y="57912"/>
                </a:lnTo>
                <a:close/>
              </a:path>
              <a:path w="6742430" h="688975">
                <a:moveTo>
                  <a:pt x="5394960" y="5334"/>
                </a:moveTo>
                <a:lnTo>
                  <a:pt x="5375910" y="4572"/>
                </a:lnTo>
                <a:lnTo>
                  <a:pt x="5361432" y="4572"/>
                </a:lnTo>
                <a:lnTo>
                  <a:pt x="5361432" y="12954"/>
                </a:lnTo>
                <a:lnTo>
                  <a:pt x="5375910" y="12979"/>
                </a:lnTo>
                <a:lnTo>
                  <a:pt x="5394960" y="13716"/>
                </a:lnTo>
                <a:lnTo>
                  <a:pt x="5394960" y="5334"/>
                </a:lnTo>
                <a:close/>
              </a:path>
              <a:path w="6742430" h="688975">
                <a:moveTo>
                  <a:pt x="5434584" y="61722"/>
                </a:moveTo>
                <a:lnTo>
                  <a:pt x="5401818" y="59436"/>
                </a:lnTo>
                <a:lnTo>
                  <a:pt x="5401056" y="67818"/>
                </a:lnTo>
                <a:lnTo>
                  <a:pt x="5434584" y="70104"/>
                </a:lnTo>
                <a:lnTo>
                  <a:pt x="5434584" y="61722"/>
                </a:lnTo>
                <a:close/>
              </a:path>
              <a:path w="6742430" h="688975">
                <a:moveTo>
                  <a:pt x="5453634" y="8382"/>
                </a:moveTo>
                <a:lnTo>
                  <a:pt x="5420106" y="6858"/>
                </a:lnTo>
                <a:lnTo>
                  <a:pt x="5420106" y="15240"/>
                </a:lnTo>
                <a:lnTo>
                  <a:pt x="5452872" y="16764"/>
                </a:lnTo>
                <a:lnTo>
                  <a:pt x="5453634" y="8382"/>
                </a:lnTo>
                <a:close/>
              </a:path>
              <a:path w="6742430" h="688975">
                <a:moveTo>
                  <a:pt x="5493258" y="65532"/>
                </a:moveTo>
                <a:lnTo>
                  <a:pt x="5459730" y="63246"/>
                </a:lnTo>
                <a:lnTo>
                  <a:pt x="5459730" y="71628"/>
                </a:lnTo>
                <a:lnTo>
                  <a:pt x="5492496" y="73152"/>
                </a:lnTo>
                <a:lnTo>
                  <a:pt x="5493258" y="65532"/>
                </a:lnTo>
                <a:close/>
              </a:path>
              <a:path w="6742430" h="688975">
                <a:moveTo>
                  <a:pt x="5512308" y="10668"/>
                </a:moveTo>
                <a:lnTo>
                  <a:pt x="5497830" y="9867"/>
                </a:lnTo>
                <a:lnTo>
                  <a:pt x="5478780" y="9144"/>
                </a:lnTo>
                <a:lnTo>
                  <a:pt x="5478018" y="17526"/>
                </a:lnTo>
                <a:lnTo>
                  <a:pt x="5498592" y="18326"/>
                </a:lnTo>
                <a:lnTo>
                  <a:pt x="5511546" y="19050"/>
                </a:lnTo>
                <a:lnTo>
                  <a:pt x="5512308" y="10668"/>
                </a:lnTo>
                <a:close/>
              </a:path>
              <a:path w="6742430" h="688975">
                <a:moveTo>
                  <a:pt x="5551932" y="68580"/>
                </a:moveTo>
                <a:lnTo>
                  <a:pt x="5518404" y="67056"/>
                </a:lnTo>
                <a:lnTo>
                  <a:pt x="5517642" y="75438"/>
                </a:lnTo>
                <a:lnTo>
                  <a:pt x="5551170" y="76962"/>
                </a:lnTo>
                <a:lnTo>
                  <a:pt x="5551932" y="68580"/>
                </a:lnTo>
                <a:close/>
              </a:path>
              <a:path w="6742430" h="688975">
                <a:moveTo>
                  <a:pt x="5570220" y="14478"/>
                </a:moveTo>
                <a:lnTo>
                  <a:pt x="5558790" y="13716"/>
                </a:lnTo>
                <a:lnTo>
                  <a:pt x="5536692" y="12192"/>
                </a:lnTo>
                <a:lnTo>
                  <a:pt x="5536692" y="20574"/>
                </a:lnTo>
                <a:lnTo>
                  <a:pt x="5558790" y="22098"/>
                </a:lnTo>
                <a:lnTo>
                  <a:pt x="5570220" y="22860"/>
                </a:lnTo>
                <a:lnTo>
                  <a:pt x="5570220" y="14478"/>
                </a:lnTo>
                <a:close/>
              </a:path>
              <a:path w="6742430" h="688975">
                <a:moveTo>
                  <a:pt x="5609844" y="73152"/>
                </a:moveTo>
                <a:lnTo>
                  <a:pt x="5576316" y="70866"/>
                </a:lnTo>
                <a:lnTo>
                  <a:pt x="5576316" y="79248"/>
                </a:lnTo>
                <a:lnTo>
                  <a:pt x="5609082" y="81534"/>
                </a:lnTo>
                <a:lnTo>
                  <a:pt x="5609844" y="73152"/>
                </a:lnTo>
                <a:close/>
              </a:path>
              <a:path w="6742430" h="688975">
                <a:moveTo>
                  <a:pt x="5628894" y="18288"/>
                </a:moveTo>
                <a:lnTo>
                  <a:pt x="5618226" y="17475"/>
                </a:lnTo>
                <a:lnTo>
                  <a:pt x="5595366" y="16002"/>
                </a:lnTo>
                <a:lnTo>
                  <a:pt x="5594604" y="24384"/>
                </a:lnTo>
                <a:lnTo>
                  <a:pt x="5618988" y="25958"/>
                </a:lnTo>
                <a:lnTo>
                  <a:pt x="5628132" y="26670"/>
                </a:lnTo>
                <a:lnTo>
                  <a:pt x="5628894" y="18288"/>
                </a:lnTo>
                <a:close/>
              </a:path>
              <a:path w="6742430" h="688975">
                <a:moveTo>
                  <a:pt x="5668518" y="76962"/>
                </a:moveTo>
                <a:lnTo>
                  <a:pt x="5634990" y="74676"/>
                </a:lnTo>
                <a:lnTo>
                  <a:pt x="5634228" y="83058"/>
                </a:lnTo>
                <a:lnTo>
                  <a:pt x="5667756" y="85344"/>
                </a:lnTo>
                <a:lnTo>
                  <a:pt x="5668518" y="76962"/>
                </a:lnTo>
                <a:close/>
              </a:path>
              <a:path w="6742430" h="688975">
                <a:moveTo>
                  <a:pt x="5686806" y="22860"/>
                </a:moveTo>
                <a:lnTo>
                  <a:pt x="5676900" y="22098"/>
                </a:lnTo>
                <a:lnTo>
                  <a:pt x="5654040" y="19812"/>
                </a:lnTo>
                <a:lnTo>
                  <a:pt x="5653278" y="28194"/>
                </a:lnTo>
                <a:lnTo>
                  <a:pt x="5676138" y="30480"/>
                </a:lnTo>
                <a:lnTo>
                  <a:pt x="5686806" y="31242"/>
                </a:lnTo>
                <a:lnTo>
                  <a:pt x="5686806" y="22860"/>
                </a:lnTo>
                <a:close/>
              </a:path>
              <a:path w="6742430" h="688975">
                <a:moveTo>
                  <a:pt x="5726430" y="81534"/>
                </a:moveTo>
                <a:lnTo>
                  <a:pt x="5693664" y="79248"/>
                </a:lnTo>
                <a:lnTo>
                  <a:pt x="5692902" y="86868"/>
                </a:lnTo>
                <a:lnTo>
                  <a:pt x="5725668" y="89916"/>
                </a:lnTo>
                <a:lnTo>
                  <a:pt x="5726430" y="81534"/>
                </a:lnTo>
                <a:close/>
              </a:path>
              <a:path w="6742430" h="688975">
                <a:moveTo>
                  <a:pt x="5745480" y="27432"/>
                </a:moveTo>
                <a:lnTo>
                  <a:pt x="5734812" y="26670"/>
                </a:lnTo>
                <a:lnTo>
                  <a:pt x="5711952" y="24384"/>
                </a:lnTo>
                <a:lnTo>
                  <a:pt x="5711190" y="32766"/>
                </a:lnTo>
                <a:lnTo>
                  <a:pt x="5734050" y="35052"/>
                </a:lnTo>
                <a:lnTo>
                  <a:pt x="5744718" y="35814"/>
                </a:lnTo>
                <a:lnTo>
                  <a:pt x="5745480" y="27432"/>
                </a:lnTo>
                <a:close/>
              </a:path>
              <a:path w="6742430" h="688975">
                <a:moveTo>
                  <a:pt x="5785104" y="86106"/>
                </a:moveTo>
                <a:lnTo>
                  <a:pt x="5751576" y="83058"/>
                </a:lnTo>
                <a:lnTo>
                  <a:pt x="5750814" y="91440"/>
                </a:lnTo>
                <a:lnTo>
                  <a:pt x="5784342" y="94488"/>
                </a:lnTo>
                <a:lnTo>
                  <a:pt x="5785104" y="86106"/>
                </a:lnTo>
                <a:close/>
              </a:path>
              <a:path w="6742430" h="688975">
                <a:moveTo>
                  <a:pt x="5803392" y="32766"/>
                </a:moveTo>
                <a:lnTo>
                  <a:pt x="5791200" y="32004"/>
                </a:lnTo>
                <a:lnTo>
                  <a:pt x="5770626" y="29718"/>
                </a:lnTo>
                <a:lnTo>
                  <a:pt x="5769864" y="38100"/>
                </a:lnTo>
                <a:lnTo>
                  <a:pt x="5790438" y="40386"/>
                </a:lnTo>
                <a:lnTo>
                  <a:pt x="5802630" y="41148"/>
                </a:lnTo>
                <a:lnTo>
                  <a:pt x="5803392" y="32766"/>
                </a:lnTo>
                <a:close/>
              </a:path>
              <a:path w="6742430" h="688975">
                <a:moveTo>
                  <a:pt x="5843016" y="90678"/>
                </a:moveTo>
                <a:lnTo>
                  <a:pt x="5825490" y="89154"/>
                </a:lnTo>
                <a:lnTo>
                  <a:pt x="5810250" y="88392"/>
                </a:lnTo>
                <a:lnTo>
                  <a:pt x="5809488" y="96012"/>
                </a:lnTo>
                <a:lnTo>
                  <a:pt x="5825490" y="97599"/>
                </a:lnTo>
                <a:lnTo>
                  <a:pt x="5842254" y="99060"/>
                </a:lnTo>
                <a:lnTo>
                  <a:pt x="5843016" y="90678"/>
                </a:lnTo>
                <a:close/>
              </a:path>
              <a:path w="6742430" h="688975">
                <a:moveTo>
                  <a:pt x="5862066" y="38862"/>
                </a:moveTo>
                <a:lnTo>
                  <a:pt x="5846064" y="37338"/>
                </a:lnTo>
                <a:lnTo>
                  <a:pt x="5828538" y="35814"/>
                </a:lnTo>
                <a:lnTo>
                  <a:pt x="5827776" y="44196"/>
                </a:lnTo>
                <a:lnTo>
                  <a:pt x="5861304" y="47244"/>
                </a:lnTo>
                <a:lnTo>
                  <a:pt x="5862066" y="38862"/>
                </a:lnTo>
                <a:close/>
              </a:path>
              <a:path w="6742430" h="688975">
                <a:moveTo>
                  <a:pt x="5901690" y="96012"/>
                </a:moveTo>
                <a:lnTo>
                  <a:pt x="5871972" y="92964"/>
                </a:lnTo>
                <a:lnTo>
                  <a:pt x="5868162" y="92964"/>
                </a:lnTo>
                <a:lnTo>
                  <a:pt x="5867400" y="101346"/>
                </a:lnTo>
                <a:lnTo>
                  <a:pt x="5871972" y="101422"/>
                </a:lnTo>
                <a:lnTo>
                  <a:pt x="5900928" y="104394"/>
                </a:lnTo>
                <a:lnTo>
                  <a:pt x="5901690" y="96012"/>
                </a:lnTo>
                <a:close/>
              </a:path>
              <a:path w="6742430" h="688975">
                <a:moveTo>
                  <a:pt x="5919978" y="45720"/>
                </a:moveTo>
                <a:lnTo>
                  <a:pt x="5899404" y="43434"/>
                </a:lnTo>
                <a:lnTo>
                  <a:pt x="5886450" y="41910"/>
                </a:lnTo>
                <a:lnTo>
                  <a:pt x="5885688" y="50292"/>
                </a:lnTo>
                <a:lnTo>
                  <a:pt x="5897880" y="51816"/>
                </a:lnTo>
                <a:lnTo>
                  <a:pt x="5919216" y="54102"/>
                </a:lnTo>
                <a:lnTo>
                  <a:pt x="5919978" y="45720"/>
                </a:lnTo>
                <a:close/>
              </a:path>
              <a:path w="6742430" h="688975">
                <a:moveTo>
                  <a:pt x="5959602" y="101346"/>
                </a:moveTo>
                <a:lnTo>
                  <a:pt x="5926836" y="98298"/>
                </a:lnTo>
                <a:lnTo>
                  <a:pt x="5926074" y="106680"/>
                </a:lnTo>
                <a:lnTo>
                  <a:pt x="5958840" y="109728"/>
                </a:lnTo>
                <a:lnTo>
                  <a:pt x="5959602" y="101346"/>
                </a:lnTo>
                <a:close/>
              </a:path>
              <a:path w="6742430" h="688975">
                <a:moveTo>
                  <a:pt x="5977890" y="53340"/>
                </a:moveTo>
                <a:lnTo>
                  <a:pt x="5951220" y="49530"/>
                </a:lnTo>
                <a:lnTo>
                  <a:pt x="5945124" y="48768"/>
                </a:lnTo>
                <a:lnTo>
                  <a:pt x="5943600" y="57150"/>
                </a:lnTo>
                <a:lnTo>
                  <a:pt x="5949696" y="57912"/>
                </a:lnTo>
                <a:lnTo>
                  <a:pt x="5977128" y="60960"/>
                </a:lnTo>
                <a:lnTo>
                  <a:pt x="5977890" y="53340"/>
                </a:lnTo>
                <a:close/>
              </a:path>
              <a:path w="6742430" h="688975">
                <a:moveTo>
                  <a:pt x="6018276" y="107442"/>
                </a:moveTo>
                <a:lnTo>
                  <a:pt x="6003036" y="105816"/>
                </a:lnTo>
                <a:lnTo>
                  <a:pt x="5984748" y="103632"/>
                </a:lnTo>
                <a:lnTo>
                  <a:pt x="5983986" y="112014"/>
                </a:lnTo>
                <a:lnTo>
                  <a:pt x="6003036" y="114300"/>
                </a:lnTo>
                <a:lnTo>
                  <a:pt x="6016752" y="115062"/>
                </a:lnTo>
                <a:lnTo>
                  <a:pt x="6018276" y="107442"/>
                </a:lnTo>
                <a:close/>
              </a:path>
              <a:path w="6742430" h="688975">
                <a:moveTo>
                  <a:pt x="6035802" y="60960"/>
                </a:moveTo>
                <a:lnTo>
                  <a:pt x="6003036" y="56388"/>
                </a:lnTo>
                <a:lnTo>
                  <a:pt x="6001512" y="64770"/>
                </a:lnTo>
                <a:lnTo>
                  <a:pt x="6035040" y="69342"/>
                </a:lnTo>
                <a:lnTo>
                  <a:pt x="6035802" y="60960"/>
                </a:lnTo>
                <a:close/>
              </a:path>
              <a:path w="6742430" h="688975">
                <a:moveTo>
                  <a:pt x="6076188" y="113538"/>
                </a:moveTo>
                <a:lnTo>
                  <a:pt x="6044946" y="109728"/>
                </a:lnTo>
                <a:lnTo>
                  <a:pt x="6042660" y="109728"/>
                </a:lnTo>
                <a:lnTo>
                  <a:pt x="6041898" y="118110"/>
                </a:lnTo>
                <a:lnTo>
                  <a:pt x="6044946" y="118198"/>
                </a:lnTo>
                <a:lnTo>
                  <a:pt x="6075426" y="121920"/>
                </a:lnTo>
                <a:lnTo>
                  <a:pt x="6076188" y="113538"/>
                </a:lnTo>
                <a:close/>
              </a:path>
              <a:path w="6742430" h="688975">
                <a:moveTo>
                  <a:pt x="6093714" y="70104"/>
                </a:moveTo>
                <a:lnTo>
                  <a:pt x="6060948" y="64770"/>
                </a:lnTo>
                <a:lnTo>
                  <a:pt x="6059424" y="73152"/>
                </a:lnTo>
                <a:lnTo>
                  <a:pt x="6092952" y="78486"/>
                </a:lnTo>
                <a:lnTo>
                  <a:pt x="6093714" y="70104"/>
                </a:lnTo>
                <a:close/>
              </a:path>
              <a:path w="6742430" h="688975">
                <a:moveTo>
                  <a:pt x="6134100" y="119634"/>
                </a:moveTo>
                <a:lnTo>
                  <a:pt x="6120384" y="118021"/>
                </a:lnTo>
                <a:lnTo>
                  <a:pt x="6101334" y="115824"/>
                </a:lnTo>
                <a:lnTo>
                  <a:pt x="6099810" y="124206"/>
                </a:lnTo>
                <a:lnTo>
                  <a:pt x="6121146" y="126580"/>
                </a:lnTo>
                <a:lnTo>
                  <a:pt x="6133338" y="128016"/>
                </a:lnTo>
                <a:lnTo>
                  <a:pt x="6134100" y="119634"/>
                </a:lnTo>
                <a:close/>
              </a:path>
              <a:path w="6742430" h="688975">
                <a:moveTo>
                  <a:pt x="6151626" y="80010"/>
                </a:moveTo>
                <a:lnTo>
                  <a:pt x="6140196" y="77724"/>
                </a:lnTo>
                <a:lnTo>
                  <a:pt x="6118860" y="73914"/>
                </a:lnTo>
                <a:lnTo>
                  <a:pt x="6117336" y="82296"/>
                </a:lnTo>
                <a:lnTo>
                  <a:pt x="6138672" y="86106"/>
                </a:lnTo>
                <a:lnTo>
                  <a:pt x="6150102" y="87630"/>
                </a:lnTo>
                <a:lnTo>
                  <a:pt x="6151626" y="80010"/>
                </a:lnTo>
                <a:close/>
              </a:path>
              <a:path w="6742430" h="688975">
                <a:moveTo>
                  <a:pt x="6192012" y="127254"/>
                </a:moveTo>
                <a:lnTo>
                  <a:pt x="6190488" y="127139"/>
                </a:lnTo>
                <a:lnTo>
                  <a:pt x="6159246" y="122682"/>
                </a:lnTo>
                <a:lnTo>
                  <a:pt x="6158484" y="131064"/>
                </a:lnTo>
                <a:lnTo>
                  <a:pt x="6190488" y="135636"/>
                </a:lnTo>
                <a:lnTo>
                  <a:pt x="6191250" y="135636"/>
                </a:lnTo>
                <a:lnTo>
                  <a:pt x="6192012" y="127254"/>
                </a:lnTo>
                <a:close/>
              </a:path>
              <a:path w="6742430" h="688975">
                <a:moveTo>
                  <a:pt x="6208776" y="90678"/>
                </a:moveTo>
                <a:lnTo>
                  <a:pt x="6182106" y="85344"/>
                </a:lnTo>
                <a:lnTo>
                  <a:pt x="6176010" y="84582"/>
                </a:lnTo>
                <a:lnTo>
                  <a:pt x="6174486" y="92202"/>
                </a:lnTo>
                <a:lnTo>
                  <a:pt x="6180582" y="93726"/>
                </a:lnTo>
                <a:lnTo>
                  <a:pt x="6207252" y="99060"/>
                </a:lnTo>
                <a:lnTo>
                  <a:pt x="6208776" y="90678"/>
                </a:lnTo>
                <a:close/>
              </a:path>
              <a:path w="6742430" h="688975">
                <a:moveTo>
                  <a:pt x="6217170" y="509778"/>
                </a:moveTo>
                <a:lnTo>
                  <a:pt x="6195072" y="509778"/>
                </a:lnTo>
                <a:lnTo>
                  <a:pt x="6195072" y="598932"/>
                </a:lnTo>
                <a:lnTo>
                  <a:pt x="6217170" y="598932"/>
                </a:lnTo>
                <a:lnTo>
                  <a:pt x="6217170" y="509778"/>
                </a:lnTo>
                <a:close/>
              </a:path>
              <a:path w="6742430" h="688975">
                <a:moveTo>
                  <a:pt x="6217170" y="353568"/>
                </a:moveTo>
                <a:lnTo>
                  <a:pt x="6195072" y="353568"/>
                </a:lnTo>
                <a:lnTo>
                  <a:pt x="6195072" y="442722"/>
                </a:lnTo>
                <a:lnTo>
                  <a:pt x="6217170" y="442722"/>
                </a:lnTo>
                <a:lnTo>
                  <a:pt x="6217170" y="353568"/>
                </a:lnTo>
                <a:close/>
              </a:path>
              <a:path w="6742430" h="688975">
                <a:moveTo>
                  <a:pt x="6249924" y="135636"/>
                </a:moveTo>
                <a:lnTo>
                  <a:pt x="6223254" y="131826"/>
                </a:lnTo>
                <a:lnTo>
                  <a:pt x="6217158" y="131064"/>
                </a:lnTo>
                <a:lnTo>
                  <a:pt x="6216396" y="138684"/>
                </a:lnTo>
                <a:lnTo>
                  <a:pt x="6222492" y="140208"/>
                </a:lnTo>
                <a:lnTo>
                  <a:pt x="6249162" y="144018"/>
                </a:lnTo>
                <a:lnTo>
                  <a:pt x="6249924" y="135636"/>
                </a:lnTo>
                <a:close/>
              </a:path>
              <a:path w="6742430" h="688975">
                <a:moveTo>
                  <a:pt x="6253746" y="224028"/>
                </a:moveTo>
                <a:lnTo>
                  <a:pt x="6243828" y="203454"/>
                </a:lnTo>
                <a:lnTo>
                  <a:pt x="6241554" y="204978"/>
                </a:lnTo>
                <a:lnTo>
                  <a:pt x="6222390" y="219367"/>
                </a:lnTo>
                <a:lnTo>
                  <a:pt x="6207798" y="237985"/>
                </a:lnTo>
                <a:lnTo>
                  <a:pt x="6198463" y="259715"/>
                </a:lnTo>
                <a:lnTo>
                  <a:pt x="6195072" y="283464"/>
                </a:lnTo>
                <a:lnTo>
                  <a:pt x="6195072" y="286512"/>
                </a:lnTo>
                <a:lnTo>
                  <a:pt x="6217158" y="286512"/>
                </a:lnTo>
                <a:lnTo>
                  <a:pt x="6217158" y="283464"/>
                </a:lnTo>
                <a:lnTo>
                  <a:pt x="6219660" y="266687"/>
                </a:lnTo>
                <a:lnTo>
                  <a:pt x="6225527" y="251498"/>
                </a:lnTo>
                <a:lnTo>
                  <a:pt x="6234823" y="238201"/>
                </a:lnTo>
                <a:lnTo>
                  <a:pt x="6247650" y="227076"/>
                </a:lnTo>
                <a:lnTo>
                  <a:pt x="6253746" y="224028"/>
                </a:lnTo>
                <a:close/>
              </a:path>
              <a:path w="6742430" h="688975">
                <a:moveTo>
                  <a:pt x="6266688" y="103632"/>
                </a:moveTo>
                <a:lnTo>
                  <a:pt x="6259068" y="101346"/>
                </a:lnTo>
                <a:lnTo>
                  <a:pt x="6233922" y="96012"/>
                </a:lnTo>
                <a:lnTo>
                  <a:pt x="6231636" y="104394"/>
                </a:lnTo>
                <a:lnTo>
                  <a:pt x="6256782" y="109728"/>
                </a:lnTo>
                <a:lnTo>
                  <a:pt x="6264402" y="111252"/>
                </a:lnTo>
                <a:lnTo>
                  <a:pt x="6266688" y="103632"/>
                </a:lnTo>
                <a:close/>
              </a:path>
              <a:path w="6742430" h="688975">
                <a:moveTo>
                  <a:pt x="6305562" y="665988"/>
                </a:moveTo>
                <a:lnTo>
                  <a:pt x="6284988" y="665988"/>
                </a:lnTo>
                <a:lnTo>
                  <a:pt x="6272301" y="664933"/>
                </a:lnTo>
                <a:lnTo>
                  <a:pt x="6259004" y="660882"/>
                </a:lnTo>
                <a:lnTo>
                  <a:pt x="6246685" y="654431"/>
                </a:lnTo>
                <a:lnTo>
                  <a:pt x="6236970" y="646176"/>
                </a:lnTo>
                <a:lnTo>
                  <a:pt x="6233172" y="641604"/>
                </a:lnTo>
                <a:lnTo>
                  <a:pt x="6216408" y="656844"/>
                </a:lnTo>
                <a:lnTo>
                  <a:pt x="6250698" y="681697"/>
                </a:lnTo>
                <a:lnTo>
                  <a:pt x="6284988" y="688848"/>
                </a:lnTo>
                <a:lnTo>
                  <a:pt x="6305562" y="688848"/>
                </a:lnTo>
                <a:lnTo>
                  <a:pt x="6305562" y="665988"/>
                </a:lnTo>
                <a:close/>
              </a:path>
              <a:path w="6742430" h="688975">
                <a:moveTo>
                  <a:pt x="6307836" y="144780"/>
                </a:moveTo>
                <a:lnTo>
                  <a:pt x="6282690" y="140208"/>
                </a:lnTo>
                <a:lnTo>
                  <a:pt x="6275070" y="139446"/>
                </a:lnTo>
                <a:lnTo>
                  <a:pt x="6273546" y="147828"/>
                </a:lnTo>
                <a:lnTo>
                  <a:pt x="6281166" y="148590"/>
                </a:lnTo>
                <a:lnTo>
                  <a:pt x="6307074" y="153162"/>
                </a:lnTo>
                <a:lnTo>
                  <a:pt x="6307836" y="144780"/>
                </a:lnTo>
                <a:close/>
              </a:path>
              <a:path w="6742430" h="688975">
                <a:moveTo>
                  <a:pt x="6323076" y="118110"/>
                </a:moveTo>
                <a:lnTo>
                  <a:pt x="6293358" y="109728"/>
                </a:lnTo>
                <a:lnTo>
                  <a:pt x="6291072" y="108966"/>
                </a:lnTo>
                <a:lnTo>
                  <a:pt x="6288786" y="117348"/>
                </a:lnTo>
                <a:lnTo>
                  <a:pt x="6291072" y="118110"/>
                </a:lnTo>
                <a:lnTo>
                  <a:pt x="6320790" y="125730"/>
                </a:lnTo>
                <a:lnTo>
                  <a:pt x="6323076" y="118110"/>
                </a:lnTo>
                <a:close/>
              </a:path>
              <a:path w="6742430" h="688975">
                <a:moveTo>
                  <a:pt x="6365748" y="156210"/>
                </a:moveTo>
                <a:lnTo>
                  <a:pt x="6357366" y="153924"/>
                </a:lnTo>
                <a:lnTo>
                  <a:pt x="6334506" y="149352"/>
                </a:lnTo>
                <a:lnTo>
                  <a:pt x="6332982" y="149352"/>
                </a:lnTo>
                <a:lnTo>
                  <a:pt x="6331458" y="157734"/>
                </a:lnTo>
                <a:lnTo>
                  <a:pt x="6332982" y="157734"/>
                </a:lnTo>
                <a:lnTo>
                  <a:pt x="6355842" y="162306"/>
                </a:lnTo>
                <a:lnTo>
                  <a:pt x="6364224" y="164592"/>
                </a:lnTo>
                <a:lnTo>
                  <a:pt x="6365748" y="156210"/>
                </a:lnTo>
                <a:close/>
              </a:path>
              <a:path w="6742430" h="688975">
                <a:moveTo>
                  <a:pt x="6379464" y="135636"/>
                </a:moveTo>
                <a:lnTo>
                  <a:pt x="6347460" y="124968"/>
                </a:lnTo>
                <a:lnTo>
                  <a:pt x="6345174" y="133350"/>
                </a:lnTo>
                <a:lnTo>
                  <a:pt x="6352032" y="135636"/>
                </a:lnTo>
                <a:lnTo>
                  <a:pt x="6364986" y="139446"/>
                </a:lnTo>
                <a:lnTo>
                  <a:pt x="6376416" y="143256"/>
                </a:lnTo>
                <a:lnTo>
                  <a:pt x="6379464" y="135636"/>
                </a:lnTo>
                <a:close/>
              </a:path>
              <a:path w="6742430" h="688975">
                <a:moveTo>
                  <a:pt x="6403086" y="193548"/>
                </a:moveTo>
                <a:lnTo>
                  <a:pt x="6313932" y="193548"/>
                </a:lnTo>
                <a:lnTo>
                  <a:pt x="6313932" y="216408"/>
                </a:lnTo>
                <a:lnTo>
                  <a:pt x="6403086" y="216408"/>
                </a:lnTo>
                <a:lnTo>
                  <a:pt x="6403086" y="193548"/>
                </a:lnTo>
                <a:close/>
              </a:path>
              <a:path w="6742430" h="688975">
                <a:moveTo>
                  <a:pt x="6422898" y="170688"/>
                </a:moveTo>
                <a:lnTo>
                  <a:pt x="6413754" y="168402"/>
                </a:lnTo>
                <a:lnTo>
                  <a:pt x="6396990" y="163830"/>
                </a:lnTo>
                <a:lnTo>
                  <a:pt x="6390132" y="161544"/>
                </a:lnTo>
                <a:lnTo>
                  <a:pt x="6387846" y="169926"/>
                </a:lnTo>
                <a:lnTo>
                  <a:pt x="6394704" y="171450"/>
                </a:lnTo>
                <a:lnTo>
                  <a:pt x="6411468" y="176022"/>
                </a:lnTo>
                <a:lnTo>
                  <a:pt x="6419850" y="179070"/>
                </a:lnTo>
                <a:lnTo>
                  <a:pt x="6422898" y="170688"/>
                </a:lnTo>
                <a:close/>
              </a:path>
              <a:path w="6742430" h="688975">
                <a:moveTo>
                  <a:pt x="6433566" y="159258"/>
                </a:moveTo>
                <a:lnTo>
                  <a:pt x="6432804" y="159258"/>
                </a:lnTo>
                <a:lnTo>
                  <a:pt x="6414516" y="150114"/>
                </a:lnTo>
                <a:lnTo>
                  <a:pt x="6403848" y="145542"/>
                </a:lnTo>
                <a:lnTo>
                  <a:pt x="6402324" y="144780"/>
                </a:lnTo>
                <a:lnTo>
                  <a:pt x="6399276" y="152400"/>
                </a:lnTo>
                <a:lnTo>
                  <a:pt x="6400800" y="153162"/>
                </a:lnTo>
                <a:lnTo>
                  <a:pt x="6410706" y="157734"/>
                </a:lnTo>
                <a:lnTo>
                  <a:pt x="6419850" y="162306"/>
                </a:lnTo>
                <a:lnTo>
                  <a:pt x="6428232" y="166116"/>
                </a:lnTo>
                <a:lnTo>
                  <a:pt x="6428994" y="166878"/>
                </a:lnTo>
                <a:lnTo>
                  <a:pt x="6433566" y="159258"/>
                </a:lnTo>
                <a:close/>
              </a:path>
              <a:path w="6742430" h="688975">
                <a:moveTo>
                  <a:pt x="6461011" y="665988"/>
                </a:moveTo>
                <a:lnTo>
                  <a:pt x="6371857" y="665988"/>
                </a:lnTo>
                <a:lnTo>
                  <a:pt x="6371857" y="688848"/>
                </a:lnTo>
                <a:lnTo>
                  <a:pt x="6461011" y="688848"/>
                </a:lnTo>
                <a:lnTo>
                  <a:pt x="6461011" y="665988"/>
                </a:lnTo>
                <a:close/>
              </a:path>
              <a:path w="6742430" h="688975">
                <a:moveTo>
                  <a:pt x="6559309" y="193548"/>
                </a:moveTo>
                <a:lnTo>
                  <a:pt x="6470904" y="193548"/>
                </a:lnTo>
                <a:lnTo>
                  <a:pt x="6470155" y="193548"/>
                </a:lnTo>
                <a:lnTo>
                  <a:pt x="6467856" y="188976"/>
                </a:lnTo>
                <a:lnTo>
                  <a:pt x="6467856" y="188214"/>
                </a:lnTo>
                <a:lnTo>
                  <a:pt x="6464046" y="183642"/>
                </a:lnTo>
                <a:lnTo>
                  <a:pt x="6459474" y="178308"/>
                </a:lnTo>
                <a:lnTo>
                  <a:pt x="6454902" y="173736"/>
                </a:lnTo>
                <a:lnTo>
                  <a:pt x="6448806" y="180594"/>
                </a:lnTo>
                <a:lnTo>
                  <a:pt x="6450876" y="182333"/>
                </a:lnTo>
                <a:lnTo>
                  <a:pt x="6446520" y="179832"/>
                </a:lnTo>
                <a:lnTo>
                  <a:pt x="6442710" y="187452"/>
                </a:lnTo>
                <a:lnTo>
                  <a:pt x="6448044" y="189738"/>
                </a:lnTo>
                <a:lnTo>
                  <a:pt x="6456426" y="194310"/>
                </a:lnTo>
                <a:lnTo>
                  <a:pt x="6455664" y="194310"/>
                </a:lnTo>
                <a:lnTo>
                  <a:pt x="6456426" y="194881"/>
                </a:lnTo>
                <a:lnTo>
                  <a:pt x="6460998" y="198310"/>
                </a:lnTo>
                <a:lnTo>
                  <a:pt x="6461252" y="198501"/>
                </a:lnTo>
                <a:lnTo>
                  <a:pt x="6461760" y="199263"/>
                </a:lnTo>
                <a:lnTo>
                  <a:pt x="6463284" y="201549"/>
                </a:lnTo>
                <a:lnTo>
                  <a:pt x="6463538" y="201930"/>
                </a:lnTo>
                <a:lnTo>
                  <a:pt x="6464046" y="203454"/>
                </a:lnTo>
                <a:lnTo>
                  <a:pt x="6464808" y="205740"/>
                </a:lnTo>
                <a:lnTo>
                  <a:pt x="6470155" y="204673"/>
                </a:lnTo>
                <a:lnTo>
                  <a:pt x="6470155" y="216408"/>
                </a:lnTo>
                <a:lnTo>
                  <a:pt x="6559309" y="216408"/>
                </a:lnTo>
                <a:lnTo>
                  <a:pt x="6559309" y="193548"/>
                </a:lnTo>
                <a:close/>
              </a:path>
              <a:path w="6742430" h="688975">
                <a:moveTo>
                  <a:pt x="6617208" y="665988"/>
                </a:moveTo>
                <a:lnTo>
                  <a:pt x="6528054" y="665988"/>
                </a:lnTo>
                <a:lnTo>
                  <a:pt x="6528054" y="688848"/>
                </a:lnTo>
                <a:lnTo>
                  <a:pt x="6617208" y="688848"/>
                </a:lnTo>
                <a:lnTo>
                  <a:pt x="6617208" y="665988"/>
                </a:lnTo>
                <a:close/>
              </a:path>
              <a:path w="6742430" h="688975">
                <a:moveTo>
                  <a:pt x="6717030" y="220980"/>
                </a:moveTo>
                <a:lnTo>
                  <a:pt x="6670954" y="195872"/>
                </a:lnTo>
                <a:lnTo>
                  <a:pt x="6652273" y="193548"/>
                </a:lnTo>
                <a:lnTo>
                  <a:pt x="6626352" y="193548"/>
                </a:lnTo>
                <a:lnTo>
                  <a:pt x="6626352" y="216408"/>
                </a:lnTo>
                <a:lnTo>
                  <a:pt x="6652273" y="216408"/>
                </a:lnTo>
                <a:lnTo>
                  <a:pt x="6663944" y="216865"/>
                </a:lnTo>
                <a:lnTo>
                  <a:pt x="6675221" y="220091"/>
                </a:lnTo>
                <a:lnTo>
                  <a:pt x="6685889" y="225285"/>
                </a:lnTo>
                <a:lnTo>
                  <a:pt x="6695707" y="231648"/>
                </a:lnTo>
                <a:lnTo>
                  <a:pt x="6700279" y="236220"/>
                </a:lnTo>
                <a:lnTo>
                  <a:pt x="6717030" y="220980"/>
                </a:lnTo>
                <a:close/>
              </a:path>
              <a:path w="6742430" h="688975">
                <a:moveTo>
                  <a:pt x="6742189" y="601980"/>
                </a:moveTo>
                <a:lnTo>
                  <a:pt x="6720078" y="601218"/>
                </a:lnTo>
                <a:lnTo>
                  <a:pt x="6719329" y="605790"/>
                </a:lnTo>
                <a:lnTo>
                  <a:pt x="6716255" y="621461"/>
                </a:lnTo>
                <a:lnTo>
                  <a:pt x="6708470" y="636422"/>
                </a:lnTo>
                <a:lnTo>
                  <a:pt x="6697345" y="649198"/>
                </a:lnTo>
                <a:lnTo>
                  <a:pt x="6684277" y="658368"/>
                </a:lnTo>
                <a:lnTo>
                  <a:pt x="6678181" y="661416"/>
                </a:lnTo>
                <a:lnTo>
                  <a:pt x="6688087" y="681228"/>
                </a:lnTo>
                <a:lnTo>
                  <a:pt x="6727380" y="648004"/>
                </a:lnTo>
                <a:lnTo>
                  <a:pt x="6741427" y="607314"/>
                </a:lnTo>
                <a:lnTo>
                  <a:pt x="6742189" y="601980"/>
                </a:lnTo>
                <a:close/>
              </a:path>
              <a:path w="6742430" h="688975">
                <a:moveTo>
                  <a:pt x="6742189" y="445770"/>
                </a:moveTo>
                <a:lnTo>
                  <a:pt x="6720078" y="445770"/>
                </a:lnTo>
                <a:lnTo>
                  <a:pt x="6720078" y="534924"/>
                </a:lnTo>
                <a:lnTo>
                  <a:pt x="6742189" y="534924"/>
                </a:lnTo>
                <a:lnTo>
                  <a:pt x="6742189" y="445770"/>
                </a:lnTo>
                <a:close/>
              </a:path>
              <a:path w="6742430" h="688975">
                <a:moveTo>
                  <a:pt x="6742189" y="289560"/>
                </a:moveTo>
                <a:lnTo>
                  <a:pt x="6720078" y="289560"/>
                </a:lnTo>
                <a:lnTo>
                  <a:pt x="6720078" y="378714"/>
                </a:lnTo>
                <a:lnTo>
                  <a:pt x="6742189" y="378714"/>
                </a:lnTo>
                <a:lnTo>
                  <a:pt x="6742189" y="289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2185" y="2175002"/>
            <a:ext cx="1261043" cy="88889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63484" marR="20729" indent="804562" defTabSz="621884">
              <a:lnSpc>
                <a:spcPct val="151100"/>
              </a:lnSpc>
              <a:spcBef>
                <a:spcPts val="68"/>
              </a:spcBef>
            </a:pPr>
            <a:r>
              <a:rPr sz="1190" i="1" spc="-82" dirty="0">
                <a:solidFill>
                  <a:srgbClr val="843B0B"/>
                </a:solidFill>
                <a:latin typeface="Trebuchet MS"/>
                <a:cs typeface="Trebuchet MS"/>
              </a:rPr>
              <a:t>Disli</a:t>
            </a:r>
            <a:r>
              <a:rPr sz="1190" i="1" spc="-167" dirty="0">
                <a:solidFill>
                  <a:srgbClr val="843B0B"/>
                </a:solidFill>
                <a:latin typeface="Trebuchet MS"/>
                <a:cs typeface="Trebuchet MS"/>
              </a:rPr>
              <a:t>k</a:t>
            </a:r>
            <a:r>
              <a:rPr sz="1190" i="1" spc="-92" dirty="0">
                <a:solidFill>
                  <a:srgbClr val="843B0B"/>
                </a:solidFill>
                <a:latin typeface="Trebuchet MS"/>
                <a:cs typeface="Trebuchet MS"/>
              </a:rPr>
              <a:t>e </a:t>
            </a:r>
            <a:r>
              <a:rPr sz="1190" i="1" spc="-68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190" i="1" spc="-119" dirty="0">
                <a:solidFill>
                  <a:prstClr val="black"/>
                </a:solidFill>
                <a:latin typeface="Trebuchet MS"/>
                <a:cs typeface="Trebuchet MS"/>
              </a:rPr>
              <a:t>Implicit</a:t>
            </a:r>
            <a:r>
              <a:rPr sz="1190" i="1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90" i="1" spc="-106" dirty="0">
                <a:solidFill>
                  <a:prstClr val="black"/>
                </a:solidFill>
                <a:latin typeface="Trebuchet MS"/>
                <a:cs typeface="Trebuchet MS"/>
              </a:rPr>
              <a:t>feedback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5912" defTabSz="621884">
              <a:spcBef>
                <a:spcPts val="996"/>
              </a:spcBef>
            </a:pPr>
            <a:r>
              <a:rPr sz="1292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122" i="1" spc="-41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122" i="1" spc="71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spc="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92" i="1" spc="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92" spc="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92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92" i="1" spc="-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92" spc="-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92" i="1" spc="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292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Times New Roman"/>
                <a:cs typeface="Times New Roman"/>
              </a:rPr>
              <a:t>0)</a:t>
            </a:r>
            <a:r>
              <a:rPr sz="1292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292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9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2200" y="2540656"/>
            <a:ext cx="1219152" cy="52411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60221" defTabSz="621884">
              <a:spcBef>
                <a:spcPts val="68"/>
              </a:spcBef>
            </a:pPr>
            <a:r>
              <a:rPr sz="1190" i="1" spc="-92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190" i="1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90" i="1" spc="-98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5912" defTabSz="621884">
              <a:spcBef>
                <a:spcPts val="966"/>
              </a:spcBef>
            </a:pPr>
            <a:r>
              <a:rPr sz="1326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122" i="1" spc="-3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122" i="1" spc="82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2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26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26" spc="-2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2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26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spc="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326" spc="15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i="1" spc="1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122" i="1" spc="26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22" i="1" spc="-3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spc="1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26" i="1" spc="1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26" spc="1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26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2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32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0224" y="1932246"/>
            <a:ext cx="457344" cy="191848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defTabSz="621884">
              <a:spcBef>
                <a:spcPts val="68"/>
              </a:spcBef>
            </a:pPr>
            <a:r>
              <a:rPr sz="1190" i="1" spc="-106" dirty="0">
                <a:solidFill>
                  <a:srgbClr val="843B0B"/>
                </a:solidFill>
                <a:latin typeface="Trebuchet MS"/>
                <a:cs typeface="Trebuchet MS"/>
              </a:rPr>
              <a:t>Unware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030143" y="3428223"/>
            <a:ext cx="1307684" cy="1771506"/>
            <a:chOff x="1609229" y="3780282"/>
            <a:chExt cx="1922780" cy="2604770"/>
          </a:xfrm>
        </p:grpSpPr>
        <p:sp>
          <p:nvSpPr>
            <p:cNvPr id="27" name="object 27"/>
            <p:cNvSpPr/>
            <p:nvPr/>
          </p:nvSpPr>
          <p:spPr>
            <a:xfrm>
              <a:off x="1609229" y="3888486"/>
              <a:ext cx="1922780" cy="2496820"/>
            </a:xfrm>
            <a:custGeom>
              <a:avLst/>
              <a:gdLst/>
              <a:ahLst/>
              <a:cxnLst/>
              <a:rect l="l" t="t" r="r" b="b"/>
              <a:pathLst>
                <a:path w="1922779" h="2496820">
                  <a:moveTo>
                    <a:pt x="22098" y="2474214"/>
                  </a:moveTo>
                  <a:lnTo>
                    <a:pt x="22098" y="2463545"/>
                  </a:lnTo>
                  <a:lnTo>
                    <a:pt x="0" y="2463545"/>
                  </a:lnTo>
                  <a:lnTo>
                    <a:pt x="0" y="2485643"/>
                  </a:lnTo>
                  <a:lnTo>
                    <a:pt x="10668" y="2485643"/>
                  </a:lnTo>
                  <a:lnTo>
                    <a:pt x="10668" y="2474214"/>
                  </a:lnTo>
                  <a:lnTo>
                    <a:pt x="22098" y="2474214"/>
                  </a:lnTo>
                  <a:close/>
                </a:path>
                <a:path w="1922779" h="2496820">
                  <a:moveTo>
                    <a:pt x="28194" y="2496312"/>
                  </a:moveTo>
                  <a:lnTo>
                    <a:pt x="28194" y="2474214"/>
                  </a:lnTo>
                  <a:lnTo>
                    <a:pt x="10668" y="2474214"/>
                  </a:lnTo>
                  <a:lnTo>
                    <a:pt x="10668" y="2485643"/>
                  </a:lnTo>
                  <a:lnTo>
                    <a:pt x="22098" y="2485643"/>
                  </a:lnTo>
                  <a:lnTo>
                    <a:pt x="22098" y="2496312"/>
                  </a:lnTo>
                  <a:lnTo>
                    <a:pt x="28194" y="2496312"/>
                  </a:lnTo>
                  <a:close/>
                </a:path>
                <a:path w="1922779" h="2496820">
                  <a:moveTo>
                    <a:pt x="22098" y="2496312"/>
                  </a:moveTo>
                  <a:lnTo>
                    <a:pt x="22098" y="2485643"/>
                  </a:lnTo>
                  <a:lnTo>
                    <a:pt x="10668" y="2485643"/>
                  </a:lnTo>
                  <a:lnTo>
                    <a:pt x="10668" y="2496312"/>
                  </a:lnTo>
                  <a:lnTo>
                    <a:pt x="22098" y="2496312"/>
                  </a:lnTo>
                  <a:close/>
                </a:path>
                <a:path w="1922779" h="2496820">
                  <a:moveTo>
                    <a:pt x="22098" y="2440686"/>
                  </a:moveTo>
                  <a:lnTo>
                    <a:pt x="22098" y="2418588"/>
                  </a:lnTo>
                  <a:lnTo>
                    <a:pt x="0" y="2418588"/>
                  </a:lnTo>
                  <a:lnTo>
                    <a:pt x="0" y="2440686"/>
                  </a:lnTo>
                  <a:lnTo>
                    <a:pt x="22098" y="2440686"/>
                  </a:lnTo>
                  <a:close/>
                </a:path>
                <a:path w="1922779" h="2496820">
                  <a:moveTo>
                    <a:pt x="22098" y="2396490"/>
                  </a:moveTo>
                  <a:lnTo>
                    <a:pt x="22098" y="2374391"/>
                  </a:lnTo>
                  <a:lnTo>
                    <a:pt x="0" y="2374391"/>
                  </a:lnTo>
                  <a:lnTo>
                    <a:pt x="0" y="2396490"/>
                  </a:lnTo>
                  <a:lnTo>
                    <a:pt x="22098" y="2396490"/>
                  </a:lnTo>
                  <a:close/>
                </a:path>
                <a:path w="1922779" h="2496820">
                  <a:moveTo>
                    <a:pt x="22098" y="2351531"/>
                  </a:moveTo>
                  <a:lnTo>
                    <a:pt x="22098" y="2329433"/>
                  </a:lnTo>
                  <a:lnTo>
                    <a:pt x="0" y="2329433"/>
                  </a:lnTo>
                  <a:lnTo>
                    <a:pt x="0" y="2351531"/>
                  </a:lnTo>
                  <a:lnTo>
                    <a:pt x="22098" y="2351531"/>
                  </a:lnTo>
                  <a:close/>
                </a:path>
                <a:path w="1922779" h="2496820">
                  <a:moveTo>
                    <a:pt x="22098" y="2307336"/>
                  </a:moveTo>
                  <a:lnTo>
                    <a:pt x="22098" y="2285238"/>
                  </a:lnTo>
                  <a:lnTo>
                    <a:pt x="0" y="2285238"/>
                  </a:lnTo>
                  <a:lnTo>
                    <a:pt x="0" y="2307336"/>
                  </a:lnTo>
                  <a:lnTo>
                    <a:pt x="22098" y="2307336"/>
                  </a:lnTo>
                  <a:close/>
                </a:path>
                <a:path w="1922779" h="2496820">
                  <a:moveTo>
                    <a:pt x="22098" y="2263140"/>
                  </a:moveTo>
                  <a:lnTo>
                    <a:pt x="22098" y="2240279"/>
                  </a:lnTo>
                  <a:lnTo>
                    <a:pt x="0" y="2240279"/>
                  </a:lnTo>
                  <a:lnTo>
                    <a:pt x="0" y="2263140"/>
                  </a:lnTo>
                  <a:lnTo>
                    <a:pt x="22098" y="2263140"/>
                  </a:lnTo>
                  <a:close/>
                </a:path>
                <a:path w="1922779" h="2496820">
                  <a:moveTo>
                    <a:pt x="22098" y="2218181"/>
                  </a:moveTo>
                  <a:lnTo>
                    <a:pt x="22098" y="2196083"/>
                  </a:lnTo>
                  <a:lnTo>
                    <a:pt x="0" y="2196083"/>
                  </a:lnTo>
                  <a:lnTo>
                    <a:pt x="0" y="2218181"/>
                  </a:lnTo>
                  <a:lnTo>
                    <a:pt x="22098" y="2218181"/>
                  </a:lnTo>
                  <a:close/>
                </a:path>
                <a:path w="1922779" h="2496820">
                  <a:moveTo>
                    <a:pt x="22098" y="2173986"/>
                  </a:moveTo>
                  <a:lnTo>
                    <a:pt x="22098" y="2151126"/>
                  </a:lnTo>
                  <a:lnTo>
                    <a:pt x="0" y="2151126"/>
                  </a:lnTo>
                  <a:lnTo>
                    <a:pt x="0" y="2173986"/>
                  </a:lnTo>
                  <a:lnTo>
                    <a:pt x="22098" y="2173986"/>
                  </a:lnTo>
                  <a:close/>
                </a:path>
                <a:path w="1922779" h="2496820">
                  <a:moveTo>
                    <a:pt x="22098" y="2129028"/>
                  </a:moveTo>
                  <a:lnTo>
                    <a:pt x="22098" y="2106929"/>
                  </a:lnTo>
                  <a:lnTo>
                    <a:pt x="0" y="2106929"/>
                  </a:lnTo>
                  <a:lnTo>
                    <a:pt x="0" y="2129028"/>
                  </a:lnTo>
                  <a:lnTo>
                    <a:pt x="22098" y="2129028"/>
                  </a:lnTo>
                  <a:close/>
                </a:path>
                <a:path w="1922779" h="2496820">
                  <a:moveTo>
                    <a:pt x="22098" y="2084831"/>
                  </a:moveTo>
                  <a:lnTo>
                    <a:pt x="22098" y="2061971"/>
                  </a:lnTo>
                  <a:lnTo>
                    <a:pt x="0" y="2061971"/>
                  </a:lnTo>
                  <a:lnTo>
                    <a:pt x="0" y="2084831"/>
                  </a:lnTo>
                  <a:lnTo>
                    <a:pt x="22098" y="2084831"/>
                  </a:lnTo>
                  <a:close/>
                </a:path>
                <a:path w="1922779" h="2496820">
                  <a:moveTo>
                    <a:pt x="22098" y="2039874"/>
                  </a:moveTo>
                  <a:lnTo>
                    <a:pt x="22098" y="2017776"/>
                  </a:lnTo>
                  <a:lnTo>
                    <a:pt x="0" y="2017776"/>
                  </a:lnTo>
                  <a:lnTo>
                    <a:pt x="0" y="2039874"/>
                  </a:lnTo>
                  <a:lnTo>
                    <a:pt x="22098" y="2039874"/>
                  </a:lnTo>
                  <a:close/>
                </a:path>
                <a:path w="1922779" h="2496820">
                  <a:moveTo>
                    <a:pt x="22098" y="1995677"/>
                  </a:moveTo>
                  <a:lnTo>
                    <a:pt x="22098" y="1973579"/>
                  </a:lnTo>
                  <a:lnTo>
                    <a:pt x="0" y="1973579"/>
                  </a:lnTo>
                  <a:lnTo>
                    <a:pt x="0" y="1995677"/>
                  </a:lnTo>
                  <a:lnTo>
                    <a:pt x="22098" y="1995677"/>
                  </a:lnTo>
                  <a:close/>
                </a:path>
                <a:path w="1922779" h="2496820">
                  <a:moveTo>
                    <a:pt x="22098" y="1950719"/>
                  </a:moveTo>
                  <a:lnTo>
                    <a:pt x="22098" y="1928621"/>
                  </a:lnTo>
                  <a:lnTo>
                    <a:pt x="0" y="1928621"/>
                  </a:lnTo>
                  <a:lnTo>
                    <a:pt x="0" y="1950719"/>
                  </a:lnTo>
                  <a:lnTo>
                    <a:pt x="22098" y="1950719"/>
                  </a:lnTo>
                  <a:close/>
                </a:path>
                <a:path w="1922779" h="2496820">
                  <a:moveTo>
                    <a:pt x="22098" y="1906524"/>
                  </a:moveTo>
                  <a:lnTo>
                    <a:pt x="22098" y="1884426"/>
                  </a:lnTo>
                  <a:lnTo>
                    <a:pt x="0" y="1884426"/>
                  </a:lnTo>
                  <a:lnTo>
                    <a:pt x="0" y="1906524"/>
                  </a:lnTo>
                  <a:lnTo>
                    <a:pt x="22098" y="1906524"/>
                  </a:lnTo>
                  <a:close/>
                </a:path>
                <a:path w="1922779" h="2496820">
                  <a:moveTo>
                    <a:pt x="22098" y="1861565"/>
                  </a:moveTo>
                  <a:lnTo>
                    <a:pt x="22098" y="1839467"/>
                  </a:lnTo>
                  <a:lnTo>
                    <a:pt x="0" y="1839467"/>
                  </a:lnTo>
                  <a:lnTo>
                    <a:pt x="0" y="1861565"/>
                  </a:lnTo>
                  <a:lnTo>
                    <a:pt x="22098" y="1861565"/>
                  </a:lnTo>
                  <a:close/>
                </a:path>
                <a:path w="1922779" h="2496820">
                  <a:moveTo>
                    <a:pt x="22098" y="1817369"/>
                  </a:moveTo>
                  <a:lnTo>
                    <a:pt x="22098" y="1795271"/>
                  </a:lnTo>
                  <a:lnTo>
                    <a:pt x="0" y="1795271"/>
                  </a:lnTo>
                  <a:lnTo>
                    <a:pt x="0" y="1817369"/>
                  </a:lnTo>
                  <a:lnTo>
                    <a:pt x="22098" y="1817369"/>
                  </a:lnTo>
                  <a:close/>
                </a:path>
                <a:path w="1922779" h="2496820">
                  <a:moveTo>
                    <a:pt x="22098" y="1772412"/>
                  </a:moveTo>
                  <a:lnTo>
                    <a:pt x="22098" y="1750314"/>
                  </a:lnTo>
                  <a:lnTo>
                    <a:pt x="0" y="1750314"/>
                  </a:lnTo>
                  <a:lnTo>
                    <a:pt x="0" y="1772412"/>
                  </a:lnTo>
                  <a:lnTo>
                    <a:pt x="22098" y="1772412"/>
                  </a:lnTo>
                  <a:close/>
                </a:path>
                <a:path w="1922779" h="2496820">
                  <a:moveTo>
                    <a:pt x="22098" y="1728215"/>
                  </a:moveTo>
                  <a:lnTo>
                    <a:pt x="22098" y="1706117"/>
                  </a:lnTo>
                  <a:lnTo>
                    <a:pt x="0" y="1706117"/>
                  </a:lnTo>
                  <a:lnTo>
                    <a:pt x="0" y="1728215"/>
                  </a:lnTo>
                  <a:lnTo>
                    <a:pt x="22098" y="1728215"/>
                  </a:lnTo>
                  <a:close/>
                </a:path>
                <a:path w="1922779" h="2496820">
                  <a:moveTo>
                    <a:pt x="22098" y="1684019"/>
                  </a:moveTo>
                  <a:lnTo>
                    <a:pt x="22098" y="1661159"/>
                  </a:lnTo>
                  <a:lnTo>
                    <a:pt x="0" y="1661159"/>
                  </a:lnTo>
                  <a:lnTo>
                    <a:pt x="0" y="1684019"/>
                  </a:lnTo>
                  <a:lnTo>
                    <a:pt x="22098" y="1684019"/>
                  </a:lnTo>
                  <a:close/>
                </a:path>
                <a:path w="1922779" h="2496820">
                  <a:moveTo>
                    <a:pt x="22098" y="1639062"/>
                  </a:moveTo>
                  <a:lnTo>
                    <a:pt x="22098" y="1616964"/>
                  </a:lnTo>
                  <a:lnTo>
                    <a:pt x="0" y="1616964"/>
                  </a:lnTo>
                  <a:lnTo>
                    <a:pt x="0" y="1639062"/>
                  </a:lnTo>
                  <a:lnTo>
                    <a:pt x="22098" y="1639062"/>
                  </a:lnTo>
                  <a:close/>
                </a:path>
                <a:path w="1922779" h="2496820">
                  <a:moveTo>
                    <a:pt x="22098" y="1594865"/>
                  </a:moveTo>
                  <a:lnTo>
                    <a:pt x="22098" y="1572005"/>
                  </a:lnTo>
                  <a:lnTo>
                    <a:pt x="0" y="1572005"/>
                  </a:lnTo>
                  <a:lnTo>
                    <a:pt x="0" y="1594865"/>
                  </a:lnTo>
                  <a:lnTo>
                    <a:pt x="22098" y="1594865"/>
                  </a:lnTo>
                  <a:close/>
                </a:path>
                <a:path w="1922779" h="2496820">
                  <a:moveTo>
                    <a:pt x="22098" y="1549908"/>
                  </a:moveTo>
                  <a:lnTo>
                    <a:pt x="22098" y="1527810"/>
                  </a:lnTo>
                  <a:lnTo>
                    <a:pt x="0" y="1527810"/>
                  </a:lnTo>
                  <a:lnTo>
                    <a:pt x="0" y="1549908"/>
                  </a:lnTo>
                  <a:lnTo>
                    <a:pt x="22098" y="1549908"/>
                  </a:lnTo>
                  <a:close/>
                </a:path>
                <a:path w="1922779" h="2496820">
                  <a:moveTo>
                    <a:pt x="22098" y="1505712"/>
                  </a:moveTo>
                  <a:lnTo>
                    <a:pt x="22098" y="1482852"/>
                  </a:lnTo>
                  <a:lnTo>
                    <a:pt x="0" y="1482852"/>
                  </a:lnTo>
                  <a:lnTo>
                    <a:pt x="0" y="1505712"/>
                  </a:lnTo>
                  <a:lnTo>
                    <a:pt x="22098" y="1505712"/>
                  </a:lnTo>
                  <a:close/>
                </a:path>
                <a:path w="1922779" h="2496820">
                  <a:moveTo>
                    <a:pt x="22098" y="1460753"/>
                  </a:moveTo>
                  <a:lnTo>
                    <a:pt x="22098" y="1438655"/>
                  </a:lnTo>
                  <a:lnTo>
                    <a:pt x="0" y="1438655"/>
                  </a:lnTo>
                  <a:lnTo>
                    <a:pt x="0" y="1460753"/>
                  </a:lnTo>
                  <a:lnTo>
                    <a:pt x="22098" y="1460753"/>
                  </a:lnTo>
                  <a:close/>
                </a:path>
                <a:path w="1922779" h="2496820">
                  <a:moveTo>
                    <a:pt x="22098" y="1416558"/>
                  </a:moveTo>
                  <a:lnTo>
                    <a:pt x="22098" y="1393698"/>
                  </a:lnTo>
                  <a:lnTo>
                    <a:pt x="0" y="1393698"/>
                  </a:lnTo>
                  <a:lnTo>
                    <a:pt x="0" y="1416558"/>
                  </a:lnTo>
                  <a:lnTo>
                    <a:pt x="22098" y="1416558"/>
                  </a:lnTo>
                  <a:close/>
                </a:path>
                <a:path w="1922779" h="2496820">
                  <a:moveTo>
                    <a:pt x="22098" y="1371600"/>
                  </a:moveTo>
                  <a:lnTo>
                    <a:pt x="22098" y="1349502"/>
                  </a:lnTo>
                  <a:lnTo>
                    <a:pt x="0" y="1349502"/>
                  </a:lnTo>
                  <a:lnTo>
                    <a:pt x="0" y="1371600"/>
                  </a:lnTo>
                  <a:lnTo>
                    <a:pt x="22098" y="1371600"/>
                  </a:lnTo>
                  <a:close/>
                </a:path>
                <a:path w="1922779" h="2496820">
                  <a:moveTo>
                    <a:pt x="22098" y="1327403"/>
                  </a:moveTo>
                  <a:lnTo>
                    <a:pt x="22098" y="1305305"/>
                  </a:lnTo>
                  <a:lnTo>
                    <a:pt x="0" y="1305305"/>
                  </a:lnTo>
                  <a:lnTo>
                    <a:pt x="0" y="1327403"/>
                  </a:lnTo>
                  <a:lnTo>
                    <a:pt x="22098" y="1327403"/>
                  </a:lnTo>
                  <a:close/>
                </a:path>
                <a:path w="1922779" h="2496820">
                  <a:moveTo>
                    <a:pt x="22098" y="1282446"/>
                  </a:moveTo>
                  <a:lnTo>
                    <a:pt x="22098" y="1260348"/>
                  </a:lnTo>
                  <a:lnTo>
                    <a:pt x="0" y="1260348"/>
                  </a:lnTo>
                  <a:lnTo>
                    <a:pt x="0" y="1282446"/>
                  </a:lnTo>
                  <a:lnTo>
                    <a:pt x="22098" y="1282446"/>
                  </a:lnTo>
                  <a:close/>
                </a:path>
                <a:path w="1922779" h="2496820">
                  <a:moveTo>
                    <a:pt x="22098" y="1238250"/>
                  </a:moveTo>
                  <a:lnTo>
                    <a:pt x="22098" y="1216152"/>
                  </a:lnTo>
                  <a:lnTo>
                    <a:pt x="0" y="1216152"/>
                  </a:lnTo>
                  <a:lnTo>
                    <a:pt x="0" y="1238250"/>
                  </a:lnTo>
                  <a:lnTo>
                    <a:pt x="22098" y="1238250"/>
                  </a:lnTo>
                  <a:close/>
                </a:path>
                <a:path w="1922779" h="2496820">
                  <a:moveTo>
                    <a:pt x="22098" y="1193291"/>
                  </a:moveTo>
                  <a:lnTo>
                    <a:pt x="22098" y="1171193"/>
                  </a:lnTo>
                  <a:lnTo>
                    <a:pt x="0" y="1171193"/>
                  </a:lnTo>
                  <a:lnTo>
                    <a:pt x="0" y="1193291"/>
                  </a:lnTo>
                  <a:lnTo>
                    <a:pt x="22098" y="1193291"/>
                  </a:lnTo>
                  <a:close/>
                </a:path>
                <a:path w="1922779" h="2496820">
                  <a:moveTo>
                    <a:pt x="22098" y="1149096"/>
                  </a:moveTo>
                  <a:lnTo>
                    <a:pt x="22098" y="1126998"/>
                  </a:lnTo>
                  <a:lnTo>
                    <a:pt x="0" y="1126998"/>
                  </a:lnTo>
                  <a:lnTo>
                    <a:pt x="0" y="1149096"/>
                  </a:lnTo>
                  <a:lnTo>
                    <a:pt x="22098" y="1149096"/>
                  </a:lnTo>
                  <a:close/>
                </a:path>
                <a:path w="1922779" h="2496820">
                  <a:moveTo>
                    <a:pt x="22098" y="1104138"/>
                  </a:moveTo>
                  <a:lnTo>
                    <a:pt x="22098" y="1082039"/>
                  </a:lnTo>
                  <a:lnTo>
                    <a:pt x="0" y="1082039"/>
                  </a:lnTo>
                  <a:lnTo>
                    <a:pt x="0" y="1104138"/>
                  </a:lnTo>
                  <a:lnTo>
                    <a:pt x="22098" y="1104138"/>
                  </a:lnTo>
                  <a:close/>
                </a:path>
                <a:path w="1922779" h="2496820">
                  <a:moveTo>
                    <a:pt x="22098" y="1059941"/>
                  </a:moveTo>
                  <a:lnTo>
                    <a:pt x="22098" y="1037843"/>
                  </a:lnTo>
                  <a:lnTo>
                    <a:pt x="0" y="1037843"/>
                  </a:lnTo>
                  <a:lnTo>
                    <a:pt x="0" y="1059941"/>
                  </a:lnTo>
                  <a:lnTo>
                    <a:pt x="22098" y="1059941"/>
                  </a:lnTo>
                  <a:close/>
                </a:path>
                <a:path w="1922779" h="2496820">
                  <a:moveTo>
                    <a:pt x="22098" y="1015746"/>
                  </a:moveTo>
                  <a:lnTo>
                    <a:pt x="22098" y="992886"/>
                  </a:lnTo>
                  <a:lnTo>
                    <a:pt x="0" y="992886"/>
                  </a:lnTo>
                  <a:lnTo>
                    <a:pt x="0" y="1015746"/>
                  </a:lnTo>
                  <a:lnTo>
                    <a:pt x="22098" y="1015746"/>
                  </a:lnTo>
                  <a:close/>
                </a:path>
                <a:path w="1922779" h="2496820">
                  <a:moveTo>
                    <a:pt x="22098" y="970788"/>
                  </a:moveTo>
                  <a:lnTo>
                    <a:pt x="22098" y="948689"/>
                  </a:lnTo>
                  <a:lnTo>
                    <a:pt x="0" y="948689"/>
                  </a:lnTo>
                  <a:lnTo>
                    <a:pt x="0" y="970788"/>
                  </a:lnTo>
                  <a:lnTo>
                    <a:pt x="22098" y="970788"/>
                  </a:lnTo>
                  <a:close/>
                </a:path>
                <a:path w="1922779" h="2496820">
                  <a:moveTo>
                    <a:pt x="22098" y="926591"/>
                  </a:moveTo>
                  <a:lnTo>
                    <a:pt x="22098" y="903731"/>
                  </a:lnTo>
                  <a:lnTo>
                    <a:pt x="0" y="903731"/>
                  </a:lnTo>
                  <a:lnTo>
                    <a:pt x="0" y="926591"/>
                  </a:lnTo>
                  <a:lnTo>
                    <a:pt x="22098" y="926591"/>
                  </a:lnTo>
                  <a:close/>
                </a:path>
                <a:path w="1922779" h="2496820">
                  <a:moveTo>
                    <a:pt x="22098" y="881634"/>
                  </a:moveTo>
                  <a:lnTo>
                    <a:pt x="22098" y="859536"/>
                  </a:lnTo>
                  <a:lnTo>
                    <a:pt x="0" y="859536"/>
                  </a:lnTo>
                  <a:lnTo>
                    <a:pt x="0" y="881634"/>
                  </a:lnTo>
                  <a:lnTo>
                    <a:pt x="22098" y="881634"/>
                  </a:lnTo>
                  <a:close/>
                </a:path>
                <a:path w="1922779" h="2496820">
                  <a:moveTo>
                    <a:pt x="22098" y="837438"/>
                  </a:moveTo>
                  <a:lnTo>
                    <a:pt x="22098" y="814577"/>
                  </a:lnTo>
                  <a:lnTo>
                    <a:pt x="0" y="814577"/>
                  </a:lnTo>
                  <a:lnTo>
                    <a:pt x="0" y="837438"/>
                  </a:lnTo>
                  <a:lnTo>
                    <a:pt x="22098" y="837438"/>
                  </a:lnTo>
                  <a:close/>
                </a:path>
                <a:path w="1922779" h="2496820">
                  <a:moveTo>
                    <a:pt x="22098" y="792479"/>
                  </a:moveTo>
                  <a:lnTo>
                    <a:pt x="22098" y="770381"/>
                  </a:lnTo>
                  <a:lnTo>
                    <a:pt x="0" y="770381"/>
                  </a:lnTo>
                  <a:lnTo>
                    <a:pt x="0" y="792479"/>
                  </a:lnTo>
                  <a:lnTo>
                    <a:pt x="22098" y="792479"/>
                  </a:lnTo>
                  <a:close/>
                </a:path>
                <a:path w="1922779" h="2496820">
                  <a:moveTo>
                    <a:pt x="22098" y="748284"/>
                  </a:moveTo>
                  <a:lnTo>
                    <a:pt x="22098" y="726186"/>
                  </a:lnTo>
                  <a:lnTo>
                    <a:pt x="0" y="726186"/>
                  </a:lnTo>
                  <a:lnTo>
                    <a:pt x="0" y="748284"/>
                  </a:lnTo>
                  <a:lnTo>
                    <a:pt x="22098" y="748284"/>
                  </a:lnTo>
                  <a:close/>
                </a:path>
                <a:path w="1922779" h="2496820">
                  <a:moveTo>
                    <a:pt x="22098" y="703326"/>
                  </a:moveTo>
                  <a:lnTo>
                    <a:pt x="22098" y="681227"/>
                  </a:lnTo>
                  <a:lnTo>
                    <a:pt x="0" y="681227"/>
                  </a:lnTo>
                  <a:lnTo>
                    <a:pt x="0" y="703326"/>
                  </a:lnTo>
                  <a:lnTo>
                    <a:pt x="22098" y="703326"/>
                  </a:lnTo>
                  <a:close/>
                </a:path>
                <a:path w="1922779" h="2496820">
                  <a:moveTo>
                    <a:pt x="22098" y="659129"/>
                  </a:moveTo>
                  <a:lnTo>
                    <a:pt x="22098" y="637031"/>
                  </a:lnTo>
                  <a:lnTo>
                    <a:pt x="0" y="637031"/>
                  </a:lnTo>
                  <a:lnTo>
                    <a:pt x="0" y="659129"/>
                  </a:lnTo>
                  <a:lnTo>
                    <a:pt x="22098" y="659129"/>
                  </a:lnTo>
                  <a:close/>
                </a:path>
                <a:path w="1922779" h="2496820">
                  <a:moveTo>
                    <a:pt x="22098" y="614172"/>
                  </a:moveTo>
                  <a:lnTo>
                    <a:pt x="22098" y="592074"/>
                  </a:lnTo>
                  <a:lnTo>
                    <a:pt x="0" y="592074"/>
                  </a:lnTo>
                  <a:lnTo>
                    <a:pt x="0" y="614172"/>
                  </a:lnTo>
                  <a:lnTo>
                    <a:pt x="22098" y="614172"/>
                  </a:lnTo>
                  <a:close/>
                </a:path>
                <a:path w="1922779" h="2496820">
                  <a:moveTo>
                    <a:pt x="22098" y="569976"/>
                  </a:moveTo>
                  <a:lnTo>
                    <a:pt x="22098" y="547877"/>
                  </a:lnTo>
                  <a:lnTo>
                    <a:pt x="0" y="547877"/>
                  </a:lnTo>
                  <a:lnTo>
                    <a:pt x="0" y="569976"/>
                  </a:lnTo>
                  <a:lnTo>
                    <a:pt x="22098" y="569976"/>
                  </a:lnTo>
                  <a:close/>
                </a:path>
                <a:path w="1922779" h="2496820">
                  <a:moveTo>
                    <a:pt x="22098" y="525017"/>
                  </a:moveTo>
                  <a:lnTo>
                    <a:pt x="22098" y="502919"/>
                  </a:lnTo>
                  <a:lnTo>
                    <a:pt x="0" y="502919"/>
                  </a:lnTo>
                  <a:lnTo>
                    <a:pt x="0" y="525017"/>
                  </a:lnTo>
                  <a:lnTo>
                    <a:pt x="22098" y="525017"/>
                  </a:lnTo>
                  <a:close/>
                </a:path>
                <a:path w="1922779" h="2496820">
                  <a:moveTo>
                    <a:pt x="22098" y="480822"/>
                  </a:moveTo>
                  <a:lnTo>
                    <a:pt x="22098" y="458724"/>
                  </a:lnTo>
                  <a:lnTo>
                    <a:pt x="0" y="458724"/>
                  </a:lnTo>
                  <a:lnTo>
                    <a:pt x="0" y="480822"/>
                  </a:lnTo>
                  <a:lnTo>
                    <a:pt x="22098" y="480822"/>
                  </a:lnTo>
                  <a:close/>
                </a:path>
                <a:path w="1922779" h="2496820">
                  <a:moveTo>
                    <a:pt x="22098" y="436625"/>
                  </a:moveTo>
                  <a:lnTo>
                    <a:pt x="22098" y="413765"/>
                  </a:lnTo>
                  <a:lnTo>
                    <a:pt x="0" y="413765"/>
                  </a:lnTo>
                  <a:lnTo>
                    <a:pt x="0" y="436625"/>
                  </a:lnTo>
                  <a:lnTo>
                    <a:pt x="22098" y="436625"/>
                  </a:lnTo>
                  <a:close/>
                </a:path>
                <a:path w="1922779" h="2496820">
                  <a:moveTo>
                    <a:pt x="22098" y="391667"/>
                  </a:moveTo>
                  <a:lnTo>
                    <a:pt x="22098" y="369569"/>
                  </a:lnTo>
                  <a:lnTo>
                    <a:pt x="0" y="369569"/>
                  </a:lnTo>
                  <a:lnTo>
                    <a:pt x="0" y="391667"/>
                  </a:lnTo>
                  <a:lnTo>
                    <a:pt x="22098" y="391667"/>
                  </a:lnTo>
                  <a:close/>
                </a:path>
                <a:path w="1922779" h="2496820">
                  <a:moveTo>
                    <a:pt x="22098" y="347472"/>
                  </a:moveTo>
                  <a:lnTo>
                    <a:pt x="22098" y="324612"/>
                  </a:lnTo>
                  <a:lnTo>
                    <a:pt x="0" y="324612"/>
                  </a:lnTo>
                  <a:lnTo>
                    <a:pt x="0" y="347472"/>
                  </a:lnTo>
                  <a:lnTo>
                    <a:pt x="22098" y="347472"/>
                  </a:lnTo>
                  <a:close/>
                </a:path>
                <a:path w="1922779" h="2496820">
                  <a:moveTo>
                    <a:pt x="22098" y="302513"/>
                  </a:moveTo>
                  <a:lnTo>
                    <a:pt x="22098" y="280415"/>
                  </a:lnTo>
                  <a:lnTo>
                    <a:pt x="0" y="280415"/>
                  </a:lnTo>
                  <a:lnTo>
                    <a:pt x="0" y="302513"/>
                  </a:lnTo>
                  <a:lnTo>
                    <a:pt x="22098" y="302513"/>
                  </a:lnTo>
                  <a:close/>
                </a:path>
                <a:path w="1922779" h="2496820">
                  <a:moveTo>
                    <a:pt x="22098" y="258317"/>
                  </a:moveTo>
                  <a:lnTo>
                    <a:pt x="22098" y="235457"/>
                  </a:lnTo>
                  <a:lnTo>
                    <a:pt x="0" y="235457"/>
                  </a:lnTo>
                  <a:lnTo>
                    <a:pt x="0" y="258317"/>
                  </a:lnTo>
                  <a:lnTo>
                    <a:pt x="22098" y="258317"/>
                  </a:lnTo>
                  <a:close/>
                </a:path>
                <a:path w="1922779" h="2496820">
                  <a:moveTo>
                    <a:pt x="22098" y="213360"/>
                  </a:moveTo>
                  <a:lnTo>
                    <a:pt x="22098" y="191262"/>
                  </a:lnTo>
                  <a:lnTo>
                    <a:pt x="0" y="191262"/>
                  </a:lnTo>
                  <a:lnTo>
                    <a:pt x="0" y="213360"/>
                  </a:lnTo>
                  <a:lnTo>
                    <a:pt x="22098" y="213360"/>
                  </a:lnTo>
                  <a:close/>
                </a:path>
                <a:path w="1922779" h="2496820">
                  <a:moveTo>
                    <a:pt x="22098" y="169163"/>
                  </a:moveTo>
                  <a:lnTo>
                    <a:pt x="22098" y="147065"/>
                  </a:lnTo>
                  <a:lnTo>
                    <a:pt x="0" y="147065"/>
                  </a:lnTo>
                  <a:lnTo>
                    <a:pt x="0" y="169163"/>
                  </a:lnTo>
                  <a:lnTo>
                    <a:pt x="22098" y="169163"/>
                  </a:lnTo>
                  <a:close/>
                </a:path>
                <a:path w="1922779" h="2496820">
                  <a:moveTo>
                    <a:pt x="22098" y="124205"/>
                  </a:moveTo>
                  <a:lnTo>
                    <a:pt x="22098" y="102107"/>
                  </a:lnTo>
                  <a:lnTo>
                    <a:pt x="0" y="102107"/>
                  </a:lnTo>
                  <a:lnTo>
                    <a:pt x="0" y="124205"/>
                  </a:lnTo>
                  <a:lnTo>
                    <a:pt x="22098" y="124205"/>
                  </a:lnTo>
                  <a:close/>
                </a:path>
                <a:path w="1922779" h="2496820">
                  <a:moveTo>
                    <a:pt x="22098" y="80010"/>
                  </a:moveTo>
                  <a:lnTo>
                    <a:pt x="22098" y="57912"/>
                  </a:lnTo>
                  <a:lnTo>
                    <a:pt x="0" y="57912"/>
                  </a:lnTo>
                  <a:lnTo>
                    <a:pt x="0" y="80010"/>
                  </a:lnTo>
                  <a:lnTo>
                    <a:pt x="22098" y="80010"/>
                  </a:lnTo>
                  <a:close/>
                </a:path>
                <a:path w="1922779" h="2496820">
                  <a:moveTo>
                    <a:pt x="22098" y="35051"/>
                  </a:moveTo>
                  <a:lnTo>
                    <a:pt x="22098" y="12953"/>
                  </a:lnTo>
                  <a:lnTo>
                    <a:pt x="0" y="12953"/>
                  </a:lnTo>
                  <a:lnTo>
                    <a:pt x="0" y="35051"/>
                  </a:lnTo>
                  <a:lnTo>
                    <a:pt x="22098" y="35051"/>
                  </a:lnTo>
                  <a:close/>
                </a:path>
                <a:path w="1922779" h="2496820">
                  <a:moveTo>
                    <a:pt x="54102" y="22098"/>
                  </a:moveTo>
                  <a:lnTo>
                    <a:pt x="54102" y="0"/>
                  </a:lnTo>
                  <a:lnTo>
                    <a:pt x="31242" y="0"/>
                  </a:lnTo>
                  <a:lnTo>
                    <a:pt x="31242" y="22098"/>
                  </a:lnTo>
                  <a:lnTo>
                    <a:pt x="54102" y="22098"/>
                  </a:lnTo>
                  <a:close/>
                </a:path>
                <a:path w="1922779" h="2496820">
                  <a:moveTo>
                    <a:pt x="98298" y="22098"/>
                  </a:moveTo>
                  <a:lnTo>
                    <a:pt x="98298" y="0"/>
                  </a:lnTo>
                  <a:lnTo>
                    <a:pt x="76200" y="0"/>
                  </a:lnTo>
                  <a:lnTo>
                    <a:pt x="76200" y="22098"/>
                  </a:lnTo>
                  <a:lnTo>
                    <a:pt x="98298" y="22098"/>
                  </a:lnTo>
                  <a:close/>
                </a:path>
                <a:path w="1922779" h="2496820">
                  <a:moveTo>
                    <a:pt x="143256" y="22098"/>
                  </a:moveTo>
                  <a:lnTo>
                    <a:pt x="143256" y="0"/>
                  </a:lnTo>
                  <a:lnTo>
                    <a:pt x="120396" y="0"/>
                  </a:lnTo>
                  <a:lnTo>
                    <a:pt x="120396" y="22098"/>
                  </a:lnTo>
                  <a:lnTo>
                    <a:pt x="143256" y="22098"/>
                  </a:lnTo>
                  <a:close/>
                </a:path>
                <a:path w="1922779" h="2496820">
                  <a:moveTo>
                    <a:pt x="187452" y="22098"/>
                  </a:moveTo>
                  <a:lnTo>
                    <a:pt x="187452" y="0"/>
                  </a:lnTo>
                  <a:lnTo>
                    <a:pt x="165354" y="0"/>
                  </a:lnTo>
                  <a:lnTo>
                    <a:pt x="165354" y="22098"/>
                  </a:lnTo>
                  <a:lnTo>
                    <a:pt x="187452" y="22098"/>
                  </a:lnTo>
                  <a:close/>
                </a:path>
                <a:path w="1922779" h="2496820">
                  <a:moveTo>
                    <a:pt x="231648" y="22098"/>
                  </a:moveTo>
                  <a:lnTo>
                    <a:pt x="231648" y="0"/>
                  </a:lnTo>
                  <a:lnTo>
                    <a:pt x="209550" y="0"/>
                  </a:lnTo>
                  <a:lnTo>
                    <a:pt x="209550" y="22098"/>
                  </a:lnTo>
                  <a:lnTo>
                    <a:pt x="231648" y="22098"/>
                  </a:lnTo>
                  <a:close/>
                </a:path>
                <a:path w="1922779" h="2496820">
                  <a:moveTo>
                    <a:pt x="276606" y="22098"/>
                  </a:moveTo>
                  <a:lnTo>
                    <a:pt x="276606" y="0"/>
                  </a:lnTo>
                  <a:lnTo>
                    <a:pt x="254508" y="0"/>
                  </a:lnTo>
                  <a:lnTo>
                    <a:pt x="254508" y="22098"/>
                  </a:lnTo>
                  <a:lnTo>
                    <a:pt x="276606" y="22098"/>
                  </a:lnTo>
                  <a:close/>
                </a:path>
                <a:path w="1922779" h="2496820">
                  <a:moveTo>
                    <a:pt x="320802" y="22098"/>
                  </a:moveTo>
                  <a:lnTo>
                    <a:pt x="320802" y="0"/>
                  </a:lnTo>
                  <a:lnTo>
                    <a:pt x="298704" y="0"/>
                  </a:lnTo>
                  <a:lnTo>
                    <a:pt x="298704" y="22098"/>
                  </a:lnTo>
                  <a:lnTo>
                    <a:pt x="320802" y="22098"/>
                  </a:lnTo>
                  <a:close/>
                </a:path>
                <a:path w="1922779" h="2496820">
                  <a:moveTo>
                    <a:pt x="365760" y="22098"/>
                  </a:moveTo>
                  <a:lnTo>
                    <a:pt x="365760" y="0"/>
                  </a:lnTo>
                  <a:lnTo>
                    <a:pt x="343662" y="0"/>
                  </a:lnTo>
                  <a:lnTo>
                    <a:pt x="343662" y="22098"/>
                  </a:lnTo>
                  <a:lnTo>
                    <a:pt x="365760" y="22098"/>
                  </a:lnTo>
                  <a:close/>
                </a:path>
                <a:path w="1922779" h="2496820">
                  <a:moveTo>
                    <a:pt x="409956" y="22098"/>
                  </a:moveTo>
                  <a:lnTo>
                    <a:pt x="409956" y="0"/>
                  </a:lnTo>
                  <a:lnTo>
                    <a:pt x="387858" y="0"/>
                  </a:lnTo>
                  <a:lnTo>
                    <a:pt x="387858" y="22098"/>
                  </a:lnTo>
                  <a:lnTo>
                    <a:pt x="409956" y="22098"/>
                  </a:lnTo>
                  <a:close/>
                </a:path>
                <a:path w="1922779" h="2496820">
                  <a:moveTo>
                    <a:pt x="454914" y="22098"/>
                  </a:moveTo>
                  <a:lnTo>
                    <a:pt x="454914" y="0"/>
                  </a:lnTo>
                  <a:lnTo>
                    <a:pt x="432816" y="0"/>
                  </a:lnTo>
                  <a:lnTo>
                    <a:pt x="432816" y="22098"/>
                  </a:lnTo>
                  <a:lnTo>
                    <a:pt x="454914" y="22098"/>
                  </a:lnTo>
                  <a:close/>
                </a:path>
                <a:path w="1922779" h="2496820">
                  <a:moveTo>
                    <a:pt x="499110" y="22098"/>
                  </a:moveTo>
                  <a:lnTo>
                    <a:pt x="499110" y="0"/>
                  </a:lnTo>
                  <a:lnTo>
                    <a:pt x="477012" y="0"/>
                  </a:lnTo>
                  <a:lnTo>
                    <a:pt x="477012" y="22098"/>
                  </a:lnTo>
                  <a:lnTo>
                    <a:pt x="499110" y="22098"/>
                  </a:lnTo>
                  <a:close/>
                </a:path>
                <a:path w="1922779" h="2496820">
                  <a:moveTo>
                    <a:pt x="544068" y="22098"/>
                  </a:moveTo>
                  <a:lnTo>
                    <a:pt x="544068" y="0"/>
                  </a:lnTo>
                  <a:lnTo>
                    <a:pt x="521208" y="0"/>
                  </a:lnTo>
                  <a:lnTo>
                    <a:pt x="521208" y="22098"/>
                  </a:lnTo>
                  <a:lnTo>
                    <a:pt x="544068" y="22098"/>
                  </a:lnTo>
                  <a:close/>
                </a:path>
                <a:path w="1922779" h="2496820">
                  <a:moveTo>
                    <a:pt x="588264" y="22098"/>
                  </a:moveTo>
                  <a:lnTo>
                    <a:pt x="588264" y="0"/>
                  </a:lnTo>
                  <a:lnTo>
                    <a:pt x="566166" y="0"/>
                  </a:lnTo>
                  <a:lnTo>
                    <a:pt x="566166" y="22098"/>
                  </a:lnTo>
                  <a:lnTo>
                    <a:pt x="588264" y="22098"/>
                  </a:lnTo>
                  <a:close/>
                </a:path>
                <a:path w="1922779" h="2496820">
                  <a:moveTo>
                    <a:pt x="633222" y="22098"/>
                  </a:moveTo>
                  <a:lnTo>
                    <a:pt x="633222" y="0"/>
                  </a:lnTo>
                  <a:lnTo>
                    <a:pt x="610362" y="0"/>
                  </a:lnTo>
                  <a:lnTo>
                    <a:pt x="610362" y="22098"/>
                  </a:lnTo>
                  <a:lnTo>
                    <a:pt x="633222" y="22098"/>
                  </a:lnTo>
                  <a:close/>
                </a:path>
                <a:path w="1922779" h="2496820">
                  <a:moveTo>
                    <a:pt x="677418" y="22098"/>
                  </a:moveTo>
                  <a:lnTo>
                    <a:pt x="677418" y="0"/>
                  </a:lnTo>
                  <a:lnTo>
                    <a:pt x="655320" y="0"/>
                  </a:lnTo>
                  <a:lnTo>
                    <a:pt x="655320" y="22098"/>
                  </a:lnTo>
                  <a:lnTo>
                    <a:pt x="677418" y="22098"/>
                  </a:lnTo>
                  <a:close/>
                </a:path>
                <a:path w="1922779" h="2496820">
                  <a:moveTo>
                    <a:pt x="722376" y="22098"/>
                  </a:moveTo>
                  <a:lnTo>
                    <a:pt x="722376" y="0"/>
                  </a:lnTo>
                  <a:lnTo>
                    <a:pt x="699516" y="0"/>
                  </a:lnTo>
                  <a:lnTo>
                    <a:pt x="699516" y="22098"/>
                  </a:lnTo>
                  <a:lnTo>
                    <a:pt x="722376" y="22098"/>
                  </a:lnTo>
                  <a:close/>
                </a:path>
                <a:path w="1922779" h="2496820">
                  <a:moveTo>
                    <a:pt x="766572" y="22098"/>
                  </a:moveTo>
                  <a:lnTo>
                    <a:pt x="766572" y="0"/>
                  </a:lnTo>
                  <a:lnTo>
                    <a:pt x="744474" y="0"/>
                  </a:lnTo>
                  <a:lnTo>
                    <a:pt x="744474" y="22098"/>
                  </a:lnTo>
                  <a:lnTo>
                    <a:pt x="766572" y="22098"/>
                  </a:lnTo>
                  <a:close/>
                </a:path>
                <a:path w="1922779" h="2496820">
                  <a:moveTo>
                    <a:pt x="810768" y="22098"/>
                  </a:moveTo>
                  <a:lnTo>
                    <a:pt x="810768" y="0"/>
                  </a:lnTo>
                  <a:lnTo>
                    <a:pt x="788670" y="0"/>
                  </a:lnTo>
                  <a:lnTo>
                    <a:pt x="788670" y="22098"/>
                  </a:lnTo>
                  <a:lnTo>
                    <a:pt x="810768" y="22098"/>
                  </a:lnTo>
                  <a:close/>
                </a:path>
                <a:path w="1922779" h="2496820">
                  <a:moveTo>
                    <a:pt x="855726" y="22098"/>
                  </a:moveTo>
                  <a:lnTo>
                    <a:pt x="855726" y="0"/>
                  </a:lnTo>
                  <a:lnTo>
                    <a:pt x="833628" y="0"/>
                  </a:lnTo>
                  <a:lnTo>
                    <a:pt x="833628" y="22098"/>
                  </a:lnTo>
                  <a:lnTo>
                    <a:pt x="855726" y="22098"/>
                  </a:lnTo>
                  <a:close/>
                </a:path>
                <a:path w="1922779" h="2496820">
                  <a:moveTo>
                    <a:pt x="899922" y="22098"/>
                  </a:moveTo>
                  <a:lnTo>
                    <a:pt x="899922" y="0"/>
                  </a:lnTo>
                  <a:lnTo>
                    <a:pt x="877824" y="0"/>
                  </a:lnTo>
                  <a:lnTo>
                    <a:pt x="877824" y="22098"/>
                  </a:lnTo>
                  <a:lnTo>
                    <a:pt x="899922" y="22098"/>
                  </a:lnTo>
                  <a:close/>
                </a:path>
                <a:path w="1922779" h="2496820">
                  <a:moveTo>
                    <a:pt x="944880" y="22098"/>
                  </a:moveTo>
                  <a:lnTo>
                    <a:pt x="944880" y="0"/>
                  </a:lnTo>
                  <a:lnTo>
                    <a:pt x="922782" y="0"/>
                  </a:lnTo>
                  <a:lnTo>
                    <a:pt x="922782" y="22098"/>
                  </a:lnTo>
                  <a:lnTo>
                    <a:pt x="944880" y="22098"/>
                  </a:lnTo>
                  <a:close/>
                </a:path>
                <a:path w="1922779" h="2496820">
                  <a:moveTo>
                    <a:pt x="989076" y="22098"/>
                  </a:moveTo>
                  <a:lnTo>
                    <a:pt x="989076" y="0"/>
                  </a:lnTo>
                  <a:lnTo>
                    <a:pt x="966978" y="0"/>
                  </a:lnTo>
                  <a:lnTo>
                    <a:pt x="966978" y="22098"/>
                  </a:lnTo>
                  <a:lnTo>
                    <a:pt x="989076" y="22098"/>
                  </a:lnTo>
                  <a:close/>
                </a:path>
                <a:path w="1922779" h="2496820">
                  <a:moveTo>
                    <a:pt x="1034034" y="22098"/>
                  </a:moveTo>
                  <a:lnTo>
                    <a:pt x="1034034" y="0"/>
                  </a:lnTo>
                  <a:lnTo>
                    <a:pt x="1011936" y="0"/>
                  </a:lnTo>
                  <a:lnTo>
                    <a:pt x="1011936" y="22098"/>
                  </a:lnTo>
                  <a:lnTo>
                    <a:pt x="1034034" y="22098"/>
                  </a:lnTo>
                  <a:close/>
                </a:path>
                <a:path w="1922779" h="2496820">
                  <a:moveTo>
                    <a:pt x="1078230" y="22098"/>
                  </a:moveTo>
                  <a:lnTo>
                    <a:pt x="1078230" y="0"/>
                  </a:lnTo>
                  <a:lnTo>
                    <a:pt x="1056132" y="0"/>
                  </a:lnTo>
                  <a:lnTo>
                    <a:pt x="1056132" y="22098"/>
                  </a:lnTo>
                  <a:lnTo>
                    <a:pt x="1078230" y="22098"/>
                  </a:lnTo>
                  <a:close/>
                </a:path>
                <a:path w="1922779" h="2496820">
                  <a:moveTo>
                    <a:pt x="1123188" y="22098"/>
                  </a:moveTo>
                  <a:lnTo>
                    <a:pt x="1123188" y="0"/>
                  </a:lnTo>
                  <a:lnTo>
                    <a:pt x="1100328" y="0"/>
                  </a:lnTo>
                  <a:lnTo>
                    <a:pt x="1100328" y="22098"/>
                  </a:lnTo>
                  <a:lnTo>
                    <a:pt x="1123188" y="22098"/>
                  </a:lnTo>
                  <a:close/>
                </a:path>
                <a:path w="1922779" h="2496820">
                  <a:moveTo>
                    <a:pt x="1167384" y="22098"/>
                  </a:moveTo>
                  <a:lnTo>
                    <a:pt x="1167384" y="0"/>
                  </a:lnTo>
                  <a:lnTo>
                    <a:pt x="1145286" y="0"/>
                  </a:lnTo>
                  <a:lnTo>
                    <a:pt x="1145286" y="22098"/>
                  </a:lnTo>
                  <a:lnTo>
                    <a:pt x="1167384" y="22098"/>
                  </a:lnTo>
                  <a:close/>
                </a:path>
                <a:path w="1922779" h="2496820">
                  <a:moveTo>
                    <a:pt x="1212342" y="22098"/>
                  </a:moveTo>
                  <a:lnTo>
                    <a:pt x="1212342" y="0"/>
                  </a:lnTo>
                  <a:lnTo>
                    <a:pt x="1189482" y="0"/>
                  </a:lnTo>
                  <a:lnTo>
                    <a:pt x="1189482" y="22098"/>
                  </a:lnTo>
                  <a:lnTo>
                    <a:pt x="1212342" y="22098"/>
                  </a:lnTo>
                  <a:close/>
                </a:path>
                <a:path w="1922779" h="2496820">
                  <a:moveTo>
                    <a:pt x="1256538" y="22098"/>
                  </a:moveTo>
                  <a:lnTo>
                    <a:pt x="1256538" y="0"/>
                  </a:lnTo>
                  <a:lnTo>
                    <a:pt x="1234440" y="0"/>
                  </a:lnTo>
                  <a:lnTo>
                    <a:pt x="1234440" y="22098"/>
                  </a:lnTo>
                  <a:lnTo>
                    <a:pt x="1256538" y="22098"/>
                  </a:lnTo>
                  <a:close/>
                </a:path>
                <a:path w="1922779" h="2496820">
                  <a:moveTo>
                    <a:pt x="1301496" y="22098"/>
                  </a:moveTo>
                  <a:lnTo>
                    <a:pt x="1301496" y="0"/>
                  </a:lnTo>
                  <a:lnTo>
                    <a:pt x="1278636" y="0"/>
                  </a:lnTo>
                  <a:lnTo>
                    <a:pt x="1278636" y="22098"/>
                  </a:lnTo>
                  <a:lnTo>
                    <a:pt x="1301496" y="22098"/>
                  </a:lnTo>
                  <a:close/>
                </a:path>
                <a:path w="1922779" h="2496820">
                  <a:moveTo>
                    <a:pt x="1345692" y="22098"/>
                  </a:moveTo>
                  <a:lnTo>
                    <a:pt x="1345692" y="0"/>
                  </a:lnTo>
                  <a:lnTo>
                    <a:pt x="1323594" y="0"/>
                  </a:lnTo>
                  <a:lnTo>
                    <a:pt x="1323594" y="22098"/>
                  </a:lnTo>
                  <a:lnTo>
                    <a:pt x="1345692" y="22098"/>
                  </a:lnTo>
                  <a:close/>
                </a:path>
                <a:path w="1922779" h="2496820">
                  <a:moveTo>
                    <a:pt x="1390650" y="22098"/>
                  </a:moveTo>
                  <a:lnTo>
                    <a:pt x="1390650" y="0"/>
                  </a:lnTo>
                  <a:lnTo>
                    <a:pt x="1367790" y="0"/>
                  </a:lnTo>
                  <a:lnTo>
                    <a:pt x="1367790" y="22098"/>
                  </a:lnTo>
                  <a:lnTo>
                    <a:pt x="1390650" y="22098"/>
                  </a:lnTo>
                  <a:close/>
                </a:path>
                <a:path w="1922779" h="2496820">
                  <a:moveTo>
                    <a:pt x="1434846" y="22098"/>
                  </a:moveTo>
                  <a:lnTo>
                    <a:pt x="1434846" y="0"/>
                  </a:lnTo>
                  <a:lnTo>
                    <a:pt x="1412748" y="0"/>
                  </a:lnTo>
                  <a:lnTo>
                    <a:pt x="1412748" y="22098"/>
                  </a:lnTo>
                  <a:lnTo>
                    <a:pt x="1434846" y="22098"/>
                  </a:lnTo>
                  <a:close/>
                </a:path>
                <a:path w="1922779" h="2496820">
                  <a:moveTo>
                    <a:pt x="1479042" y="22098"/>
                  </a:moveTo>
                  <a:lnTo>
                    <a:pt x="1479042" y="0"/>
                  </a:lnTo>
                  <a:lnTo>
                    <a:pt x="1456944" y="0"/>
                  </a:lnTo>
                  <a:lnTo>
                    <a:pt x="1456944" y="22098"/>
                  </a:lnTo>
                  <a:lnTo>
                    <a:pt x="1479042" y="22098"/>
                  </a:lnTo>
                  <a:close/>
                </a:path>
                <a:path w="1922779" h="2496820">
                  <a:moveTo>
                    <a:pt x="1524000" y="22098"/>
                  </a:moveTo>
                  <a:lnTo>
                    <a:pt x="1524000" y="0"/>
                  </a:lnTo>
                  <a:lnTo>
                    <a:pt x="1501902" y="0"/>
                  </a:lnTo>
                  <a:lnTo>
                    <a:pt x="1501902" y="22098"/>
                  </a:lnTo>
                  <a:lnTo>
                    <a:pt x="1524000" y="22098"/>
                  </a:lnTo>
                  <a:close/>
                </a:path>
                <a:path w="1922779" h="2496820">
                  <a:moveTo>
                    <a:pt x="1568196" y="22098"/>
                  </a:moveTo>
                  <a:lnTo>
                    <a:pt x="1568196" y="0"/>
                  </a:lnTo>
                  <a:lnTo>
                    <a:pt x="1546098" y="0"/>
                  </a:lnTo>
                  <a:lnTo>
                    <a:pt x="1546098" y="22098"/>
                  </a:lnTo>
                  <a:lnTo>
                    <a:pt x="1568196" y="22098"/>
                  </a:lnTo>
                  <a:close/>
                </a:path>
                <a:path w="1922779" h="2496820">
                  <a:moveTo>
                    <a:pt x="1613154" y="22098"/>
                  </a:moveTo>
                  <a:lnTo>
                    <a:pt x="1613154" y="0"/>
                  </a:lnTo>
                  <a:lnTo>
                    <a:pt x="1591056" y="0"/>
                  </a:lnTo>
                  <a:lnTo>
                    <a:pt x="1591056" y="22098"/>
                  </a:lnTo>
                  <a:lnTo>
                    <a:pt x="1613154" y="22098"/>
                  </a:lnTo>
                  <a:close/>
                </a:path>
                <a:path w="1922779" h="2496820">
                  <a:moveTo>
                    <a:pt x="1657350" y="22098"/>
                  </a:moveTo>
                  <a:lnTo>
                    <a:pt x="1657350" y="0"/>
                  </a:lnTo>
                  <a:lnTo>
                    <a:pt x="1635252" y="0"/>
                  </a:lnTo>
                  <a:lnTo>
                    <a:pt x="1635252" y="22098"/>
                  </a:lnTo>
                  <a:lnTo>
                    <a:pt x="1657350" y="22098"/>
                  </a:lnTo>
                  <a:close/>
                </a:path>
                <a:path w="1922779" h="2496820">
                  <a:moveTo>
                    <a:pt x="1702295" y="22098"/>
                  </a:moveTo>
                  <a:lnTo>
                    <a:pt x="1702295" y="0"/>
                  </a:lnTo>
                  <a:lnTo>
                    <a:pt x="1680197" y="0"/>
                  </a:lnTo>
                  <a:lnTo>
                    <a:pt x="1680197" y="22098"/>
                  </a:lnTo>
                  <a:lnTo>
                    <a:pt x="1702295" y="22098"/>
                  </a:lnTo>
                  <a:close/>
                </a:path>
                <a:path w="1922779" h="2496820">
                  <a:moveTo>
                    <a:pt x="1746503" y="22098"/>
                  </a:moveTo>
                  <a:lnTo>
                    <a:pt x="1746503" y="0"/>
                  </a:lnTo>
                  <a:lnTo>
                    <a:pt x="1724405" y="0"/>
                  </a:lnTo>
                  <a:lnTo>
                    <a:pt x="1724405" y="22098"/>
                  </a:lnTo>
                  <a:lnTo>
                    <a:pt x="1746503" y="22098"/>
                  </a:lnTo>
                  <a:close/>
                </a:path>
                <a:path w="1922779" h="2496820">
                  <a:moveTo>
                    <a:pt x="1791462" y="22098"/>
                  </a:moveTo>
                  <a:lnTo>
                    <a:pt x="1791462" y="0"/>
                  </a:lnTo>
                  <a:lnTo>
                    <a:pt x="1768602" y="0"/>
                  </a:lnTo>
                  <a:lnTo>
                    <a:pt x="1768602" y="22098"/>
                  </a:lnTo>
                  <a:lnTo>
                    <a:pt x="1791462" y="22098"/>
                  </a:lnTo>
                  <a:close/>
                </a:path>
                <a:path w="1922779" h="2496820">
                  <a:moveTo>
                    <a:pt x="1835658" y="22098"/>
                  </a:moveTo>
                  <a:lnTo>
                    <a:pt x="1835658" y="0"/>
                  </a:lnTo>
                  <a:lnTo>
                    <a:pt x="1813560" y="0"/>
                  </a:lnTo>
                  <a:lnTo>
                    <a:pt x="1813560" y="22098"/>
                  </a:lnTo>
                  <a:lnTo>
                    <a:pt x="1835658" y="22098"/>
                  </a:lnTo>
                  <a:close/>
                </a:path>
                <a:path w="1922779" h="2496820">
                  <a:moveTo>
                    <a:pt x="1880615" y="22098"/>
                  </a:moveTo>
                  <a:lnTo>
                    <a:pt x="1880615" y="0"/>
                  </a:lnTo>
                  <a:lnTo>
                    <a:pt x="1857755" y="0"/>
                  </a:lnTo>
                  <a:lnTo>
                    <a:pt x="1857755" y="22098"/>
                  </a:lnTo>
                  <a:lnTo>
                    <a:pt x="1880615" y="22098"/>
                  </a:lnTo>
                  <a:close/>
                </a:path>
                <a:path w="1922779" h="2496820">
                  <a:moveTo>
                    <a:pt x="1911095" y="22098"/>
                  </a:moveTo>
                  <a:lnTo>
                    <a:pt x="1900427" y="11429"/>
                  </a:lnTo>
                  <a:lnTo>
                    <a:pt x="1900427" y="25146"/>
                  </a:lnTo>
                  <a:lnTo>
                    <a:pt x="1902714" y="25146"/>
                  </a:lnTo>
                  <a:lnTo>
                    <a:pt x="1902714" y="22098"/>
                  </a:lnTo>
                  <a:lnTo>
                    <a:pt x="1911095" y="22098"/>
                  </a:lnTo>
                  <a:close/>
                </a:path>
                <a:path w="1922779" h="2496820">
                  <a:moveTo>
                    <a:pt x="1922526" y="25146"/>
                  </a:moveTo>
                  <a:lnTo>
                    <a:pt x="1922526" y="5334"/>
                  </a:lnTo>
                  <a:lnTo>
                    <a:pt x="1917191" y="0"/>
                  </a:lnTo>
                  <a:lnTo>
                    <a:pt x="1902714" y="0"/>
                  </a:lnTo>
                  <a:lnTo>
                    <a:pt x="1902714" y="13715"/>
                  </a:lnTo>
                  <a:lnTo>
                    <a:pt x="1911095" y="22098"/>
                  </a:lnTo>
                  <a:lnTo>
                    <a:pt x="1911095" y="25146"/>
                  </a:lnTo>
                  <a:lnTo>
                    <a:pt x="1922526" y="25146"/>
                  </a:lnTo>
                  <a:close/>
                </a:path>
                <a:path w="1922779" h="2496820">
                  <a:moveTo>
                    <a:pt x="1911095" y="25146"/>
                  </a:moveTo>
                  <a:lnTo>
                    <a:pt x="1911095" y="22098"/>
                  </a:lnTo>
                  <a:lnTo>
                    <a:pt x="1902714" y="22098"/>
                  </a:lnTo>
                  <a:lnTo>
                    <a:pt x="1902714" y="25146"/>
                  </a:lnTo>
                  <a:lnTo>
                    <a:pt x="1911095" y="25146"/>
                  </a:lnTo>
                  <a:close/>
                </a:path>
                <a:path w="1922779" h="2496820">
                  <a:moveTo>
                    <a:pt x="1922526" y="69341"/>
                  </a:moveTo>
                  <a:lnTo>
                    <a:pt x="1922526" y="47243"/>
                  </a:lnTo>
                  <a:lnTo>
                    <a:pt x="1900427" y="47243"/>
                  </a:lnTo>
                  <a:lnTo>
                    <a:pt x="1900427" y="69341"/>
                  </a:lnTo>
                  <a:lnTo>
                    <a:pt x="1922526" y="69341"/>
                  </a:lnTo>
                  <a:close/>
                </a:path>
                <a:path w="1922779" h="2496820">
                  <a:moveTo>
                    <a:pt x="1922526" y="113537"/>
                  </a:moveTo>
                  <a:lnTo>
                    <a:pt x="1922526" y="91439"/>
                  </a:lnTo>
                  <a:lnTo>
                    <a:pt x="1900427" y="91439"/>
                  </a:lnTo>
                  <a:lnTo>
                    <a:pt x="1900427" y="113537"/>
                  </a:lnTo>
                  <a:lnTo>
                    <a:pt x="1922526" y="113537"/>
                  </a:lnTo>
                  <a:close/>
                </a:path>
                <a:path w="1922779" h="2496820">
                  <a:moveTo>
                    <a:pt x="1922526" y="158496"/>
                  </a:moveTo>
                  <a:lnTo>
                    <a:pt x="1922526" y="136398"/>
                  </a:lnTo>
                  <a:lnTo>
                    <a:pt x="1900427" y="136398"/>
                  </a:lnTo>
                  <a:lnTo>
                    <a:pt x="1900427" y="158496"/>
                  </a:lnTo>
                  <a:lnTo>
                    <a:pt x="1922526" y="158496"/>
                  </a:lnTo>
                  <a:close/>
                </a:path>
                <a:path w="1922779" h="2496820">
                  <a:moveTo>
                    <a:pt x="1922526" y="202691"/>
                  </a:moveTo>
                  <a:lnTo>
                    <a:pt x="1922526" y="180593"/>
                  </a:lnTo>
                  <a:lnTo>
                    <a:pt x="1900427" y="180593"/>
                  </a:lnTo>
                  <a:lnTo>
                    <a:pt x="1900427" y="202691"/>
                  </a:lnTo>
                  <a:lnTo>
                    <a:pt x="1922526" y="202691"/>
                  </a:lnTo>
                  <a:close/>
                </a:path>
                <a:path w="1922779" h="2496820">
                  <a:moveTo>
                    <a:pt x="1922526" y="247650"/>
                  </a:moveTo>
                  <a:lnTo>
                    <a:pt x="1922526" y="225551"/>
                  </a:lnTo>
                  <a:lnTo>
                    <a:pt x="1900427" y="225551"/>
                  </a:lnTo>
                  <a:lnTo>
                    <a:pt x="1900427" y="247650"/>
                  </a:lnTo>
                  <a:lnTo>
                    <a:pt x="1922526" y="247650"/>
                  </a:lnTo>
                  <a:close/>
                </a:path>
                <a:path w="1922779" h="2496820">
                  <a:moveTo>
                    <a:pt x="1922526" y="291846"/>
                  </a:moveTo>
                  <a:lnTo>
                    <a:pt x="1922526" y="269748"/>
                  </a:lnTo>
                  <a:lnTo>
                    <a:pt x="1900427" y="269748"/>
                  </a:lnTo>
                  <a:lnTo>
                    <a:pt x="1900427" y="291846"/>
                  </a:lnTo>
                  <a:lnTo>
                    <a:pt x="1922526" y="291846"/>
                  </a:lnTo>
                  <a:close/>
                </a:path>
                <a:path w="1922779" h="2496820">
                  <a:moveTo>
                    <a:pt x="1922526" y="336803"/>
                  </a:moveTo>
                  <a:lnTo>
                    <a:pt x="1922526" y="314705"/>
                  </a:lnTo>
                  <a:lnTo>
                    <a:pt x="1900427" y="314705"/>
                  </a:lnTo>
                  <a:lnTo>
                    <a:pt x="1900427" y="336803"/>
                  </a:lnTo>
                  <a:lnTo>
                    <a:pt x="1922526" y="336803"/>
                  </a:lnTo>
                  <a:close/>
                </a:path>
                <a:path w="1922779" h="2496820">
                  <a:moveTo>
                    <a:pt x="1922526" y="381000"/>
                  </a:moveTo>
                  <a:lnTo>
                    <a:pt x="1922526" y="358901"/>
                  </a:lnTo>
                  <a:lnTo>
                    <a:pt x="1900427" y="358901"/>
                  </a:lnTo>
                  <a:lnTo>
                    <a:pt x="1900427" y="381000"/>
                  </a:lnTo>
                  <a:lnTo>
                    <a:pt x="1922526" y="381000"/>
                  </a:lnTo>
                  <a:close/>
                </a:path>
                <a:path w="1922779" h="2496820">
                  <a:moveTo>
                    <a:pt x="1922526" y="425958"/>
                  </a:moveTo>
                  <a:lnTo>
                    <a:pt x="1922526" y="403098"/>
                  </a:lnTo>
                  <a:lnTo>
                    <a:pt x="1900427" y="403098"/>
                  </a:lnTo>
                  <a:lnTo>
                    <a:pt x="1900427" y="425958"/>
                  </a:lnTo>
                  <a:lnTo>
                    <a:pt x="1922526" y="425958"/>
                  </a:lnTo>
                  <a:close/>
                </a:path>
                <a:path w="1922779" h="2496820">
                  <a:moveTo>
                    <a:pt x="1922526" y="470153"/>
                  </a:moveTo>
                  <a:lnTo>
                    <a:pt x="1922526" y="448055"/>
                  </a:lnTo>
                  <a:lnTo>
                    <a:pt x="1900427" y="448055"/>
                  </a:lnTo>
                  <a:lnTo>
                    <a:pt x="1900427" y="470153"/>
                  </a:lnTo>
                  <a:lnTo>
                    <a:pt x="1922526" y="470153"/>
                  </a:lnTo>
                  <a:close/>
                </a:path>
                <a:path w="1922779" h="2496820">
                  <a:moveTo>
                    <a:pt x="1922526" y="515112"/>
                  </a:moveTo>
                  <a:lnTo>
                    <a:pt x="1922526" y="492251"/>
                  </a:lnTo>
                  <a:lnTo>
                    <a:pt x="1900427" y="492251"/>
                  </a:lnTo>
                  <a:lnTo>
                    <a:pt x="1900427" y="515112"/>
                  </a:lnTo>
                  <a:lnTo>
                    <a:pt x="1922526" y="515112"/>
                  </a:lnTo>
                  <a:close/>
                </a:path>
                <a:path w="1922779" h="2496820">
                  <a:moveTo>
                    <a:pt x="1922526" y="559308"/>
                  </a:moveTo>
                  <a:lnTo>
                    <a:pt x="1922526" y="537210"/>
                  </a:lnTo>
                  <a:lnTo>
                    <a:pt x="1900427" y="537210"/>
                  </a:lnTo>
                  <a:lnTo>
                    <a:pt x="1900427" y="559308"/>
                  </a:lnTo>
                  <a:lnTo>
                    <a:pt x="1922526" y="559308"/>
                  </a:lnTo>
                  <a:close/>
                </a:path>
                <a:path w="1922779" h="2496820">
                  <a:moveTo>
                    <a:pt x="1922526" y="604265"/>
                  </a:moveTo>
                  <a:lnTo>
                    <a:pt x="1922526" y="581405"/>
                  </a:lnTo>
                  <a:lnTo>
                    <a:pt x="1900427" y="581405"/>
                  </a:lnTo>
                  <a:lnTo>
                    <a:pt x="1900427" y="604265"/>
                  </a:lnTo>
                  <a:lnTo>
                    <a:pt x="1922526" y="604265"/>
                  </a:lnTo>
                  <a:close/>
                </a:path>
                <a:path w="1922779" h="2496820">
                  <a:moveTo>
                    <a:pt x="1922526" y="648462"/>
                  </a:moveTo>
                  <a:lnTo>
                    <a:pt x="1922526" y="626363"/>
                  </a:lnTo>
                  <a:lnTo>
                    <a:pt x="1900427" y="626363"/>
                  </a:lnTo>
                  <a:lnTo>
                    <a:pt x="1900427" y="648462"/>
                  </a:lnTo>
                  <a:lnTo>
                    <a:pt x="1922526" y="648462"/>
                  </a:lnTo>
                  <a:close/>
                </a:path>
                <a:path w="1922779" h="2496820">
                  <a:moveTo>
                    <a:pt x="1922526" y="692658"/>
                  </a:moveTo>
                  <a:lnTo>
                    <a:pt x="1922526" y="670560"/>
                  </a:lnTo>
                  <a:lnTo>
                    <a:pt x="1900427" y="670560"/>
                  </a:lnTo>
                  <a:lnTo>
                    <a:pt x="1900427" y="692658"/>
                  </a:lnTo>
                  <a:lnTo>
                    <a:pt x="1922526" y="692658"/>
                  </a:lnTo>
                  <a:close/>
                </a:path>
                <a:path w="1922779" h="2496820">
                  <a:moveTo>
                    <a:pt x="1922526" y="737615"/>
                  </a:moveTo>
                  <a:lnTo>
                    <a:pt x="1922526" y="715517"/>
                  </a:lnTo>
                  <a:lnTo>
                    <a:pt x="1900427" y="715517"/>
                  </a:lnTo>
                  <a:lnTo>
                    <a:pt x="1900427" y="737615"/>
                  </a:lnTo>
                  <a:lnTo>
                    <a:pt x="1922526" y="737615"/>
                  </a:lnTo>
                  <a:close/>
                </a:path>
                <a:path w="1922779" h="2496820">
                  <a:moveTo>
                    <a:pt x="1922526" y="781812"/>
                  </a:moveTo>
                  <a:lnTo>
                    <a:pt x="1922526" y="759713"/>
                  </a:lnTo>
                  <a:lnTo>
                    <a:pt x="1900427" y="759713"/>
                  </a:lnTo>
                  <a:lnTo>
                    <a:pt x="1900427" y="781812"/>
                  </a:lnTo>
                  <a:lnTo>
                    <a:pt x="1922526" y="781812"/>
                  </a:lnTo>
                  <a:close/>
                </a:path>
                <a:path w="1922779" h="2496820">
                  <a:moveTo>
                    <a:pt x="1922526" y="826770"/>
                  </a:moveTo>
                  <a:lnTo>
                    <a:pt x="1922526" y="804672"/>
                  </a:lnTo>
                  <a:lnTo>
                    <a:pt x="1900427" y="804672"/>
                  </a:lnTo>
                  <a:lnTo>
                    <a:pt x="1900427" y="826770"/>
                  </a:lnTo>
                  <a:lnTo>
                    <a:pt x="1922526" y="826770"/>
                  </a:lnTo>
                  <a:close/>
                </a:path>
                <a:path w="1922779" h="2496820">
                  <a:moveTo>
                    <a:pt x="1922526" y="870965"/>
                  </a:moveTo>
                  <a:lnTo>
                    <a:pt x="1922526" y="848867"/>
                  </a:lnTo>
                  <a:lnTo>
                    <a:pt x="1900427" y="848867"/>
                  </a:lnTo>
                  <a:lnTo>
                    <a:pt x="1900427" y="870965"/>
                  </a:lnTo>
                  <a:lnTo>
                    <a:pt x="1922526" y="870965"/>
                  </a:lnTo>
                  <a:close/>
                </a:path>
                <a:path w="1922779" h="2496820">
                  <a:moveTo>
                    <a:pt x="1922526" y="915924"/>
                  </a:moveTo>
                  <a:lnTo>
                    <a:pt x="1922526" y="893826"/>
                  </a:lnTo>
                  <a:lnTo>
                    <a:pt x="1900427" y="893826"/>
                  </a:lnTo>
                  <a:lnTo>
                    <a:pt x="1900427" y="915924"/>
                  </a:lnTo>
                  <a:lnTo>
                    <a:pt x="1922526" y="915924"/>
                  </a:lnTo>
                  <a:close/>
                </a:path>
                <a:path w="1922779" h="2496820">
                  <a:moveTo>
                    <a:pt x="1922526" y="960120"/>
                  </a:moveTo>
                  <a:lnTo>
                    <a:pt x="1922526" y="938022"/>
                  </a:lnTo>
                  <a:lnTo>
                    <a:pt x="1900427" y="938022"/>
                  </a:lnTo>
                  <a:lnTo>
                    <a:pt x="1900427" y="960120"/>
                  </a:lnTo>
                  <a:lnTo>
                    <a:pt x="1922526" y="960120"/>
                  </a:lnTo>
                  <a:close/>
                </a:path>
                <a:path w="1922779" h="2496820">
                  <a:moveTo>
                    <a:pt x="1922526" y="1005077"/>
                  </a:moveTo>
                  <a:lnTo>
                    <a:pt x="1922526" y="982217"/>
                  </a:lnTo>
                  <a:lnTo>
                    <a:pt x="1900427" y="982217"/>
                  </a:lnTo>
                  <a:lnTo>
                    <a:pt x="1900427" y="1005077"/>
                  </a:lnTo>
                  <a:lnTo>
                    <a:pt x="1922526" y="1005077"/>
                  </a:lnTo>
                  <a:close/>
                </a:path>
                <a:path w="1922779" h="2496820">
                  <a:moveTo>
                    <a:pt x="1922526" y="1049274"/>
                  </a:moveTo>
                  <a:lnTo>
                    <a:pt x="1922526" y="1027176"/>
                  </a:lnTo>
                  <a:lnTo>
                    <a:pt x="1900427" y="1027176"/>
                  </a:lnTo>
                  <a:lnTo>
                    <a:pt x="1900427" y="1049274"/>
                  </a:lnTo>
                  <a:lnTo>
                    <a:pt x="1922526" y="1049274"/>
                  </a:lnTo>
                  <a:close/>
                </a:path>
                <a:path w="1922779" h="2496820">
                  <a:moveTo>
                    <a:pt x="1922526" y="1094232"/>
                  </a:moveTo>
                  <a:lnTo>
                    <a:pt x="1922526" y="1071372"/>
                  </a:lnTo>
                  <a:lnTo>
                    <a:pt x="1900427" y="1071372"/>
                  </a:lnTo>
                  <a:lnTo>
                    <a:pt x="1900427" y="1094232"/>
                  </a:lnTo>
                  <a:lnTo>
                    <a:pt x="1922526" y="1094232"/>
                  </a:lnTo>
                  <a:close/>
                </a:path>
                <a:path w="1922779" h="2496820">
                  <a:moveTo>
                    <a:pt x="1922526" y="1138427"/>
                  </a:moveTo>
                  <a:lnTo>
                    <a:pt x="1922526" y="1116329"/>
                  </a:lnTo>
                  <a:lnTo>
                    <a:pt x="1900427" y="1116329"/>
                  </a:lnTo>
                  <a:lnTo>
                    <a:pt x="1900427" y="1138427"/>
                  </a:lnTo>
                  <a:lnTo>
                    <a:pt x="1922526" y="1138427"/>
                  </a:lnTo>
                  <a:close/>
                </a:path>
                <a:path w="1922779" h="2496820">
                  <a:moveTo>
                    <a:pt x="1922526" y="1183386"/>
                  </a:moveTo>
                  <a:lnTo>
                    <a:pt x="1922526" y="1160526"/>
                  </a:lnTo>
                  <a:lnTo>
                    <a:pt x="1900427" y="1160526"/>
                  </a:lnTo>
                  <a:lnTo>
                    <a:pt x="1900427" y="1183386"/>
                  </a:lnTo>
                  <a:lnTo>
                    <a:pt x="1922526" y="1183386"/>
                  </a:lnTo>
                  <a:close/>
                </a:path>
                <a:path w="1922779" h="2496820">
                  <a:moveTo>
                    <a:pt x="1922526" y="1227582"/>
                  </a:moveTo>
                  <a:lnTo>
                    <a:pt x="1922526" y="1205484"/>
                  </a:lnTo>
                  <a:lnTo>
                    <a:pt x="1900427" y="1205484"/>
                  </a:lnTo>
                  <a:lnTo>
                    <a:pt x="1900427" y="1227582"/>
                  </a:lnTo>
                  <a:lnTo>
                    <a:pt x="1922526" y="1227582"/>
                  </a:lnTo>
                  <a:close/>
                </a:path>
                <a:path w="1922779" h="2496820">
                  <a:moveTo>
                    <a:pt x="1922526" y="1272539"/>
                  </a:moveTo>
                  <a:lnTo>
                    <a:pt x="1922526" y="1249679"/>
                  </a:lnTo>
                  <a:lnTo>
                    <a:pt x="1900427" y="1249679"/>
                  </a:lnTo>
                  <a:lnTo>
                    <a:pt x="1900427" y="1272539"/>
                  </a:lnTo>
                  <a:lnTo>
                    <a:pt x="1922526" y="1272539"/>
                  </a:lnTo>
                  <a:close/>
                </a:path>
                <a:path w="1922779" h="2496820">
                  <a:moveTo>
                    <a:pt x="1922526" y="1316736"/>
                  </a:moveTo>
                  <a:lnTo>
                    <a:pt x="1922526" y="1294638"/>
                  </a:lnTo>
                  <a:lnTo>
                    <a:pt x="1900427" y="1294638"/>
                  </a:lnTo>
                  <a:lnTo>
                    <a:pt x="1900427" y="1316736"/>
                  </a:lnTo>
                  <a:lnTo>
                    <a:pt x="1922526" y="1316736"/>
                  </a:lnTo>
                  <a:close/>
                </a:path>
                <a:path w="1922779" h="2496820">
                  <a:moveTo>
                    <a:pt x="1922526" y="1360932"/>
                  </a:moveTo>
                  <a:lnTo>
                    <a:pt x="1922526" y="1338834"/>
                  </a:lnTo>
                  <a:lnTo>
                    <a:pt x="1900427" y="1338834"/>
                  </a:lnTo>
                  <a:lnTo>
                    <a:pt x="1900427" y="1360932"/>
                  </a:lnTo>
                  <a:lnTo>
                    <a:pt x="1922526" y="1360932"/>
                  </a:lnTo>
                  <a:close/>
                </a:path>
                <a:path w="1922779" h="2496820">
                  <a:moveTo>
                    <a:pt x="1922526" y="1405889"/>
                  </a:moveTo>
                  <a:lnTo>
                    <a:pt x="1922526" y="1383791"/>
                  </a:lnTo>
                  <a:lnTo>
                    <a:pt x="1900427" y="1383791"/>
                  </a:lnTo>
                  <a:lnTo>
                    <a:pt x="1900427" y="1405889"/>
                  </a:lnTo>
                  <a:lnTo>
                    <a:pt x="1922526" y="1405889"/>
                  </a:lnTo>
                  <a:close/>
                </a:path>
                <a:path w="1922779" h="2496820">
                  <a:moveTo>
                    <a:pt x="1922526" y="1450086"/>
                  </a:moveTo>
                  <a:lnTo>
                    <a:pt x="1922526" y="1427988"/>
                  </a:lnTo>
                  <a:lnTo>
                    <a:pt x="1900427" y="1427988"/>
                  </a:lnTo>
                  <a:lnTo>
                    <a:pt x="1900427" y="1450086"/>
                  </a:lnTo>
                  <a:lnTo>
                    <a:pt x="1922526" y="1450086"/>
                  </a:lnTo>
                  <a:close/>
                </a:path>
                <a:path w="1922779" h="2496820">
                  <a:moveTo>
                    <a:pt x="1922526" y="1495044"/>
                  </a:moveTo>
                  <a:lnTo>
                    <a:pt x="1922526" y="1472946"/>
                  </a:lnTo>
                  <a:lnTo>
                    <a:pt x="1900427" y="1472946"/>
                  </a:lnTo>
                  <a:lnTo>
                    <a:pt x="1900427" y="1495044"/>
                  </a:lnTo>
                  <a:lnTo>
                    <a:pt x="1922526" y="1495044"/>
                  </a:lnTo>
                  <a:close/>
                </a:path>
                <a:path w="1922779" h="2496820">
                  <a:moveTo>
                    <a:pt x="1922526" y="1539239"/>
                  </a:moveTo>
                  <a:lnTo>
                    <a:pt x="1922526" y="1517141"/>
                  </a:lnTo>
                  <a:lnTo>
                    <a:pt x="1900427" y="1517141"/>
                  </a:lnTo>
                  <a:lnTo>
                    <a:pt x="1900427" y="1539239"/>
                  </a:lnTo>
                  <a:lnTo>
                    <a:pt x="1922526" y="1539239"/>
                  </a:lnTo>
                  <a:close/>
                </a:path>
                <a:path w="1922779" h="2496820">
                  <a:moveTo>
                    <a:pt x="1922526" y="1584198"/>
                  </a:moveTo>
                  <a:lnTo>
                    <a:pt x="1922526" y="1562100"/>
                  </a:lnTo>
                  <a:lnTo>
                    <a:pt x="1900427" y="1562100"/>
                  </a:lnTo>
                  <a:lnTo>
                    <a:pt x="1900427" y="1584198"/>
                  </a:lnTo>
                  <a:lnTo>
                    <a:pt x="1922526" y="1584198"/>
                  </a:lnTo>
                  <a:close/>
                </a:path>
                <a:path w="1922779" h="2496820">
                  <a:moveTo>
                    <a:pt x="1922526" y="1628394"/>
                  </a:moveTo>
                  <a:lnTo>
                    <a:pt x="1922526" y="1606296"/>
                  </a:lnTo>
                  <a:lnTo>
                    <a:pt x="1900427" y="1606296"/>
                  </a:lnTo>
                  <a:lnTo>
                    <a:pt x="1900427" y="1628394"/>
                  </a:lnTo>
                  <a:lnTo>
                    <a:pt x="1922526" y="1628394"/>
                  </a:lnTo>
                  <a:close/>
                </a:path>
                <a:path w="1922779" h="2496820">
                  <a:moveTo>
                    <a:pt x="1922526" y="1673352"/>
                  </a:moveTo>
                  <a:lnTo>
                    <a:pt x="1922526" y="1650491"/>
                  </a:lnTo>
                  <a:lnTo>
                    <a:pt x="1900427" y="1650491"/>
                  </a:lnTo>
                  <a:lnTo>
                    <a:pt x="1900427" y="1673352"/>
                  </a:lnTo>
                  <a:lnTo>
                    <a:pt x="1922526" y="1673352"/>
                  </a:lnTo>
                  <a:close/>
                </a:path>
                <a:path w="1922779" h="2496820">
                  <a:moveTo>
                    <a:pt x="1922526" y="1717548"/>
                  </a:moveTo>
                  <a:lnTo>
                    <a:pt x="1922526" y="1695450"/>
                  </a:lnTo>
                  <a:lnTo>
                    <a:pt x="1900427" y="1695450"/>
                  </a:lnTo>
                  <a:lnTo>
                    <a:pt x="1900427" y="1717548"/>
                  </a:lnTo>
                  <a:lnTo>
                    <a:pt x="1922526" y="1717548"/>
                  </a:lnTo>
                  <a:close/>
                </a:path>
                <a:path w="1922779" h="2496820">
                  <a:moveTo>
                    <a:pt x="1922526" y="1762506"/>
                  </a:moveTo>
                  <a:lnTo>
                    <a:pt x="1922526" y="1739646"/>
                  </a:lnTo>
                  <a:lnTo>
                    <a:pt x="1900427" y="1739646"/>
                  </a:lnTo>
                  <a:lnTo>
                    <a:pt x="1900427" y="1762506"/>
                  </a:lnTo>
                  <a:lnTo>
                    <a:pt x="1922526" y="1762506"/>
                  </a:lnTo>
                  <a:close/>
                </a:path>
                <a:path w="1922779" h="2496820">
                  <a:moveTo>
                    <a:pt x="1922526" y="1806702"/>
                  </a:moveTo>
                  <a:lnTo>
                    <a:pt x="1922526" y="1784603"/>
                  </a:lnTo>
                  <a:lnTo>
                    <a:pt x="1900427" y="1784603"/>
                  </a:lnTo>
                  <a:lnTo>
                    <a:pt x="1900427" y="1806702"/>
                  </a:lnTo>
                  <a:lnTo>
                    <a:pt x="1922526" y="1806702"/>
                  </a:lnTo>
                  <a:close/>
                </a:path>
                <a:path w="1922779" h="2496820">
                  <a:moveTo>
                    <a:pt x="1922526" y="1851660"/>
                  </a:moveTo>
                  <a:lnTo>
                    <a:pt x="1922526" y="1828800"/>
                  </a:lnTo>
                  <a:lnTo>
                    <a:pt x="1900427" y="1828800"/>
                  </a:lnTo>
                  <a:lnTo>
                    <a:pt x="1900427" y="1851660"/>
                  </a:lnTo>
                  <a:lnTo>
                    <a:pt x="1922526" y="1851660"/>
                  </a:lnTo>
                  <a:close/>
                </a:path>
                <a:path w="1922779" h="2496820">
                  <a:moveTo>
                    <a:pt x="1922526" y="1895856"/>
                  </a:moveTo>
                  <a:lnTo>
                    <a:pt x="1922526" y="1873758"/>
                  </a:lnTo>
                  <a:lnTo>
                    <a:pt x="1900427" y="1873758"/>
                  </a:lnTo>
                  <a:lnTo>
                    <a:pt x="1900427" y="1895856"/>
                  </a:lnTo>
                  <a:lnTo>
                    <a:pt x="1922526" y="1895856"/>
                  </a:lnTo>
                  <a:close/>
                </a:path>
                <a:path w="1922779" h="2496820">
                  <a:moveTo>
                    <a:pt x="1922526" y="1940052"/>
                  </a:moveTo>
                  <a:lnTo>
                    <a:pt x="1922526" y="1917953"/>
                  </a:lnTo>
                  <a:lnTo>
                    <a:pt x="1900427" y="1917953"/>
                  </a:lnTo>
                  <a:lnTo>
                    <a:pt x="1900427" y="1940052"/>
                  </a:lnTo>
                  <a:lnTo>
                    <a:pt x="1922526" y="1940052"/>
                  </a:lnTo>
                  <a:close/>
                </a:path>
                <a:path w="1922779" h="2496820">
                  <a:moveTo>
                    <a:pt x="1922526" y="1985010"/>
                  </a:moveTo>
                  <a:lnTo>
                    <a:pt x="1922526" y="1962912"/>
                  </a:lnTo>
                  <a:lnTo>
                    <a:pt x="1900427" y="1962912"/>
                  </a:lnTo>
                  <a:lnTo>
                    <a:pt x="1900427" y="1985010"/>
                  </a:lnTo>
                  <a:lnTo>
                    <a:pt x="1922526" y="1985010"/>
                  </a:lnTo>
                  <a:close/>
                </a:path>
                <a:path w="1922779" h="2496820">
                  <a:moveTo>
                    <a:pt x="1922526" y="2029206"/>
                  </a:moveTo>
                  <a:lnTo>
                    <a:pt x="1922526" y="2007108"/>
                  </a:lnTo>
                  <a:lnTo>
                    <a:pt x="1900428" y="2007108"/>
                  </a:lnTo>
                  <a:lnTo>
                    <a:pt x="1900428" y="2029206"/>
                  </a:lnTo>
                  <a:lnTo>
                    <a:pt x="1922526" y="2029206"/>
                  </a:lnTo>
                  <a:close/>
                </a:path>
                <a:path w="1922779" h="2496820">
                  <a:moveTo>
                    <a:pt x="1922526" y="2074164"/>
                  </a:moveTo>
                  <a:lnTo>
                    <a:pt x="1922526" y="2052065"/>
                  </a:lnTo>
                  <a:lnTo>
                    <a:pt x="1900428" y="2052065"/>
                  </a:lnTo>
                  <a:lnTo>
                    <a:pt x="1900428" y="2074164"/>
                  </a:lnTo>
                  <a:lnTo>
                    <a:pt x="1922526" y="2074164"/>
                  </a:lnTo>
                  <a:close/>
                </a:path>
                <a:path w="1922779" h="2496820">
                  <a:moveTo>
                    <a:pt x="1922526" y="2118360"/>
                  </a:moveTo>
                  <a:lnTo>
                    <a:pt x="1922526" y="2096262"/>
                  </a:lnTo>
                  <a:lnTo>
                    <a:pt x="1900428" y="2096262"/>
                  </a:lnTo>
                  <a:lnTo>
                    <a:pt x="1900428" y="2118360"/>
                  </a:lnTo>
                  <a:lnTo>
                    <a:pt x="1922526" y="2118360"/>
                  </a:lnTo>
                  <a:close/>
                </a:path>
                <a:path w="1922779" h="2496820">
                  <a:moveTo>
                    <a:pt x="1922526" y="2163317"/>
                  </a:moveTo>
                  <a:lnTo>
                    <a:pt x="1922526" y="2141219"/>
                  </a:lnTo>
                  <a:lnTo>
                    <a:pt x="1900428" y="2141219"/>
                  </a:lnTo>
                  <a:lnTo>
                    <a:pt x="1900428" y="2163317"/>
                  </a:lnTo>
                  <a:lnTo>
                    <a:pt x="1922526" y="2163317"/>
                  </a:lnTo>
                  <a:close/>
                </a:path>
                <a:path w="1922779" h="2496820">
                  <a:moveTo>
                    <a:pt x="1922526" y="2207514"/>
                  </a:moveTo>
                  <a:lnTo>
                    <a:pt x="1922526" y="2185416"/>
                  </a:lnTo>
                  <a:lnTo>
                    <a:pt x="1900428" y="2185416"/>
                  </a:lnTo>
                  <a:lnTo>
                    <a:pt x="1900428" y="2207514"/>
                  </a:lnTo>
                  <a:lnTo>
                    <a:pt x="1922526" y="2207514"/>
                  </a:lnTo>
                  <a:close/>
                </a:path>
                <a:path w="1922779" h="2496820">
                  <a:moveTo>
                    <a:pt x="1922526" y="2252472"/>
                  </a:moveTo>
                  <a:lnTo>
                    <a:pt x="1922526" y="2229612"/>
                  </a:lnTo>
                  <a:lnTo>
                    <a:pt x="1900428" y="2229612"/>
                  </a:lnTo>
                  <a:lnTo>
                    <a:pt x="1900428" y="2252472"/>
                  </a:lnTo>
                  <a:lnTo>
                    <a:pt x="1922526" y="2252472"/>
                  </a:lnTo>
                  <a:close/>
                </a:path>
                <a:path w="1922779" h="2496820">
                  <a:moveTo>
                    <a:pt x="1922526" y="2296667"/>
                  </a:moveTo>
                  <a:lnTo>
                    <a:pt x="1922526" y="2274569"/>
                  </a:lnTo>
                  <a:lnTo>
                    <a:pt x="1900428" y="2274569"/>
                  </a:lnTo>
                  <a:lnTo>
                    <a:pt x="1900428" y="2296667"/>
                  </a:lnTo>
                  <a:lnTo>
                    <a:pt x="1922526" y="2296667"/>
                  </a:lnTo>
                  <a:close/>
                </a:path>
                <a:path w="1922779" h="2496820">
                  <a:moveTo>
                    <a:pt x="1922526" y="2341626"/>
                  </a:moveTo>
                  <a:lnTo>
                    <a:pt x="1922526" y="2318766"/>
                  </a:lnTo>
                  <a:lnTo>
                    <a:pt x="1900428" y="2318766"/>
                  </a:lnTo>
                  <a:lnTo>
                    <a:pt x="1900428" y="2341626"/>
                  </a:lnTo>
                  <a:lnTo>
                    <a:pt x="1922526" y="2341626"/>
                  </a:lnTo>
                  <a:close/>
                </a:path>
                <a:path w="1922779" h="2496820">
                  <a:moveTo>
                    <a:pt x="1922526" y="2385822"/>
                  </a:moveTo>
                  <a:lnTo>
                    <a:pt x="1922526" y="2363724"/>
                  </a:lnTo>
                  <a:lnTo>
                    <a:pt x="1900428" y="2363724"/>
                  </a:lnTo>
                  <a:lnTo>
                    <a:pt x="1900428" y="2385822"/>
                  </a:lnTo>
                  <a:lnTo>
                    <a:pt x="1922526" y="2385822"/>
                  </a:lnTo>
                  <a:close/>
                </a:path>
                <a:path w="1922779" h="2496820">
                  <a:moveTo>
                    <a:pt x="1922526" y="2430779"/>
                  </a:moveTo>
                  <a:lnTo>
                    <a:pt x="1922526" y="2407919"/>
                  </a:lnTo>
                  <a:lnTo>
                    <a:pt x="1900428" y="2407919"/>
                  </a:lnTo>
                  <a:lnTo>
                    <a:pt x="1900428" y="2430779"/>
                  </a:lnTo>
                  <a:lnTo>
                    <a:pt x="1922526" y="2430779"/>
                  </a:lnTo>
                  <a:close/>
                </a:path>
                <a:path w="1922779" h="2496820">
                  <a:moveTo>
                    <a:pt x="1922526" y="2474976"/>
                  </a:moveTo>
                  <a:lnTo>
                    <a:pt x="1922526" y="2452878"/>
                  </a:lnTo>
                  <a:lnTo>
                    <a:pt x="1900428" y="2452878"/>
                  </a:lnTo>
                  <a:lnTo>
                    <a:pt x="1900428" y="2474976"/>
                  </a:lnTo>
                  <a:lnTo>
                    <a:pt x="1922526" y="2474976"/>
                  </a:lnTo>
                  <a:close/>
                </a:path>
                <a:path w="1922779" h="2496820">
                  <a:moveTo>
                    <a:pt x="1899666" y="2496312"/>
                  </a:moveTo>
                  <a:lnTo>
                    <a:pt x="1899666" y="2474214"/>
                  </a:lnTo>
                  <a:lnTo>
                    <a:pt x="1877568" y="2474214"/>
                  </a:lnTo>
                  <a:lnTo>
                    <a:pt x="1877568" y="2496312"/>
                  </a:lnTo>
                  <a:lnTo>
                    <a:pt x="1899666" y="2496312"/>
                  </a:lnTo>
                  <a:close/>
                </a:path>
                <a:path w="1922779" h="2496820">
                  <a:moveTo>
                    <a:pt x="1854708" y="2496312"/>
                  </a:moveTo>
                  <a:lnTo>
                    <a:pt x="1854708" y="2474214"/>
                  </a:lnTo>
                  <a:lnTo>
                    <a:pt x="1832610" y="2474214"/>
                  </a:lnTo>
                  <a:lnTo>
                    <a:pt x="1832610" y="2496312"/>
                  </a:lnTo>
                  <a:lnTo>
                    <a:pt x="1854708" y="2496312"/>
                  </a:lnTo>
                  <a:close/>
                </a:path>
                <a:path w="1922779" h="2496820">
                  <a:moveTo>
                    <a:pt x="1810512" y="2496312"/>
                  </a:moveTo>
                  <a:lnTo>
                    <a:pt x="1810512" y="2474214"/>
                  </a:lnTo>
                  <a:lnTo>
                    <a:pt x="1788414" y="2474214"/>
                  </a:lnTo>
                  <a:lnTo>
                    <a:pt x="1788414" y="2496312"/>
                  </a:lnTo>
                  <a:lnTo>
                    <a:pt x="1810512" y="2496312"/>
                  </a:lnTo>
                  <a:close/>
                </a:path>
                <a:path w="1922779" h="2496820">
                  <a:moveTo>
                    <a:pt x="1766316" y="2496312"/>
                  </a:moveTo>
                  <a:lnTo>
                    <a:pt x="1766316" y="2474214"/>
                  </a:lnTo>
                  <a:lnTo>
                    <a:pt x="1743456" y="2474214"/>
                  </a:lnTo>
                  <a:lnTo>
                    <a:pt x="1743456" y="2496312"/>
                  </a:lnTo>
                  <a:lnTo>
                    <a:pt x="1766316" y="2496312"/>
                  </a:lnTo>
                  <a:close/>
                </a:path>
                <a:path w="1922779" h="2496820">
                  <a:moveTo>
                    <a:pt x="1721358" y="2496312"/>
                  </a:moveTo>
                  <a:lnTo>
                    <a:pt x="1721358" y="2474214"/>
                  </a:lnTo>
                  <a:lnTo>
                    <a:pt x="1699260" y="2474214"/>
                  </a:lnTo>
                  <a:lnTo>
                    <a:pt x="1699260" y="2496312"/>
                  </a:lnTo>
                  <a:lnTo>
                    <a:pt x="1721358" y="2496312"/>
                  </a:lnTo>
                  <a:close/>
                </a:path>
                <a:path w="1922779" h="2496820">
                  <a:moveTo>
                    <a:pt x="1677162" y="2496312"/>
                  </a:moveTo>
                  <a:lnTo>
                    <a:pt x="1677162" y="2474214"/>
                  </a:lnTo>
                  <a:lnTo>
                    <a:pt x="1654302" y="2474214"/>
                  </a:lnTo>
                  <a:lnTo>
                    <a:pt x="1654302" y="2496312"/>
                  </a:lnTo>
                  <a:lnTo>
                    <a:pt x="1677162" y="2496312"/>
                  </a:lnTo>
                  <a:close/>
                </a:path>
                <a:path w="1922779" h="2496820">
                  <a:moveTo>
                    <a:pt x="1632204" y="2496312"/>
                  </a:moveTo>
                  <a:lnTo>
                    <a:pt x="1632204" y="2474214"/>
                  </a:lnTo>
                  <a:lnTo>
                    <a:pt x="1610106" y="2474214"/>
                  </a:lnTo>
                  <a:lnTo>
                    <a:pt x="1610106" y="2496312"/>
                  </a:lnTo>
                  <a:lnTo>
                    <a:pt x="1632204" y="2496312"/>
                  </a:lnTo>
                  <a:close/>
                </a:path>
                <a:path w="1922779" h="2496820">
                  <a:moveTo>
                    <a:pt x="1588008" y="2496312"/>
                  </a:moveTo>
                  <a:lnTo>
                    <a:pt x="1588008" y="2474214"/>
                  </a:lnTo>
                  <a:lnTo>
                    <a:pt x="1565148" y="2474214"/>
                  </a:lnTo>
                  <a:lnTo>
                    <a:pt x="1565148" y="2496312"/>
                  </a:lnTo>
                  <a:lnTo>
                    <a:pt x="1588008" y="2496312"/>
                  </a:lnTo>
                  <a:close/>
                </a:path>
                <a:path w="1922779" h="2496820">
                  <a:moveTo>
                    <a:pt x="1543050" y="2496312"/>
                  </a:moveTo>
                  <a:lnTo>
                    <a:pt x="1543050" y="2474214"/>
                  </a:lnTo>
                  <a:lnTo>
                    <a:pt x="1520952" y="2474214"/>
                  </a:lnTo>
                  <a:lnTo>
                    <a:pt x="1520952" y="2496312"/>
                  </a:lnTo>
                  <a:lnTo>
                    <a:pt x="1543050" y="2496312"/>
                  </a:lnTo>
                  <a:close/>
                </a:path>
                <a:path w="1922779" h="2496820">
                  <a:moveTo>
                    <a:pt x="1498854" y="2496312"/>
                  </a:moveTo>
                  <a:lnTo>
                    <a:pt x="1498854" y="2474214"/>
                  </a:lnTo>
                  <a:lnTo>
                    <a:pt x="1476756" y="2474214"/>
                  </a:lnTo>
                  <a:lnTo>
                    <a:pt x="1476756" y="2496312"/>
                  </a:lnTo>
                  <a:lnTo>
                    <a:pt x="1498854" y="2496312"/>
                  </a:lnTo>
                  <a:close/>
                </a:path>
                <a:path w="1922779" h="2496820">
                  <a:moveTo>
                    <a:pt x="1453896" y="2496312"/>
                  </a:moveTo>
                  <a:lnTo>
                    <a:pt x="1453896" y="2474214"/>
                  </a:lnTo>
                  <a:lnTo>
                    <a:pt x="1431798" y="2474214"/>
                  </a:lnTo>
                  <a:lnTo>
                    <a:pt x="1431798" y="2496312"/>
                  </a:lnTo>
                  <a:lnTo>
                    <a:pt x="1453896" y="2496312"/>
                  </a:lnTo>
                  <a:close/>
                </a:path>
                <a:path w="1922779" h="2496820">
                  <a:moveTo>
                    <a:pt x="1409700" y="2496312"/>
                  </a:moveTo>
                  <a:lnTo>
                    <a:pt x="1409700" y="2474214"/>
                  </a:lnTo>
                  <a:lnTo>
                    <a:pt x="1387602" y="2474214"/>
                  </a:lnTo>
                  <a:lnTo>
                    <a:pt x="1387602" y="2496312"/>
                  </a:lnTo>
                  <a:lnTo>
                    <a:pt x="1409700" y="2496312"/>
                  </a:lnTo>
                  <a:close/>
                </a:path>
                <a:path w="1922779" h="2496820">
                  <a:moveTo>
                    <a:pt x="1364742" y="2496312"/>
                  </a:moveTo>
                  <a:lnTo>
                    <a:pt x="1364742" y="2474214"/>
                  </a:lnTo>
                  <a:lnTo>
                    <a:pt x="1342644" y="2474214"/>
                  </a:lnTo>
                  <a:lnTo>
                    <a:pt x="1342644" y="2496312"/>
                  </a:lnTo>
                  <a:lnTo>
                    <a:pt x="1364742" y="2496312"/>
                  </a:lnTo>
                  <a:close/>
                </a:path>
                <a:path w="1922779" h="2496820">
                  <a:moveTo>
                    <a:pt x="1320546" y="2496312"/>
                  </a:moveTo>
                  <a:lnTo>
                    <a:pt x="1320546" y="2474214"/>
                  </a:lnTo>
                  <a:lnTo>
                    <a:pt x="1298448" y="2474214"/>
                  </a:lnTo>
                  <a:lnTo>
                    <a:pt x="1298448" y="2496312"/>
                  </a:lnTo>
                  <a:lnTo>
                    <a:pt x="1320546" y="2496312"/>
                  </a:lnTo>
                  <a:close/>
                </a:path>
                <a:path w="1922779" h="2496820">
                  <a:moveTo>
                    <a:pt x="1275588" y="2496312"/>
                  </a:moveTo>
                  <a:lnTo>
                    <a:pt x="1275588" y="2474214"/>
                  </a:lnTo>
                  <a:lnTo>
                    <a:pt x="1253490" y="2474214"/>
                  </a:lnTo>
                  <a:lnTo>
                    <a:pt x="1253490" y="2496312"/>
                  </a:lnTo>
                  <a:lnTo>
                    <a:pt x="1275588" y="2496312"/>
                  </a:lnTo>
                  <a:close/>
                </a:path>
                <a:path w="1922779" h="2496820">
                  <a:moveTo>
                    <a:pt x="1231392" y="2496312"/>
                  </a:moveTo>
                  <a:lnTo>
                    <a:pt x="1231392" y="2474214"/>
                  </a:lnTo>
                  <a:lnTo>
                    <a:pt x="1209294" y="2474214"/>
                  </a:lnTo>
                  <a:lnTo>
                    <a:pt x="1209294" y="2496312"/>
                  </a:lnTo>
                  <a:lnTo>
                    <a:pt x="1231392" y="2496312"/>
                  </a:lnTo>
                  <a:close/>
                </a:path>
                <a:path w="1922779" h="2496820">
                  <a:moveTo>
                    <a:pt x="1187196" y="2496312"/>
                  </a:moveTo>
                  <a:lnTo>
                    <a:pt x="1187196" y="2474214"/>
                  </a:lnTo>
                  <a:lnTo>
                    <a:pt x="1164336" y="2474214"/>
                  </a:lnTo>
                  <a:lnTo>
                    <a:pt x="1164336" y="2496312"/>
                  </a:lnTo>
                  <a:lnTo>
                    <a:pt x="1187196" y="2496312"/>
                  </a:lnTo>
                  <a:close/>
                </a:path>
                <a:path w="1922779" h="2496820">
                  <a:moveTo>
                    <a:pt x="1142238" y="2496312"/>
                  </a:moveTo>
                  <a:lnTo>
                    <a:pt x="1142238" y="2474214"/>
                  </a:lnTo>
                  <a:lnTo>
                    <a:pt x="1120140" y="2474214"/>
                  </a:lnTo>
                  <a:lnTo>
                    <a:pt x="1120140" y="2496312"/>
                  </a:lnTo>
                  <a:lnTo>
                    <a:pt x="1142238" y="2496312"/>
                  </a:lnTo>
                  <a:close/>
                </a:path>
                <a:path w="1922779" h="2496820">
                  <a:moveTo>
                    <a:pt x="1098042" y="2496312"/>
                  </a:moveTo>
                  <a:lnTo>
                    <a:pt x="1098042" y="2474214"/>
                  </a:lnTo>
                  <a:lnTo>
                    <a:pt x="1075182" y="2474214"/>
                  </a:lnTo>
                  <a:lnTo>
                    <a:pt x="1075182" y="2496312"/>
                  </a:lnTo>
                  <a:lnTo>
                    <a:pt x="1098042" y="2496312"/>
                  </a:lnTo>
                  <a:close/>
                </a:path>
                <a:path w="1922779" h="2496820">
                  <a:moveTo>
                    <a:pt x="1053084" y="2496312"/>
                  </a:moveTo>
                  <a:lnTo>
                    <a:pt x="1053084" y="2474214"/>
                  </a:lnTo>
                  <a:lnTo>
                    <a:pt x="1030986" y="2474214"/>
                  </a:lnTo>
                  <a:lnTo>
                    <a:pt x="1030986" y="2496312"/>
                  </a:lnTo>
                  <a:lnTo>
                    <a:pt x="1053084" y="2496312"/>
                  </a:lnTo>
                  <a:close/>
                </a:path>
                <a:path w="1922779" h="2496820">
                  <a:moveTo>
                    <a:pt x="1008888" y="2496312"/>
                  </a:moveTo>
                  <a:lnTo>
                    <a:pt x="1008888" y="2474214"/>
                  </a:lnTo>
                  <a:lnTo>
                    <a:pt x="986028" y="2474214"/>
                  </a:lnTo>
                  <a:lnTo>
                    <a:pt x="986028" y="2496312"/>
                  </a:lnTo>
                  <a:lnTo>
                    <a:pt x="1008888" y="2496312"/>
                  </a:lnTo>
                  <a:close/>
                </a:path>
                <a:path w="1922779" h="2496820">
                  <a:moveTo>
                    <a:pt x="963930" y="2496312"/>
                  </a:moveTo>
                  <a:lnTo>
                    <a:pt x="963930" y="2474214"/>
                  </a:lnTo>
                  <a:lnTo>
                    <a:pt x="941832" y="2474214"/>
                  </a:lnTo>
                  <a:lnTo>
                    <a:pt x="941832" y="2496312"/>
                  </a:lnTo>
                  <a:lnTo>
                    <a:pt x="963930" y="2496312"/>
                  </a:lnTo>
                  <a:close/>
                </a:path>
                <a:path w="1922779" h="2496820">
                  <a:moveTo>
                    <a:pt x="919734" y="2496312"/>
                  </a:moveTo>
                  <a:lnTo>
                    <a:pt x="919734" y="2474214"/>
                  </a:lnTo>
                  <a:lnTo>
                    <a:pt x="896874" y="2474214"/>
                  </a:lnTo>
                  <a:lnTo>
                    <a:pt x="896874" y="2496312"/>
                  </a:lnTo>
                  <a:lnTo>
                    <a:pt x="919734" y="2496312"/>
                  </a:lnTo>
                  <a:close/>
                </a:path>
                <a:path w="1922779" h="2496820">
                  <a:moveTo>
                    <a:pt x="874776" y="2496312"/>
                  </a:moveTo>
                  <a:lnTo>
                    <a:pt x="874776" y="2474214"/>
                  </a:lnTo>
                  <a:lnTo>
                    <a:pt x="852678" y="2474214"/>
                  </a:lnTo>
                  <a:lnTo>
                    <a:pt x="852678" y="2496312"/>
                  </a:lnTo>
                  <a:lnTo>
                    <a:pt x="874776" y="2496312"/>
                  </a:lnTo>
                  <a:close/>
                </a:path>
                <a:path w="1922779" h="2496820">
                  <a:moveTo>
                    <a:pt x="830580" y="2496312"/>
                  </a:moveTo>
                  <a:lnTo>
                    <a:pt x="830580" y="2474214"/>
                  </a:lnTo>
                  <a:lnTo>
                    <a:pt x="808482" y="2474214"/>
                  </a:lnTo>
                  <a:lnTo>
                    <a:pt x="808482" y="2496312"/>
                  </a:lnTo>
                  <a:lnTo>
                    <a:pt x="830580" y="2496312"/>
                  </a:lnTo>
                  <a:close/>
                </a:path>
                <a:path w="1922779" h="2496820">
                  <a:moveTo>
                    <a:pt x="785622" y="2496312"/>
                  </a:moveTo>
                  <a:lnTo>
                    <a:pt x="785622" y="2474214"/>
                  </a:lnTo>
                  <a:lnTo>
                    <a:pt x="763524" y="2474214"/>
                  </a:lnTo>
                  <a:lnTo>
                    <a:pt x="763524" y="2496312"/>
                  </a:lnTo>
                  <a:lnTo>
                    <a:pt x="785622" y="2496312"/>
                  </a:lnTo>
                  <a:close/>
                </a:path>
                <a:path w="1922779" h="2496820">
                  <a:moveTo>
                    <a:pt x="741426" y="2496312"/>
                  </a:moveTo>
                  <a:lnTo>
                    <a:pt x="741426" y="2474214"/>
                  </a:lnTo>
                  <a:lnTo>
                    <a:pt x="719328" y="2474214"/>
                  </a:lnTo>
                  <a:lnTo>
                    <a:pt x="719328" y="2496312"/>
                  </a:lnTo>
                  <a:lnTo>
                    <a:pt x="741426" y="2496312"/>
                  </a:lnTo>
                  <a:close/>
                </a:path>
                <a:path w="1922779" h="2496820">
                  <a:moveTo>
                    <a:pt x="696468" y="2496312"/>
                  </a:moveTo>
                  <a:lnTo>
                    <a:pt x="696468" y="2474214"/>
                  </a:lnTo>
                  <a:lnTo>
                    <a:pt x="674369" y="2474214"/>
                  </a:lnTo>
                  <a:lnTo>
                    <a:pt x="674369" y="2496312"/>
                  </a:lnTo>
                  <a:lnTo>
                    <a:pt x="696468" y="2496312"/>
                  </a:lnTo>
                  <a:close/>
                </a:path>
                <a:path w="1922779" h="2496820">
                  <a:moveTo>
                    <a:pt x="652272" y="2496312"/>
                  </a:moveTo>
                  <a:lnTo>
                    <a:pt x="652272" y="2474214"/>
                  </a:lnTo>
                  <a:lnTo>
                    <a:pt x="630174" y="2474214"/>
                  </a:lnTo>
                  <a:lnTo>
                    <a:pt x="630174" y="2496312"/>
                  </a:lnTo>
                  <a:lnTo>
                    <a:pt x="652272" y="2496312"/>
                  </a:lnTo>
                  <a:close/>
                </a:path>
                <a:path w="1922779" h="2496820">
                  <a:moveTo>
                    <a:pt x="607314" y="2496312"/>
                  </a:moveTo>
                  <a:lnTo>
                    <a:pt x="607314" y="2474214"/>
                  </a:lnTo>
                  <a:lnTo>
                    <a:pt x="585216" y="2474214"/>
                  </a:lnTo>
                  <a:lnTo>
                    <a:pt x="585216" y="2496312"/>
                  </a:lnTo>
                  <a:lnTo>
                    <a:pt x="607314" y="2496312"/>
                  </a:lnTo>
                  <a:close/>
                </a:path>
                <a:path w="1922779" h="2496820">
                  <a:moveTo>
                    <a:pt x="563118" y="2496312"/>
                  </a:moveTo>
                  <a:lnTo>
                    <a:pt x="563118" y="2474214"/>
                  </a:lnTo>
                  <a:lnTo>
                    <a:pt x="541019" y="2474214"/>
                  </a:lnTo>
                  <a:lnTo>
                    <a:pt x="541019" y="2496312"/>
                  </a:lnTo>
                  <a:lnTo>
                    <a:pt x="563118" y="2496312"/>
                  </a:lnTo>
                  <a:close/>
                </a:path>
                <a:path w="1922779" h="2496820">
                  <a:moveTo>
                    <a:pt x="518922" y="2496312"/>
                  </a:moveTo>
                  <a:lnTo>
                    <a:pt x="518922" y="2474214"/>
                  </a:lnTo>
                  <a:lnTo>
                    <a:pt x="496062" y="2474214"/>
                  </a:lnTo>
                  <a:lnTo>
                    <a:pt x="496062" y="2496312"/>
                  </a:lnTo>
                  <a:lnTo>
                    <a:pt x="518922" y="2496312"/>
                  </a:lnTo>
                  <a:close/>
                </a:path>
                <a:path w="1922779" h="2496820">
                  <a:moveTo>
                    <a:pt x="473964" y="2496312"/>
                  </a:moveTo>
                  <a:lnTo>
                    <a:pt x="473964" y="2474214"/>
                  </a:lnTo>
                  <a:lnTo>
                    <a:pt x="451866" y="2474214"/>
                  </a:lnTo>
                  <a:lnTo>
                    <a:pt x="451866" y="2496312"/>
                  </a:lnTo>
                  <a:lnTo>
                    <a:pt x="473964" y="2496312"/>
                  </a:lnTo>
                  <a:close/>
                </a:path>
                <a:path w="1922779" h="2496820">
                  <a:moveTo>
                    <a:pt x="429768" y="2496312"/>
                  </a:moveTo>
                  <a:lnTo>
                    <a:pt x="429768" y="2474214"/>
                  </a:lnTo>
                  <a:lnTo>
                    <a:pt x="406907" y="2474214"/>
                  </a:lnTo>
                  <a:lnTo>
                    <a:pt x="406907" y="2496312"/>
                  </a:lnTo>
                  <a:lnTo>
                    <a:pt x="429768" y="2496312"/>
                  </a:lnTo>
                  <a:close/>
                </a:path>
                <a:path w="1922779" h="2496820">
                  <a:moveTo>
                    <a:pt x="384810" y="2496312"/>
                  </a:moveTo>
                  <a:lnTo>
                    <a:pt x="384810" y="2474214"/>
                  </a:lnTo>
                  <a:lnTo>
                    <a:pt x="362712" y="2474214"/>
                  </a:lnTo>
                  <a:lnTo>
                    <a:pt x="362712" y="2496312"/>
                  </a:lnTo>
                  <a:lnTo>
                    <a:pt x="384810" y="2496312"/>
                  </a:lnTo>
                  <a:close/>
                </a:path>
                <a:path w="1922779" h="2496820">
                  <a:moveTo>
                    <a:pt x="340614" y="2496312"/>
                  </a:moveTo>
                  <a:lnTo>
                    <a:pt x="340614" y="2474214"/>
                  </a:lnTo>
                  <a:lnTo>
                    <a:pt x="317754" y="2474214"/>
                  </a:lnTo>
                  <a:lnTo>
                    <a:pt x="317754" y="2496312"/>
                  </a:lnTo>
                  <a:lnTo>
                    <a:pt x="340614" y="2496312"/>
                  </a:lnTo>
                  <a:close/>
                </a:path>
                <a:path w="1922779" h="2496820">
                  <a:moveTo>
                    <a:pt x="295656" y="2496312"/>
                  </a:moveTo>
                  <a:lnTo>
                    <a:pt x="295656" y="2474214"/>
                  </a:lnTo>
                  <a:lnTo>
                    <a:pt x="273558" y="2474214"/>
                  </a:lnTo>
                  <a:lnTo>
                    <a:pt x="273558" y="2496312"/>
                  </a:lnTo>
                  <a:lnTo>
                    <a:pt x="295656" y="2496312"/>
                  </a:lnTo>
                  <a:close/>
                </a:path>
                <a:path w="1922779" h="2496820">
                  <a:moveTo>
                    <a:pt x="251460" y="2496312"/>
                  </a:moveTo>
                  <a:lnTo>
                    <a:pt x="251460" y="2474214"/>
                  </a:lnTo>
                  <a:lnTo>
                    <a:pt x="229362" y="2474214"/>
                  </a:lnTo>
                  <a:lnTo>
                    <a:pt x="229362" y="2496312"/>
                  </a:lnTo>
                  <a:lnTo>
                    <a:pt x="251460" y="2496312"/>
                  </a:lnTo>
                  <a:close/>
                </a:path>
                <a:path w="1922779" h="2496820">
                  <a:moveTo>
                    <a:pt x="206502" y="2496312"/>
                  </a:moveTo>
                  <a:lnTo>
                    <a:pt x="206502" y="2474214"/>
                  </a:lnTo>
                  <a:lnTo>
                    <a:pt x="184404" y="2474214"/>
                  </a:lnTo>
                  <a:lnTo>
                    <a:pt x="184404" y="2496312"/>
                  </a:lnTo>
                  <a:lnTo>
                    <a:pt x="206502" y="2496312"/>
                  </a:lnTo>
                  <a:close/>
                </a:path>
                <a:path w="1922779" h="2496820">
                  <a:moveTo>
                    <a:pt x="162306" y="2496312"/>
                  </a:moveTo>
                  <a:lnTo>
                    <a:pt x="162306" y="2474214"/>
                  </a:lnTo>
                  <a:lnTo>
                    <a:pt x="140208" y="2474214"/>
                  </a:lnTo>
                  <a:lnTo>
                    <a:pt x="140208" y="2496312"/>
                  </a:lnTo>
                  <a:lnTo>
                    <a:pt x="162306" y="2496312"/>
                  </a:lnTo>
                  <a:close/>
                </a:path>
                <a:path w="1922779" h="2496820">
                  <a:moveTo>
                    <a:pt x="117348" y="2496312"/>
                  </a:moveTo>
                  <a:lnTo>
                    <a:pt x="117348" y="2474214"/>
                  </a:lnTo>
                  <a:lnTo>
                    <a:pt x="95250" y="2474214"/>
                  </a:lnTo>
                  <a:lnTo>
                    <a:pt x="95250" y="2496312"/>
                  </a:lnTo>
                  <a:lnTo>
                    <a:pt x="117348" y="2496312"/>
                  </a:lnTo>
                  <a:close/>
                </a:path>
                <a:path w="1922779" h="2496820">
                  <a:moveTo>
                    <a:pt x="73152" y="2496312"/>
                  </a:moveTo>
                  <a:lnTo>
                    <a:pt x="73152" y="2474214"/>
                  </a:lnTo>
                  <a:lnTo>
                    <a:pt x="51054" y="2474214"/>
                  </a:lnTo>
                  <a:lnTo>
                    <a:pt x="51054" y="2496312"/>
                  </a:lnTo>
                  <a:lnTo>
                    <a:pt x="73152" y="2496312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88121" y="3780282"/>
              <a:ext cx="1305560" cy="508634"/>
            </a:xfrm>
            <a:custGeom>
              <a:avLst/>
              <a:gdLst/>
              <a:ahLst/>
              <a:cxnLst/>
              <a:rect l="l" t="t" r="r" b="b"/>
              <a:pathLst>
                <a:path w="1305560" h="508635">
                  <a:moveTo>
                    <a:pt x="1305306" y="508253"/>
                  </a:moveTo>
                  <a:lnTo>
                    <a:pt x="1305306" y="0"/>
                  </a:lnTo>
                  <a:lnTo>
                    <a:pt x="0" y="0"/>
                  </a:lnTo>
                  <a:lnTo>
                    <a:pt x="0" y="508253"/>
                  </a:lnTo>
                  <a:lnTo>
                    <a:pt x="1305306" y="508253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19818" y="3428222"/>
            <a:ext cx="88791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766" defTabSz="621884">
              <a:lnSpc>
                <a:spcPts val="1316"/>
              </a:lnSpc>
            </a:pPr>
            <a:r>
              <a:rPr sz="1190" spc="-38" dirty="0">
                <a:solidFill>
                  <a:srgbClr val="843B0B"/>
                </a:solidFill>
                <a:latin typeface="Trebuchet MS"/>
                <a:cs typeface="Trebuchet MS"/>
              </a:rPr>
              <a:t>Exposure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19818" y="3603123"/>
            <a:ext cx="887912" cy="166712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83350" defTabSz="621884">
              <a:lnSpc>
                <a:spcPts val="1343"/>
              </a:lnSpc>
            </a:pPr>
            <a:r>
              <a:rPr sz="1190" spc="-65" dirty="0">
                <a:solidFill>
                  <a:srgbClr val="843B0B"/>
                </a:solidFill>
                <a:latin typeface="Trebuchet MS"/>
                <a:cs typeface="Trebuchet MS"/>
              </a:rPr>
              <a:t>Policy of</a:t>
            </a:r>
            <a:r>
              <a:rPr sz="1190" spc="-34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190" spc="-4" dirty="0">
                <a:solidFill>
                  <a:srgbClr val="843B0B"/>
                </a:solidFill>
                <a:latin typeface="Trebuchet MS"/>
                <a:cs typeface="Trebuchet MS"/>
              </a:rPr>
              <a:t>RS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39492" y="3936094"/>
            <a:ext cx="1089601" cy="1040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39807" y="3499740"/>
            <a:ext cx="1340938" cy="1698521"/>
          </a:xfrm>
          <a:custGeom>
            <a:avLst/>
            <a:gdLst/>
            <a:ahLst/>
            <a:cxnLst/>
            <a:rect l="l" t="t" r="r" b="b"/>
            <a:pathLst>
              <a:path w="1971675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6002" y="2485644"/>
                </a:lnTo>
                <a:lnTo>
                  <a:pt x="16002" y="2474976"/>
                </a:lnTo>
                <a:lnTo>
                  <a:pt x="22098" y="2474976"/>
                </a:lnTo>
                <a:close/>
              </a:path>
              <a:path w="1971675" h="2497454">
                <a:moveTo>
                  <a:pt x="38100" y="2497074"/>
                </a:moveTo>
                <a:lnTo>
                  <a:pt x="38100" y="2474976"/>
                </a:lnTo>
                <a:lnTo>
                  <a:pt x="16002" y="2474976"/>
                </a:lnTo>
                <a:lnTo>
                  <a:pt x="16002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38100" y="2497074"/>
                </a:lnTo>
                <a:close/>
              </a:path>
              <a:path w="1971675" h="2497454">
                <a:moveTo>
                  <a:pt x="22098" y="2497074"/>
                </a:moveTo>
                <a:lnTo>
                  <a:pt x="22098" y="2485644"/>
                </a:lnTo>
                <a:lnTo>
                  <a:pt x="16002" y="2485644"/>
                </a:lnTo>
                <a:lnTo>
                  <a:pt x="16002" y="2497074"/>
                </a:lnTo>
                <a:lnTo>
                  <a:pt x="22098" y="2497074"/>
                </a:lnTo>
                <a:close/>
              </a:path>
              <a:path w="1971675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71675" h="2497454">
                <a:moveTo>
                  <a:pt x="22098" y="2396490"/>
                </a:moveTo>
                <a:lnTo>
                  <a:pt x="22098" y="2374392"/>
                </a:lnTo>
                <a:lnTo>
                  <a:pt x="0" y="2374392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71675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71675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71675" h="2497454">
                <a:moveTo>
                  <a:pt x="22098" y="2263140"/>
                </a:moveTo>
                <a:lnTo>
                  <a:pt x="22098" y="2241042"/>
                </a:lnTo>
                <a:lnTo>
                  <a:pt x="0" y="2241042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71675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71675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71675" h="2497454">
                <a:moveTo>
                  <a:pt x="22098" y="2129790"/>
                </a:moveTo>
                <a:lnTo>
                  <a:pt x="22098" y="2106930"/>
                </a:lnTo>
                <a:lnTo>
                  <a:pt x="0" y="2106930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71675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71675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71675" h="2497454">
                <a:moveTo>
                  <a:pt x="22098" y="1995678"/>
                </a:moveTo>
                <a:lnTo>
                  <a:pt x="22098" y="1973580"/>
                </a:lnTo>
                <a:lnTo>
                  <a:pt x="0" y="1973580"/>
                </a:lnTo>
                <a:lnTo>
                  <a:pt x="0" y="1995678"/>
                </a:lnTo>
                <a:lnTo>
                  <a:pt x="22098" y="1995678"/>
                </a:lnTo>
                <a:close/>
              </a:path>
              <a:path w="1971675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71675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71675" h="2497454">
                <a:moveTo>
                  <a:pt x="22098" y="1862328"/>
                </a:moveTo>
                <a:lnTo>
                  <a:pt x="22098" y="1840230"/>
                </a:lnTo>
                <a:lnTo>
                  <a:pt x="0" y="1840230"/>
                </a:lnTo>
                <a:lnTo>
                  <a:pt x="0" y="1862328"/>
                </a:lnTo>
                <a:lnTo>
                  <a:pt x="22098" y="1862328"/>
                </a:lnTo>
                <a:close/>
              </a:path>
              <a:path w="1971675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71675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71675" h="2497454">
                <a:moveTo>
                  <a:pt x="22098" y="1728216"/>
                </a:moveTo>
                <a:lnTo>
                  <a:pt x="22098" y="1706118"/>
                </a:lnTo>
                <a:lnTo>
                  <a:pt x="0" y="1706118"/>
                </a:lnTo>
                <a:lnTo>
                  <a:pt x="0" y="1728216"/>
                </a:lnTo>
                <a:lnTo>
                  <a:pt x="22098" y="1728216"/>
                </a:lnTo>
                <a:close/>
              </a:path>
              <a:path w="1971675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71675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71675" h="2497454">
                <a:moveTo>
                  <a:pt x="22098" y="1594866"/>
                </a:moveTo>
                <a:lnTo>
                  <a:pt x="22098" y="1572768"/>
                </a:lnTo>
                <a:lnTo>
                  <a:pt x="0" y="1572768"/>
                </a:lnTo>
                <a:lnTo>
                  <a:pt x="0" y="1594866"/>
                </a:lnTo>
                <a:lnTo>
                  <a:pt x="22098" y="1594866"/>
                </a:lnTo>
                <a:close/>
              </a:path>
              <a:path w="1971675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71675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71675" h="2497454">
                <a:moveTo>
                  <a:pt x="22098" y="1461516"/>
                </a:moveTo>
                <a:lnTo>
                  <a:pt x="22098" y="1438656"/>
                </a:lnTo>
                <a:lnTo>
                  <a:pt x="0" y="1438656"/>
                </a:lnTo>
                <a:lnTo>
                  <a:pt x="0" y="1461516"/>
                </a:lnTo>
                <a:lnTo>
                  <a:pt x="22098" y="1461516"/>
                </a:lnTo>
                <a:close/>
              </a:path>
              <a:path w="1971675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71675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71675" h="2497454">
                <a:moveTo>
                  <a:pt x="22098" y="1327404"/>
                </a:moveTo>
                <a:lnTo>
                  <a:pt x="22098" y="1305306"/>
                </a:lnTo>
                <a:lnTo>
                  <a:pt x="0" y="1305306"/>
                </a:lnTo>
                <a:lnTo>
                  <a:pt x="0" y="1327404"/>
                </a:lnTo>
                <a:lnTo>
                  <a:pt x="22098" y="1327404"/>
                </a:lnTo>
                <a:close/>
              </a:path>
              <a:path w="1971675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71675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71675" h="2497454">
                <a:moveTo>
                  <a:pt x="22098" y="1194054"/>
                </a:moveTo>
                <a:lnTo>
                  <a:pt x="22098" y="1171956"/>
                </a:lnTo>
                <a:lnTo>
                  <a:pt x="0" y="1171956"/>
                </a:lnTo>
                <a:lnTo>
                  <a:pt x="0" y="1194054"/>
                </a:lnTo>
                <a:lnTo>
                  <a:pt x="22098" y="1194054"/>
                </a:lnTo>
                <a:close/>
              </a:path>
              <a:path w="1971675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71675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71675" h="2497454">
                <a:moveTo>
                  <a:pt x="22098" y="1059942"/>
                </a:moveTo>
                <a:lnTo>
                  <a:pt x="22098" y="1037844"/>
                </a:lnTo>
                <a:lnTo>
                  <a:pt x="0" y="1037844"/>
                </a:lnTo>
                <a:lnTo>
                  <a:pt x="0" y="1059942"/>
                </a:lnTo>
                <a:lnTo>
                  <a:pt x="22098" y="1059942"/>
                </a:lnTo>
                <a:close/>
              </a:path>
              <a:path w="1971675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71675" h="2497454">
                <a:moveTo>
                  <a:pt x="22098" y="970788"/>
                </a:moveTo>
                <a:lnTo>
                  <a:pt x="22098" y="948690"/>
                </a:lnTo>
                <a:lnTo>
                  <a:pt x="0" y="948690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71675" h="2497454">
                <a:moveTo>
                  <a:pt x="22098" y="926592"/>
                </a:moveTo>
                <a:lnTo>
                  <a:pt x="22098" y="904494"/>
                </a:lnTo>
                <a:lnTo>
                  <a:pt x="0" y="904494"/>
                </a:lnTo>
                <a:lnTo>
                  <a:pt x="0" y="926592"/>
                </a:lnTo>
                <a:lnTo>
                  <a:pt x="22098" y="926592"/>
                </a:lnTo>
                <a:close/>
              </a:path>
              <a:path w="1971675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71675" h="2497454">
                <a:moveTo>
                  <a:pt x="22098" y="837438"/>
                </a:moveTo>
                <a:lnTo>
                  <a:pt x="22098" y="815340"/>
                </a:lnTo>
                <a:lnTo>
                  <a:pt x="0" y="815340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71675" h="2497454">
                <a:moveTo>
                  <a:pt x="22098" y="793242"/>
                </a:moveTo>
                <a:lnTo>
                  <a:pt x="22098" y="770382"/>
                </a:lnTo>
                <a:lnTo>
                  <a:pt x="0" y="770382"/>
                </a:lnTo>
                <a:lnTo>
                  <a:pt x="0" y="793242"/>
                </a:lnTo>
                <a:lnTo>
                  <a:pt x="22098" y="793242"/>
                </a:lnTo>
                <a:close/>
              </a:path>
              <a:path w="1971675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71675" h="2497454">
                <a:moveTo>
                  <a:pt x="22098" y="704088"/>
                </a:moveTo>
                <a:lnTo>
                  <a:pt x="22098" y="681228"/>
                </a:lnTo>
                <a:lnTo>
                  <a:pt x="0" y="681228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71675" h="2497454">
                <a:moveTo>
                  <a:pt x="22098" y="659130"/>
                </a:moveTo>
                <a:lnTo>
                  <a:pt x="22098" y="637032"/>
                </a:lnTo>
                <a:lnTo>
                  <a:pt x="0" y="637032"/>
                </a:lnTo>
                <a:lnTo>
                  <a:pt x="0" y="659130"/>
                </a:lnTo>
                <a:lnTo>
                  <a:pt x="22098" y="659130"/>
                </a:lnTo>
                <a:close/>
              </a:path>
              <a:path w="1971675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71675" h="2497454">
                <a:moveTo>
                  <a:pt x="22098" y="569976"/>
                </a:moveTo>
                <a:lnTo>
                  <a:pt x="22098" y="547878"/>
                </a:lnTo>
                <a:lnTo>
                  <a:pt x="0" y="547878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71675" h="2497454">
                <a:moveTo>
                  <a:pt x="22098" y="525780"/>
                </a:moveTo>
                <a:lnTo>
                  <a:pt x="22098" y="503682"/>
                </a:lnTo>
                <a:lnTo>
                  <a:pt x="0" y="503682"/>
                </a:lnTo>
                <a:lnTo>
                  <a:pt x="0" y="525780"/>
                </a:lnTo>
                <a:lnTo>
                  <a:pt x="22098" y="525780"/>
                </a:lnTo>
                <a:close/>
              </a:path>
              <a:path w="1971675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71675" h="2497454">
                <a:moveTo>
                  <a:pt x="22098" y="436626"/>
                </a:moveTo>
                <a:lnTo>
                  <a:pt x="22098" y="414528"/>
                </a:lnTo>
                <a:lnTo>
                  <a:pt x="0" y="414528"/>
                </a:lnTo>
                <a:lnTo>
                  <a:pt x="0" y="436626"/>
                </a:lnTo>
                <a:lnTo>
                  <a:pt x="22098" y="436626"/>
                </a:lnTo>
                <a:close/>
              </a:path>
              <a:path w="1971675" h="2497454">
                <a:moveTo>
                  <a:pt x="22098" y="391668"/>
                </a:moveTo>
                <a:lnTo>
                  <a:pt x="22098" y="369570"/>
                </a:lnTo>
                <a:lnTo>
                  <a:pt x="0" y="369570"/>
                </a:lnTo>
                <a:lnTo>
                  <a:pt x="0" y="391668"/>
                </a:lnTo>
                <a:lnTo>
                  <a:pt x="22098" y="391668"/>
                </a:lnTo>
                <a:close/>
              </a:path>
              <a:path w="1971675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71675" h="2497454">
                <a:moveTo>
                  <a:pt x="22098" y="303276"/>
                </a:moveTo>
                <a:lnTo>
                  <a:pt x="22098" y="280416"/>
                </a:lnTo>
                <a:lnTo>
                  <a:pt x="0" y="280416"/>
                </a:lnTo>
                <a:lnTo>
                  <a:pt x="0" y="303276"/>
                </a:lnTo>
                <a:lnTo>
                  <a:pt x="22098" y="303276"/>
                </a:lnTo>
                <a:close/>
              </a:path>
              <a:path w="1971675" h="2497454">
                <a:moveTo>
                  <a:pt x="22098" y="258318"/>
                </a:moveTo>
                <a:lnTo>
                  <a:pt x="22098" y="236220"/>
                </a:lnTo>
                <a:lnTo>
                  <a:pt x="0" y="236220"/>
                </a:lnTo>
                <a:lnTo>
                  <a:pt x="0" y="258318"/>
                </a:lnTo>
                <a:lnTo>
                  <a:pt x="22098" y="258318"/>
                </a:lnTo>
                <a:close/>
              </a:path>
              <a:path w="1971675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71675" h="2497454">
                <a:moveTo>
                  <a:pt x="22098" y="169164"/>
                </a:moveTo>
                <a:lnTo>
                  <a:pt x="22098" y="147066"/>
                </a:lnTo>
                <a:lnTo>
                  <a:pt x="0" y="147066"/>
                </a:lnTo>
                <a:lnTo>
                  <a:pt x="0" y="169164"/>
                </a:lnTo>
                <a:lnTo>
                  <a:pt x="22098" y="169164"/>
                </a:lnTo>
                <a:close/>
              </a:path>
              <a:path w="1971675" h="2497454">
                <a:moveTo>
                  <a:pt x="22098" y="124968"/>
                </a:moveTo>
                <a:lnTo>
                  <a:pt x="22098" y="102108"/>
                </a:lnTo>
                <a:lnTo>
                  <a:pt x="0" y="102108"/>
                </a:lnTo>
                <a:lnTo>
                  <a:pt x="0" y="124968"/>
                </a:lnTo>
                <a:lnTo>
                  <a:pt x="22098" y="124968"/>
                </a:lnTo>
                <a:close/>
              </a:path>
              <a:path w="1971675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71675" h="2497454">
                <a:moveTo>
                  <a:pt x="22098" y="35814"/>
                </a:moveTo>
                <a:lnTo>
                  <a:pt x="22098" y="13716"/>
                </a:lnTo>
                <a:lnTo>
                  <a:pt x="0" y="13716"/>
                </a:lnTo>
                <a:lnTo>
                  <a:pt x="0" y="35814"/>
                </a:lnTo>
                <a:lnTo>
                  <a:pt x="22098" y="35814"/>
                </a:lnTo>
                <a:close/>
              </a:path>
              <a:path w="1971675" h="2497454">
                <a:moveTo>
                  <a:pt x="53339" y="22098"/>
                </a:moveTo>
                <a:lnTo>
                  <a:pt x="53339" y="0"/>
                </a:lnTo>
                <a:lnTo>
                  <a:pt x="31241" y="0"/>
                </a:lnTo>
                <a:lnTo>
                  <a:pt x="31241" y="22098"/>
                </a:lnTo>
                <a:lnTo>
                  <a:pt x="53339" y="22098"/>
                </a:lnTo>
                <a:close/>
              </a:path>
              <a:path w="1971675" h="2497454">
                <a:moveTo>
                  <a:pt x="98298" y="22098"/>
                </a:moveTo>
                <a:lnTo>
                  <a:pt x="98298" y="0"/>
                </a:lnTo>
                <a:lnTo>
                  <a:pt x="75437" y="0"/>
                </a:lnTo>
                <a:lnTo>
                  <a:pt x="75437" y="22098"/>
                </a:lnTo>
                <a:lnTo>
                  <a:pt x="98298" y="22098"/>
                </a:lnTo>
                <a:close/>
              </a:path>
              <a:path w="1971675" h="2497454">
                <a:moveTo>
                  <a:pt x="142493" y="22098"/>
                </a:moveTo>
                <a:lnTo>
                  <a:pt x="142493" y="0"/>
                </a:lnTo>
                <a:lnTo>
                  <a:pt x="120395" y="0"/>
                </a:lnTo>
                <a:lnTo>
                  <a:pt x="120395" y="22098"/>
                </a:lnTo>
                <a:lnTo>
                  <a:pt x="142493" y="22098"/>
                </a:lnTo>
                <a:close/>
              </a:path>
              <a:path w="1971675" h="2497454">
                <a:moveTo>
                  <a:pt x="186689" y="22098"/>
                </a:moveTo>
                <a:lnTo>
                  <a:pt x="186689" y="0"/>
                </a:lnTo>
                <a:lnTo>
                  <a:pt x="164591" y="0"/>
                </a:lnTo>
                <a:lnTo>
                  <a:pt x="164591" y="22098"/>
                </a:lnTo>
                <a:lnTo>
                  <a:pt x="186689" y="22098"/>
                </a:lnTo>
                <a:close/>
              </a:path>
              <a:path w="1971675" h="2497454">
                <a:moveTo>
                  <a:pt x="231648" y="22098"/>
                </a:moveTo>
                <a:lnTo>
                  <a:pt x="231648" y="0"/>
                </a:lnTo>
                <a:lnTo>
                  <a:pt x="209550" y="0"/>
                </a:lnTo>
                <a:lnTo>
                  <a:pt x="209550" y="22098"/>
                </a:lnTo>
                <a:lnTo>
                  <a:pt x="231648" y="22098"/>
                </a:lnTo>
                <a:close/>
              </a:path>
              <a:path w="1971675" h="2497454">
                <a:moveTo>
                  <a:pt x="275843" y="22098"/>
                </a:moveTo>
                <a:lnTo>
                  <a:pt x="275843" y="0"/>
                </a:lnTo>
                <a:lnTo>
                  <a:pt x="253745" y="0"/>
                </a:lnTo>
                <a:lnTo>
                  <a:pt x="253745" y="22098"/>
                </a:lnTo>
                <a:lnTo>
                  <a:pt x="275843" y="22098"/>
                </a:lnTo>
                <a:close/>
              </a:path>
              <a:path w="1971675" h="2497454">
                <a:moveTo>
                  <a:pt x="320801" y="22098"/>
                </a:moveTo>
                <a:lnTo>
                  <a:pt x="320801" y="0"/>
                </a:lnTo>
                <a:lnTo>
                  <a:pt x="298703" y="0"/>
                </a:lnTo>
                <a:lnTo>
                  <a:pt x="298703" y="22098"/>
                </a:lnTo>
                <a:lnTo>
                  <a:pt x="320801" y="22098"/>
                </a:lnTo>
                <a:close/>
              </a:path>
              <a:path w="1971675" h="2497454">
                <a:moveTo>
                  <a:pt x="364998" y="22098"/>
                </a:moveTo>
                <a:lnTo>
                  <a:pt x="364998" y="0"/>
                </a:lnTo>
                <a:lnTo>
                  <a:pt x="342900" y="0"/>
                </a:lnTo>
                <a:lnTo>
                  <a:pt x="342900" y="22098"/>
                </a:lnTo>
                <a:lnTo>
                  <a:pt x="364998" y="22098"/>
                </a:lnTo>
                <a:close/>
              </a:path>
              <a:path w="1971675" h="2497454">
                <a:moveTo>
                  <a:pt x="409955" y="22098"/>
                </a:moveTo>
                <a:lnTo>
                  <a:pt x="409955" y="0"/>
                </a:lnTo>
                <a:lnTo>
                  <a:pt x="387857" y="0"/>
                </a:lnTo>
                <a:lnTo>
                  <a:pt x="387857" y="22098"/>
                </a:lnTo>
                <a:lnTo>
                  <a:pt x="409955" y="22098"/>
                </a:lnTo>
                <a:close/>
              </a:path>
              <a:path w="1971675" h="2497454">
                <a:moveTo>
                  <a:pt x="454151" y="22098"/>
                </a:moveTo>
                <a:lnTo>
                  <a:pt x="454151" y="0"/>
                </a:lnTo>
                <a:lnTo>
                  <a:pt x="432053" y="0"/>
                </a:lnTo>
                <a:lnTo>
                  <a:pt x="432053" y="22098"/>
                </a:lnTo>
                <a:lnTo>
                  <a:pt x="454151" y="22098"/>
                </a:lnTo>
                <a:close/>
              </a:path>
              <a:path w="1971675" h="2497454">
                <a:moveTo>
                  <a:pt x="499110" y="22098"/>
                </a:moveTo>
                <a:lnTo>
                  <a:pt x="499110" y="0"/>
                </a:lnTo>
                <a:lnTo>
                  <a:pt x="476250" y="0"/>
                </a:lnTo>
                <a:lnTo>
                  <a:pt x="476250" y="22098"/>
                </a:lnTo>
                <a:lnTo>
                  <a:pt x="499110" y="22098"/>
                </a:lnTo>
                <a:close/>
              </a:path>
              <a:path w="1971675" h="2497454">
                <a:moveTo>
                  <a:pt x="543305" y="22098"/>
                </a:moveTo>
                <a:lnTo>
                  <a:pt x="543305" y="0"/>
                </a:lnTo>
                <a:lnTo>
                  <a:pt x="521207" y="0"/>
                </a:lnTo>
                <a:lnTo>
                  <a:pt x="521207" y="22098"/>
                </a:lnTo>
                <a:lnTo>
                  <a:pt x="543305" y="22098"/>
                </a:lnTo>
                <a:close/>
              </a:path>
              <a:path w="1971675" h="2497454">
                <a:moveTo>
                  <a:pt x="588263" y="22098"/>
                </a:moveTo>
                <a:lnTo>
                  <a:pt x="588263" y="0"/>
                </a:lnTo>
                <a:lnTo>
                  <a:pt x="565403" y="0"/>
                </a:lnTo>
                <a:lnTo>
                  <a:pt x="565403" y="22098"/>
                </a:lnTo>
                <a:lnTo>
                  <a:pt x="588263" y="22098"/>
                </a:lnTo>
                <a:close/>
              </a:path>
              <a:path w="1971675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71675" h="2497454">
                <a:moveTo>
                  <a:pt x="677417" y="22098"/>
                </a:moveTo>
                <a:lnTo>
                  <a:pt x="677417" y="0"/>
                </a:lnTo>
                <a:lnTo>
                  <a:pt x="654557" y="0"/>
                </a:lnTo>
                <a:lnTo>
                  <a:pt x="654557" y="22098"/>
                </a:lnTo>
                <a:lnTo>
                  <a:pt x="677417" y="22098"/>
                </a:lnTo>
                <a:close/>
              </a:path>
              <a:path w="1971675" h="2497454">
                <a:moveTo>
                  <a:pt x="721613" y="22098"/>
                </a:moveTo>
                <a:lnTo>
                  <a:pt x="721613" y="0"/>
                </a:lnTo>
                <a:lnTo>
                  <a:pt x="699515" y="0"/>
                </a:lnTo>
                <a:lnTo>
                  <a:pt x="699515" y="22098"/>
                </a:lnTo>
                <a:lnTo>
                  <a:pt x="721613" y="22098"/>
                </a:lnTo>
                <a:close/>
              </a:path>
              <a:path w="1971675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71675" h="2497454">
                <a:moveTo>
                  <a:pt x="810767" y="22098"/>
                </a:moveTo>
                <a:lnTo>
                  <a:pt x="810767" y="0"/>
                </a:lnTo>
                <a:lnTo>
                  <a:pt x="788669" y="0"/>
                </a:lnTo>
                <a:lnTo>
                  <a:pt x="788669" y="22098"/>
                </a:lnTo>
                <a:lnTo>
                  <a:pt x="810767" y="22098"/>
                </a:lnTo>
                <a:close/>
              </a:path>
              <a:path w="1971675" h="2497454">
                <a:moveTo>
                  <a:pt x="854963" y="22098"/>
                </a:moveTo>
                <a:lnTo>
                  <a:pt x="854963" y="0"/>
                </a:lnTo>
                <a:lnTo>
                  <a:pt x="832865" y="0"/>
                </a:lnTo>
                <a:lnTo>
                  <a:pt x="832865" y="22098"/>
                </a:lnTo>
                <a:lnTo>
                  <a:pt x="854963" y="22098"/>
                </a:lnTo>
                <a:close/>
              </a:path>
              <a:path w="1971675" h="2497454">
                <a:moveTo>
                  <a:pt x="899922" y="22098"/>
                </a:moveTo>
                <a:lnTo>
                  <a:pt x="899922" y="0"/>
                </a:lnTo>
                <a:lnTo>
                  <a:pt x="877824" y="0"/>
                </a:lnTo>
                <a:lnTo>
                  <a:pt x="877824" y="22098"/>
                </a:lnTo>
                <a:lnTo>
                  <a:pt x="899922" y="22098"/>
                </a:lnTo>
                <a:close/>
              </a:path>
              <a:path w="1971675" h="2497454">
                <a:moveTo>
                  <a:pt x="944117" y="22098"/>
                </a:moveTo>
                <a:lnTo>
                  <a:pt x="944117" y="0"/>
                </a:lnTo>
                <a:lnTo>
                  <a:pt x="922019" y="0"/>
                </a:lnTo>
                <a:lnTo>
                  <a:pt x="922019" y="22098"/>
                </a:lnTo>
                <a:lnTo>
                  <a:pt x="944117" y="22098"/>
                </a:lnTo>
                <a:close/>
              </a:path>
              <a:path w="1971675" h="2497454">
                <a:moveTo>
                  <a:pt x="989076" y="22098"/>
                </a:moveTo>
                <a:lnTo>
                  <a:pt x="989076" y="0"/>
                </a:lnTo>
                <a:lnTo>
                  <a:pt x="966977" y="0"/>
                </a:lnTo>
                <a:lnTo>
                  <a:pt x="966977" y="22098"/>
                </a:lnTo>
                <a:lnTo>
                  <a:pt x="989076" y="22098"/>
                </a:lnTo>
                <a:close/>
              </a:path>
              <a:path w="1971675" h="2497454">
                <a:moveTo>
                  <a:pt x="1033272" y="22098"/>
                </a:moveTo>
                <a:lnTo>
                  <a:pt x="1033272" y="0"/>
                </a:lnTo>
                <a:lnTo>
                  <a:pt x="1011174" y="0"/>
                </a:lnTo>
                <a:lnTo>
                  <a:pt x="1011174" y="22098"/>
                </a:lnTo>
                <a:lnTo>
                  <a:pt x="1033272" y="22098"/>
                </a:lnTo>
                <a:close/>
              </a:path>
              <a:path w="1971675" h="2497454">
                <a:moveTo>
                  <a:pt x="1078229" y="22098"/>
                </a:moveTo>
                <a:lnTo>
                  <a:pt x="1078229" y="0"/>
                </a:lnTo>
                <a:lnTo>
                  <a:pt x="1055369" y="0"/>
                </a:lnTo>
                <a:lnTo>
                  <a:pt x="1055369" y="22098"/>
                </a:lnTo>
                <a:lnTo>
                  <a:pt x="1078229" y="22098"/>
                </a:lnTo>
                <a:close/>
              </a:path>
              <a:path w="1971675" h="2497454">
                <a:moveTo>
                  <a:pt x="1122426" y="22098"/>
                </a:moveTo>
                <a:lnTo>
                  <a:pt x="1122426" y="0"/>
                </a:lnTo>
                <a:lnTo>
                  <a:pt x="1100327" y="0"/>
                </a:lnTo>
                <a:lnTo>
                  <a:pt x="1100327" y="22098"/>
                </a:lnTo>
                <a:lnTo>
                  <a:pt x="1122426" y="22098"/>
                </a:lnTo>
                <a:close/>
              </a:path>
              <a:path w="1971675" h="2497454">
                <a:moveTo>
                  <a:pt x="1167384" y="22098"/>
                </a:moveTo>
                <a:lnTo>
                  <a:pt x="1167384" y="0"/>
                </a:lnTo>
                <a:lnTo>
                  <a:pt x="1144524" y="0"/>
                </a:lnTo>
                <a:lnTo>
                  <a:pt x="1144524" y="22098"/>
                </a:lnTo>
                <a:lnTo>
                  <a:pt x="1167384" y="22098"/>
                </a:lnTo>
                <a:close/>
              </a:path>
              <a:path w="1971675" h="2497454">
                <a:moveTo>
                  <a:pt x="1211579" y="22098"/>
                </a:moveTo>
                <a:lnTo>
                  <a:pt x="1211579" y="0"/>
                </a:lnTo>
                <a:lnTo>
                  <a:pt x="1189481" y="0"/>
                </a:lnTo>
                <a:lnTo>
                  <a:pt x="1189481" y="22098"/>
                </a:lnTo>
                <a:lnTo>
                  <a:pt x="1211579" y="22098"/>
                </a:lnTo>
                <a:close/>
              </a:path>
              <a:path w="1971675" h="2497454">
                <a:moveTo>
                  <a:pt x="1256538" y="22098"/>
                </a:moveTo>
                <a:lnTo>
                  <a:pt x="1256538" y="0"/>
                </a:lnTo>
                <a:lnTo>
                  <a:pt x="1233677" y="0"/>
                </a:lnTo>
                <a:lnTo>
                  <a:pt x="1233677" y="22098"/>
                </a:lnTo>
                <a:lnTo>
                  <a:pt x="1256538" y="22098"/>
                </a:lnTo>
                <a:close/>
              </a:path>
              <a:path w="1971675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71675" h="2497454">
                <a:moveTo>
                  <a:pt x="1345691" y="22098"/>
                </a:moveTo>
                <a:lnTo>
                  <a:pt x="1345691" y="0"/>
                </a:lnTo>
                <a:lnTo>
                  <a:pt x="1322831" y="0"/>
                </a:lnTo>
                <a:lnTo>
                  <a:pt x="1322831" y="22098"/>
                </a:lnTo>
                <a:lnTo>
                  <a:pt x="1345691" y="22098"/>
                </a:lnTo>
                <a:close/>
              </a:path>
              <a:path w="1971675" h="2497454">
                <a:moveTo>
                  <a:pt x="1389888" y="22098"/>
                </a:moveTo>
                <a:lnTo>
                  <a:pt x="1389888" y="0"/>
                </a:lnTo>
                <a:lnTo>
                  <a:pt x="1367789" y="0"/>
                </a:lnTo>
                <a:lnTo>
                  <a:pt x="1367789" y="22098"/>
                </a:lnTo>
                <a:lnTo>
                  <a:pt x="1389888" y="22098"/>
                </a:lnTo>
                <a:close/>
              </a:path>
              <a:path w="1971675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71675" h="2497454">
                <a:moveTo>
                  <a:pt x="1479041" y="22098"/>
                </a:moveTo>
                <a:lnTo>
                  <a:pt x="1479041" y="0"/>
                </a:lnTo>
                <a:lnTo>
                  <a:pt x="1456943" y="0"/>
                </a:lnTo>
                <a:lnTo>
                  <a:pt x="1456943" y="22098"/>
                </a:lnTo>
                <a:lnTo>
                  <a:pt x="1479041" y="22098"/>
                </a:lnTo>
                <a:close/>
              </a:path>
              <a:path w="1971675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71675" h="2497454">
                <a:moveTo>
                  <a:pt x="1568196" y="22098"/>
                </a:moveTo>
                <a:lnTo>
                  <a:pt x="1568196" y="0"/>
                </a:lnTo>
                <a:lnTo>
                  <a:pt x="1546098" y="0"/>
                </a:lnTo>
                <a:lnTo>
                  <a:pt x="1546098" y="22098"/>
                </a:lnTo>
                <a:lnTo>
                  <a:pt x="1568196" y="22098"/>
                </a:lnTo>
                <a:close/>
              </a:path>
              <a:path w="1971675" h="2497454">
                <a:moveTo>
                  <a:pt x="1612391" y="22098"/>
                </a:moveTo>
                <a:lnTo>
                  <a:pt x="1612391" y="0"/>
                </a:lnTo>
                <a:lnTo>
                  <a:pt x="1590293" y="0"/>
                </a:lnTo>
                <a:lnTo>
                  <a:pt x="1590293" y="22098"/>
                </a:lnTo>
                <a:lnTo>
                  <a:pt x="1612391" y="22098"/>
                </a:lnTo>
                <a:close/>
              </a:path>
              <a:path w="1971675" h="2497454">
                <a:moveTo>
                  <a:pt x="1657350" y="22098"/>
                </a:moveTo>
                <a:lnTo>
                  <a:pt x="1657350" y="0"/>
                </a:lnTo>
                <a:lnTo>
                  <a:pt x="1635252" y="0"/>
                </a:lnTo>
                <a:lnTo>
                  <a:pt x="1635252" y="22098"/>
                </a:lnTo>
                <a:lnTo>
                  <a:pt x="1657350" y="22098"/>
                </a:lnTo>
                <a:close/>
              </a:path>
              <a:path w="1971675" h="2497454">
                <a:moveTo>
                  <a:pt x="1701546" y="22098"/>
                </a:moveTo>
                <a:lnTo>
                  <a:pt x="1701546" y="0"/>
                </a:lnTo>
                <a:lnTo>
                  <a:pt x="1679448" y="0"/>
                </a:lnTo>
                <a:lnTo>
                  <a:pt x="1679448" y="22098"/>
                </a:lnTo>
                <a:lnTo>
                  <a:pt x="1701546" y="22098"/>
                </a:lnTo>
                <a:close/>
              </a:path>
              <a:path w="1971675" h="2497454">
                <a:moveTo>
                  <a:pt x="1746503" y="22098"/>
                </a:moveTo>
                <a:lnTo>
                  <a:pt x="1746503" y="0"/>
                </a:lnTo>
                <a:lnTo>
                  <a:pt x="1723643" y="0"/>
                </a:lnTo>
                <a:lnTo>
                  <a:pt x="1723643" y="22098"/>
                </a:lnTo>
                <a:lnTo>
                  <a:pt x="1746503" y="22098"/>
                </a:lnTo>
                <a:close/>
              </a:path>
              <a:path w="1971675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71675" h="2497454">
                <a:moveTo>
                  <a:pt x="1835658" y="22098"/>
                </a:moveTo>
                <a:lnTo>
                  <a:pt x="1835658" y="0"/>
                </a:lnTo>
                <a:lnTo>
                  <a:pt x="1812798" y="0"/>
                </a:lnTo>
                <a:lnTo>
                  <a:pt x="1812798" y="22098"/>
                </a:lnTo>
                <a:lnTo>
                  <a:pt x="1835658" y="22098"/>
                </a:lnTo>
                <a:close/>
              </a:path>
              <a:path w="1971675" h="2497454">
                <a:moveTo>
                  <a:pt x="1879853" y="22098"/>
                </a:moveTo>
                <a:lnTo>
                  <a:pt x="1879853" y="0"/>
                </a:lnTo>
                <a:lnTo>
                  <a:pt x="1857755" y="0"/>
                </a:lnTo>
                <a:lnTo>
                  <a:pt x="1857755" y="22098"/>
                </a:lnTo>
                <a:lnTo>
                  <a:pt x="1879853" y="22098"/>
                </a:lnTo>
                <a:close/>
              </a:path>
              <a:path w="1971675" h="2497454">
                <a:moveTo>
                  <a:pt x="1924812" y="22098"/>
                </a:moveTo>
                <a:lnTo>
                  <a:pt x="1924812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812" y="22098"/>
                </a:lnTo>
                <a:close/>
              </a:path>
              <a:path w="1971675" h="2497454">
                <a:moveTo>
                  <a:pt x="1971293" y="19812"/>
                </a:moveTo>
                <a:lnTo>
                  <a:pt x="1971293" y="4572"/>
                </a:lnTo>
                <a:lnTo>
                  <a:pt x="1966722" y="0"/>
                </a:lnTo>
                <a:lnTo>
                  <a:pt x="1946910" y="0"/>
                </a:lnTo>
                <a:lnTo>
                  <a:pt x="1946910" y="22098"/>
                </a:lnTo>
                <a:lnTo>
                  <a:pt x="1949195" y="22098"/>
                </a:lnTo>
                <a:lnTo>
                  <a:pt x="1949195" y="10667"/>
                </a:lnTo>
                <a:lnTo>
                  <a:pt x="1958339" y="19812"/>
                </a:lnTo>
                <a:lnTo>
                  <a:pt x="1971293" y="19812"/>
                </a:lnTo>
                <a:close/>
              </a:path>
              <a:path w="1971675" h="2497454">
                <a:moveTo>
                  <a:pt x="1958339" y="19812"/>
                </a:moveTo>
                <a:lnTo>
                  <a:pt x="1949195" y="10667"/>
                </a:lnTo>
                <a:lnTo>
                  <a:pt x="1949195" y="19812"/>
                </a:lnTo>
                <a:lnTo>
                  <a:pt x="1958339" y="19812"/>
                </a:lnTo>
                <a:close/>
              </a:path>
              <a:path w="1971675" h="2497454">
                <a:moveTo>
                  <a:pt x="1960626" y="22098"/>
                </a:moveTo>
                <a:lnTo>
                  <a:pt x="1958339" y="19812"/>
                </a:lnTo>
                <a:lnTo>
                  <a:pt x="1949195" y="19812"/>
                </a:lnTo>
                <a:lnTo>
                  <a:pt x="1949195" y="22098"/>
                </a:lnTo>
                <a:lnTo>
                  <a:pt x="1960626" y="22098"/>
                </a:lnTo>
                <a:close/>
              </a:path>
              <a:path w="1971675" h="2497454">
                <a:moveTo>
                  <a:pt x="1971293" y="64008"/>
                </a:moveTo>
                <a:lnTo>
                  <a:pt x="1971293" y="41910"/>
                </a:lnTo>
                <a:lnTo>
                  <a:pt x="1949195" y="41910"/>
                </a:lnTo>
                <a:lnTo>
                  <a:pt x="1949195" y="64008"/>
                </a:lnTo>
                <a:lnTo>
                  <a:pt x="1971293" y="64008"/>
                </a:lnTo>
                <a:close/>
              </a:path>
              <a:path w="1971675" h="2497454">
                <a:moveTo>
                  <a:pt x="1971293" y="108966"/>
                </a:moveTo>
                <a:lnTo>
                  <a:pt x="1971293" y="86106"/>
                </a:lnTo>
                <a:lnTo>
                  <a:pt x="1949195" y="86106"/>
                </a:lnTo>
                <a:lnTo>
                  <a:pt x="1949195" y="108966"/>
                </a:lnTo>
                <a:lnTo>
                  <a:pt x="1971293" y="108966"/>
                </a:lnTo>
                <a:close/>
              </a:path>
              <a:path w="1971675" h="2497454">
                <a:moveTo>
                  <a:pt x="1971293" y="153162"/>
                </a:moveTo>
                <a:lnTo>
                  <a:pt x="1971293" y="131063"/>
                </a:lnTo>
                <a:lnTo>
                  <a:pt x="1949195" y="131063"/>
                </a:lnTo>
                <a:lnTo>
                  <a:pt x="1949195" y="153162"/>
                </a:lnTo>
                <a:lnTo>
                  <a:pt x="1971293" y="153162"/>
                </a:lnTo>
                <a:close/>
              </a:path>
              <a:path w="1971675" h="2497454">
                <a:moveTo>
                  <a:pt x="1971293" y="198120"/>
                </a:moveTo>
                <a:lnTo>
                  <a:pt x="1971293" y="175260"/>
                </a:lnTo>
                <a:lnTo>
                  <a:pt x="1949195" y="175260"/>
                </a:lnTo>
                <a:lnTo>
                  <a:pt x="1949195" y="198120"/>
                </a:lnTo>
                <a:lnTo>
                  <a:pt x="1971293" y="198120"/>
                </a:lnTo>
                <a:close/>
              </a:path>
              <a:path w="1971675" h="2497454">
                <a:moveTo>
                  <a:pt x="1971293" y="242315"/>
                </a:moveTo>
                <a:lnTo>
                  <a:pt x="1971293" y="220217"/>
                </a:lnTo>
                <a:lnTo>
                  <a:pt x="1949195" y="220217"/>
                </a:lnTo>
                <a:lnTo>
                  <a:pt x="1949195" y="242315"/>
                </a:lnTo>
                <a:lnTo>
                  <a:pt x="1971293" y="242315"/>
                </a:lnTo>
                <a:close/>
              </a:path>
              <a:path w="1971675" h="2497454">
                <a:moveTo>
                  <a:pt x="1971293" y="287274"/>
                </a:moveTo>
                <a:lnTo>
                  <a:pt x="1971293" y="264413"/>
                </a:lnTo>
                <a:lnTo>
                  <a:pt x="1949195" y="264413"/>
                </a:lnTo>
                <a:lnTo>
                  <a:pt x="1949195" y="287274"/>
                </a:lnTo>
                <a:lnTo>
                  <a:pt x="1971293" y="287274"/>
                </a:lnTo>
                <a:close/>
              </a:path>
              <a:path w="1971675" h="2497454">
                <a:moveTo>
                  <a:pt x="1971293" y="331470"/>
                </a:moveTo>
                <a:lnTo>
                  <a:pt x="1971293" y="309372"/>
                </a:lnTo>
                <a:lnTo>
                  <a:pt x="1949195" y="309372"/>
                </a:lnTo>
                <a:lnTo>
                  <a:pt x="1949195" y="331470"/>
                </a:lnTo>
                <a:lnTo>
                  <a:pt x="1971293" y="331470"/>
                </a:lnTo>
                <a:close/>
              </a:path>
              <a:path w="1971675" h="2497454">
                <a:moveTo>
                  <a:pt x="1971293" y="375665"/>
                </a:moveTo>
                <a:lnTo>
                  <a:pt x="1971293" y="353567"/>
                </a:lnTo>
                <a:lnTo>
                  <a:pt x="1949195" y="353567"/>
                </a:lnTo>
                <a:lnTo>
                  <a:pt x="1949195" y="375665"/>
                </a:lnTo>
                <a:lnTo>
                  <a:pt x="1971293" y="375665"/>
                </a:lnTo>
                <a:close/>
              </a:path>
              <a:path w="1971675" h="2497454">
                <a:moveTo>
                  <a:pt x="1971293" y="420624"/>
                </a:moveTo>
                <a:lnTo>
                  <a:pt x="1971293" y="398525"/>
                </a:lnTo>
                <a:lnTo>
                  <a:pt x="1949195" y="398525"/>
                </a:lnTo>
                <a:lnTo>
                  <a:pt x="1949195" y="420624"/>
                </a:lnTo>
                <a:lnTo>
                  <a:pt x="1971293" y="420624"/>
                </a:lnTo>
                <a:close/>
              </a:path>
              <a:path w="1971675" h="2497454">
                <a:moveTo>
                  <a:pt x="1971293" y="464820"/>
                </a:moveTo>
                <a:lnTo>
                  <a:pt x="1971293" y="442722"/>
                </a:lnTo>
                <a:lnTo>
                  <a:pt x="1949195" y="442722"/>
                </a:lnTo>
                <a:lnTo>
                  <a:pt x="1949195" y="464820"/>
                </a:lnTo>
                <a:lnTo>
                  <a:pt x="1971293" y="464820"/>
                </a:lnTo>
                <a:close/>
              </a:path>
              <a:path w="1971675" h="2497454">
                <a:moveTo>
                  <a:pt x="1971293" y="509777"/>
                </a:moveTo>
                <a:lnTo>
                  <a:pt x="1971293" y="487679"/>
                </a:lnTo>
                <a:lnTo>
                  <a:pt x="1949195" y="487679"/>
                </a:lnTo>
                <a:lnTo>
                  <a:pt x="1949195" y="509777"/>
                </a:lnTo>
                <a:lnTo>
                  <a:pt x="1971293" y="509777"/>
                </a:lnTo>
                <a:close/>
              </a:path>
              <a:path w="1971675" h="2497454">
                <a:moveTo>
                  <a:pt x="1971293" y="553974"/>
                </a:moveTo>
                <a:lnTo>
                  <a:pt x="1971293" y="531876"/>
                </a:lnTo>
                <a:lnTo>
                  <a:pt x="1949195" y="531876"/>
                </a:lnTo>
                <a:lnTo>
                  <a:pt x="1949195" y="553974"/>
                </a:lnTo>
                <a:lnTo>
                  <a:pt x="1971293" y="553974"/>
                </a:lnTo>
                <a:close/>
              </a:path>
              <a:path w="1971675" h="2497454">
                <a:moveTo>
                  <a:pt x="1971293" y="598932"/>
                </a:moveTo>
                <a:lnTo>
                  <a:pt x="1971293" y="576834"/>
                </a:lnTo>
                <a:lnTo>
                  <a:pt x="1949195" y="576834"/>
                </a:lnTo>
                <a:lnTo>
                  <a:pt x="1949195" y="598932"/>
                </a:lnTo>
                <a:lnTo>
                  <a:pt x="1971293" y="598932"/>
                </a:lnTo>
                <a:close/>
              </a:path>
              <a:path w="1971675" h="2497454">
                <a:moveTo>
                  <a:pt x="1971293" y="643127"/>
                </a:moveTo>
                <a:lnTo>
                  <a:pt x="1971293" y="621029"/>
                </a:lnTo>
                <a:lnTo>
                  <a:pt x="1949195" y="621029"/>
                </a:lnTo>
                <a:lnTo>
                  <a:pt x="1949195" y="643127"/>
                </a:lnTo>
                <a:lnTo>
                  <a:pt x="1971293" y="643127"/>
                </a:lnTo>
                <a:close/>
              </a:path>
              <a:path w="1971675" h="2497454">
                <a:moveTo>
                  <a:pt x="1971293" y="688086"/>
                </a:moveTo>
                <a:lnTo>
                  <a:pt x="1971293" y="665226"/>
                </a:lnTo>
                <a:lnTo>
                  <a:pt x="1949195" y="665226"/>
                </a:lnTo>
                <a:lnTo>
                  <a:pt x="1949195" y="688086"/>
                </a:lnTo>
                <a:lnTo>
                  <a:pt x="1971293" y="688086"/>
                </a:lnTo>
                <a:close/>
              </a:path>
              <a:path w="1971675" h="2497454">
                <a:moveTo>
                  <a:pt x="1971293" y="732282"/>
                </a:moveTo>
                <a:lnTo>
                  <a:pt x="1971293" y="710184"/>
                </a:lnTo>
                <a:lnTo>
                  <a:pt x="1949195" y="710184"/>
                </a:lnTo>
                <a:lnTo>
                  <a:pt x="1949195" y="732282"/>
                </a:lnTo>
                <a:lnTo>
                  <a:pt x="1971293" y="732282"/>
                </a:lnTo>
                <a:close/>
              </a:path>
              <a:path w="1971675" h="2497454">
                <a:moveTo>
                  <a:pt x="1971293" y="777239"/>
                </a:moveTo>
                <a:lnTo>
                  <a:pt x="1971293" y="754379"/>
                </a:lnTo>
                <a:lnTo>
                  <a:pt x="1949195" y="754379"/>
                </a:lnTo>
                <a:lnTo>
                  <a:pt x="1949195" y="777239"/>
                </a:lnTo>
                <a:lnTo>
                  <a:pt x="1971293" y="777239"/>
                </a:lnTo>
                <a:close/>
              </a:path>
              <a:path w="1971675" h="2497454">
                <a:moveTo>
                  <a:pt x="1971293" y="821436"/>
                </a:moveTo>
                <a:lnTo>
                  <a:pt x="1971293" y="799338"/>
                </a:lnTo>
                <a:lnTo>
                  <a:pt x="1949195" y="799338"/>
                </a:lnTo>
                <a:lnTo>
                  <a:pt x="1949195" y="821436"/>
                </a:lnTo>
                <a:lnTo>
                  <a:pt x="1971293" y="821436"/>
                </a:lnTo>
                <a:close/>
              </a:path>
              <a:path w="1971675" h="2497454">
                <a:moveTo>
                  <a:pt x="1971293" y="866394"/>
                </a:moveTo>
                <a:lnTo>
                  <a:pt x="1971293" y="843534"/>
                </a:lnTo>
                <a:lnTo>
                  <a:pt x="1949195" y="843534"/>
                </a:lnTo>
                <a:lnTo>
                  <a:pt x="1949195" y="866394"/>
                </a:lnTo>
                <a:lnTo>
                  <a:pt x="1971293" y="866394"/>
                </a:lnTo>
                <a:close/>
              </a:path>
              <a:path w="1971675" h="2497454">
                <a:moveTo>
                  <a:pt x="1971293" y="910589"/>
                </a:moveTo>
                <a:lnTo>
                  <a:pt x="1971293" y="888491"/>
                </a:lnTo>
                <a:lnTo>
                  <a:pt x="1949195" y="888491"/>
                </a:lnTo>
                <a:lnTo>
                  <a:pt x="1949195" y="910589"/>
                </a:lnTo>
                <a:lnTo>
                  <a:pt x="1971293" y="910589"/>
                </a:lnTo>
                <a:close/>
              </a:path>
              <a:path w="1971675" h="2497454">
                <a:moveTo>
                  <a:pt x="1971293" y="954786"/>
                </a:moveTo>
                <a:lnTo>
                  <a:pt x="1971293" y="932688"/>
                </a:lnTo>
                <a:lnTo>
                  <a:pt x="1949195" y="932688"/>
                </a:lnTo>
                <a:lnTo>
                  <a:pt x="1949195" y="954786"/>
                </a:lnTo>
                <a:lnTo>
                  <a:pt x="1971293" y="954786"/>
                </a:lnTo>
                <a:close/>
              </a:path>
              <a:path w="1971675" h="2497454">
                <a:moveTo>
                  <a:pt x="1971293" y="999744"/>
                </a:moveTo>
                <a:lnTo>
                  <a:pt x="1971293" y="977646"/>
                </a:lnTo>
                <a:lnTo>
                  <a:pt x="1949195" y="977646"/>
                </a:lnTo>
                <a:lnTo>
                  <a:pt x="1949195" y="999744"/>
                </a:lnTo>
                <a:lnTo>
                  <a:pt x="1971293" y="999744"/>
                </a:lnTo>
                <a:close/>
              </a:path>
              <a:path w="1971675" h="2497454">
                <a:moveTo>
                  <a:pt x="1971293" y="1043939"/>
                </a:moveTo>
                <a:lnTo>
                  <a:pt x="1971293" y="1021841"/>
                </a:lnTo>
                <a:lnTo>
                  <a:pt x="1949195" y="1021841"/>
                </a:lnTo>
                <a:lnTo>
                  <a:pt x="1949195" y="1043939"/>
                </a:lnTo>
                <a:lnTo>
                  <a:pt x="1971293" y="1043939"/>
                </a:lnTo>
                <a:close/>
              </a:path>
              <a:path w="1971675" h="2497454">
                <a:moveTo>
                  <a:pt x="1971293" y="1088898"/>
                </a:moveTo>
                <a:lnTo>
                  <a:pt x="1971293" y="1066800"/>
                </a:lnTo>
                <a:lnTo>
                  <a:pt x="1949195" y="1066800"/>
                </a:lnTo>
                <a:lnTo>
                  <a:pt x="1949195" y="1088898"/>
                </a:lnTo>
                <a:lnTo>
                  <a:pt x="1971293" y="1088898"/>
                </a:lnTo>
                <a:close/>
              </a:path>
              <a:path w="1971675" h="2497454">
                <a:moveTo>
                  <a:pt x="1971293" y="1133094"/>
                </a:moveTo>
                <a:lnTo>
                  <a:pt x="1971293" y="1110996"/>
                </a:lnTo>
                <a:lnTo>
                  <a:pt x="1949195" y="1110996"/>
                </a:lnTo>
                <a:lnTo>
                  <a:pt x="1949195" y="1133094"/>
                </a:lnTo>
                <a:lnTo>
                  <a:pt x="1971293" y="1133094"/>
                </a:lnTo>
                <a:close/>
              </a:path>
              <a:path w="1971675" h="2497454">
                <a:moveTo>
                  <a:pt x="1971293" y="1178052"/>
                </a:moveTo>
                <a:lnTo>
                  <a:pt x="1971293" y="1155953"/>
                </a:lnTo>
                <a:lnTo>
                  <a:pt x="1949195" y="1155953"/>
                </a:lnTo>
                <a:lnTo>
                  <a:pt x="1949195" y="1178052"/>
                </a:lnTo>
                <a:lnTo>
                  <a:pt x="1971293" y="1178052"/>
                </a:lnTo>
                <a:close/>
              </a:path>
              <a:path w="1971675" h="2497454">
                <a:moveTo>
                  <a:pt x="1971293" y="1222248"/>
                </a:moveTo>
                <a:lnTo>
                  <a:pt x="1971293" y="1200150"/>
                </a:lnTo>
                <a:lnTo>
                  <a:pt x="1949195" y="1200150"/>
                </a:lnTo>
                <a:lnTo>
                  <a:pt x="1949195" y="1222248"/>
                </a:lnTo>
                <a:lnTo>
                  <a:pt x="1971293" y="1222248"/>
                </a:lnTo>
                <a:close/>
              </a:path>
              <a:path w="1971675" h="2497454">
                <a:moveTo>
                  <a:pt x="1971293" y="1267206"/>
                </a:moveTo>
                <a:lnTo>
                  <a:pt x="1971293" y="1245108"/>
                </a:lnTo>
                <a:lnTo>
                  <a:pt x="1949195" y="1245108"/>
                </a:lnTo>
                <a:lnTo>
                  <a:pt x="1949195" y="1267206"/>
                </a:lnTo>
                <a:lnTo>
                  <a:pt x="1971293" y="1267206"/>
                </a:lnTo>
                <a:close/>
              </a:path>
              <a:path w="1971675" h="2497454">
                <a:moveTo>
                  <a:pt x="1971293" y="1311402"/>
                </a:moveTo>
                <a:lnTo>
                  <a:pt x="1971293" y="1289303"/>
                </a:lnTo>
                <a:lnTo>
                  <a:pt x="1949195" y="1289303"/>
                </a:lnTo>
                <a:lnTo>
                  <a:pt x="1949195" y="1311402"/>
                </a:lnTo>
                <a:lnTo>
                  <a:pt x="1971293" y="1311402"/>
                </a:lnTo>
                <a:close/>
              </a:path>
              <a:path w="1971675" h="2497454">
                <a:moveTo>
                  <a:pt x="1971293" y="1356360"/>
                </a:moveTo>
                <a:lnTo>
                  <a:pt x="1971293" y="1333500"/>
                </a:lnTo>
                <a:lnTo>
                  <a:pt x="1949195" y="1333500"/>
                </a:lnTo>
                <a:lnTo>
                  <a:pt x="1949195" y="1356360"/>
                </a:lnTo>
                <a:lnTo>
                  <a:pt x="1971293" y="1356360"/>
                </a:lnTo>
                <a:close/>
              </a:path>
              <a:path w="1971675" h="2497454">
                <a:moveTo>
                  <a:pt x="1971293" y="1400556"/>
                </a:moveTo>
                <a:lnTo>
                  <a:pt x="1971293" y="1378458"/>
                </a:lnTo>
                <a:lnTo>
                  <a:pt x="1949195" y="1378458"/>
                </a:lnTo>
                <a:lnTo>
                  <a:pt x="1949195" y="1400556"/>
                </a:lnTo>
                <a:lnTo>
                  <a:pt x="1971293" y="1400556"/>
                </a:lnTo>
                <a:close/>
              </a:path>
              <a:path w="1971675" h="2497454">
                <a:moveTo>
                  <a:pt x="1971293" y="1445514"/>
                </a:moveTo>
                <a:lnTo>
                  <a:pt x="1971293" y="1422653"/>
                </a:lnTo>
                <a:lnTo>
                  <a:pt x="1949195" y="1422653"/>
                </a:lnTo>
                <a:lnTo>
                  <a:pt x="1949195" y="1445514"/>
                </a:lnTo>
                <a:lnTo>
                  <a:pt x="1971293" y="1445514"/>
                </a:lnTo>
                <a:close/>
              </a:path>
              <a:path w="1971675" h="2497454">
                <a:moveTo>
                  <a:pt x="1971293" y="1489710"/>
                </a:moveTo>
                <a:lnTo>
                  <a:pt x="1971293" y="1467612"/>
                </a:lnTo>
                <a:lnTo>
                  <a:pt x="1949195" y="1467612"/>
                </a:lnTo>
                <a:lnTo>
                  <a:pt x="1949195" y="1489710"/>
                </a:lnTo>
                <a:lnTo>
                  <a:pt x="1971293" y="1489710"/>
                </a:lnTo>
                <a:close/>
              </a:path>
              <a:path w="1971675" h="2497454">
                <a:moveTo>
                  <a:pt x="1971293" y="1534668"/>
                </a:moveTo>
                <a:lnTo>
                  <a:pt x="1971293" y="1511808"/>
                </a:lnTo>
                <a:lnTo>
                  <a:pt x="1949195" y="1511808"/>
                </a:lnTo>
                <a:lnTo>
                  <a:pt x="1949195" y="1534668"/>
                </a:lnTo>
                <a:lnTo>
                  <a:pt x="1971293" y="1534668"/>
                </a:lnTo>
                <a:close/>
              </a:path>
              <a:path w="1971675" h="2497454">
                <a:moveTo>
                  <a:pt x="1971293" y="1578864"/>
                </a:moveTo>
                <a:lnTo>
                  <a:pt x="1971293" y="1556765"/>
                </a:lnTo>
                <a:lnTo>
                  <a:pt x="1949195" y="1556765"/>
                </a:lnTo>
                <a:lnTo>
                  <a:pt x="1949195" y="1578864"/>
                </a:lnTo>
                <a:lnTo>
                  <a:pt x="1971293" y="1578864"/>
                </a:lnTo>
                <a:close/>
              </a:path>
              <a:path w="1971675" h="2497454">
                <a:moveTo>
                  <a:pt x="1971293" y="1623060"/>
                </a:moveTo>
                <a:lnTo>
                  <a:pt x="1971293" y="1600962"/>
                </a:lnTo>
                <a:lnTo>
                  <a:pt x="1949195" y="1600962"/>
                </a:lnTo>
                <a:lnTo>
                  <a:pt x="1949195" y="1623060"/>
                </a:lnTo>
                <a:lnTo>
                  <a:pt x="1971293" y="1623060"/>
                </a:lnTo>
                <a:close/>
              </a:path>
              <a:path w="1971675" h="2497454">
                <a:moveTo>
                  <a:pt x="1971293" y="1668018"/>
                </a:moveTo>
                <a:lnTo>
                  <a:pt x="1971293" y="1645920"/>
                </a:lnTo>
                <a:lnTo>
                  <a:pt x="1949195" y="1645920"/>
                </a:lnTo>
                <a:lnTo>
                  <a:pt x="1949195" y="1668018"/>
                </a:lnTo>
                <a:lnTo>
                  <a:pt x="1971293" y="1668018"/>
                </a:lnTo>
                <a:close/>
              </a:path>
              <a:path w="1971675" h="2497454">
                <a:moveTo>
                  <a:pt x="1971293" y="1712214"/>
                </a:moveTo>
                <a:lnTo>
                  <a:pt x="1971293" y="1690115"/>
                </a:lnTo>
                <a:lnTo>
                  <a:pt x="1949195" y="1690115"/>
                </a:lnTo>
                <a:lnTo>
                  <a:pt x="1949195" y="1712214"/>
                </a:lnTo>
                <a:lnTo>
                  <a:pt x="1971293" y="1712214"/>
                </a:lnTo>
                <a:close/>
              </a:path>
              <a:path w="1971675" h="2497454">
                <a:moveTo>
                  <a:pt x="1971293" y="1757172"/>
                </a:moveTo>
                <a:lnTo>
                  <a:pt x="1971293" y="1735074"/>
                </a:lnTo>
                <a:lnTo>
                  <a:pt x="1949195" y="1735074"/>
                </a:lnTo>
                <a:lnTo>
                  <a:pt x="1949195" y="1757172"/>
                </a:lnTo>
                <a:lnTo>
                  <a:pt x="1971293" y="1757172"/>
                </a:lnTo>
                <a:close/>
              </a:path>
              <a:path w="1971675" h="2497454">
                <a:moveTo>
                  <a:pt x="1971293" y="1801368"/>
                </a:moveTo>
                <a:lnTo>
                  <a:pt x="1971293" y="1779270"/>
                </a:lnTo>
                <a:lnTo>
                  <a:pt x="1949195" y="1779270"/>
                </a:lnTo>
                <a:lnTo>
                  <a:pt x="1949195" y="1801368"/>
                </a:lnTo>
                <a:lnTo>
                  <a:pt x="1971293" y="1801368"/>
                </a:lnTo>
                <a:close/>
              </a:path>
              <a:path w="1971675" h="2497454">
                <a:moveTo>
                  <a:pt x="1971293" y="1846326"/>
                </a:moveTo>
                <a:lnTo>
                  <a:pt x="1971293" y="1824227"/>
                </a:lnTo>
                <a:lnTo>
                  <a:pt x="1949195" y="1824227"/>
                </a:lnTo>
                <a:lnTo>
                  <a:pt x="1949195" y="1846326"/>
                </a:lnTo>
                <a:lnTo>
                  <a:pt x="1971293" y="1846326"/>
                </a:lnTo>
                <a:close/>
              </a:path>
              <a:path w="1971675" h="2497454">
                <a:moveTo>
                  <a:pt x="1971293" y="1890522"/>
                </a:moveTo>
                <a:lnTo>
                  <a:pt x="1971293" y="1868424"/>
                </a:lnTo>
                <a:lnTo>
                  <a:pt x="1949195" y="1868424"/>
                </a:lnTo>
                <a:lnTo>
                  <a:pt x="1949195" y="1890522"/>
                </a:lnTo>
                <a:lnTo>
                  <a:pt x="1971293" y="1890522"/>
                </a:lnTo>
                <a:close/>
              </a:path>
              <a:path w="1971675" h="2497454">
                <a:moveTo>
                  <a:pt x="1971293" y="1935480"/>
                </a:moveTo>
                <a:lnTo>
                  <a:pt x="1971293" y="1912620"/>
                </a:lnTo>
                <a:lnTo>
                  <a:pt x="1949195" y="1912620"/>
                </a:lnTo>
                <a:lnTo>
                  <a:pt x="1949195" y="1935480"/>
                </a:lnTo>
                <a:lnTo>
                  <a:pt x="1971293" y="1935480"/>
                </a:lnTo>
                <a:close/>
              </a:path>
              <a:path w="1971675" h="2497454">
                <a:moveTo>
                  <a:pt x="1971293" y="1979676"/>
                </a:moveTo>
                <a:lnTo>
                  <a:pt x="1971293" y="1957577"/>
                </a:lnTo>
                <a:lnTo>
                  <a:pt x="1949195" y="1957577"/>
                </a:lnTo>
                <a:lnTo>
                  <a:pt x="1949195" y="1979676"/>
                </a:lnTo>
                <a:lnTo>
                  <a:pt x="1971293" y="1979676"/>
                </a:lnTo>
                <a:close/>
              </a:path>
              <a:path w="1971675" h="2497454">
                <a:moveTo>
                  <a:pt x="1971294" y="2024634"/>
                </a:moveTo>
                <a:lnTo>
                  <a:pt x="1971293" y="2001774"/>
                </a:lnTo>
                <a:lnTo>
                  <a:pt x="1949195" y="2001774"/>
                </a:lnTo>
                <a:lnTo>
                  <a:pt x="1949196" y="2024634"/>
                </a:lnTo>
                <a:lnTo>
                  <a:pt x="1971294" y="2024634"/>
                </a:lnTo>
                <a:close/>
              </a:path>
              <a:path w="1971675" h="2497454">
                <a:moveTo>
                  <a:pt x="1971294" y="2068830"/>
                </a:moveTo>
                <a:lnTo>
                  <a:pt x="1971294" y="2046732"/>
                </a:lnTo>
                <a:lnTo>
                  <a:pt x="1949196" y="2046732"/>
                </a:lnTo>
                <a:lnTo>
                  <a:pt x="1949196" y="2068830"/>
                </a:lnTo>
                <a:lnTo>
                  <a:pt x="1971294" y="2068830"/>
                </a:lnTo>
                <a:close/>
              </a:path>
              <a:path w="1971675" h="2497454">
                <a:moveTo>
                  <a:pt x="1971294" y="2113788"/>
                </a:moveTo>
                <a:lnTo>
                  <a:pt x="1971294" y="2090927"/>
                </a:lnTo>
                <a:lnTo>
                  <a:pt x="1949196" y="2090927"/>
                </a:lnTo>
                <a:lnTo>
                  <a:pt x="1949196" y="2113788"/>
                </a:lnTo>
                <a:lnTo>
                  <a:pt x="1971294" y="2113788"/>
                </a:lnTo>
                <a:close/>
              </a:path>
              <a:path w="1971675" h="2497454">
                <a:moveTo>
                  <a:pt x="1971294" y="2157984"/>
                </a:moveTo>
                <a:lnTo>
                  <a:pt x="1971294" y="2135886"/>
                </a:lnTo>
                <a:lnTo>
                  <a:pt x="1949196" y="2135886"/>
                </a:lnTo>
                <a:lnTo>
                  <a:pt x="1949196" y="2157984"/>
                </a:lnTo>
                <a:lnTo>
                  <a:pt x="1971294" y="2157984"/>
                </a:lnTo>
                <a:close/>
              </a:path>
              <a:path w="1971675" h="2497454">
                <a:moveTo>
                  <a:pt x="1971294" y="2202180"/>
                </a:moveTo>
                <a:lnTo>
                  <a:pt x="1971294" y="2180082"/>
                </a:lnTo>
                <a:lnTo>
                  <a:pt x="1949196" y="2180082"/>
                </a:lnTo>
                <a:lnTo>
                  <a:pt x="1949196" y="2202180"/>
                </a:lnTo>
                <a:lnTo>
                  <a:pt x="1971294" y="2202180"/>
                </a:lnTo>
                <a:close/>
              </a:path>
              <a:path w="1971675" h="2497454">
                <a:moveTo>
                  <a:pt x="1971294" y="2247138"/>
                </a:moveTo>
                <a:lnTo>
                  <a:pt x="1971294" y="2225040"/>
                </a:lnTo>
                <a:lnTo>
                  <a:pt x="1949196" y="2225040"/>
                </a:lnTo>
                <a:lnTo>
                  <a:pt x="1949196" y="2247138"/>
                </a:lnTo>
                <a:lnTo>
                  <a:pt x="1971294" y="2247138"/>
                </a:lnTo>
                <a:close/>
              </a:path>
              <a:path w="1971675" h="2497454">
                <a:moveTo>
                  <a:pt x="1971294" y="2291334"/>
                </a:moveTo>
                <a:lnTo>
                  <a:pt x="1971294" y="2269236"/>
                </a:lnTo>
                <a:lnTo>
                  <a:pt x="1949196" y="2269236"/>
                </a:lnTo>
                <a:lnTo>
                  <a:pt x="1949196" y="2291334"/>
                </a:lnTo>
                <a:lnTo>
                  <a:pt x="1971294" y="2291334"/>
                </a:lnTo>
                <a:close/>
              </a:path>
              <a:path w="1971675" h="2497454">
                <a:moveTo>
                  <a:pt x="1971294" y="2336292"/>
                </a:moveTo>
                <a:lnTo>
                  <a:pt x="1971294" y="2314194"/>
                </a:lnTo>
                <a:lnTo>
                  <a:pt x="1949196" y="2314194"/>
                </a:lnTo>
                <a:lnTo>
                  <a:pt x="1949196" y="2336292"/>
                </a:lnTo>
                <a:lnTo>
                  <a:pt x="1971294" y="2336292"/>
                </a:lnTo>
                <a:close/>
              </a:path>
              <a:path w="1971675" h="2497454">
                <a:moveTo>
                  <a:pt x="1971294" y="2380488"/>
                </a:moveTo>
                <a:lnTo>
                  <a:pt x="1971294" y="2358390"/>
                </a:lnTo>
                <a:lnTo>
                  <a:pt x="1949196" y="2358390"/>
                </a:lnTo>
                <a:lnTo>
                  <a:pt x="1949196" y="2380488"/>
                </a:lnTo>
                <a:lnTo>
                  <a:pt x="1971294" y="2380488"/>
                </a:lnTo>
                <a:close/>
              </a:path>
              <a:path w="1971675" h="2497454">
                <a:moveTo>
                  <a:pt x="1971294" y="2425446"/>
                </a:moveTo>
                <a:lnTo>
                  <a:pt x="1971294" y="2403348"/>
                </a:lnTo>
                <a:lnTo>
                  <a:pt x="1949196" y="2403348"/>
                </a:lnTo>
                <a:lnTo>
                  <a:pt x="1949196" y="2425446"/>
                </a:lnTo>
                <a:lnTo>
                  <a:pt x="1971294" y="2425446"/>
                </a:lnTo>
                <a:close/>
              </a:path>
              <a:path w="1971675" h="2497454">
                <a:moveTo>
                  <a:pt x="1971294" y="2469642"/>
                </a:moveTo>
                <a:lnTo>
                  <a:pt x="1971294" y="2447544"/>
                </a:lnTo>
                <a:lnTo>
                  <a:pt x="1949196" y="2447544"/>
                </a:lnTo>
                <a:lnTo>
                  <a:pt x="1949196" y="2469642"/>
                </a:lnTo>
                <a:lnTo>
                  <a:pt x="1971294" y="2469642"/>
                </a:lnTo>
                <a:close/>
              </a:path>
              <a:path w="1971675" h="2497454">
                <a:moveTo>
                  <a:pt x="1953768" y="2497074"/>
                </a:moveTo>
                <a:lnTo>
                  <a:pt x="1953768" y="2474976"/>
                </a:lnTo>
                <a:lnTo>
                  <a:pt x="1931670" y="2474976"/>
                </a:lnTo>
                <a:lnTo>
                  <a:pt x="1931670" y="2497074"/>
                </a:lnTo>
                <a:lnTo>
                  <a:pt x="1953768" y="2497074"/>
                </a:lnTo>
                <a:close/>
              </a:path>
              <a:path w="1971675" h="2497454">
                <a:moveTo>
                  <a:pt x="1909572" y="2497074"/>
                </a:moveTo>
                <a:lnTo>
                  <a:pt x="1909572" y="2474976"/>
                </a:lnTo>
                <a:lnTo>
                  <a:pt x="1887474" y="2474976"/>
                </a:lnTo>
                <a:lnTo>
                  <a:pt x="1887474" y="2497074"/>
                </a:lnTo>
                <a:lnTo>
                  <a:pt x="1909572" y="2497074"/>
                </a:lnTo>
                <a:close/>
              </a:path>
              <a:path w="1971675" h="2497454">
                <a:moveTo>
                  <a:pt x="1864614" y="2497074"/>
                </a:moveTo>
                <a:lnTo>
                  <a:pt x="1864614" y="2474976"/>
                </a:lnTo>
                <a:lnTo>
                  <a:pt x="1842516" y="2474976"/>
                </a:lnTo>
                <a:lnTo>
                  <a:pt x="1842516" y="2497074"/>
                </a:lnTo>
                <a:lnTo>
                  <a:pt x="1864614" y="2497074"/>
                </a:lnTo>
                <a:close/>
              </a:path>
              <a:path w="1971675" h="2497454">
                <a:moveTo>
                  <a:pt x="1820418" y="2497074"/>
                </a:moveTo>
                <a:lnTo>
                  <a:pt x="1820418" y="2474976"/>
                </a:lnTo>
                <a:lnTo>
                  <a:pt x="1798320" y="2474976"/>
                </a:lnTo>
                <a:lnTo>
                  <a:pt x="1798320" y="2497074"/>
                </a:lnTo>
                <a:lnTo>
                  <a:pt x="1820418" y="2497074"/>
                </a:lnTo>
                <a:close/>
              </a:path>
              <a:path w="1971675" h="2497454">
                <a:moveTo>
                  <a:pt x="1775460" y="2497074"/>
                </a:moveTo>
                <a:lnTo>
                  <a:pt x="1775460" y="2474976"/>
                </a:lnTo>
                <a:lnTo>
                  <a:pt x="1753362" y="2474976"/>
                </a:lnTo>
                <a:lnTo>
                  <a:pt x="1753362" y="2497074"/>
                </a:lnTo>
                <a:lnTo>
                  <a:pt x="1775460" y="2497074"/>
                </a:lnTo>
                <a:close/>
              </a:path>
              <a:path w="1971675" h="2497454">
                <a:moveTo>
                  <a:pt x="1731264" y="2497074"/>
                </a:moveTo>
                <a:lnTo>
                  <a:pt x="1731264" y="2474976"/>
                </a:lnTo>
                <a:lnTo>
                  <a:pt x="1709166" y="2474976"/>
                </a:lnTo>
                <a:lnTo>
                  <a:pt x="1709166" y="2497074"/>
                </a:lnTo>
                <a:lnTo>
                  <a:pt x="1731264" y="2497074"/>
                </a:lnTo>
                <a:close/>
              </a:path>
              <a:path w="1971675" h="2497454">
                <a:moveTo>
                  <a:pt x="1687068" y="2497074"/>
                </a:moveTo>
                <a:lnTo>
                  <a:pt x="1687068" y="2474976"/>
                </a:lnTo>
                <a:lnTo>
                  <a:pt x="1664208" y="2474976"/>
                </a:lnTo>
                <a:lnTo>
                  <a:pt x="1664208" y="2497074"/>
                </a:lnTo>
                <a:lnTo>
                  <a:pt x="1687068" y="2497074"/>
                </a:lnTo>
                <a:close/>
              </a:path>
              <a:path w="1971675" h="2497454">
                <a:moveTo>
                  <a:pt x="1642110" y="2497074"/>
                </a:moveTo>
                <a:lnTo>
                  <a:pt x="1642110" y="2474976"/>
                </a:lnTo>
                <a:lnTo>
                  <a:pt x="1620012" y="2474976"/>
                </a:lnTo>
                <a:lnTo>
                  <a:pt x="1620012" y="2497074"/>
                </a:lnTo>
                <a:lnTo>
                  <a:pt x="1642110" y="2497074"/>
                </a:lnTo>
                <a:close/>
              </a:path>
              <a:path w="1971675" h="2497454">
                <a:moveTo>
                  <a:pt x="1597914" y="2497074"/>
                </a:moveTo>
                <a:lnTo>
                  <a:pt x="1597914" y="2474976"/>
                </a:lnTo>
                <a:lnTo>
                  <a:pt x="1575054" y="2474976"/>
                </a:lnTo>
                <a:lnTo>
                  <a:pt x="1575054" y="2497074"/>
                </a:lnTo>
                <a:lnTo>
                  <a:pt x="1597914" y="2497074"/>
                </a:lnTo>
                <a:close/>
              </a:path>
              <a:path w="1971675" h="2497454">
                <a:moveTo>
                  <a:pt x="1552956" y="2497074"/>
                </a:moveTo>
                <a:lnTo>
                  <a:pt x="1552956" y="2474976"/>
                </a:lnTo>
                <a:lnTo>
                  <a:pt x="1530858" y="2474976"/>
                </a:lnTo>
                <a:lnTo>
                  <a:pt x="1530858" y="2497074"/>
                </a:lnTo>
                <a:lnTo>
                  <a:pt x="1552956" y="2497074"/>
                </a:lnTo>
                <a:close/>
              </a:path>
              <a:path w="1971675" h="2497454">
                <a:moveTo>
                  <a:pt x="1508760" y="2497074"/>
                </a:moveTo>
                <a:lnTo>
                  <a:pt x="1508760" y="2474976"/>
                </a:lnTo>
                <a:lnTo>
                  <a:pt x="1485900" y="2474976"/>
                </a:lnTo>
                <a:lnTo>
                  <a:pt x="1485900" y="2497074"/>
                </a:lnTo>
                <a:lnTo>
                  <a:pt x="1508760" y="2497074"/>
                </a:lnTo>
                <a:close/>
              </a:path>
              <a:path w="1971675" h="2497454">
                <a:moveTo>
                  <a:pt x="1463802" y="2497074"/>
                </a:moveTo>
                <a:lnTo>
                  <a:pt x="1463802" y="2474976"/>
                </a:lnTo>
                <a:lnTo>
                  <a:pt x="1441704" y="2474976"/>
                </a:lnTo>
                <a:lnTo>
                  <a:pt x="1441704" y="2497074"/>
                </a:lnTo>
                <a:lnTo>
                  <a:pt x="1463802" y="2497074"/>
                </a:lnTo>
                <a:close/>
              </a:path>
              <a:path w="1971675" h="2497454">
                <a:moveTo>
                  <a:pt x="1419606" y="2497074"/>
                </a:moveTo>
                <a:lnTo>
                  <a:pt x="1419606" y="2474976"/>
                </a:lnTo>
                <a:lnTo>
                  <a:pt x="1396746" y="2474976"/>
                </a:lnTo>
                <a:lnTo>
                  <a:pt x="1396746" y="2497074"/>
                </a:lnTo>
                <a:lnTo>
                  <a:pt x="1419606" y="2497074"/>
                </a:lnTo>
                <a:close/>
              </a:path>
              <a:path w="1971675" h="2497454">
                <a:moveTo>
                  <a:pt x="1374648" y="2497074"/>
                </a:moveTo>
                <a:lnTo>
                  <a:pt x="1374648" y="2474976"/>
                </a:lnTo>
                <a:lnTo>
                  <a:pt x="1352550" y="2474976"/>
                </a:lnTo>
                <a:lnTo>
                  <a:pt x="1352550" y="2497074"/>
                </a:lnTo>
                <a:lnTo>
                  <a:pt x="1374648" y="2497074"/>
                </a:lnTo>
                <a:close/>
              </a:path>
              <a:path w="1971675" h="2497454">
                <a:moveTo>
                  <a:pt x="1330452" y="2497074"/>
                </a:moveTo>
                <a:lnTo>
                  <a:pt x="1330452" y="2474976"/>
                </a:lnTo>
                <a:lnTo>
                  <a:pt x="1308354" y="2474976"/>
                </a:lnTo>
                <a:lnTo>
                  <a:pt x="1308354" y="2497074"/>
                </a:lnTo>
                <a:lnTo>
                  <a:pt x="1330452" y="2497074"/>
                </a:lnTo>
                <a:close/>
              </a:path>
              <a:path w="1971675" h="2497454">
                <a:moveTo>
                  <a:pt x="1285494" y="2497074"/>
                </a:moveTo>
                <a:lnTo>
                  <a:pt x="1285494" y="2474976"/>
                </a:lnTo>
                <a:lnTo>
                  <a:pt x="1263396" y="2474976"/>
                </a:lnTo>
                <a:lnTo>
                  <a:pt x="1263396" y="2497074"/>
                </a:lnTo>
                <a:lnTo>
                  <a:pt x="1285494" y="2497074"/>
                </a:lnTo>
                <a:close/>
              </a:path>
              <a:path w="1971675" h="2497454">
                <a:moveTo>
                  <a:pt x="1241298" y="2497074"/>
                </a:moveTo>
                <a:lnTo>
                  <a:pt x="1241298" y="2474976"/>
                </a:lnTo>
                <a:lnTo>
                  <a:pt x="1219200" y="2474976"/>
                </a:lnTo>
                <a:lnTo>
                  <a:pt x="1219200" y="2497074"/>
                </a:lnTo>
                <a:lnTo>
                  <a:pt x="1241298" y="2497074"/>
                </a:lnTo>
                <a:close/>
              </a:path>
              <a:path w="1971675" h="2497454">
                <a:moveTo>
                  <a:pt x="1196340" y="2497074"/>
                </a:moveTo>
                <a:lnTo>
                  <a:pt x="1196340" y="2474976"/>
                </a:lnTo>
                <a:lnTo>
                  <a:pt x="1174242" y="2474976"/>
                </a:lnTo>
                <a:lnTo>
                  <a:pt x="1174242" y="2497074"/>
                </a:lnTo>
                <a:lnTo>
                  <a:pt x="1196340" y="2497074"/>
                </a:lnTo>
                <a:close/>
              </a:path>
              <a:path w="1971675" h="2497454">
                <a:moveTo>
                  <a:pt x="1152144" y="2497074"/>
                </a:moveTo>
                <a:lnTo>
                  <a:pt x="1152144" y="2474976"/>
                </a:lnTo>
                <a:lnTo>
                  <a:pt x="1130046" y="2474976"/>
                </a:lnTo>
                <a:lnTo>
                  <a:pt x="1130046" y="2497074"/>
                </a:lnTo>
                <a:lnTo>
                  <a:pt x="1152144" y="2497074"/>
                </a:lnTo>
                <a:close/>
              </a:path>
              <a:path w="1971675" h="2497454">
                <a:moveTo>
                  <a:pt x="1107186" y="2497074"/>
                </a:moveTo>
                <a:lnTo>
                  <a:pt x="1107186" y="2474976"/>
                </a:lnTo>
                <a:lnTo>
                  <a:pt x="1085088" y="2474976"/>
                </a:lnTo>
                <a:lnTo>
                  <a:pt x="1085088" y="2497074"/>
                </a:lnTo>
                <a:lnTo>
                  <a:pt x="1107186" y="2497074"/>
                </a:lnTo>
                <a:close/>
              </a:path>
              <a:path w="1971675" h="2497454">
                <a:moveTo>
                  <a:pt x="1062990" y="2497074"/>
                </a:moveTo>
                <a:lnTo>
                  <a:pt x="1062990" y="2474976"/>
                </a:lnTo>
                <a:lnTo>
                  <a:pt x="1040892" y="2474976"/>
                </a:lnTo>
                <a:lnTo>
                  <a:pt x="1040892" y="2497074"/>
                </a:lnTo>
                <a:lnTo>
                  <a:pt x="1062990" y="2497074"/>
                </a:lnTo>
                <a:close/>
              </a:path>
              <a:path w="1971675" h="2497454">
                <a:moveTo>
                  <a:pt x="1018794" y="2497074"/>
                </a:moveTo>
                <a:lnTo>
                  <a:pt x="1018794" y="2474976"/>
                </a:lnTo>
                <a:lnTo>
                  <a:pt x="995934" y="2474976"/>
                </a:lnTo>
                <a:lnTo>
                  <a:pt x="995934" y="2497074"/>
                </a:lnTo>
                <a:lnTo>
                  <a:pt x="1018794" y="2497074"/>
                </a:lnTo>
                <a:close/>
              </a:path>
              <a:path w="1971675" h="2497454">
                <a:moveTo>
                  <a:pt x="973836" y="2497074"/>
                </a:moveTo>
                <a:lnTo>
                  <a:pt x="973836" y="2474976"/>
                </a:lnTo>
                <a:lnTo>
                  <a:pt x="951738" y="2474976"/>
                </a:lnTo>
                <a:lnTo>
                  <a:pt x="951738" y="2497074"/>
                </a:lnTo>
                <a:lnTo>
                  <a:pt x="973836" y="2497074"/>
                </a:lnTo>
                <a:close/>
              </a:path>
              <a:path w="1971675" h="2497454">
                <a:moveTo>
                  <a:pt x="929640" y="2497074"/>
                </a:moveTo>
                <a:lnTo>
                  <a:pt x="929640" y="2474976"/>
                </a:lnTo>
                <a:lnTo>
                  <a:pt x="906780" y="2474976"/>
                </a:lnTo>
                <a:lnTo>
                  <a:pt x="906780" y="2497074"/>
                </a:lnTo>
                <a:lnTo>
                  <a:pt x="929640" y="2497074"/>
                </a:lnTo>
                <a:close/>
              </a:path>
              <a:path w="1971675" h="2497454">
                <a:moveTo>
                  <a:pt x="884682" y="2497074"/>
                </a:moveTo>
                <a:lnTo>
                  <a:pt x="884682" y="2474976"/>
                </a:lnTo>
                <a:lnTo>
                  <a:pt x="862584" y="2474976"/>
                </a:lnTo>
                <a:lnTo>
                  <a:pt x="862584" y="2497074"/>
                </a:lnTo>
                <a:lnTo>
                  <a:pt x="884682" y="2497074"/>
                </a:lnTo>
                <a:close/>
              </a:path>
              <a:path w="1971675" h="2497454">
                <a:moveTo>
                  <a:pt x="840486" y="2497074"/>
                </a:moveTo>
                <a:lnTo>
                  <a:pt x="840486" y="2474976"/>
                </a:lnTo>
                <a:lnTo>
                  <a:pt x="817626" y="2474976"/>
                </a:lnTo>
                <a:lnTo>
                  <a:pt x="817626" y="2497074"/>
                </a:lnTo>
                <a:lnTo>
                  <a:pt x="840486" y="2497074"/>
                </a:lnTo>
                <a:close/>
              </a:path>
              <a:path w="1971675" h="2497454">
                <a:moveTo>
                  <a:pt x="795528" y="2497074"/>
                </a:moveTo>
                <a:lnTo>
                  <a:pt x="795528" y="2474976"/>
                </a:lnTo>
                <a:lnTo>
                  <a:pt x="773430" y="2474976"/>
                </a:lnTo>
                <a:lnTo>
                  <a:pt x="773430" y="2497074"/>
                </a:lnTo>
                <a:lnTo>
                  <a:pt x="795528" y="2497074"/>
                </a:lnTo>
                <a:close/>
              </a:path>
              <a:path w="1971675" h="2497454">
                <a:moveTo>
                  <a:pt x="751332" y="2497074"/>
                </a:moveTo>
                <a:lnTo>
                  <a:pt x="751332" y="2474976"/>
                </a:lnTo>
                <a:lnTo>
                  <a:pt x="729234" y="2474976"/>
                </a:lnTo>
                <a:lnTo>
                  <a:pt x="729234" y="2497074"/>
                </a:lnTo>
                <a:lnTo>
                  <a:pt x="751332" y="2497074"/>
                </a:lnTo>
                <a:close/>
              </a:path>
              <a:path w="1971675" h="2497454">
                <a:moveTo>
                  <a:pt x="706374" y="2497074"/>
                </a:moveTo>
                <a:lnTo>
                  <a:pt x="706374" y="2474976"/>
                </a:lnTo>
                <a:lnTo>
                  <a:pt x="684276" y="2474976"/>
                </a:lnTo>
                <a:lnTo>
                  <a:pt x="684276" y="2497074"/>
                </a:lnTo>
                <a:lnTo>
                  <a:pt x="706374" y="2497074"/>
                </a:lnTo>
                <a:close/>
              </a:path>
              <a:path w="1971675" h="2497454">
                <a:moveTo>
                  <a:pt x="662178" y="2497074"/>
                </a:moveTo>
                <a:lnTo>
                  <a:pt x="662178" y="2474976"/>
                </a:lnTo>
                <a:lnTo>
                  <a:pt x="640080" y="2474976"/>
                </a:lnTo>
                <a:lnTo>
                  <a:pt x="640080" y="2497074"/>
                </a:lnTo>
                <a:lnTo>
                  <a:pt x="662178" y="2497074"/>
                </a:lnTo>
                <a:close/>
              </a:path>
              <a:path w="1971675" h="2497454">
                <a:moveTo>
                  <a:pt x="617220" y="2497074"/>
                </a:moveTo>
                <a:lnTo>
                  <a:pt x="617220" y="2474976"/>
                </a:lnTo>
                <a:lnTo>
                  <a:pt x="595122" y="2474976"/>
                </a:lnTo>
                <a:lnTo>
                  <a:pt x="595122" y="2497074"/>
                </a:lnTo>
                <a:lnTo>
                  <a:pt x="617220" y="2497074"/>
                </a:lnTo>
                <a:close/>
              </a:path>
              <a:path w="1971675" h="2497454">
                <a:moveTo>
                  <a:pt x="573024" y="2497074"/>
                </a:moveTo>
                <a:lnTo>
                  <a:pt x="573024" y="2474976"/>
                </a:lnTo>
                <a:lnTo>
                  <a:pt x="550926" y="2474976"/>
                </a:lnTo>
                <a:lnTo>
                  <a:pt x="550926" y="2497074"/>
                </a:lnTo>
                <a:lnTo>
                  <a:pt x="573024" y="2497074"/>
                </a:lnTo>
                <a:close/>
              </a:path>
              <a:path w="1971675" h="2497454">
                <a:moveTo>
                  <a:pt x="528066" y="2497074"/>
                </a:moveTo>
                <a:lnTo>
                  <a:pt x="528066" y="2474976"/>
                </a:lnTo>
                <a:lnTo>
                  <a:pt x="505968" y="2474976"/>
                </a:lnTo>
                <a:lnTo>
                  <a:pt x="505968" y="2497074"/>
                </a:lnTo>
                <a:lnTo>
                  <a:pt x="528066" y="2497074"/>
                </a:lnTo>
                <a:close/>
              </a:path>
              <a:path w="1971675" h="2497454">
                <a:moveTo>
                  <a:pt x="483870" y="2497074"/>
                </a:moveTo>
                <a:lnTo>
                  <a:pt x="483870" y="2474976"/>
                </a:lnTo>
                <a:lnTo>
                  <a:pt x="461772" y="2474976"/>
                </a:lnTo>
                <a:lnTo>
                  <a:pt x="461772" y="2497074"/>
                </a:lnTo>
                <a:lnTo>
                  <a:pt x="483870" y="2497074"/>
                </a:lnTo>
                <a:close/>
              </a:path>
              <a:path w="1971675" h="2497454">
                <a:moveTo>
                  <a:pt x="439674" y="2497074"/>
                </a:moveTo>
                <a:lnTo>
                  <a:pt x="439674" y="2474976"/>
                </a:lnTo>
                <a:lnTo>
                  <a:pt x="416814" y="2474976"/>
                </a:lnTo>
                <a:lnTo>
                  <a:pt x="416814" y="2497074"/>
                </a:lnTo>
                <a:lnTo>
                  <a:pt x="439674" y="2497074"/>
                </a:lnTo>
                <a:close/>
              </a:path>
              <a:path w="1971675" h="2497454">
                <a:moveTo>
                  <a:pt x="394716" y="2497074"/>
                </a:moveTo>
                <a:lnTo>
                  <a:pt x="394716" y="2474976"/>
                </a:lnTo>
                <a:lnTo>
                  <a:pt x="372618" y="2474976"/>
                </a:lnTo>
                <a:lnTo>
                  <a:pt x="372618" y="2497074"/>
                </a:lnTo>
                <a:lnTo>
                  <a:pt x="394716" y="2497074"/>
                </a:lnTo>
                <a:close/>
              </a:path>
              <a:path w="1971675" h="2497454">
                <a:moveTo>
                  <a:pt x="350520" y="2497074"/>
                </a:moveTo>
                <a:lnTo>
                  <a:pt x="350520" y="2474976"/>
                </a:lnTo>
                <a:lnTo>
                  <a:pt x="327660" y="2474976"/>
                </a:lnTo>
                <a:lnTo>
                  <a:pt x="327660" y="2497074"/>
                </a:lnTo>
                <a:lnTo>
                  <a:pt x="350520" y="2497074"/>
                </a:lnTo>
                <a:close/>
              </a:path>
              <a:path w="1971675" h="2497454">
                <a:moveTo>
                  <a:pt x="305562" y="2497074"/>
                </a:moveTo>
                <a:lnTo>
                  <a:pt x="305562" y="2474976"/>
                </a:lnTo>
                <a:lnTo>
                  <a:pt x="283464" y="2474976"/>
                </a:lnTo>
                <a:lnTo>
                  <a:pt x="283464" y="2497074"/>
                </a:lnTo>
                <a:lnTo>
                  <a:pt x="305562" y="2497074"/>
                </a:lnTo>
                <a:close/>
              </a:path>
              <a:path w="1971675" h="2497454">
                <a:moveTo>
                  <a:pt x="261366" y="2497074"/>
                </a:moveTo>
                <a:lnTo>
                  <a:pt x="261366" y="2474976"/>
                </a:lnTo>
                <a:lnTo>
                  <a:pt x="238506" y="2474976"/>
                </a:lnTo>
                <a:lnTo>
                  <a:pt x="238506" y="2497074"/>
                </a:lnTo>
                <a:lnTo>
                  <a:pt x="261366" y="2497074"/>
                </a:lnTo>
                <a:close/>
              </a:path>
              <a:path w="1971675" h="2497454">
                <a:moveTo>
                  <a:pt x="216408" y="2497074"/>
                </a:moveTo>
                <a:lnTo>
                  <a:pt x="216408" y="2474976"/>
                </a:lnTo>
                <a:lnTo>
                  <a:pt x="194310" y="2474976"/>
                </a:lnTo>
                <a:lnTo>
                  <a:pt x="194310" y="2497074"/>
                </a:lnTo>
                <a:lnTo>
                  <a:pt x="216408" y="2497074"/>
                </a:lnTo>
                <a:close/>
              </a:path>
              <a:path w="1971675" h="2497454">
                <a:moveTo>
                  <a:pt x="172212" y="2497074"/>
                </a:moveTo>
                <a:lnTo>
                  <a:pt x="172212" y="2474976"/>
                </a:lnTo>
                <a:lnTo>
                  <a:pt x="150114" y="2474976"/>
                </a:lnTo>
                <a:lnTo>
                  <a:pt x="150114" y="2497074"/>
                </a:lnTo>
                <a:lnTo>
                  <a:pt x="172212" y="2497074"/>
                </a:lnTo>
                <a:close/>
              </a:path>
              <a:path w="1971675" h="2497454">
                <a:moveTo>
                  <a:pt x="127254" y="2497074"/>
                </a:moveTo>
                <a:lnTo>
                  <a:pt x="127254" y="2474976"/>
                </a:lnTo>
                <a:lnTo>
                  <a:pt x="105156" y="2474976"/>
                </a:lnTo>
                <a:lnTo>
                  <a:pt x="105156" y="2497074"/>
                </a:lnTo>
                <a:lnTo>
                  <a:pt x="127254" y="2497074"/>
                </a:lnTo>
                <a:close/>
              </a:path>
              <a:path w="1971675" h="2497454">
                <a:moveTo>
                  <a:pt x="83058" y="2497074"/>
                </a:moveTo>
                <a:lnTo>
                  <a:pt x="83058" y="2474976"/>
                </a:lnTo>
                <a:lnTo>
                  <a:pt x="60960" y="2474976"/>
                </a:lnTo>
                <a:lnTo>
                  <a:pt x="60960" y="2497074"/>
                </a:lnTo>
                <a:lnTo>
                  <a:pt x="83058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5854" y="3432369"/>
            <a:ext cx="917279" cy="34624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621884">
              <a:lnSpc>
                <a:spcPts val="1319"/>
              </a:lnSpc>
            </a:pPr>
            <a:r>
              <a:rPr sz="1190" spc="-7" dirty="0">
                <a:solidFill>
                  <a:srgbClr val="843B0B"/>
                </a:solidFill>
                <a:latin typeface="Trebuchet MS"/>
                <a:cs typeface="Trebuchet MS"/>
              </a:rPr>
              <a:t>User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621884">
              <a:lnSpc>
                <a:spcPts val="1401"/>
              </a:lnSpc>
              <a:spcBef>
                <a:spcPts val="4"/>
              </a:spcBef>
            </a:pPr>
            <a:r>
              <a:rPr sz="1190" spc="-47" dirty="0">
                <a:solidFill>
                  <a:srgbClr val="843B0B"/>
                </a:solidFill>
                <a:latin typeface="Trebuchet MS"/>
                <a:cs typeface="Trebuchet MS"/>
              </a:rPr>
              <a:t>Background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42418" y="3914848"/>
            <a:ext cx="1137011" cy="113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26121" y="3499740"/>
            <a:ext cx="1326254" cy="1698521"/>
          </a:xfrm>
          <a:custGeom>
            <a:avLst/>
            <a:gdLst/>
            <a:ahLst/>
            <a:cxnLst/>
            <a:rect l="l" t="t" r="r" b="b"/>
            <a:pathLst>
              <a:path w="1950084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8300" y="2485644"/>
                </a:lnTo>
                <a:lnTo>
                  <a:pt x="18300" y="2474976"/>
                </a:lnTo>
                <a:lnTo>
                  <a:pt x="22098" y="2474976"/>
                </a:lnTo>
                <a:close/>
              </a:path>
              <a:path w="1950084" h="2497454">
                <a:moveTo>
                  <a:pt x="40398" y="2497074"/>
                </a:moveTo>
                <a:lnTo>
                  <a:pt x="40398" y="2474976"/>
                </a:lnTo>
                <a:lnTo>
                  <a:pt x="18300" y="2474976"/>
                </a:lnTo>
                <a:lnTo>
                  <a:pt x="18300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40398" y="2497074"/>
                </a:lnTo>
                <a:close/>
              </a:path>
              <a:path w="1950084" h="2497454">
                <a:moveTo>
                  <a:pt x="22098" y="2497074"/>
                </a:moveTo>
                <a:lnTo>
                  <a:pt x="22098" y="2485644"/>
                </a:lnTo>
                <a:lnTo>
                  <a:pt x="18300" y="2485644"/>
                </a:lnTo>
                <a:lnTo>
                  <a:pt x="18300" y="2497074"/>
                </a:lnTo>
                <a:lnTo>
                  <a:pt x="22098" y="2497074"/>
                </a:lnTo>
                <a:close/>
              </a:path>
              <a:path w="1950084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50084" h="2497454">
                <a:moveTo>
                  <a:pt x="22098" y="2396490"/>
                </a:moveTo>
                <a:lnTo>
                  <a:pt x="22098" y="2374391"/>
                </a:lnTo>
                <a:lnTo>
                  <a:pt x="0" y="2374391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50084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50084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50084" h="2497454">
                <a:moveTo>
                  <a:pt x="22098" y="2263140"/>
                </a:moveTo>
                <a:lnTo>
                  <a:pt x="22098" y="2241041"/>
                </a:lnTo>
                <a:lnTo>
                  <a:pt x="0" y="2241041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50084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50084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50084" h="2497454">
                <a:moveTo>
                  <a:pt x="22098" y="2129790"/>
                </a:moveTo>
                <a:lnTo>
                  <a:pt x="22098" y="2106929"/>
                </a:lnTo>
                <a:lnTo>
                  <a:pt x="0" y="2106929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50084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50084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50084" h="2497454">
                <a:moveTo>
                  <a:pt x="22098" y="1995677"/>
                </a:moveTo>
                <a:lnTo>
                  <a:pt x="22098" y="1973579"/>
                </a:lnTo>
                <a:lnTo>
                  <a:pt x="0" y="1973579"/>
                </a:lnTo>
                <a:lnTo>
                  <a:pt x="0" y="1995677"/>
                </a:lnTo>
                <a:lnTo>
                  <a:pt x="22098" y="1995677"/>
                </a:lnTo>
                <a:close/>
              </a:path>
              <a:path w="1950084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50084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50084" h="2497454">
                <a:moveTo>
                  <a:pt x="22098" y="1862327"/>
                </a:moveTo>
                <a:lnTo>
                  <a:pt x="22098" y="1840229"/>
                </a:lnTo>
                <a:lnTo>
                  <a:pt x="0" y="1840229"/>
                </a:lnTo>
                <a:lnTo>
                  <a:pt x="0" y="1862327"/>
                </a:lnTo>
                <a:lnTo>
                  <a:pt x="22098" y="1862327"/>
                </a:lnTo>
                <a:close/>
              </a:path>
              <a:path w="1950084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50084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50084" h="2497454">
                <a:moveTo>
                  <a:pt x="22098" y="1728215"/>
                </a:moveTo>
                <a:lnTo>
                  <a:pt x="22098" y="1706117"/>
                </a:lnTo>
                <a:lnTo>
                  <a:pt x="0" y="1706117"/>
                </a:lnTo>
                <a:lnTo>
                  <a:pt x="0" y="1728215"/>
                </a:lnTo>
                <a:lnTo>
                  <a:pt x="22098" y="1728215"/>
                </a:lnTo>
                <a:close/>
              </a:path>
              <a:path w="1950084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50084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50084" h="2497454">
                <a:moveTo>
                  <a:pt x="22098" y="1594865"/>
                </a:moveTo>
                <a:lnTo>
                  <a:pt x="22098" y="1572767"/>
                </a:lnTo>
                <a:lnTo>
                  <a:pt x="0" y="1572767"/>
                </a:lnTo>
                <a:lnTo>
                  <a:pt x="0" y="1594865"/>
                </a:lnTo>
                <a:lnTo>
                  <a:pt x="22098" y="1594865"/>
                </a:lnTo>
                <a:close/>
              </a:path>
              <a:path w="1950084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50084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50084" h="2497454">
                <a:moveTo>
                  <a:pt x="22098" y="1461515"/>
                </a:moveTo>
                <a:lnTo>
                  <a:pt x="22098" y="1438655"/>
                </a:lnTo>
                <a:lnTo>
                  <a:pt x="0" y="1438655"/>
                </a:lnTo>
                <a:lnTo>
                  <a:pt x="0" y="1461515"/>
                </a:lnTo>
                <a:lnTo>
                  <a:pt x="22098" y="1461515"/>
                </a:lnTo>
                <a:close/>
              </a:path>
              <a:path w="1950084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50084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50084" h="2497454">
                <a:moveTo>
                  <a:pt x="22098" y="1327403"/>
                </a:moveTo>
                <a:lnTo>
                  <a:pt x="22098" y="1305305"/>
                </a:lnTo>
                <a:lnTo>
                  <a:pt x="0" y="1305305"/>
                </a:lnTo>
                <a:lnTo>
                  <a:pt x="0" y="1327403"/>
                </a:lnTo>
                <a:lnTo>
                  <a:pt x="22098" y="1327403"/>
                </a:lnTo>
                <a:close/>
              </a:path>
              <a:path w="1950084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50084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50084" h="2497454">
                <a:moveTo>
                  <a:pt x="22098" y="1194053"/>
                </a:moveTo>
                <a:lnTo>
                  <a:pt x="22098" y="1171955"/>
                </a:lnTo>
                <a:lnTo>
                  <a:pt x="0" y="1171955"/>
                </a:lnTo>
                <a:lnTo>
                  <a:pt x="0" y="1194053"/>
                </a:lnTo>
                <a:lnTo>
                  <a:pt x="22098" y="1194053"/>
                </a:lnTo>
                <a:close/>
              </a:path>
              <a:path w="1950084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50084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50084" h="2497454">
                <a:moveTo>
                  <a:pt x="22098" y="1059941"/>
                </a:moveTo>
                <a:lnTo>
                  <a:pt x="22098" y="1037843"/>
                </a:lnTo>
                <a:lnTo>
                  <a:pt x="0" y="1037843"/>
                </a:lnTo>
                <a:lnTo>
                  <a:pt x="0" y="1059941"/>
                </a:lnTo>
                <a:lnTo>
                  <a:pt x="22098" y="1059941"/>
                </a:lnTo>
                <a:close/>
              </a:path>
              <a:path w="1950084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50084" h="2497454">
                <a:moveTo>
                  <a:pt x="22098" y="970788"/>
                </a:moveTo>
                <a:lnTo>
                  <a:pt x="22098" y="948689"/>
                </a:lnTo>
                <a:lnTo>
                  <a:pt x="0" y="948689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50084" h="2497454">
                <a:moveTo>
                  <a:pt x="22098" y="926591"/>
                </a:moveTo>
                <a:lnTo>
                  <a:pt x="22098" y="904493"/>
                </a:lnTo>
                <a:lnTo>
                  <a:pt x="0" y="904493"/>
                </a:lnTo>
                <a:lnTo>
                  <a:pt x="0" y="926591"/>
                </a:lnTo>
                <a:lnTo>
                  <a:pt x="22098" y="926591"/>
                </a:lnTo>
                <a:close/>
              </a:path>
              <a:path w="1950084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50084" h="2497454">
                <a:moveTo>
                  <a:pt x="22098" y="837438"/>
                </a:moveTo>
                <a:lnTo>
                  <a:pt x="22098" y="815339"/>
                </a:lnTo>
                <a:lnTo>
                  <a:pt x="0" y="815339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50084" h="2497454">
                <a:moveTo>
                  <a:pt x="22098" y="793241"/>
                </a:moveTo>
                <a:lnTo>
                  <a:pt x="22098" y="770381"/>
                </a:lnTo>
                <a:lnTo>
                  <a:pt x="0" y="770381"/>
                </a:lnTo>
                <a:lnTo>
                  <a:pt x="0" y="793241"/>
                </a:lnTo>
                <a:lnTo>
                  <a:pt x="22098" y="793241"/>
                </a:lnTo>
                <a:close/>
              </a:path>
              <a:path w="1950084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50084" h="2497454">
                <a:moveTo>
                  <a:pt x="22098" y="704088"/>
                </a:moveTo>
                <a:lnTo>
                  <a:pt x="22098" y="681227"/>
                </a:lnTo>
                <a:lnTo>
                  <a:pt x="0" y="681227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50084" h="2497454">
                <a:moveTo>
                  <a:pt x="22098" y="659129"/>
                </a:moveTo>
                <a:lnTo>
                  <a:pt x="22098" y="637031"/>
                </a:lnTo>
                <a:lnTo>
                  <a:pt x="0" y="637031"/>
                </a:lnTo>
                <a:lnTo>
                  <a:pt x="0" y="659129"/>
                </a:lnTo>
                <a:lnTo>
                  <a:pt x="22098" y="659129"/>
                </a:lnTo>
                <a:close/>
              </a:path>
              <a:path w="1950084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50084" h="2497454">
                <a:moveTo>
                  <a:pt x="22098" y="569976"/>
                </a:moveTo>
                <a:lnTo>
                  <a:pt x="22098" y="547877"/>
                </a:lnTo>
                <a:lnTo>
                  <a:pt x="0" y="547877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50084" h="2497454">
                <a:moveTo>
                  <a:pt x="22098" y="525779"/>
                </a:moveTo>
                <a:lnTo>
                  <a:pt x="22098" y="503681"/>
                </a:lnTo>
                <a:lnTo>
                  <a:pt x="0" y="503681"/>
                </a:lnTo>
                <a:lnTo>
                  <a:pt x="0" y="525779"/>
                </a:lnTo>
                <a:lnTo>
                  <a:pt x="22098" y="525779"/>
                </a:lnTo>
                <a:close/>
              </a:path>
              <a:path w="1950084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50084" h="2497454">
                <a:moveTo>
                  <a:pt x="22098" y="436625"/>
                </a:moveTo>
                <a:lnTo>
                  <a:pt x="22098" y="414527"/>
                </a:lnTo>
                <a:lnTo>
                  <a:pt x="0" y="414527"/>
                </a:lnTo>
                <a:lnTo>
                  <a:pt x="0" y="436625"/>
                </a:lnTo>
                <a:lnTo>
                  <a:pt x="22098" y="436625"/>
                </a:lnTo>
                <a:close/>
              </a:path>
              <a:path w="1950084" h="2497454">
                <a:moveTo>
                  <a:pt x="22098" y="391667"/>
                </a:moveTo>
                <a:lnTo>
                  <a:pt x="22098" y="369569"/>
                </a:lnTo>
                <a:lnTo>
                  <a:pt x="0" y="369569"/>
                </a:lnTo>
                <a:lnTo>
                  <a:pt x="0" y="391667"/>
                </a:lnTo>
                <a:lnTo>
                  <a:pt x="22098" y="391667"/>
                </a:lnTo>
                <a:close/>
              </a:path>
              <a:path w="1950084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50084" h="2497454">
                <a:moveTo>
                  <a:pt x="22098" y="303275"/>
                </a:moveTo>
                <a:lnTo>
                  <a:pt x="22098" y="280415"/>
                </a:lnTo>
                <a:lnTo>
                  <a:pt x="0" y="280415"/>
                </a:lnTo>
                <a:lnTo>
                  <a:pt x="0" y="303275"/>
                </a:lnTo>
                <a:lnTo>
                  <a:pt x="22098" y="303275"/>
                </a:lnTo>
                <a:close/>
              </a:path>
              <a:path w="1950084" h="2497454">
                <a:moveTo>
                  <a:pt x="22098" y="258317"/>
                </a:moveTo>
                <a:lnTo>
                  <a:pt x="22098" y="236219"/>
                </a:lnTo>
                <a:lnTo>
                  <a:pt x="0" y="236219"/>
                </a:lnTo>
                <a:lnTo>
                  <a:pt x="0" y="258317"/>
                </a:lnTo>
                <a:lnTo>
                  <a:pt x="22098" y="258317"/>
                </a:lnTo>
                <a:close/>
              </a:path>
              <a:path w="1950084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50084" h="2497454">
                <a:moveTo>
                  <a:pt x="22098" y="169163"/>
                </a:moveTo>
                <a:lnTo>
                  <a:pt x="22098" y="147065"/>
                </a:lnTo>
                <a:lnTo>
                  <a:pt x="0" y="147065"/>
                </a:lnTo>
                <a:lnTo>
                  <a:pt x="0" y="169163"/>
                </a:lnTo>
                <a:lnTo>
                  <a:pt x="22098" y="169163"/>
                </a:lnTo>
                <a:close/>
              </a:path>
              <a:path w="1950084" h="2497454">
                <a:moveTo>
                  <a:pt x="22098" y="124967"/>
                </a:moveTo>
                <a:lnTo>
                  <a:pt x="22098" y="102107"/>
                </a:lnTo>
                <a:lnTo>
                  <a:pt x="0" y="102107"/>
                </a:lnTo>
                <a:lnTo>
                  <a:pt x="0" y="124967"/>
                </a:lnTo>
                <a:lnTo>
                  <a:pt x="22098" y="124967"/>
                </a:lnTo>
                <a:close/>
              </a:path>
              <a:path w="1950084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50084" h="2497454">
                <a:moveTo>
                  <a:pt x="22098" y="35813"/>
                </a:moveTo>
                <a:lnTo>
                  <a:pt x="22098" y="13715"/>
                </a:lnTo>
                <a:lnTo>
                  <a:pt x="0" y="13715"/>
                </a:lnTo>
                <a:lnTo>
                  <a:pt x="0" y="35813"/>
                </a:lnTo>
                <a:lnTo>
                  <a:pt x="22098" y="35813"/>
                </a:lnTo>
                <a:close/>
              </a:path>
              <a:path w="1950084" h="2497454">
                <a:moveTo>
                  <a:pt x="53352" y="22098"/>
                </a:moveTo>
                <a:lnTo>
                  <a:pt x="53352" y="0"/>
                </a:lnTo>
                <a:lnTo>
                  <a:pt x="31254" y="0"/>
                </a:lnTo>
                <a:lnTo>
                  <a:pt x="31254" y="22098"/>
                </a:lnTo>
                <a:lnTo>
                  <a:pt x="53352" y="22098"/>
                </a:lnTo>
                <a:close/>
              </a:path>
              <a:path w="1950084" h="2497454">
                <a:moveTo>
                  <a:pt x="97536" y="22098"/>
                </a:moveTo>
                <a:lnTo>
                  <a:pt x="97536" y="0"/>
                </a:lnTo>
                <a:lnTo>
                  <a:pt x="75437" y="0"/>
                </a:lnTo>
                <a:lnTo>
                  <a:pt x="75437" y="22098"/>
                </a:lnTo>
                <a:lnTo>
                  <a:pt x="97536" y="22098"/>
                </a:lnTo>
                <a:close/>
              </a:path>
              <a:path w="1950084" h="2497454">
                <a:moveTo>
                  <a:pt x="142506" y="22098"/>
                </a:moveTo>
                <a:lnTo>
                  <a:pt x="142506" y="0"/>
                </a:lnTo>
                <a:lnTo>
                  <a:pt x="120408" y="0"/>
                </a:lnTo>
                <a:lnTo>
                  <a:pt x="120408" y="22098"/>
                </a:lnTo>
                <a:lnTo>
                  <a:pt x="142506" y="22098"/>
                </a:lnTo>
                <a:close/>
              </a:path>
              <a:path w="1950084" h="2497454">
                <a:moveTo>
                  <a:pt x="186702" y="22098"/>
                </a:moveTo>
                <a:lnTo>
                  <a:pt x="186702" y="0"/>
                </a:lnTo>
                <a:lnTo>
                  <a:pt x="164604" y="0"/>
                </a:lnTo>
                <a:lnTo>
                  <a:pt x="164604" y="22098"/>
                </a:lnTo>
                <a:lnTo>
                  <a:pt x="186702" y="22098"/>
                </a:lnTo>
                <a:close/>
              </a:path>
              <a:path w="1950084" h="2497454">
                <a:moveTo>
                  <a:pt x="231647" y="22098"/>
                </a:moveTo>
                <a:lnTo>
                  <a:pt x="231647" y="0"/>
                </a:lnTo>
                <a:lnTo>
                  <a:pt x="208787" y="0"/>
                </a:lnTo>
                <a:lnTo>
                  <a:pt x="208787" y="22098"/>
                </a:lnTo>
                <a:lnTo>
                  <a:pt x="231647" y="22098"/>
                </a:lnTo>
                <a:close/>
              </a:path>
              <a:path w="1950084" h="2497454">
                <a:moveTo>
                  <a:pt x="275856" y="22098"/>
                </a:moveTo>
                <a:lnTo>
                  <a:pt x="275856" y="0"/>
                </a:lnTo>
                <a:lnTo>
                  <a:pt x="253758" y="0"/>
                </a:lnTo>
                <a:lnTo>
                  <a:pt x="253758" y="22098"/>
                </a:lnTo>
                <a:lnTo>
                  <a:pt x="275856" y="22098"/>
                </a:lnTo>
                <a:close/>
              </a:path>
              <a:path w="1950084" h="2497454">
                <a:moveTo>
                  <a:pt x="320814" y="22098"/>
                </a:moveTo>
                <a:lnTo>
                  <a:pt x="320814" y="0"/>
                </a:lnTo>
                <a:lnTo>
                  <a:pt x="297954" y="0"/>
                </a:lnTo>
                <a:lnTo>
                  <a:pt x="297954" y="22098"/>
                </a:lnTo>
                <a:lnTo>
                  <a:pt x="320814" y="22098"/>
                </a:lnTo>
                <a:close/>
              </a:path>
              <a:path w="1950084" h="2497454">
                <a:moveTo>
                  <a:pt x="364997" y="22098"/>
                </a:moveTo>
                <a:lnTo>
                  <a:pt x="364997" y="0"/>
                </a:lnTo>
                <a:lnTo>
                  <a:pt x="342899" y="0"/>
                </a:lnTo>
                <a:lnTo>
                  <a:pt x="342899" y="22098"/>
                </a:lnTo>
                <a:lnTo>
                  <a:pt x="364997" y="22098"/>
                </a:lnTo>
                <a:close/>
              </a:path>
              <a:path w="1950084" h="2497454">
                <a:moveTo>
                  <a:pt x="409968" y="22098"/>
                </a:moveTo>
                <a:lnTo>
                  <a:pt x="409968" y="0"/>
                </a:lnTo>
                <a:lnTo>
                  <a:pt x="387108" y="0"/>
                </a:lnTo>
                <a:lnTo>
                  <a:pt x="387108" y="22098"/>
                </a:lnTo>
                <a:lnTo>
                  <a:pt x="409968" y="22098"/>
                </a:lnTo>
                <a:close/>
              </a:path>
              <a:path w="1950084" h="2497454">
                <a:moveTo>
                  <a:pt x="454164" y="22098"/>
                </a:moveTo>
                <a:lnTo>
                  <a:pt x="454164" y="0"/>
                </a:lnTo>
                <a:lnTo>
                  <a:pt x="432066" y="0"/>
                </a:lnTo>
                <a:lnTo>
                  <a:pt x="432066" y="22098"/>
                </a:lnTo>
                <a:lnTo>
                  <a:pt x="454164" y="22098"/>
                </a:lnTo>
                <a:close/>
              </a:path>
              <a:path w="1950084" h="2497454">
                <a:moveTo>
                  <a:pt x="498349" y="22098"/>
                </a:moveTo>
                <a:lnTo>
                  <a:pt x="498349" y="0"/>
                </a:lnTo>
                <a:lnTo>
                  <a:pt x="476249" y="0"/>
                </a:lnTo>
                <a:lnTo>
                  <a:pt x="476249" y="22098"/>
                </a:lnTo>
                <a:lnTo>
                  <a:pt x="498349" y="22098"/>
                </a:lnTo>
                <a:close/>
              </a:path>
              <a:path w="1950084" h="2497454">
                <a:moveTo>
                  <a:pt x="543318" y="22098"/>
                </a:moveTo>
                <a:lnTo>
                  <a:pt x="543318" y="0"/>
                </a:lnTo>
                <a:lnTo>
                  <a:pt x="521220" y="0"/>
                </a:lnTo>
                <a:lnTo>
                  <a:pt x="521220" y="22098"/>
                </a:lnTo>
                <a:lnTo>
                  <a:pt x="543318" y="22098"/>
                </a:lnTo>
                <a:close/>
              </a:path>
              <a:path w="1950084" h="2497454">
                <a:moveTo>
                  <a:pt x="587514" y="22098"/>
                </a:moveTo>
                <a:lnTo>
                  <a:pt x="587514" y="0"/>
                </a:lnTo>
                <a:lnTo>
                  <a:pt x="565416" y="0"/>
                </a:lnTo>
                <a:lnTo>
                  <a:pt x="565416" y="22098"/>
                </a:lnTo>
                <a:lnTo>
                  <a:pt x="587514" y="22098"/>
                </a:lnTo>
                <a:close/>
              </a:path>
              <a:path w="1950084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50084" h="2497454">
                <a:moveTo>
                  <a:pt x="676668" y="22098"/>
                </a:moveTo>
                <a:lnTo>
                  <a:pt x="676668" y="0"/>
                </a:lnTo>
                <a:lnTo>
                  <a:pt x="654570" y="0"/>
                </a:lnTo>
                <a:lnTo>
                  <a:pt x="654570" y="22098"/>
                </a:lnTo>
                <a:lnTo>
                  <a:pt x="676668" y="22098"/>
                </a:lnTo>
                <a:close/>
              </a:path>
              <a:path w="1950084" h="2497454">
                <a:moveTo>
                  <a:pt x="721626" y="22098"/>
                </a:moveTo>
                <a:lnTo>
                  <a:pt x="721626" y="0"/>
                </a:lnTo>
                <a:lnTo>
                  <a:pt x="699528" y="0"/>
                </a:lnTo>
                <a:lnTo>
                  <a:pt x="699528" y="22098"/>
                </a:lnTo>
                <a:lnTo>
                  <a:pt x="721626" y="22098"/>
                </a:lnTo>
                <a:close/>
              </a:path>
              <a:path w="1950084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50084" h="2497454">
                <a:moveTo>
                  <a:pt x="810780" y="22098"/>
                </a:moveTo>
                <a:lnTo>
                  <a:pt x="810780" y="0"/>
                </a:lnTo>
                <a:lnTo>
                  <a:pt x="787920" y="0"/>
                </a:lnTo>
                <a:lnTo>
                  <a:pt x="787920" y="22098"/>
                </a:lnTo>
                <a:lnTo>
                  <a:pt x="810780" y="22098"/>
                </a:lnTo>
                <a:close/>
              </a:path>
              <a:path w="1950084" h="2497454">
                <a:moveTo>
                  <a:pt x="854976" y="22098"/>
                </a:moveTo>
                <a:lnTo>
                  <a:pt x="854976" y="0"/>
                </a:lnTo>
                <a:lnTo>
                  <a:pt x="832878" y="0"/>
                </a:lnTo>
                <a:lnTo>
                  <a:pt x="832878" y="22098"/>
                </a:lnTo>
                <a:lnTo>
                  <a:pt x="854976" y="22098"/>
                </a:lnTo>
                <a:close/>
              </a:path>
              <a:path w="1950084" h="2497454">
                <a:moveTo>
                  <a:pt x="899921" y="22098"/>
                </a:moveTo>
                <a:lnTo>
                  <a:pt x="899921" y="0"/>
                </a:lnTo>
                <a:lnTo>
                  <a:pt x="877062" y="0"/>
                </a:lnTo>
                <a:lnTo>
                  <a:pt x="877062" y="22098"/>
                </a:lnTo>
                <a:lnTo>
                  <a:pt x="899921" y="22098"/>
                </a:lnTo>
                <a:close/>
              </a:path>
              <a:path w="1950084" h="2497454">
                <a:moveTo>
                  <a:pt x="944130" y="22098"/>
                </a:moveTo>
                <a:lnTo>
                  <a:pt x="944130" y="0"/>
                </a:lnTo>
                <a:lnTo>
                  <a:pt x="922032" y="0"/>
                </a:lnTo>
                <a:lnTo>
                  <a:pt x="922032" y="22098"/>
                </a:lnTo>
                <a:lnTo>
                  <a:pt x="944130" y="22098"/>
                </a:lnTo>
                <a:close/>
              </a:path>
              <a:path w="1950084" h="2497454">
                <a:moveTo>
                  <a:pt x="989088" y="22098"/>
                </a:moveTo>
                <a:lnTo>
                  <a:pt x="989088" y="0"/>
                </a:lnTo>
                <a:lnTo>
                  <a:pt x="966228" y="0"/>
                </a:lnTo>
                <a:lnTo>
                  <a:pt x="966228" y="22098"/>
                </a:lnTo>
                <a:lnTo>
                  <a:pt x="989088" y="22098"/>
                </a:lnTo>
                <a:close/>
              </a:path>
              <a:path w="1950084" h="2497454">
                <a:moveTo>
                  <a:pt x="1033284" y="22098"/>
                </a:moveTo>
                <a:lnTo>
                  <a:pt x="1033284" y="0"/>
                </a:lnTo>
                <a:lnTo>
                  <a:pt x="1011186" y="0"/>
                </a:lnTo>
                <a:lnTo>
                  <a:pt x="1011186" y="22098"/>
                </a:lnTo>
                <a:lnTo>
                  <a:pt x="1033284" y="22098"/>
                </a:lnTo>
                <a:close/>
              </a:path>
              <a:path w="1950084" h="2497454">
                <a:moveTo>
                  <a:pt x="1077480" y="22098"/>
                </a:moveTo>
                <a:lnTo>
                  <a:pt x="1077480" y="0"/>
                </a:lnTo>
                <a:lnTo>
                  <a:pt x="1055382" y="0"/>
                </a:lnTo>
                <a:lnTo>
                  <a:pt x="1055382" y="22098"/>
                </a:lnTo>
                <a:lnTo>
                  <a:pt x="1077480" y="22098"/>
                </a:lnTo>
                <a:close/>
              </a:path>
              <a:path w="1950084" h="2497454">
                <a:moveTo>
                  <a:pt x="1122438" y="22098"/>
                </a:moveTo>
                <a:lnTo>
                  <a:pt x="1122438" y="0"/>
                </a:lnTo>
                <a:lnTo>
                  <a:pt x="1100340" y="0"/>
                </a:lnTo>
                <a:lnTo>
                  <a:pt x="1100340" y="22098"/>
                </a:lnTo>
                <a:lnTo>
                  <a:pt x="1122438" y="22098"/>
                </a:lnTo>
                <a:close/>
              </a:path>
              <a:path w="1950084" h="2497454">
                <a:moveTo>
                  <a:pt x="1166634" y="22098"/>
                </a:moveTo>
                <a:lnTo>
                  <a:pt x="1166634" y="0"/>
                </a:lnTo>
                <a:lnTo>
                  <a:pt x="1144536" y="0"/>
                </a:lnTo>
                <a:lnTo>
                  <a:pt x="1144536" y="22098"/>
                </a:lnTo>
                <a:lnTo>
                  <a:pt x="1166634" y="22098"/>
                </a:lnTo>
                <a:close/>
              </a:path>
              <a:path w="1950084" h="2497454">
                <a:moveTo>
                  <a:pt x="1211592" y="22098"/>
                </a:moveTo>
                <a:lnTo>
                  <a:pt x="1211592" y="0"/>
                </a:lnTo>
                <a:lnTo>
                  <a:pt x="1189494" y="0"/>
                </a:lnTo>
                <a:lnTo>
                  <a:pt x="1189494" y="22098"/>
                </a:lnTo>
                <a:lnTo>
                  <a:pt x="1211592" y="22098"/>
                </a:lnTo>
                <a:close/>
              </a:path>
              <a:path w="1950084" h="2497454">
                <a:moveTo>
                  <a:pt x="1255788" y="22098"/>
                </a:moveTo>
                <a:lnTo>
                  <a:pt x="1255788" y="0"/>
                </a:lnTo>
                <a:lnTo>
                  <a:pt x="1233690" y="0"/>
                </a:lnTo>
                <a:lnTo>
                  <a:pt x="1233690" y="22098"/>
                </a:lnTo>
                <a:lnTo>
                  <a:pt x="1255788" y="22098"/>
                </a:lnTo>
                <a:close/>
              </a:path>
              <a:path w="1950084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50084" h="2497454">
                <a:moveTo>
                  <a:pt x="1344942" y="22098"/>
                </a:moveTo>
                <a:lnTo>
                  <a:pt x="1344942" y="0"/>
                </a:lnTo>
                <a:lnTo>
                  <a:pt x="1322844" y="0"/>
                </a:lnTo>
                <a:lnTo>
                  <a:pt x="1322844" y="22098"/>
                </a:lnTo>
                <a:lnTo>
                  <a:pt x="1344942" y="22098"/>
                </a:lnTo>
                <a:close/>
              </a:path>
              <a:path w="1950084" h="2497454">
                <a:moveTo>
                  <a:pt x="1389900" y="22098"/>
                </a:moveTo>
                <a:lnTo>
                  <a:pt x="1389900" y="0"/>
                </a:lnTo>
                <a:lnTo>
                  <a:pt x="1367040" y="0"/>
                </a:lnTo>
                <a:lnTo>
                  <a:pt x="1367040" y="22098"/>
                </a:lnTo>
                <a:lnTo>
                  <a:pt x="1389900" y="22098"/>
                </a:lnTo>
                <a:close/>
              </a:path>
              <a:path w="1950084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50084" h="2497454">
                <a:moveTo>
                  <a:pt x="1479054" y="22098"/>
                </a:moveTo>
                <a:lnTo>
                  <a:pt x="1479054" y="0"/>
                </a:lnTo>
                <a:lnTo>
                  <a:pt x="1456194" y="0"/>
                </a:lnTo>
                <a:lnTo>
                  <a:pt x="1456194" y="22098"/>
                </a:lnTo>
                <a:lnTo>
                  <a:pt x="1479054" y="22098"/>
                </a:lnTo>
                <a:close/>
              </a:path>
              <a:path w="1950084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50084" h="2497454">
                <a:moveTo>
                  <a:pt x="1568195" y="22098"/>
                </a:moveTo>
                <a:lnTo>
                  <a:pt x="1568195" y="0"/>
                </a:lnTo>
                <a:lnTo>
                  <a:pt x="1545336" y="0"/>
                </a:lnTo>
                <a:lnTo>
                  <a:pt x="1545336" y="22098"/>
                </a:lnTo>
                <a:lnTo>
                  <a:pt x="1568195" y="22098"/>
                </a:lnTo>
                <a:close/>
              </a:path>
              <a:path w="1950084" h="2497454">
                <a:moveTo>
                  <a:pt x="1612404" y="22098"/>
                </a:moveTo>
                <a:lnTo>
                  <a:pt x="1612404" y="0"/>
                </a:lnTo>
                <a:lnTo>
                  <a:pt x="1590306" y="0"/>
                </a:lnTo>
                <a:lnTo>
                  <a:pt x="1590306" y="22098"/>
                </a:lnTo>
                <a:lnTo>
                  <a:pt x="1612404" y="22098"/>
                </a:lnTo>
                <a:close/>
              </a:path>
              <a:path w="1950084" h="2497454">
                <a:moveTo>
                  <a:pt x="1656588" y="22098"/>
                </a:moveTo>
                <a:lnTo>
                  <a:pt x="1656588" y="0"/>
                </a:lnTo>
                <a:lnTo>
                  <a:pt x="1634489" y="0"/>
                </a:lnTo>
                <a:lnTo>
                  <a:pt x="1634489" y="22098"/>
                </a:lnTo>
                <a:lnTo>
                  <a:pt x="1656588" y="22098"/>
                </a:lnTo>
                <a:close/>
              </a:path>
              <a:path w="1950084" h="2497454">
                <a:moveTo>
                  <a:pt x="1701558" y="22098"/>
                </a:moveTo>
                <a:lnTo>
                  <a:pt x="1701558" y="0"/>
                </a:lnTo>
                <a:lnTo>
                  <a:pt x="1679460" y="0"/>
                </a:lnTo>
                <a:lnTo>
                  <a:pt x="1679460" y="22098"/>
                </a:lnTo>
                <a:lnTo>
                  <a:pt x="1701558" y="22098"/>
                </a:lnTo>
                <a:close/>
              </a:path>
              <a:path w="1950084" h="2497454">
                <a:moveTo>
                  <a:pt x="1745754" y="22098"/>
                </a:moveTo>
                <a:lnTo>
                  <a:pt x="1745754" y="0"/>
                </a:lnTo>
                <a:lnTo>
                  <a:pt x="1723656" y="0"/>
                </a:lnTo>
                <a:lnTo>
                  <a:pt x="1723656" y="22098"/>
                </a:lnTo>
                <a:lnTo>
                  <a:pt x="1745754" y="22098"/>
                </a:lnTo>
                <a:close/>
              </a:path>
              <a:path w="1950084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50084" h="2497454">
                <a:moveTo>
                  <a:pt x="1834908" y="22098"/>
                </a:moveTo>
                <a:lnTo>
                  <a:pt x="1834908" y="0"/>
                </a:lnTo>
                <a:lnTo>
                  <a:pt x="1812810" y="0"/>
                </a:lnTo>
                <a:lnTo>
                  <a:pt x="1812810" y="22098"/>
                </a:lnTo>
                <a:lnTo>
                  <a:pt x="1834908" y="22098"/>
                </a:lnTo>
                <a:close/>
              </a:path>
              <a:path w="1950084" h="2497454">
                <a:moveTo>
                  <a:pt x="1879866" y="22098"/>
                </a:moveTo>
                <a:lnTo>
                  <a:pt x="1879866" y="0"/>
                </a:lnTo>
                <a:lnTo>
                  <a:pt x="1857768" y="0"/>
                </a:lnTo>
                <a:lnTo>
                  <a:pt x="1857768" y="22098"/>
                </a:lnTo>
                <a:lnTo>
                  <a:pt x="1879866" y="22098"/>
                </a:lnTo>
                <a:close/>
              </a:path>
              <a:path w="1950084" h="2497454">
                <a:moveTo>
                  <a:pt x="1924050" y="22098"/>
                </a:moveTo>
                <a:lnTo>
                  <a:pt x="1924050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050" y="22098"/>
                </a:lnTo>
                <a:close/>
              </a:path>
              <a:path w="1950084" h="2497454">
                <a:moveTo>
                  <a:pt x="1949970" y="40386"/>
                </a:moveTo>
                <a:lnTo>
                  <a:pt x="1949970" y="18287"/>
                </a:lnTo>
                <a:lnTo>
                  <a:pt x="1927871" y="18287"/>
                </a:lnTo>
                <a:lnTo>
                  <a:pt x="1927871" y="40386"/>
                </a:lnTo>
                <a:lnTo>
                  <a:pt x="1949970" y="40386"/>
                </a:lnTo>
                <a:close/>
              </a:path>
              <a:path w="1950084" h="2497454">
                <a:moveTo>
                  <a:pt x="1949970" y="85344"/>
                </a:moveTo>
                <a:lnTo>
                  <a:pt x="1949970" y="63246"/>
                </a:lnTo>
                <a:lnTo>
                  <a:pt x="1927871" y="63246"/>
                </a:lnTo>
                <a:lnTo>
                  <a:pt x="1927871" y="85344"/>
                </a:lnTo>
                <a:lnTo>
                  <a:pt x="1949970" y="85344"/>
                </a:lnTo>
                <a:close/>
              </a:path>
              <a:path w="1950084" h="2497454">
                <a:moveTo>
                  <a:pt x="1949970" y="129539"/>
                </a:moveTo>
                <a:lnTo>
                  <a:pt x="1949970" y="107441"/>
                </a:lnTo>
                <a:lnTo>
                  <a:pt x="1927871" y="107441"/>
                </a:lnTo>
                <a:lnTo>
                  <a:pt x="1927871" y="129539"/>
                </a:lnTo>
                <a:lnTo>
                  <a:pt x="1949970" y="129539"/>
                </a:lnTo>
                <a:close/>
              </a:path>
              <a:path w="1950084" h="2497454">
                <a:moveTo>
                  <a:pt x="1949970" y="174498"/>
                </a:moveTo>
                <a:lnTo>
                  <a:pt x="1949970" y="152400"/>
                </a:lnTo>
                <a:lnTo>
                  <a:pt x="1927871" y="152400"/>
                </a:lnTo>
                <a:lnTo>
                  <a:pt x="1927871" y="174498"/>
                </a:lnTo>
                <a:lnTo>
                  <a:pt x="1949970" y="174498"/>
                </a:lnTo>
                <a:close/>
              </a:path>
              <a:path w="1950084" h="2497454">
                <a:moveTo>
                  <a:pt x="1949970" y="218694"/>
                </a:moveTo>
                <a:lnTo>
                  <a:pt x="1949970" y="196596"/>
                </a:lnTo>
                <a:lnTo>
                  <a:pt x="1927871" y="196596"/>
                </a:lnTo>
                <a:lnTo>
                  <a:pt x="1927871" y="218694"/>
                </a:lnTo>
                <a:lnTo>
                  <a:pt x="1949970" y="218694"/>
                </a:lnTo>
                <a:close/>
              </a:path>
              <a:path w="1950084" h="2497454">
                <a:moveTo>
                  <a:pt x="1949970" y="263651"/>
                </a:moveTo>
                <a:lnTo>
                  <a:pt x="1949970" y="240791"/>
                </a:lnTo>
                <a:lnTo>
                  <a:pt x="1927871" y="240791"/>
                </a:lnTo>
                <a:lnTo>
                  <a:pt x="1927871" y="263651"/>
                </a:lnTo>
                <a:lnTo>
                  <a:pt x="1949970" y="263651"/>
                </a:lnTo>
                <a:close/>
              </a:path>
              <a:path w="1950084" h="2497454">
                <a:moveTo>
                  <a:pt x="1949970" y="307848"/>
                </a:moveTo>
                <a:lnTo>
                  <a:pt x="1949970" y="285750"/>
                </a:lnTo>
                <a:lnTo>
                  <a:pt x="1927871" y="285750"/>
                </a:lnTo>
                <a:lnTo>
                  <a:pt x="1927871" y="307848"/>
                </a:lnTo>
                <a:lnTo>
                  <a:pt x="1949970" y="307848"/>
                </a:lnTo>
                <a:close/>
              </a:path>
              <a:path w="1950084" h="2497454">
                <a:moveTo>
                  <a:pt x="1949970" y="352806"/>
                </a:moveTo>
                <a:lnTo>
                  <a:pt x="1949970" y="329946"/>
                </a:lnTo>
                <a:lnTo>
                  <a:pt x="1927871" y="329946"/>
                </a:lnTo>
                <a:lnTo>
                  <a:pt x="1927871" y="352806"/>
                </a:lnTo>
                <a:lnTo>
                  <a:pt x="1949970" y="352806"/>
                </a:lnTo>
                <a:close/>
              </a:path>
              <a:path w="1950084" h="2497454">
                <a:moveTo>
                  <a:pt x="1949970" y="397001"/>
                </a:moveTo>
                <a:lnTo>
                  <a:pt x="1949970" y="374903"/>
                </a:lnTo>
                <a:lnTo>
                  <a:pt x="1927871" y="374903"/>
                </a:lnTo>
                <a:lnTo>
                  <a:pt x="1927871" y="397001"/>
                </a:lnTo>
                <a:lnTo>
                  <a:pt x="1949970" y="397001"/>
                </a:lnTo>
                <a:close/>
              </a:path>
              <a:path w="1950084" h="2497454">
                <a:moveTo>
                  <a:pt x="1949970" y="441960"/>
                </a:moveTo>
                <a:lnTo>
                  <a:pt x="1949970" y="419100"/>
                </a:lnTo>
                <a:lnTo>
                  <a:pt x="1927871" y="419100"/>
                </a:lnTo>
                <a:lnTo>
                  <a:pt x="1927871" y="441960"/>
                </a:lnTo>
                <a:lnTo>
                  <a:pt x="1949970" y="441960"/>
                </a:lnTo>
                <a:close/>
              </a:path>
              <a:path w="1950084" h="2497454">
                <a:moveTo>
                  <a:pt x="1949970" y="486156"/>
                </a:moveTo>
                <a:lnTo>
                  <a:pt x="1949970" y="464058"/>
                </a:lnTo>
                <a:lnTo>
                  <a:pt x="1927871" y="464058"/>
                </a:lnTo>
                <a:lnTo>
                  <a:pt x="1927871" y="486156"/>
                </a:lnTo>
                <a:lnTo>
                  <a:pt x="1949970" y="486156"/>
                </a:lnTo>
                <a:close/>
              </a:path>
              <a:path w="1950084" h="2497454">
                <a:moveTo>
                  <a:pt x="1949970" y="531113"/>
                </a:moveTo>
                <a:lnTo>
                  <a:pt x="1949970" y="508253"/>
                </a:lnTo>
                <a:lnTo>
                  <a:pt x="1927871" y="508253"/>
                </a:lnTo>
                <a:lnTo>
                  <a:pt x="1927871" y="531113"/>
                </a:lnTo>
                <a:lnTo>
                  <a:pt x="1949970" y="531113"/>
                </a:lnTo>
                <a:close/>
              </a:path>
              <a:path w="1950084" h="2497454">
                <a:moveTo>
                  <a:pt x="1949970" y="575310"/>
                </a:moveTo>
                <a:lnTo>
                  <a:pt x="1949970" y="553212"/>
                </a:lnTo>
                <a:lnTo>
                  <a:pt x="1927871" y="553212"/>
                </a:lnTo>
                <a:lnTo>
                  <a:pt x="1927871" y="575310"/>
                </a:lnTo>
                <a:lnTo>
                  <a:pt x="1949970" y="575310"/>
                </a:lnTo>
                <a:close/>
              </a:path>
              <a:path w="1950084" h="2497454">
                <a:moveTo>
                  <a:pt x="1949970" y="619506"/>
                </a:moveTo>
                <a:lnTo>
                  <a:pt x="1949970" y="597408"/>
                </a:lnTo>
                <a:lnTo>
                  <a:pt x="1927871" y="597408"/>
                </a:lnTo>
                <a:lnTo>
                  <a:pt x="1927871" y="619506"/>
                </a:lnTo>
                <a:lnTo>
                  <a:pt x="1949970" y="619506"/>
                </a:lnTo>
                <a:close/>
              </a:path>
              <a:path w="1950084" h="2497454">
                <a:moveTo>
                  <a:pt x="1949970" y="664463"/>
                </a:moveTo>
                <a:lnTo>
                  <a:pt x="1949970" y="642365"/>
                </a:lnTo>
                <a:lnTo>
                  <a:pt x="1927871" y="642365"/>
                </a:lnTo>
                <a:lnTo>
                  <a:pt x="1927871" y="664463"/>
                </a:lnTo>
                <a:lnTo>
                  <a:pt x="1949970" y="664463"/>
                </a:lnTo>
                <a:close/>
              </a:path>
              <a:path w="1950084" h="2497454">
                <a:moveTo>
                  <a:pt x="1949970" y="708660"/>
                </a:moveTo>
                <a:lnTo>
                  <a:pt x="1949970" y="686562"/>
                </a:lnTo>
                <a:lnTo>
                  <a:pt x="1927871" y="686562"/>
                </a:lnTo>
                <a:lnTo>
                  <a:pt x="1927871" y="708660"/>
                </a:lnTo>
                <a:lnTo>
                  <a:pt x="1949970" y="708660"/>
                </a:lnTo>
                <a:close/>
              </a:path>
              <a:path w="1950084" h="2497454">
                <a:moveTo>
                  <a:pt x="1949970" y="753618"/>
                </a:moveTo>
                <a:lnTo>
                  <a:pt x="1949970" y="731520"/>
                </a:lnTo>
                <a:lnTo>
                  <a:pt x="1927871" y="731520"/>
                </a:lnTo>
                <a:lnTo>
                  <a:pt x="1927871" y="753618"/>
                </a:lnTo>
                <a:lnTo>
                  <a:pt x="1949970" y="753618"/>
                </a:lnTo>
                <a:close/>
              </a:path>
              <a:path w="1950084" h="2497454">
                <a:moveTo>
                  <a:pt x="1949970" y="797813"/>
                </a:moveTo>
                <a:lnTo>
                  <a:pt x="1949970" y="775715"/>
                </a:lnTo>
                <a:lnTo>
                  <a:pt x="1927871" y="775715"/>
                </a:lnTo>
                <a:lnTo>
                  <a:pt x="1927871" y="797813"/>
                </a:lnTo>
                <a:lnTo>
                  <a:pt x="1949970" y="797813"/>
                </a:lnTo>
                <a:close/>
              </a:path>
              <a:path w="1950084" h="2497454">
                <a:moveTo>
                  <a:pt x="1949970" y="842772"/>
                </a:moveTo>
                <a:lnTo>
                  <a:pt x="1949970" y="820674"/>
                </a:lnTo>
                <a:lnTo>
                  <a:pt x="1927871" y="820674"/>
                </a:lnTo>
                <a:lnTo>
                  <a:pt x="1927871" y="842772"/>
                </a:lnTo>
                <a:lnTo>
                  <a:pt x="1949970" y="842772"/>
                </a:lnTo>
                <a:close/>
              </a:path>
              <a:path w="1950084" h="2497454">
                <a:moveTo>
                  <a:pt x="1949970" y="886968"/>
                </a:moveTo>
                <a:lnTo>
                  <a:pt x="1949970" y="864870"/>
                </a:lnTo>
                <a:lnTo>
                  <a:pt x="1927871" y="864870"/>
                </a:lnTo>
                <a:lnTo>
                  <a:pt x="1927871" y="886968"/>
                </a:lnTo>
                <a:lnTo>
                  <a:pt x="1949970" y="886968"/>
                </a:lnTo>
                <a:close/>
              </a:path>
              <a:path w="1950084" h="2497454">
                <a:moveTo>
                  <a:pt x="1949970" y="931926"/>
                </a:moveTo>
                <a:lnTo>
                  <a:pt x="1949970" y="909065"/>
                </a:lnTo>
                <a:lnTo>
                  <a:pt x="1927871" y="909065"/>
                </a:lnTo>
                <a:lnTo>
                  <a:pt x="1927871" y="931926"/>
                </a:lnTo>
                <a:lnTo>
                  <a:pt x="1949970" y="931926"/>
                </a:lnTo>
                <a:close/>
              </a:path>
              <a:path w="1950084" h="2497454">
                <a:moveTo>
                  <a:pt x="1949970" y="976122"/>
                </a:moveTo>
                <a:lnTo>
                  <a:pt x="1949970" y="954024"/>
                </a:lnTo>
                <a:lnTo>
                  <a:pt x="1927871" y="954024"/>
                </a:lnTo>
                <a:lnTo>
                  <a:pt x="1927871" y="976122"/>
                </a:lnTo>
                <a:lnTo>
                  <a:pt x="1949970" y="976122"/>
                </a:lnTo>
                <a:close/>
              </a:path>
              <a:path w="1950084" h="2497454">
                <a:moveTo>
                  <a:pt x="1949970" y="1021080"/>
                </a:moveTo>
                <a:lnTo>
                  <a:pt x="1949970" y="998220"/>
                </a:lnTo>
                <a:lnTo>
                  <a:pt x="1927871" y="998220"/>
                </a:lnTo>
                <a:lnTo>
                  <a:pt x="1927871" y="1021080"/>
                </a:lnTo>
                <a:lnTo>
                  <a:pt x="1949970" y="1021080"/>
                </a:lnTo>
                <a:close/>
              </a:path>
              <a:path w="1950084" h="2497454">
                <a:moveTo>
                  <a:pt x="1949970" y="1065276"/>
                </a:moveTo>
                <a:lnTo>
                  <a:pt x="1949970" y="1043177"/>
                </a:lnTo>
                <a:lnTo>
                  <a:pt x="1927871" y="1043177"/>
                </a:lnTo>
                <a:lnTo>
                  <a:pt x="1927871" y="1065276"/>
                </a:lnTo>
                <a:lnTo>
                  <a:pt x="1949970" y="1065276"/>
                </a:lnTo>
                <a:close/>
              </a:path>
              <a:path w="1950084" h="2497454">
                <a:moveTo>
                  <a:pt x="1949970" y="1110234"/>
                </a:moveTo>
                <a:lnTo>
                  <a:pt x="1949970" y="1087374"/>
                </a:lnTo>
                <a:lnTo>
                  <a:pt x="1927871" y="1087374"/>
                </a:lnTo>
                <a:lnTo>
                  <a:pt x="1927871" y="1110234"/>
                </a:lnTo>
                <a:lnTo>
                  <a:pt x="1949970" y="1110234"/>
                </a:lnTo>
                <a:close/>
              </a:path>
              <a:path w="1950084" h="2497454">
                <a:moveTo>
                  <a:pt x="1949970" y="1154430"/>
                </a:moveTo>
                <a:lnTo>
                  <a:pt x="1949970" y="1132332"/>
                </a:lnTo>
                <a:lnTo>
                  <a:pt x="1927871" y="1132332"/>
                </a:lnTo>
                <a:lnTo>
                  <a:pt x="1927871" y="1154430"/>
                </a:lnTo>
                <a:lnTo>
                  <a:pt x="1949970" y="1154430"/>
                </a:lnTo>
                <a:close/>
              </a:path>
              <a:path w="1950084" h="2497454">
                <a:moveTo>
                  <a:pt x="1949970" y="1198626"/>
                </a:moveTo>
                <a:lnTo>
                  <a:pt x="1949970" y="1176527"/>
                </a:lnTo>
                <a:lnTo>
                  <a:pt x="1927871" y="1176527"/>
                </a:lnTo>
                <a:lnTo>
                  <a:pt x="1927871" y="1198626"/>
                </a:lnTo>
                <a:lnTo>
                  <a:pt x="1949970" y="1198626"/>
                </a:lnTo>
                <a:close/>
              </a:path>
              <a:path w="1950084" h="2497454">
                <a:moveTo>
                  <a:pt x="1949970" y="1243584"/>
                </a:moveTo>
                <a:lnTo>
                  <a:pt x="1949970" y="1221486"/>
                </a:lnTo>
                <a:lnTo>
                  <a:pt x="1927871" y="1221486"/>
                </a:lnTo>
                <a:lnTo>
                  <a:pt x="1927871" y="1243584"/>
                </a:lnTo>
                <a:lnTo>
                  <a:pt x="1949970" y="1243584"/>
                </a:lnTo>
                <a:close/>
              </a:path>
              <a:path w="1950084" h="2497454">
                <a:moveTo>
                  <a:pt x="1949970" y="1287780"/>
                </a:moveTo>
                <a:lnTo>
                  <a:pt x="1949970" y="1265682"/>
                </a:lnTo>
                <a:lnTo>
                  <a:pt x="1927871" y="1265682"/>
                </a:lnTo>
                <a:lnTo>
                  <a:pt x="1927871" y="1287780"/>
                </a:lnTo>
                <a:lnTo>
                  <a:pt x="1949970" y="1287780"/>
                </a:lnTo>
                <a:close/>
              </a:path>
              <a:path w="1950084" h="2497454">
                <a:moveTo>
                  <a:pt x="1949970" y="1332738"/>
                </a:moveTo>
                <a:lnTo>
                  <a:pt x="1949970" y="1310639"/>
                </a:lnTo>
                <a:lnTo>
                  <a:pt x="1927871" y="1310639"/>
                </a:lnTo>
                <a:lnTo>
                  <a:pt x="1927871" y="1332738"/>
                </a:lnTo>
                <a:lnTo>
                  <a:pt x="1949970" y="1332738"/>
                </a:lnTo>
                <a:close/>
              </a:path>
              <a:path w="1950084" h="2497454">
                <a:moveTo>
                  <a:pt x="1949970" y="1376934"/>
                </a:moveTo>
                <a:lnTo>
                  <a:pt x="1949970" y="1354836"/>
                </a:lnTo>
                <a:lnTo>
                  <a:pt x="1927871" y="1354836"/>
                </a:lnTo>
                <a:lnTo>
                  <a:pt x="1927871" y="1376934"/>
                </a:lnTo>
                <a:lnTo>
                  <a:pt x="1949970" y="1376934"/>
                </a:lnTo>
                <a:close/>
              </a:path>
              <a:path w="1950084" h="2497454">
                <a:moveTo>
                  <a:pt x="1949970" y="1421892"/>
                </a:moveTo>
                <a:lnTo>
                  <a:pt x="1949970" y="1399794"/>
                </a:lnTo>
                <a:lnTo>
                  <a:pt x="1927871" y="1399794"/>
                </a:lnTo>
                <a:lnTo>
                  <a:pt x="1927871" y="1421892"/>
                </a:lnTo>
                <a:lnTo>
                  <a:pt x="1949970" y="1421892"/>
                </a:lnTo>
                <a:close/>
              </a:path>
              <a:path w="1950084" h="2497454">
                <a:moveTo>
                  <a:pt x="1949970" y="1466088"/>
                </a:moveTo>
                <a:lnTo>
                  <a:pt x="1949970" y="1443989"/>
                </a:lnTo>
                <a:lnTo>
                  <a:pt x="1927871" y="1443989"/>
                </a:lnTo>
                <a:lnTo>
                  <a:pt x="1927871" y="1466088"/>
                </a:lnTo>
                <a:lnTo>
                  <a:pt x="1949970" y="1466088"/>
                </a:lnTo>
                <a:close/>
              </a:path>
              <a:path w="1950084" h="2497454">
                <a:moveTo>
                  <a:pt x="1949970" y="1511046"/>
                </a:moveTo>
                <a:lnTo>
                  <a:pt x="1949970" y="1488186"/>
                </a:lnTo>
                <a:lnTo>
                  <a:pt x="1927871" y="1488186"/>
                </a:lnTo>
                <a:lnTo>
                  <a:pt x="1927871" y="1511046"/>
                </a:lnTo>
                <a:lnTo>
                  <a:pt x="1949970" y="1511046"/>
                </a:lnTo>
                <a:close/>
              </a:path>
              <a:path w="1950084" h="2497454">
                <a:moveTo>
                  <a:pt x="1949970" y="1555242"/>
                </a:moveTo>
                <a:lnTo>
                  <a:pt x="1949970" y="1533144"/>
                </a:lnTo>
                <a:lnTo>
                  <a:pt x="1927871" y="1533144"/>
                </a:lnTo>
                <a:lnTo>
                  <a:pt x="1927871" y="1555242"/>
                </a:lnTo>
                <a:lnTo>
                  <a:pt x="1949970" y="1555242"/>
                </a:lnTo>
                <a:close/>
              </a:path>
              <a:path w="1950084" h="2497454">
                <a:moveTo>
                  <a:pt x="1949970" y="1600200"/>
                </a:moveTo>
                <a:lnTo>
                  <a:pt x="1949970" y="1577339"/>
                </a:lnTo>
                <a:lnTo>
                  <a:pt x="1927871" y="1577339"/>
                </a:lnTo>
                <a:lnTo>
                  <a:pt x="1927871" y="1600200"/>
                </a:lnTo>
                <a:lnTo>
                  <a:pt x="1949970" y="1600200"/>
                </a:lnTo>
                <a:close/>
              </a:path>
              <a:path w="1950084" h="2497454">
                <a:moveTo>
                  <a:pt x="1949970" y="1644396"/>
                </a:moveTo>
                <a:lnTo>
                  <a:pt x="1949970" y="1622298"/>
                </a:lnTo>
                <a:lnTo>
                  <a:pt x="1927871" y="1622298"/>
                </a:lnTo>
                <a:lnTo>
                  <a:pt x="1927871" y="1644396"/>
                </a:lnTo>
                <a:lnTo>
                  <a:pt x="1949970" y="1644396"/>
                </a:lnTo>
                <a:close/>
              </a:path>
              <a:path w="1950084" h="2497454">
                <a:moveTo>
                  <a:pt x="1949970" y="1689354"/>
                </a:moveTo>
                <a:lnTo>
                  <a:pt x="1949970" y="1666494"/>
                </a:lnTo>
                <a:lnTo>
                  <a:pt x="1927871" y="1666494"/>
                </a:lnTo>
                <a:lnTo>
                  <a:pt x="1927871" y="1689354"/>
                </a:lnTo>
                <a:lnTo>
                  <a:pt x="1949970" y="1689354"/>
                </a:lnTo>
                <a:close/>
              </a:path>
              <a:path w="1950084" h="2497454">
                <a:moveTo>
                  <a:pt x="1949970" y="1733550"/>
                </a:moveTo>
                <a:lnTo>
                  <a:pt x="1949970" y="1711452"/>
                </a:lnTo>
                <a:lnTo>
                  <a:pt x="1927871" y="1711452"/>
                </a:lnTo>
                <a:lnTo>
                  <a:pt x="1927871" y="1733550"/>
                </a:lnTo>
                <a:lnTo>
                  <a:pt x="1949970" y="1733550"/>
                </a:lnTo>
                <a:close/>
              </a:path>
              <a:path w="1950084" h="2497454">
                <a:moveTo>
                  <a:pt x="1949970" y="1777746"/>
                </a:moveTo>
                <a:lnTo>
                  <a:pt x="1949970" y="1755648"/>
                </a:lnTo>
                <a:lnTo>
                  <a:pt x="1927871" y="1755648"/>
                </a:lnTo>
                <a:lnTo>
                  <a:pt x="1927871" y="1777746"/>
                </a:lnTo>
                <a:lnTo>
                  <a:pt x="1949970" y="1777746"/>
                </a:lnTo>
                <a:close/>
              </a:path>
              <a:path w="1950084" h="2497454">
                <a:moveTo>
                  <a:pt x="1949970" y="1822704"/>
                </a:moveTo>
                <a:lnTo>
                  <a:pt x="1949970" y="1800606"/>
                </a:lnTo>
                <a:lnTo>
                  <a:pt x="1927871" y="1800606"/>
                </a:lnTo>
                <a:lnTo>
                  <a:pt x="1927871" y="1822704"/>
                </a:lnTo>
                <a:lnTo>
                  <a:pt x="1949970" y="1822704"/>
                </a:lnTo>
                <a:close/>
              </a:path>
              <a:path w="1950084" h="2497454">
                <a:moveTo>
                  <a:pt x="1949970" y="1866900"/>
                </a:moveTo>
                <a:lnTo>
                  <a:pt x="1949970" y="1844802"/>
                </a:lnTo>
                <a:lnTo>
                  <a:pt x="1927871" y="1844802"/>
                </a:lnTo>
                <a:lnTo>
                  <a:pt x="1927871" y="1866900"/>
                </a:lnTo>
                <a:lnTo>
                  <a:pt x="1949970" y="1866900"/>
                </a:lnTo>
                <a:close/>
              </a:path>
              <a:path w="1950084" h="2497454">
                <a:moveTo>
                  <a:pt x="1949970" y="1911858"/>
                </a:moveTo>
                <a:lnTo>
                  <a:pt x="1949970" y="1889760"/>
                </a:lnTo>
                <a:lnTo>
                  <a:pt x="1927871" y="1889760"/>
                </a:lnTo>
                <a:lnTo>
                  <a:pt x="1927871" y="1911858"/>
                </a:lnTo>
                <a:lnTo>
                  <a:pt x="1949970" y="1911858"/>
                </a:lnTo>
                <a:close/>
              </a:path>
              <a:path w="1950084" h="2497454">
                <a:moveTo>
                  <a:pt x="1949970" y="1956054"/>
                </a:moveTo>
                <a:lnTo>
                  <a:pt x="1949970" y="1933956"/>
                </a:lnTo>
                <a:lnTo>
                  <a:pt x="1927871" y="1933956"/>
                </a:lnTo>
                <a:lnTo>
                  <a:pt x="1927871" y="1956054"/>
                </a:lnTo>
                <a:lnTo>
                  <a:pt x="1949970" y="1956054"/>
                </a:lnTo>
                <a:close/>
              </a:path>
              <a:path w="1950084" h="2497454">
                <a:moveTo>
                  <a:pt x="1949970" y="2001012"/>
                </a:moveTo>
                <a:lnTo>
                  <a:pt x="1949970" y="1978914"/>
                </a:lnTo>
                <a:lnTo>
                  <a:pt x="1927871" y="1978914"/>
                </a:lnTo>
                <a:lnTo>
                  <a:pt x="1927871" y="2001012"/>
                </a:lnTo>
                <a:lnTo>
                  <a:pt x="1949970" y="2001012"/>
                </a:lnTo>
                <a:close/>
              </a:path>
              <a:path w="1950084" h="2497454">
                <a:moveTo>
                  <a:pt x="1949970" y="2045208"/>
                </a:moveTo>
                <a:lnTo>
                  <a:pt x="1949970" y="2023110"/>
                </a:lnTo>
                <a:lnTo>
                  <a:pt x="1927871" y="2023110"/>
                </a:lnTo>
                <a:lnTo>
                  <a:pt x="1927871" y="2045208"/>
                </a:lnTo>
                <a:lnTo>
                  <a:pt x="1949970" y="2045208"/>
                </a:lnTo>
                <a:close/>
              </a:path>
              <a:path w="1950084" h="2497454">
                <a:moveTo>
                  <a:pt x="1949970" y="2090166"/>
                </a:moveTo>
                <a:lnTo>
                  <a:pt x="1949970" y="2067306"/>
                </a:lnTo>
                <a:lnTo>
                  <a:pt x="1927871" y="2067306"/>
                </a:lnTo>
                <a:lnTo>
                  <a:pt x="1927871" y="2090166"/>
                </a:lnTo>
                <a:lnTo>
                  <a:pt x="1949970" y="2090166"/>
                </a:lnTo>
                <a:close/>
              </a:path>
              <a:path w="1950084" h="2497454">
                <a:moveTo>
                  <a:pt x="1949970" y="2134362"/>
                </a:moveTo>
                <a:lnTo>
                  <a:pt x="1949970" y="2112264"/>
                </a:lnTo>
                <a:lnTo>
                  <a:pt x="1927871" y="2112264"/>
                </a:lnTo>
                <a:lnTo>
                  <a:pt x="1927871" y="2134362"/>
                </a:lnTo>
                <a:lnTo>
                  <a:pt x="1949970" y="2134362"/>
                </a:lnTo>
                <a:close/>
              </a:path>
              <a:path w="1950084" h="2497454">
                <a:moveTo>
                  <a:pt x="1949970" y="2179320"/>
                </a:moveTo>
                <a:lnTo>
                  <a:pt x="1949970" y="2156460"/>
                </a:lnTo>
                <a:lnTo>
                  <a:pt x="1927871" y="2156460"/>
                </a:lnTo>
                <a:lnTo>
                  <a:pt x="1927871" y="2179320"/>
                </a:lnTo>
                <a:lnTo>
                  <a:pt x="1949970" y="2179320"/>
                </a:lnTo>
                <a:close/>
              </a:path>
              <a:path w="1950084" h="2497454">
                <a:moveTo>
                  <a:pt x="1949970" y="2223516"/>
                </a:moveTo>
                <a:lnTo>
                  <a:pt x="1949970" y="2201417"/>
                </a:lnTo>
                <a:lnTo>
                  <a:pt x="1927871" y="2201417"/>
                </a:lnTo>
                <a:lnTo>
                  <a:pt x="1927871" y="2223516"/>
                </a:lnTo>
                <a:lnTo>
                  <a:pt x="1949970" y="2223516"/>
                </a:lnTo>
                <a:close/>
              </a:path>
              <a:path w="1950084" h="2497454">
                <a:moveTo>
                  <a:pt x="1949970" y="2268474"/>
                </a:moveTo>
                <a:lnTo>
                  <a:pt x="1949970" y="2245614"/>
                </a:lnTo>
                <a:lnTo>
                  <a:pt x="1927871" y="2245614"/>
                </a:lnTo>
                <a:lnTo>
                  <a:pt x="1927871" y="2268474"/>
                </a:lnTo>
                <a:lnTo>
                  <a:pt x="1949970" y="2268474"/>
                </a:lnTo>
                <a:close/>
              </a:path>
              <a:path w="1950084" h="2497454">
                <a:moveTo>
                  <a:pt x="1949970" y="2312670"/>
                </a:moveTo>
                <a:lnTo>
                  <a:pt x="1949970" y="2290572"/>
                </a:lnTo>
                <a:lnTo>
                  <a:pt x="1927871" y="2290572"/>
                </a:lnTo>
                <a:lnTo>
                  <a:pt x="1927871" y="2312670"/>
                </a:lnTo>
                <a:lnTo>
                  <a:pt x="1949970" y="2312670"/>
                </a:lnTo>
                <a:close/>
              </a:path>
              <a:path w="1950084" h="2497454">
                <a:moveTo>
                  <a:pt x="1949970" y="2357628"/>
                </a:moveTo>
                <a:lnTo>
                  <a:pt x="1949970" y="2334767"/>
                </a:lnTo>
                <a:lnTo>
                  <a:pt x="1927871" y="2334767"/>
                </a:lnTo>
                <a:lnTo>
                  <a:pt x="1927871" y="2357628"/>
                </a:lnTo>
                <a:lnTo>
                  <a:pt x="1949970" y="2357628"/>
                </a:lnTo>
                <a:close/>
              </a:path>
              <a:path w="1950084" h="2497454">
                <a:moveTo>
                  <a:pt x="1949970" y="2401824"/>
                </a:moveTo>
                <a:lnTo>
                  <a:pt x="1949970" y="2379726"/>
                </a:lnTo>
                <a:lnTo>
                  <a:pt x="1927871" y="2379726"/>
                </a:lnTo>
                <a:lnTo>
                  <a:pt x="1927871" y="2401824"/>
                </a:lnTo>
                <a:lnTo>
                  <a:pt x="1949970" y="2401824"/>
                </a:lnTo>
                <a:close/>
              </a:path>
              <a:path w="1950084" h="2497454">
                <a:moveTo>
                  <a:pt x="1949970" y="2446020"/>
                </a:moveTo>
                <a:lnTo>
                  <a:pt x="1949970" y="2423922"/>
                </a:lnTo>
                <a:lnTo>
                  <a:pt x="1927871" y="2423922"/>
                </a:lnTo>
                <a:lnTo>
                  <a:pt x="1927871" y="2446020"/>
                </a:lnTo>
                <a:lnTo>
                  <a:pt x="1949970" y="2446020"/>
                </a:lnTo>
                <a:close/>
              </a:path>
              <a:path w="1950084" h="2497454">
                <a:moveTo>
                  <a:pt x="1949970" y="2491740"/>
                </a:moveTo>
                <a:lnTo>
                  <a:pt x="1949970" y="2468879"/>
                </a:lnTo>
                <a:lnTo>
                  <a:pt x="1927860" y="2468879"/>
                </a:lnTo>
                <a:lnTo>
                  <a:pt x="1927860" y="2485644"/>
                </a:lnTo>
                <a:lnTo>
                  <a:pt x="1933968" y="2479942"/>
                </a:lnTo>
                <a:lnTo>
                  <a:pt x="1933968" y="2474976"/>
                </a:lnTo>
                <a:lnTo>
                  <a:pt x="1939289" y="2474976"/>
                </a:lnTo>
                <a:lnTo>
                  <a:pt x="1939289" y="2497074"/>
                </a:lnTo>
                <a:lnTo>
                  <a:pt x="1945386" y="2497074"/>
                </a:lnTo>
                <a:lnTo>
                  <a:pt x="1949970" y="2491740"/>
                </a:lnTo>
                <a:close/>
              </a:path>
              <a:path w="1950084" h="2497454">
                <a:moveTo>
                  <a:pt x="1939289" y="2474976"/>
                </a:moveTo>
                <a:lnTo>
                  <a:pt x="1933968" y="2474976"/>
                </a:lnTo>
                <a:lnTo>
                  <a:pt x="1933968" y="2479942"/>
                </a:lnTo>
                <a:lnTo>
                  <a:pt x="1939289" y="2474976"/>
                </a:lnTo>
                <a:close/>
              </a:path>
              <a:path w="1950084" h="2497454">
                <a:moveTo>
                  <a:pt x="1939289" y="2497074"/>
                </a:moveTo>
                <a:lnTo>
                  <a:pt x="1939289" y="2474976"/>
                </a:lnTo>
                <a:lnTo>
                  <a:pt x="1933968" y="2479942"/>
                </a:lnTo>
                <a:lnTo>
                  <a:pt x="1933968" y="2497074"/>
                </a:lnTo>
                <a:lnTo>
                  <a:pt x="1939289" y="2497074"/>
                </a:lnTo>
                <a:close/>
              </a:path>
              <a:path w="1950084" h="2497454">
                <a:moveTo>
                  <a:pt x="1911870" y="2497074"/>
                </a:moveTo>
                <a:lnTo>
                  <a:pt x="1911870" y="2474976"/>
                </a:lnTo>
                <a:lnTo>
                  <a:pt x="1889010" y="2474976"/>
                </a:lnTo>
                <a:lnTo>
                  <a:pt x="1889010" y="2497074"/>
                </a:lnTo>
                <a:lnTo>
                  <a:pt x="1911870" y="2497074"/>
                </a:lnTo>
                <a:close/>
              </a:path>
              <a:path w="1950084" h="2497454">
                <a:moveTo>
                  <a:pt x="1866899" y="2497074"/>
                </a:moveTo>
                <a:lnTo>
                  <a:pt x="1866899" y="2474976"/>
                </a:lnTo>
                <a:lnTo>
                  <a:pt x="1844801" y="2474976"/>
                </a:lnTo>
                <a:lnTo>
                  <a:pt x="1844801" y="2497074"/>
                </a:lnTo>
                <a:lnTo>
                  <a:pt x="1866899" y="2497074"/>
                </a:lnTo>
                <a:close/>
              </a:path>
              <a:path w="1950084" h="2497454">
                <a:moveTo>
                  <a:pt x="1822716" y="2497074"/>
                </a:moveTo>
                <a:lnTo>
                  <a:pt x="1822716" y="2474976"/>
                </a:lnTo>
                <a:lnTo>
                  <a:pt x="1800618" y="2474976"/>
                </a:lnTo>
                <a:lnTo>
                  <a:pt x="1800618" y="2497074"/>
                </a:lnTo>
                <a:lnTo>
                  <a:pt x="1822716" y="2497074"/>
                </a:lnTo>
                <a:close/>
              </a:path>
              <a:path w="1950084" h="2497454">
                <a:moveTo>
                  <a:pt x="1777758" y="2497074"/>
                </a:moveTo>
                <a:lnTo>
                  <a:pt x="1777758" y="2474976"/>
                </a:lnTo>
                <a:lnTo>
                  <a:pt x="1755660" y="2474976"/>
                </a:lnTo>
                <a:lnTo>
                  <a:pt x="1755660" y="2497074"/>
                </a:lnTo>
                <a:lnTo>
                  <a:pt x="1777758" y="2497074"/>
                </a:lnTo>
                <a:close/>
              </a:path>
              <a:path w="1950084" h="2497454">
                <a:moveTo>
                  <a:pt x="1733549" y="2497074"/>
                </a:moveTo>
                <a:lnTo>
                  <a:pt x="1733549" y="2474976"/>
                </a:lnTo>
                <a:lnTo>
                  <a:pt x="1711451" y="2474976"/>
                </a:lnTo>
                <a:lnTo>
                  <a:pt x="1711451" y="2497074"/>
                </a:lnTo>
                <a:lnTo>
                  <a:pt x="1733549" y="2497074"/>
                </a:lnTo>
                <a:close/>
              </a:path>
              <a:path w="1950084" h="2497454">
                <a:moveTo>
                  <a:pt x="1688604" y="2497074"/>
                </a:moveTo>
                <a:lnTo>
                  <a:pt x="1688604" y="2474976"/>
                </a:lnTo>
                <a:lnTo>
                  <a:pt x="1666506" y="2474976"/>
                </a:lnTo>
                <a:lnTo>
                  <a:pt x="1666506" y="2497074"/>
                </a:lnTo>
                <a:lnTo>
                  <a:pt x="1688604" y="2497074"/>
                </a:lnTo>
                <a:close/>
              </a:path>
              <a:path w="1950084" h="2497454">
                <a:moveTo>
                  <a:pt x="1644408" y="2497074"/>
                </a:moveTo>
                <a:lnTo>
                  <a:pt x="1644408" y="2474976"/>
                </a:lnTo>
                <a:lnTo>
                  <a:pt x="1622310" y="2474976"/>
                </a:lnTo>
                <a:lnTo>
                  <a:pt x="1622310" y="2497074"/>
                </a:lnTo>
                <a:lnTo>
                  <a:pt x="1644408" y="2497074"/>
                </a:lnTo>
                <a:close/>
              </a:path>
              <a:path w="1950084" h="2497454">
                <a:moveTo>
                  <a:pt x="1599438" y="2497074"/>
                </a:moveTo>
                <a:lnTo>
                  <a:pt x="1599438" y="2474976"/>
                </a:lnTo>
                <a:lnTo>
                  <a:pt x="1577339" y="2474976"/>
                </a:lnTo>
                <a:lnTo>
                  <a:pt x="1577339" y="2497074"/>
                </a:lnTo>
                <a:lnTo>
                  <a:pt x="1599438" y="2497074"/>
                </a:lnTo>
                <a:close/>
              </a:path>
              <a:path w="1950084" h="2497454">
                <a:moveTo>
                  <a:pt x="1555254" y="2497074"/>
                </a:moveTo>
                <a:lnTo>
                  <a:pt x="1555254" y="2474976"/>
                </a:lnTo>
                <a:lnTo>
                  <a:pt x="1533156" y="2474976"/>
                </a:lnTo>
                <a:lnTo>
                  <a:pt x="1533156" y="2497074"/>
                </a:lnTo>
                <a:lnTo>
                  <a:pt x="1555254" y="2497074"/>
                </a:lnTo>
                <a:close/>
              </a:path>
              <a:path w="1950084" h="2497454">
                <a:moveTo>
                  <a:pt x="1511058" y="2497074"/>
                </a:moveTo>
                <a:lnTo>
                  <a:pt x="1511058" y="2474976"/>
                </a:lnTo>
                <a:lnTo>
                  <a:pt x="1488198" y="2474976"/>
                </a:lnTo>
                <a:lnTo>
                  <a:pt x="1488198" y="2497074"/>
                </a:lnTo>
                <a:lnTo>
                  <a:pt x="1511058" y="2497074"/>
                </a:lnTo>
                <a:close/>
              </a:path>
              <a:path w="1950084" h="2497454">
                <a:moveTo>
                  <a:pt x="1466088" y="2497074"/>
                </a:moveTo>
                <a:lnTo>
                  <a:pt x="1466088" y="2474976"/>
                </a:lnTo>
                <a:lnTo>
                  <a:pt x="1443989" y="2474976"/>
                </a:lnTo>
                <a:lnTo>
                  <a:pt x="1443989" y="2497074"/>
                </a:lnTo>
                <a:lnTo>
                  <a:pt x="1466088" y="2497074"/>
                </a:lnTo>
                <a:close/>
              </a:path>
              <a:path w="1950084" h="2497454">
                <a:moveTo>
                  <a:pt x="1421904" y="2497074"/>
                </a:moveTo>
                <a:lnTo>
                  <a:pt x="1421904" y="2474976"/>
                </a:lnTo>
                <a:lnTo>
                  <a:pt x="1399044" y="2474976"/>
                </a:lnTo>
                <a:lnTo>
                  <a:pt x="1399044" y="2497074"/>
                </a:lnTo>
                <a:lnTo>
                  <a:pt x="1421904" y="2497074"/>
                </a:lnTo>
                <a:close/>
              </a:path>
              <a:path w="1950084" h="2497454">
                <a:moveTo>
                  <a:pt x="1376934" y="2497074"/>
                </a:moveTo>
                <a:lnTo>
                  <a:pt x="1376934" y="2474976"/>
                </a:lnTo>
                <a:lnTo>
                  <a:pt x="1354836" y="2474976"/>
                </a:lnTo>
                <a:lnTo>
                  <a:pt x="1354836" y="2497074"/>
                </a:lnTo>
                <a:lnTo>
                  <a:pt x="1376934" y="2497074"/>
                </a:lnTo>
                <a:close/>
              </a:path>
              <a:path w="1950084" h="2497454">
                <a:moveTo>
                  <a:pt x="1332738" y="2497074"/>
                </a:moveTo>
                <a:lnTo>
                  <a:pt x="1332738" y="2474976"/>
                </a:lnTo>
                <a:lnTo>
                  <a:pt x="1309878" y="2474976"/>
                </a:lnTo>
                <a:lnTo>
                  <a:pt x="1309878" y="2497074"/>
                </a:lnTo>
                <a:lnTo>
                  <a:pt x="1332738" y="2497074"/>
                </a:lnTo>
                <a:close/>
              </a:path>
              <a:path w="1950084" h="2497454">
                <a:moveTo>
                  <a:pt x="1287792" y="2497074"/>
                </a:moveTo>
                <a:lnTo>
                  <a:pt x="1287792" y="2474976"/>
                </a:lnTo>
                <a:lnTo>
                  <a:pt x="1265694" y="2474976"/>
                </a:lnTo>
                <a:lnTo>
                  <a:pt x="1265694" y="2497074"/>
                </a:lnTo>
                <a:lnTo>
                  <a:pt x="1287792" y="2497074"/>
                </a:lnTo>
                <a:close/>
              </a:path>
              <a:path w="1950084" h="2497454">
                <a:moveTo>
                  <a:pt x="1243584" y="2497074"/>
                </a:moveTo>
                <a:lnTo>
                  <a:pt x="1243584" y="2474976"/>
                </a:lnTo>
                <a:lnTo>
                  <a:pt x="1221486" y="2474976"/>
                </a:lnTo>
                <a:lnTo>
                  <a:pt x="1221486" y="2497074"/>
                </a:lnTo>
                <a:lnTo>
                  <a:pt x="1243584" y="2497074"/>
                </a:lnTo>
                <a:close/>
              </a:path>
              <a:path w="1950084" h="2497454">
                <a:moveTo>
                  <a:pt x="1198626" y="2497074"/>
                </a:moveTo>
                <a:lnTo>
                  <a:pt x="1198626" y="2474976"/>
                </a:lnTo>
                <a:lnTo>
                  <a:pt x="1176528" y="2474976"/>
                </a:lnTo>
                <a:lnTo>
                  <a:pt x="1176528" y="2497074"/>
                </a:lnTo>
                <a:lnTo>
                  <a:pt x="1198626" y="2497074"/>
                </a:lnTo>
                <a:close/>
              </a:path>
              <a:path w="1950084" h="2497454">
                <a:moveTo>
                  <a:pt x="1154442" y="2497074"/>
                </a:moveTo>
                <a:lnTo>
                  <a:pt x="1154442" y="2474976"/>
                </a:lnTo>
                <a:lnTo>
                  <a:pt x="1132344" y="2474976"/>
                </a:lnTo>
                <a:lnTo>
                  <a:pt x="1132344" y="2497074"/>
                </a:lnTo>
                <a:lnTo>
                  <a:pt x="1154442" y="2497074"/>
                </a:lnTo>
                <a:close/>
              </a:path>
              <a:path w="1950084" h="2497454">
                <a:moveTo>
                  <a:pt x="1109484" y="2497074"/>
                </a:moveTo>
                <a:lnTo>
                  <a:pt x="1109484" y="2474976"/>
                </a:lnTo>
                <a:lnTo>
                  <a:pt x="1087386" y="2474976"/>
                </a:lnTo>
                <a:lnTo>
                  <a:pt x="1087386" y="2497074"/>
                </a:lnTo>
                <a:lnTo>
                  <a:pt x="1109484" y="2497074"/>
                </a:lnTo>
                <a:close/>
              </a:path>
              <a:path w="1950084" h="2497454">
                <a:moveTo>
                  <a:pt x="1065276" y="2497074"/>
                </a:moveTo>
                <a:lnTo>
                  <a:pt x="1065276" y="2474976"/>
                </a:lnTo>
                <a:lnTo>
                  <a:pt x="1043178" y="2474976"/>
                </a:lnTo>
                <a:lnTo>
                  <a:pt x="1043178" y="2497074"/>
                </a:lnTo>
                <a:lnTo>
                  <a:pt x="1065276" y="2497074"/>
                </a:lnTo>
                <a:close/>
              </a:path>
              <a:path w="1950084" h="2497454">
                <a:moveTo>
                  <a:pt x="1020330" y="2497074"/>
                </a:moveTo>
                <a:lnTo>
                  <a:pt x="1020330" y="2474976"/>
                </a:lnTo>
                <a:lnTo>
                  <a:pt x="998232" y="2474976"/>
                </a:lnTo>
                <a:lnTo>
                  <a:pt x="998232" y="2497074"/>
                </a:lnTo>
                <a:lnTo>
                  <a:pt x="1020330" y="2497074"/>
                </a:lnTo>
                <a:close/>
              </a:path>
              <a:path w="1950084" h="2497454">
                <a:moveTo>
                  <a:pt x="976134" y="2497074"/>
                </a:moveTo>
                <a:lnTo>
                  <a:pt x="976134" y="2474976"/>
                </a:lnTo>
                <a:lnTo>
                  <a:pt x="954036" y="2474976"/>
                </a:lnTo>
                <a:lnTo>
                  <a:pt x="954036" y="2497074"/>
                </a:lnTo>
                <a:lnTo>
                  <a:pt x="976134" y="2497074"/>
                </a:lnTo>
                <a:close/>
              </a:path>
              <a:path w="1950084" h="2497454">
                <a:moveTo>
                  <a:pt x="931926" y="2497074"/>
                </a:moveTo>
                <a:lnTo>
                  <a:pt x="931926" y="2474976"/>
                </a:lnTo>
                <a:lnTo>
                  <a:pt x="909066" y="2474976"/>
                </a:lnTo>
                <a:lnTo>
                  <a:pt x="909066" y="2497074"/>
                </a:lnTo>
                <a:lnTo>
                  <a:pt x="931926" y="2497074"/>
                </a:lnTo>
                <a:close/>
              </a:path>
              <a:path w="1950084" h="2497454">
                <a:moveTo>
                  <a:pt x="886980" y="2497074"/>
                </a:moveTo>
                <a:lnTo>
                  <a:pt x="886980" y="2474976"/>
                </a:lnTo>
                <a:lnTo>
                  <a:pt x="864882" y="2474976"/>
                </a:lnTo>
                <a:lnTo>
                  <a:pt x="864882" y="2497074"/>
                </a:lnTo>
                <a:lnTo>
                  <a:pt x="886980" y="2497074"/>
                </a:lnTo>
                <a:close/>
              </a:path>
              <a:path w="1950084" h="2497454">
                <a:moveTo>
                  <a:pt x="842784" y="2497074"/>
                </a:moveTo>
                <a:lnTo>
                  <a:pt x="842784" y="2474976"/>
                </a:lnTo>
                <a:lnTo>
                  <a:pt x="819924" y="2474976"/>
                </a:lnTo>
                <a:lnTo>
                  <a:pt x="819924" y="2497074"/>
                </a:lnTo>
                <a:lnTo>
                  <a:pt x="842784" y="2497074"/>
                </a:lnTo>
                <a:close/>
              </a:path>
              <a:path w="1950084" h="2497454">
                <a:moveTo>
                  <a:pt x="797813" y="2497074"/>
                </a:moveTo>
                <a:lnTo>
                  <a:pt x="797813" y="2474976"/>
                </a:lnTo>
                <a:lnTo>
                  <a:pt x="775715" y="2474976"/>
                </a:lnTo>
                <a:lnTo>
                  <a:pt x="775715" y="2497074"/>
                </a:lnTo>
                <a:lnTo>
                  <a:pt x="797813" y="2497074"/>
                </a:lnTo>
                <a:close/>
              </a:path>
              <a:path w="1950084" h="2497454">
                <a:moveTo>
                  <a:pt x="753630" y="2497074"/>
                </a:moveTo>
                <a:lnTo>
                  <a:pt x="753630" y="2474976"/>
                </a:lnTo>
                <a:lnTo>
                  <a:pt x="730770" y="2474976"/>
                </a:lnTo>
                <a:lnTo>
                  <a:pt x="730770" y="2497074"/>
                </a:lnTo>
                <a:lnTo>
                  <a:pt x="753630" y="2497074"/>
                </a:lnTo>
                <a:close/>
              </a:path>
              <a:path w="1950084" h="2497454">
                <a:moveTo>
                  <a:pt x="708660" y="2497074"/>
                </a:moveTo>
                <a:lnTo>
                  <a:pt x="708660" y="2474976"/>
                </a:lnTo>
                <a:lnTo>
                  <a:pt x="686562" y="2474976"/>
                </a:lnTo>
                <a:lnTo>
                  <a:pt x="686562" y="2497074"/>
                </a:lnTo>
                <a:lnTo>
                  <a:pt x="708660" y="2497074"/>
                </a:lnTo>
                <a:close/>
              </a:path>
              <a:path w="1950084" h="2497454">
                <a:moveTo>
                  <a:pt x="664463" y="2497074"/>
                </a:moveTo>
                <a:lnTo>
                  <a:pt x="664463" y="2474976"/>
                </a:lnTo>
                <a:lnTo>
                  <a:pt x="642365" y="2474976"/>
                </a:lnTo>
                <a:lnTo>
                  <a:pt x="642365" y="2497074"/>
                </a:lnTo>
                <a:lnTo>
                  <a:pt x="664463" y="2497074"/>
                </a:lnTo>
                <a:close/>
              </a:path>
              <a:path w="1950084" h="2497454">
                <a:moveTo>
                  <a:pt x="619518" y="2497074"/>
                </a:moveTo>
                <a:lnTo>
                  <a:pt x="619518" y="2474976"/>
                </a:lnTo>
                <a:lnTo>
                  <a:pt x="597420" y="2474976"/>
                </a:lnTo>
                <a:lnTo>
                  <a:pt x="597420" y="2497074"/>
                </a:lnTo>
                <a:lnTo>
                  <a:pt x="619518" y="2497074"/>
                </a:lnTo>
                <a:close/>
              </a:path>
              <a:path w="1950084" h="2497454">
                <a:moveTo>
                  <a:pt x="575310" y="2497074"/>
                </a:moveTo>
                <a:lnTo>
                  <a:pt x="575310" y="2474976"/>
                </a:lnTo>
                <a:lnTo>
                  <a:pt x="553212" y="2474976"/>
                </a:lnTo>
                <a:lnTo>
                  <a:pt x="553212" y="2497074"/>
                </a:lnTo>
                <a:lnTo>
                  <a:pt x="575310" y="2497074"/>
                </a:lnTo>
                <a:close/>
              </a:path>
              <a:path w="1950084" h="2497454">
                <a:moveTo>
                  <a:pt x="530352" y="2497074"/>
                </a:moveTo>
                <a:lnTo>
                  <a:pt x="530352" y="2474976"/>
                </a:lnTo>
                <a:lnTo>
                  <a:pt x="508254" y="2474976"/>
                </a:lnTo>
                <a:lnTo>
                  <a:pt x="508254" y="2497074"/>
                </a:lnTo>
                <a:lnTo>
                  <a:pt x="530352" y="2497074"/>
                </a:lnTo>
                <a:close/>
              </a:path>
              <a:path w="1950084" h="2497454">
                <a:moveTo>
                  <a:pt x="486168" y="2497074"/>
                </a:moveTo>
                <a:lnTo>
                  <a:pt x="486168" y="2474976"/>
                </a:lnTo>
                <a:lnTo>
                  <a:pt x="464070" y="2474976"/>
                </a:lnTo>
                <a:lnTo>
                  <a:pt x="464070" y="2497074"/>
                </a:lnTo>
                <a:lnTo>
                  <a:pt x="486168" y="2497074"/>
                </a:lnTo>
                <a:close/>
              </a:path>
              <a:path w="1950084" h="2497454">
                <a:moveTo>
                  <a:pt x="441210" y="2497074"/>
                </a:moveTo>
                <a:lnTo>
                  <a:pt x="441210" y="2474976"/>
                </a:lnTo>
                <a:lnTo>
                  <a:pt x="419111" y="2474976"/>
                </a:lnTo>
                <a:lnTo>
                  <a:pt x="419111" y="2497074"/>
                </a:lnTo>
                <a:lnTo>
                  <a:pt x="441210" y="2497074"/>
                </a:lnTo>
                <a:close/>
              </a:path>
              <a:path w="1950084" h="2497454">
                <a:moveTo>
                  <a:pt x="397002" y="2497074"/>
                </a:moveTo>
                <a:lnTo>
                  <a:pt x="397002" y="2474976"/>
                </a:lnTo>
                <a:lnTo>
                  <a:pt x="374904" y="2474976"/>
                </a:lnTo>
                <a:lnTo>
                  <a:pt x="374904" y="2497074"/>
                </a:lnTo>
                <a:lnTo>
                  <a:pt x="397002" y="2497074"/>
                </a:lnTo>
                <a:close/>
              </a:path>
              <a:path w="1950084" h="2497454">
                <a:moveTo>
                  <a:pt x="352818" y="2497074"/>
                </a:moveTo>
                <a:lnTo>
                  <a:pt x="352818" y="2474976"/>
                </a:lnTo>
                <a:lnTo>
                  <a:pt x="329958" y="2474976"/>
                </a:lnTo>
                <a:lnTo>
                  <a:pt x="329958" y="2497074"/>
                </a:lnTo>
                <a:lnTo>
                  <a:pt x="352818" y="2497074"/>
                </a:lnTo>
                <a:close/>
              </a:path>
              <a:path w="1950084" h="2497454">
                <a:moveTo>
                  <a:pt x="307847" y="2497074"/>
                </a:moveTo>
                <a:lnTo>
                  <a:pt x="307847" y="2474976"/>
                </a:lnTo>
                <a:lnTo>
                  <a:pt x="285749" y="2474976"/>
                </a:lnTo>
                <a:lnTo>
                  <a:pt x="285749" y="2497074"/>
                </a:lnTo>
                <a:lnTo>
                  <a:pt x="307847" y="2497074"/>
                </a:lnTo>
                <a:close/>
              </a:path>
              <a:path w="1950084" h="2497454">
                <a:moveTo>
                  <a:pt x="263652" y="2497074"/>
                </a:moveTo>
                <a:lnTo>
                  <a:pt x="263652" y="2474976"/>
                </a:lnTo>
                <a:lnTo>
                  <a:pt x="240792" y="2474976"/>
                </a:lnTo>
                <a:lnTo>
                  <a:pt x="240792" y="2497074"/>
                </a:lnTo>
                <a:lnTo>
                  <a:pt x="263652" y="2497074"/>
                </a:lnTo>
                <a:close/>
              </a:path>
              <a:path w="1950084" h="2497454">
                <a:moveTo>
                  <a:pt x="218706" y="2497074"/>
                </a:moveTo>
                <a:lnTo>
                  <a:pt x="218706" y="2474976"/>
                </a:lnTo>
                <a:lnTo>
                  <a:pt x="196608" y="2474976"/>
                </a:lnTo>
                <a:lnTo>
                  <a:pt x="196608" y="2497074"/>
                </a:lnTo>
                <a:lnTo>
                  <a:pt x="218706" y="2497074"/>
                </a:lnTo>
                <a:close/>
              </a:path>
              <a:path w="1950084" h="2497454">
                <a:moveTo>
                  <a:pt x="174497" y="2497074"/>
                </a:moveTo>
                <a:lnTo>
                  <a:pt x="174497" y="2474976"/>
                </a:lnTo>
                <a:lnTo>
                  <a:pt x="151637" y="2474976"/>
                </a:lnTo>
                <a:lnTo>
                  <a:pt x="151637" y="2497074"/>
                </a:lnTo>
                <a:lnTo>
                  <a:pt x="174497" y="2497074"/>
                </a:lnTo>
                <a:close/>
              </a:path>
              <a:path w="1950084" h="2497454">
                <a:moveTo>
                  <a:pt x="129539" y="2497074"/>
                </a:moveTo>
                <a:lnTo>
                  <a:pt x="129539" y="2474976"/>
                </a:lnTo>
                <a:lnTo>
                  <a:pt x="107441" y="2474976"/>
                </a:lnTo>
                <a:lnTo>
                  <a:pt x="107441" y="2497074"/>
                </a:lnTo>
                <a:lnTo>
                  <a:pt x="129539" y="2497074"/>
                </a:lnTo>
                <a:close/>
              </a:path>
              <a:path w="1950084" h="2497454">
                <a:moveTo>
                  <a:pt x="85356" y="2497074"/>
                </a:moveTo>
                <a:lnTo>
                  <a:pt x="85356" y="2474976"/>
                </a:lnTo>
                <a:lnTo>
                  <a:pt x="62496" y="2474976"/>
                </a:lnTo>
                <a:lnTo>
                  <a:pt x="62496" y="2497074"/>
                </a:lnTo>
                <a:lnTo>
                  <a:pt x="85356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11658" y="3432369"/>
            <a:ext cx="917279" cy="34624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432" algn="ctr" defTabSz="621884">
              <a:lnSpc>
                <a:spcPts val="1319"/>
              </a:lnSpc>
            </a:pPr>
            <a:r>
              <a:rPr sz="1190" spc="-65" dirty="0">
                <a:solidFill>
                  <a:srgbClr val="843B0B"/>
                </a:solidFill>
                <a:latin typeface="Trebuchet MS"/>
                <a:cs typeface="Trebuchet MS"/>
              </a:rPr>
              <a:t>Item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621884">
              <a:lnSpc>
                <a:spcPts val="1401"/>
              </a:lnSpc>
              <a:spcBef>
                <a:spcPts val="4"/>
              </a:spcBef>
            </a:pPr>
            <a:r>
              <a:rPr sz="1190" spc="-62" dirty="0">
                <a:solidFill>
                  <a:srgbClr val="843B0B"/>
                </a:solidFill>
                <a:latin typeface="Trebuchet MS"/>
                <a:cs typeface="Trebuchet MS"/>
              </a:rPr>
              <a:t>Popularity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07503" y="3866651"/>
            <a:ext cx="924535" cy="123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2312" y="3752491"/>
            <a:ext cx="1902361" cy="1145735"/>
            <a:chOff x="3523898" y="4257075"/>
            <a:chExt cx="2797175" cy="1684655"/>
          </a:xfrm>
        </p:grpSpPr>
        <p:sp>
          <p:nvSpPr>
            <p:cNvPr id="3" name="object 3"/>
            <p:cNvSpPr/>
            <p:nvPr/>
          </p:nvSpPr>
          <p:spPr>
            <a:xfrm>
              <a:off x="3528343" y="4607456"/>
              <a:ext cx="2792730" cy="1327785"/>
            </a:xfrm>
            <a:custGeom>
              <a:avLst/>
              <a:gdLst/>
              <a:ahLst/>
              <a:cxnLst/>
              <a:rect l="l" t="t" r="r" b="b"/>
              <a:pathLst>
                <a:path w="2792729" h="1327785">
                  <a:moveTo>
                    <a:pt x="2792259" y="693280"/>
                  </a:moveTo>
                  <a:lnTo>
                    <a:pt x="2765104" y="625885"/>
                  </a:lnTo>
                  <a:lnTo>
                    <a:pt x="2736980" y="595741"/>
                  </a:lnTo>
                  <a:lnTo>
                    <a:pt x="2699694" y="569276"/>
                  </a:lnTo>
                  <a:lnTo>
                    <a:pt x="2653648" y="547473"/>
                  </a:lnTo>
                  <a:lnTo>
                    <a:pt x="2690700" y="515410"/>
                  </a:lnTo>
                  <a:lnTo>
                    <a:pt x="2715751" y="479560"/>
                  </a:lnTo>
                  <a:lnTo>
                    <a:pt x="2728228" y="441281"/>
                  </a:lnTo>
                  <a:lnTo>
                    <a:pt x="2727562" y="401931"/>
                  </a:lnTo>
                  <a:lnTo>
                    <a:pt x="2693117" y="333208"/>
                  </a:lnTo>
                  <a:lnTo>
                    <a:pt x="2661835" y="304419"/>
                  </a:lnTo>
                  <a:lnTo>
                    <a:pt x="2622882" y="280202"/>
                  </a:lnTo>
                  <a:lnTo>
                    <a:pt x="2577536" y="261199"/>
                  </a:lnTo>
                  <a:lnTo>
                    <a:pt x="2527072" y="248055"/>
                  </a:lnTo>
                  <a:lnTo>
                    <a:pt x="2472769" y="241411"/>
                  </a:lnTo>
                  <a:lnTo>
                    <a:pt x="2415904" y="241911"/>
                  </a:lnTo>
                  <a:lnTo>
                    <a:pt x="2413618" y="240387"/>
                  </a:lnTo>
                  <a:lnTo>
                    <a:pt x="2380098" y="207195"/>
                  </a:lnTo>
                  <a:lnTo>
                    <a:pt x="2345655" y="180664"/>
                  </a:lnTo>
                  <a:lnTo>
                    <a:pt x="2307657" y="157049"/>
                  </a:lnTo>
                  <a:lnTo>
                    <a:pt x="2266522" y="136417"/>
                  </a:lnTo>
                  <a:lnTo>
                    <a:pt x="2222666" y="118834"/>
                  </a:lnTo>
                  <a:lnTo>
                    <a:pt x="2176508" y="104367"/>
                  </a:lnTo>
                  <a:lnTo>
                    <a:pt x="2128464" y="93082"/>
                  </a:lnTo>
                  <a:lnTo>
                    <a:pt x="2078951" y="85046"/>
                  </a:lnTo>
                  <a:lnTo>
                    <a:pt x="2028387" y="80324"/>
                  </a:lnTo>
                  <a:lnTo>
                    <a:pt x="1977189" y="78984"/>
                  </a:lnTo>
                  <a:lnTo>
                    <a:pt x="1925775" y="81092"/>
                  </a:lnTo>
                  <a:lnTo>
                    <a:pt x="1874561" y="86713"/>
                  </a:lnTo>
                  <a:lnTo>
                    <a:pt x="1823964" y="95915"/>
                  </a:lnTo>
                  <a:lnTo>
                    <a:pt x="1774403" y="108763"/>
                  </a:lnTo>
                  <a:lnTo>
                    <a:pt x="1726294" y="125325"/>
                  </a:lnTo>
                  <a:lnTo>
                    <a:pt x="1689657" y="94571"/>
                  </a:lnTo>
                  <a:lnTo>
                    <a:pt x="1646985" y="67474"/>
                  </a:lnTo>
                  <a:lnTo>
                    <a:pt x="1599009" y="44401"/>
                  </a:lnTo>
                  <a:lnTo>
                    <a:pt x="1546462" y="25716"/>
                  </a:lnTo>
                  <a:lnTo>
                    <a:pt x="1490074" y="11787"/>
                  </a:lnTo>
                  <a:lnTo>
                    <a:pt x="1436823" y="3682"/>
                  </a:lnTo>
                  <a:lnTo>
                    <a:pt x="1383620" y="0"/>
                  </a:lnTo>
                  <a:lnTo>
                    <a:pt x="1330973" y="562"/>
                  </a:lnTo>
                  <a:lnTo>
                    <a:pt x="1279389" y="5193"/>
                  </a:lnTo>
                  <a:lnTo>
                    <a:pt x="1229376" y="13716"/>
                  </a:lnTo>
                  <a:lnTo>
                    <a:pt x="1181442" y="25953"/>
                  </a:lnTo>
                  <a:lnTo>
                    <a:pt x="1136095" y="41727"/>
                  </a:lnTo>
                  <a:lnTo>
                    <a:pt x="1093842" y="60863"/>
                  </a:lnTo>
                  <a:lnTo>
                    <a:pt x="1055192" y="83183"/>
                  </a:lnTo>
                  <a:lnTo>
                    <a:pt x="1020651" y="108509"/>
                  </a:lnTo>
                  <a:lnTo>
                    <a:pt x="990729" y="136666"/>
                  </a:lnTo>
                  <a:lnTo>
                    <a:pt x="965932" y="167476"/>
                  </a:lnTo>
                  <a:lnTo>
                    <a:pt x="946768" y="200763"/>
                  </a:lnTo>
                  <a:lnTo>
                    <a:pt x="901286" y="185190"/>
                  </a:lnTo>
                  <a:lnTo>
                    <a:pt x="853232" y="173903"/>
                  </a:lnTo>
                  <a:lnTo>
                    <a:pt x="803178" y="166902"/>
                  </a:lnTo>
                  <a:lnTo>
                    <a:pt x="751696" y="164187"/>
                  </a:lnTo>
                  <a:lnTo>
                    <a:pt x="696607" y="166600"/>
                  </a:lnTo>
                  <a:lnTo>
                    <a:pt x="643951" y="174008"/>
                  </a:lnTo>
                  <a:lnTo>
                    <a:pt x="594307" y="186039"/>
                  </a:lnTo>
                  <a:lnTo>
                    <a:pt x="548256" y="202323"/>
                  </a:lnTo>
                  <a:lnTo>
                    <a:pt x="506379" y="222488"/>
                  </a:lnTo>
                  <a:lnTo>
                    <a:pt x="469255" y="246164"/>
                  </a:lnTo>
                  <a:lnTo>
                    <a:pt x="437467" y="272979"/>
                  </a:lnTo>
                  <a:lnTo>
                    <a:pt x="411593" y="302563"/>
                  </a:lnTo>
                  <a:lnTo>
                    <a:pt x="379913" y="368553"/>
                  </a:lnTo>
                  <a:lnTo>
                    <a:pt x="375268" y="404217"/>
                  </a:lnTo>
                  <a:lnTo>
                    <a:pt x="320535" y="411623"/>
                  </a:lnTo>
                  <a:lnTo>
                    <a:pt x="267730" y="423458"/>
                  </a:lnTo>
                  <a:lnTo>
                    <a:pt x="217641" y="439579"/>
                  </a:lnTo>
                  <a:lnTo>
                    <a:pt x="171052" y="459843"/>
                  </a:lnTo>
                  <a:lnTo>
                    <a:pt x="126476" y="485307"/>
                  </a:lnTo>
                  <a:lnTo>
                    <a:pt x="88445" y="513755"/>
                  </a:lnTo>
                  <a:lnTo>
                    <a:pt x="57061" y="544711"/>
                  </a:lnTo>
                  <a:lnTo>
                    <a:pt x="32424" y="577699"/>
                  </a:lnTo>
                  <a:lnTo>
                    <a:pt x="14634" y="612243"/>
                  </a:lnTo>
                  <a:lnTo>
                    <a:pt x="0" y="684093"/>
                  </a:lnTo>
                  <a:lnTo>
                    <a:pt x="3355" y="720447"/>
                  </a:lnTo>
                  <a:lnTo>
                    <a:pt x="13961" y="756452"/>
                  </a:lnTo>
                  <a:lnTo>
                    <a:pt x="31916" y="791631"/>
                  </a:lnTo>
                  <a:lnTo>
                    <a:pt x="57322" y="825508"/>
                  </a:lnTo>
                  <a:lnTo>
                    <a:pt x="90280" y="857607"/>
                  </a:lnTo>
                  <a:lnTo>
                    <a:pt x="85863" y="864596"/>
                  </a:lnTo>
                  <a:lnTo>
                    <a:pt x="81802" y="871799"/>
                  </a:lnTo>
                  <a:lnTo>
                    <a:pt x="78171" y="879145"/>
                  </a:lnTo>
                  <a:lnTo>
                    <a:pt x="75040" y="886563"/>
                  </a:lnTo>
                  <a:lnTo>
                    <a:pt x="64032" y="926225"/>
                  </a:lnTo>
                  <a:lnTo>
                    <a:pt x="64081" y="965435"/>
                  </a:lnTo>
                  <a:lnTo>
                    <a:pt x="74504" y="1003403"/>
                  </a:lnTo>
                  <a:lnTo>
                    <a:pt x="94616" y="1039339"/>
                  </a:lnTo>
                  <a:lnTo>
                    <a:pt x="123734" y="1072453"/>
                  </a:lnTo>
                  <a:lnTo>
                    <a:pt x="161174" y="1101955"/>
                  </a:lnTo>
                  <a:lnTo>
                    <a:pt x="206253" y="1127054"/>
                  </a:lnTo>
                  <a:lnTo>
                    <a:pt x="258288" y="1146960"/>
                  </a:lnTo>
                  <a:lnTo>
                    <a:pt x="316594" y="1160883"/>
                  </a:lnTo>
                  <a:lnTo>
                    <a:pt x="330786" y="1194780"/>
                  </a:lnTo>
                  <a:lnTo>
                    <a:pt x="353551" y="1226320"/>
                  </a:lnTo>
                  <a:lnTo>
                    <a:pt x="384316" y="1254859"/>
                  </a:lnTo>
                  <a:lnTo>
                    <a:pt x="422512" y="1279755"/>
                  </a:lnTo>
                  <a:lnTo>
                    <a:pt x="463896" y="1298989"/>
                  </a:lnTo>
                  <a:lnTo>
                    <a:pt x="508343" y="1313289"/>
                  </a:lnTo>
                  <a:lnTo>
                    <a:pt x="554940" y="1322707"/>
                  </a:lnTo>
                  <a:lnTo>
                    <a:pt x="602770" y="1327292"/>
                  </a:lnTo>
                  <a:lnTo>
                    <a:pt x="650921" y="1327094"/>
                  </a:lnTo>
                  <a:lnTo>
                    <a:pt x="698478" y="1322165"/>
                  </a:lnTo>
                  <a:lnTo>
                    <a:pt x="744525" y="1312554"/>
                  </a:lnTo>
                  <a:lnTo>
                    <a:pt x="788150" y="1298311"/>
                  </a:lnTo>
                  <a:lnTo>
                    <a:pt x="828437" y="1279488"/>
                  </a:lnTo>
                  <a:lnTo>
                    <a:pt x="864472" y="1256133"/>
                  </a:lnTo>
                  <a:lnTo>
                    <a:pt x="885296" y="1271956"/>
                  </a:lnTo>
                  <a:lnTo>
                    <a:pt x="934659" y="1298460"/>
                  </a:lnTo>
                  <a:lnTo>
                    <a:pt x="1010175" y="1320716"/>
                  </a:lnTo>
                  <a:lnTo>
                    <a:pt x="1058715" y="1326913"/>
                  </a:lnTo>
                  <a:lnTo>
                    <a:pt x="1107324" y="1327535"/>
                  </a:lnTo>
                  <a:lnTo>
                    <a:pt x="1154936" y="1322814"/>
                  </a:lnTo>
                  <a:lnTo>
                    <a:pt x="1200484" y="1312981"/>
                  </a:lnTo>
                  <a:lnTo>
                    <a:pt x="1242904" y="1298269"/>
                  </a:lnTo>
                  <a:lnTo>
                    <a:pt x="1281127" y="1278909"/>
                  </a:lnTo>
                  <a:lnTo>
                    <a:pt x="1314088" y="1255135"/>
                  </a:lnTo>
                  <a:lnTo>
                    <a:pt x="1340722" y="1227177"/>
                  </a:lnTo>
                  <a:lnTo>
                    <a:pt x="1359010" y="1238059"/>
                  </a:lnTo>
                  <a:lnTo>
                    <a:pt x="1399015" y="1256967"/>
                  </a:lnTo>
                  <a:lnTo>
                    <a:pt x="1472097" y="1279689"/>
                  </a:lnTo>
                  <a:lnTo>
                    <a:pt x="1524967" y="1288308"/>
                  </a:lnTo>
                  <a:lnTo>
                    <a:pt x="1578377" y="1291331"/>
                  </a:lnTo>
                  <a:lnTo>
                    <a:pt x="1631361" y="1288954"/>
                  </a:lnTo>
                  <a:lnTo>
                    <a:pt x="1682955" y="1281374"/>
                  </a:lnTo>
                  <a:lnTo>
                    <a:pt x="1732195" y="1268788"/>
                  </a:lnTo>
                  <a:lnTo>
                    <a:pt x="1778115" y="1251393"/>
                  </a:lnTo>
                  <a:lnTo>
                    <a:pt x="1819752" y="1229384"/>
                  </a:lnTo>
                  <a:lnTo>
                    <a:pt x="1856139" y="1202958"/>
                  </a:lnTo>
                  <a:lnTo>
                    <a:pt x="1886314" y="1172313"/>
                  </a:lnTo>
                  <a:lnTo>
                    <a:pt x="1929356" y="1186717"/>
                  </a:lnTo>
                  <a:lnTo>
                    <a:pt x="1974367" y="1197882"/>
                  </a:lnTo>
                  <a:lnTo>
                    <a:pt x="2020902" y="1205746"/>
                  </a:lnTo>
                  <a:lnTo>
                    <a:pt x="2068516" y="1210244"/>
                  </a:lnTo>
                  <a:lnTo>
                    <a:pt x="2116766" y="1211313"/>
                  </a:lnTo>
                  <a:lnTo>
                    <a:pt x="2165206" y="1208889"/>
                  </a:lnTo>
                  <a:lnTo>
                    <a:pt x="2223281" y="1201094"/>
                  </a:lnTo>
                  <a:lnTo>
                    <a:pt x="2277954" y="1188633"/>
                  </a:lnTo>
                  <a:lnTo>
                    <a:pt x="2328774" y="1171884"/>
                  </a:lnTo>
                  <a:lnTo>
                    <a:pt x="2375292" y="1151231"/>
                  </a:lnTo>
                  <a:lnTo>
                    <a:pt x="2417058" y="1127053"/>
                  </a:lnTo>
                  <a:lnTo>
                    <a:pt x="2453623" y="1099733"/>
                  </a:lnTo>
                  <a:lnTo>
                    <a:pt x="2484536" y="1069649"/>
                  </a:lnTo>
                  <a:lnTo>
                    <a:pt x="2509348" y="1037185"/>
                  </a:lnTo>
                  <a:lnTo>
                    <a:pt x="2527608" y="1002720"/>
                  </a:lnTo>
                  <a:lnTo>
                    <a:pt x="2542677" y="929314"/>
                  </a:lnTo>
                  <a:lnTo>
                    <a:pt x="2538586" y="891135"/>
                  </a:lnTo>
                  <a:lnTo>
                    <a:pt x="2540872" y="886563"/>
                  </a:lnTo>
                  <a:lnTo>
                    <a:pt x="2592980" y="879778"/>
                  </a:lnTo>
                  <a:lnTo>
                    <a:pt x="2641541" y="867032"/>
                  </a:lnTo>
                  <a:lnTo>
                    <a:pt x="2685384" y="848762"/>
                  </a:lnTo>
                  <a:lnTo>
                    <a:pt x="2723337" y="825408"/>
                  </a:lnTo>
                  <a:lnTo>
                    <a:pt x="2754232" y="797409"/>
                  </a:lnTo>
                  <a:lnTo>
                    <a:pt x="2777945" y="763604"/>
                  </a:lnTo>
                  <a:lnTo>
                    <a:pt x="2790486" y="728567"/>
                  </a:lnTo>
                  <a:lnTo>
                    <a:pt x="2792259" y="693280"/>
                  </a:lnTo>
                  <a:close/>
                </a:path>
              </a:pathLst>
            </a:custGeom>
            <a:solidFill>
              <a:srgbClr val="D7E1F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48135" y="4262628"/>
              <a:ext cx="233172" cy="38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23898" y="4602212"/>
              <a:ext cx="2794000" cy="1339215"/>
            </a:xfrm>
            <a:custGeom>
              <a:avLst/>
              <a:gdLst/>
              <a:ahLst/>
              <a:cxnLst/>
              <a:rect l="l" t="t" r="r" b="b"/>
              <a:pathLst>
                <a:path w="2794000" h="1339214">
                  <a:moveTo>
                    <a:pt x="12700" y="654063"/>
                  </a:moveTo>
                  <a:lnTo>
                    <a:pt x="12700" y="610629"/>
                  </a:lnTo>
                  <a:lnTo>
                    <a:pt x="0" y="660515"/>
                  </a:lnTo>
                  <a:lnTo>
                    <a:pt x="0" y="667779"/>
                  </a:lnTo>
                  <a:lnTo>
                    <a:pt x="12700" y="654063"/>
                  </a:lnTo>
                  <a:close/>
                </a:path>
                <a:path w="2794000" h="1339214">
                  <a:moveTo>
                    <a:pt x="101600" y="861327"/>
                  </a:moveTo>
                  <a:lnTo>
                    <a:pt x="76200" y="846849"/>
                  </a:lnTo>
                  <a:lnTo>
                    <a:pt x="50800" y="822465"/>
                  </a:lnTo>
                  <a:lnTo>
                    <a:pt x="50800" y="810273"/>
                  </a:lnTo>
                  <a:lnTo>
                    <a:pt x="38100" y="798081"/>
                  </a:lnTo>
                  <a:lnTo>
                    <a:pt x="25400" y="785127"/>
                  </a:lnTo>
                  <a:lnTo>
                    <a:pt x="25400" y="772173"/>
                  </a:lnTo>
                  <a:lnTo>
                    <a:pt x="12700" y="759219"/>
                  </a:lnTo>
                  <a:lnTo>
                    <a:pt x="12700" y="733311"/>
                  </a:lnTo>
                  <a:lnTo>
                    <a:pt x="0" y="719595"/>
                  </a:lnTo>
                  <a:lnTo>
                    <a:pt x="0" y="757520"/>
                  </a:lnTo>
                  <a:lnTo>
                    <a:pt x="25400" y="802071"/>
                  </a:lnTo>
                  <a:lnTo>
                    <a:pt x="63500" y="842277"/>
                  </a:lnTo>
                  <a:lnTo>
                    <a:pt x="84327" y="862272"/>
                  </a:lnTo>
                  <a:lnTo>
                    <a:pt x="88900" y="859803"/>
                  </a:lnTo>
                  <a:lnTo>
                    <a:pt x="88900" y="872757"/>
                  </a:lnTo>
                  <a:lnTo>
                    <a:pt x="101600" y="861327"/>
                  </a:lnTo>
                  <a:close/>
                </a:path>
                <a:path w="2794000" h="1339214">
                  <a:moveTo>
                    <a:pt x="944724" y="198107"/>
                  </a:moveTo>
                  <a:lnTo>
                    <a:pt x="889000" y="180338"/>
                  </a:lnTo>
                  <a:lnTo>
                    <a:pt x="850900" y="171574"/>
                  </a:lnTo>
                  <a:lnTo>
                    <a:pt x="800100" y="166107"/>
                  </a:lnTo>
                  <a:lnTo>
                    <a:pt x="762000" y="164044"/>
                  </a:lnTo>
                  <a:lnTo>
                    <a:pt x="711200" y="165491"/>
                  </a:lnTo>
                  <a:lnTo>
                    <a:pt x="660400" y="170555"/>
                  </a:lnTo>
                  <a:lnTo>
                    <a:pt x="622300" y="179343"/>
                  </a:lnTo>
                  <a:lnTo>
                    <a:pt x="571500" y="191961"/>
                  </a:lnTo>
                  <a:lnTo>
                    <a:pt x="533400" y="208516"/>
                  </a:lnTo>
                  <a:lnTo>
                    <a:pt x="482600" y="229115"/>
                  </a:lnTo>
                  <a:lnTo>
                    <a:pt x="457200" y="253865"/>
                  </a:lnTo>
                  <a:lnTo>
                    <a:pt x="419100" y="282873"/>
                  </a:lnTo>
                  <a:lnTo>
                    <a:pt x="393700" y="316244"/>
                  </a:lnTo>
                  <a:lnTo>
                    <a:pt x="381000" y="354087"/>
                  </a:lnTo>
                  <a:lnTo>
                    <a:pt x="368300" y="396507"/>
                  </a:lnTo>
                  <a:lnTo>
                    <a:pt x="368300" y="404127"/>
                  </a:lnTo>
                  <a:lnTo>
                    <a:pt x="355600" y="404889"/>
                  </a:lnTo>
                  <a:lnTo>
                    <a:pt x="304800" y="414835"/>
                  </a:lnTo>
                  <a:lnTo>
                    <a:pt x="254000" y="426307"/>
                  </a:lnTo>
                  <a:lnTo>
                    <a:pt x="203200" y="441748"/>
                  </a:lnTo>
                  <a:lnTo>
                    <a:pt x="165100" y="461315"/>
                  </a:lnTo>
                  <a:lnTo>
                    <a:pt x="127000" y="485163"/>
                  </a:lnTo>
                  <a:lnTo>
                    <a:pt x="88900" y="513449"/>
                  </a:lnTo>
                  <a:lnTo>
                    <a:pt x="50800" y="546329"/>
                  </a:lnTo>
                  <a:lnTo>
                    <a:pt x="25400" y="583959"/>
                  </a:lnTo>
                  <a:lnTo>
                    <a:pt x="12700" y="597675"/>
                  </a:lnTo>
                  <a:lnTo>
                    <a:pt x="12700" y="628155"/>
                  </a:lnTo>
                  <a:lnTo>
                    <a:pt x="25400" y="615201"/>
                  </a:lnTo>
                  <a:lnTo>
                    <a:pt x="25400" y="603009"/>
                  </a:lnTo>
                  <a:lnTo>
                    <a:pt x="38100" y="590055"/>
                  </a:lnTo>
                  <a:lnTo>
                    <a:pt x="63500" y="552250"/>
                  </a:lnTo>
                  <a:lnTo>
                    <a:pt x="76200" y="534680"/>
                  </a:lnTo>
                  <a:lnTo>
                    <a:pt x="88900" y="519951"/>
                  </a:lnTo>
                  <a:lnTo>
                    <a:pt x="114300" y="508521"/>
                  </a:lnTo>
                  <a:lnTo>
                    <a:pt x="114300" y="509283"/>
                  </a:lnTo>
                  <a:lnTo>
                    <a:pt x="127000" y="498615"/>
                  </a:lnTo>
                  <a:lnTo>
                    <a:pt x="152400" y="478803"/>
                  </a:lnTo>
                  <a:lnTo>
                    <a:pt x="152400" y="479565"/>
                  </a:lnTo>
                  <a:lnTo>
                    <a:pt x="165100" y="470421"/>
                  </a:lnTo>
                  <a:lnTo>
                    <a:pt x="203200" y="456863"/>
                  </a:lnTo>
                  <a:lnTo>
                    <a:pt x="228600" y="445161"/>
                  </a:lnTo>
                  <a:lnTo>
                    <a:pt x="266700" y="435420"/>
                  </a:lnTo>
                  <a:lnTo>
                    <a:pt x="317500" y="422415"/>
                  </a:lnTo>
                  <a:lnTo>
                    <a:pt x="355600" y="416319"/>
                  </a:lnTo>
                  <a:lnTo>
                    <a:pt x="381000" y="414033"/>
                  </a:lnTo>
                  <a:lnTo>
                    <a:pt x="381000" y="362217"/>
                  </a:lnTo>
                  <a:lnTo>
                    <a:pt x="393700" y="350787"/>
                  </a:lnTo>
                  <a:lnTo>
                    <a:pt x="393700" y="340119"/>
                  </a:lnTo>
                  <a:lnTo>
                    <a:pt x="406400" y="328689"/>
                  </a:lnTo>
                  <a:lnTo>
                    <a:pt x="406400" y="318783"/>
                  </a:lnTo>
                  <a:lnTo>
                    <a:pt x="419100" y="308115"/>
                  </a:lnTo>
                  <a:lnTo>
                    <a:pt x="419100" y="298209"/>
                  </a:lnTo>
                  <a:lnTo>
                    <a:pt x="444500" y="278397"/>
                  </a:lnTo>
                  <a:lnTo>
                    <a:pt x="469900" y="260109"/>
                  </a:lnTo>
                  <a:lnTo>
                    <a:pt x="469900" y="251727"/>
                  </a:lnTo>
                  <a:lnTo>
                    <a:pt x="482600" y="243345"/>
                  </a:lnTo>
                  <a:lnTo>
                    <a:pt x="508000" y="228105"/>
                  </a:lnTo>
                  <a:lnTo>
                    <a:pt x="533400" y="221247"/>
                  </a:lnTo>
                  <a:lnTo>
                    <a:pt x="546100" y="214389"/>
                  </a:lnTo>
                  <a:lnTo>
                    <a:pt x="546100" y="215151"/>
                  </a:lnTo>
                  <a:lnTo>
                    <a:pt x="558800" y="208293"/>
                  </a:lnTo>
                  <a:lnTo>
                    <a:pt x="558800" y="209055"/>
                  </a:lnTo>
                  <a:lnTo>
                    <a:pt x="571500" y="202959"/>
                  </a:lnTo>
                  <a:lnTo>
                    <a:pt x="596900" y="196312"/>
                  </a:lnTo>
                  <a:lnTo>
                    <a:pt x="609600" y="190796"/>
                  </a:lnTo>
                  <a:lnTo>
                    <a:pt x="635000" y="186218"/>
                  </a:lnTo>
                  <a:lnTo>
                    <a:pt x="660400" y="182385"/>
                  </a:lnTo>
                  <a:lnTo>
                    <a:pt x="673100" y="179337"/>
                  </a:lnTo>
                  <a:lnTo>
                    <a:pt x="698500" y="177813"/>
                  </a:lnTo>
                  <a:lnTo>
                    <a:pt x="711200" y="176289"/>
                  </a:lnTo>
                  <a:lnTo>
                    <a:pt x="736600" y="175527"/>
                  </a:lnTo>
                  <a:lnTo>
                    <a:pt x="749300" y="174765"/>
                  </a:lnTo>
                  <a:lnTo>
                    <a:pt x="762000" y="175527"/>
                  </a:lnTo>
                  <a:lnTo>
                    <a:pt x="774700" y="175527"/>
                  </a:lnTo>
                  <a:lnTo>
                    <a:pt x="787400" y="176289"/>
                  </a:lnTo>
                  <a:lnTo>
                    <a:pt x="825500" y="180861"/>
                  </a:lnTo>
                  <a:lnTo>
                    <a:pt x="850900" y="184671"/>
                  </a:lnTo>
                  <a:lnTo>
                    <a:pt x="876300" y="190005"/>
                  </a:lnTo>
                  <a:lnTo>
                    <a:pt x="876300" y="189243"/>
                  </a:lnTo>
                  <a:lnTo>
                    <a:pt x="901700" y="196101"/>
                  </a:lnTo>
                  <a:lnTo>
                    <a:pt x="914400" y="202959"/>
                  </a:lnTo>
                  <a:lnTo>
                    <a:pt x="939800" y="209563"/>
                  </a:lnTo>
                  <a:lnTo>
                    <a:pt x="939800" y="203721"/>
                  </a:lnTo>
                  <a:lnTo>
                    <a:pt x="944724" y="198107"/>
                  </a:lnTo>
                  <a:close/>
                </a:path>
                <a:path w="2794000" h="1339214">
                  <a:moveTo>
                    <a:pt x="88900" y="879615"/>
                  </a:moveTo>
                  <a:lnTo>
                    <a:pt x="88900" y="866661"/>
                  </a:lnTo>
                  <a:lnTo>
                    <a:pt x="84327" y="862272"/>
                  </a:lnTo>
                  <a:lnTo>
                    <a:pt x="76200" y="866661"/>
                  </a:lnTo>
                  <a:lnTo>
                    <a:pt x="63500" y="912168"/>
                  </a:lnTo>
                  <a:lnTo>
                    <a:pt x="50800" y="955225"/>
                  </a:lnTo>
                  <a:lnTo>
                    <a:pt x="63500" y="995474"/>
                  </a:lnTo>
                  <a:lnTo>
                    <a:pt x="63500" y="926859"/>
                  </a:lnTo>
                  <a:lnTo>
                    <a:pt x="76200" y="915429"/>
                  </a:lnTo>
                  <a:lnTo>
                    <a:pt x="76200" y="887235"/>
                  </a:lnTo>
                  <a:lnTo>
                    <a:pt x="88900" y="879615"/>
                  </a:lnTo>
                  <a:close/>
                </a:path>
                <a:path w="2794000" h="1339214">
                  <a:moveTo>
                    <a:pt x="228600" y="1134123"/>
                  </a:moveTo>
                  <a:lnTo>
                    <a:pt x="203200" y="1128027"/>
                  </a:lnTo>
                  <a:lnTo>
                    <a:pt x="190500" y="1121169"/>
                  </a:lnTo>
                  <a:lnTo>
                    <a:pt x="190500" y="1121931"/>
                  </a:lnTo>
                  <a:lnTo>
                    <a:pt x="177800" y="1115073"/>
                  </a:lnTo>
                  <a:lnTo>
                    <a:pt x="165100" y="1101080"/>
                  </a:lnTo>
                  <a:lnTo>
                    <a:pt x="139700" y="1085541"/>
                  </a:lnTo>
                  <a:lnTo>
                    <a:pt x="114300" y="1068194"/>
                  </a:lnTo>
                  <a:lnTo>
                    <a:pt x="101600" y="1048779"/>
                  </a:lnTo>
                  <a:lnTo>
                    <a:pt x="101600" y="1039635"/>
                  </a:lnTo>
                  <a:lnTo>
                    <a:pt x="88900" y="1029729"/>
                  </a:lnTo>
                  <a:lnTo>
                    <a:pt x="88900" y="1019823"/>
                  </a:lnTo>
                  <a:lnTo>
                    <a:pt x="76200" y="1009917"/>
                  </a:lnTo>
                  <a:lnTo>
                    <a:pt x="76200" y="990105"/>
                  </a:lnTo>
                  <a:lnTo>
                    <a:pt x="63500" y="979437"/>
                  </a:lnTo>
                  <a:lnTo>
                    <a:pt x="63500" y="995474"/>
                  </a:lnTo>
                  <a:lnTo>
                    <a:pt x="76200" y="1032555"/>
                  </a:lnTo>
                  <a:lnTo>
                    <a:pt x="101600" y="1066110"/>
                  </a:lnTo>
                  <a:lnTo>
                    <a:pt x="139700" y="1095779"/>
                  </a:lnTo>
                  <a:lnTo>
                    <a:pt x="165100" y="1121202"/>
                  </a:lnTo>
                  <a:lnTo>
                    <a:pt x="215900" y="1142022"/>
                  </a:lnTo>
                  <a:lnTo>
                    <a:pt x="215900" y="1134123"/>
                  </a:lnTo>
                  <a:lnTo>
                    <a:pt x="228600" y="1134123"/>
                  </a:lnTo>
                  <a:close/>
                </a:path>
                <a:path w="2794000" h="1339214">
                  <a:moveTo>
                    <a:pt x="88900" y="866661"/>
                  </a:moveTo>
                  <a:lnTo>
                    <a:pt x="88900" y="859803"/>
                  </a:lnTo>
                  <a:lnTo>
                    <a:pt x="84327" y="862272"/>
                  </a:lnTo>
                  <a:lnTo>
                    <a:pt x="88900" y="8666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17500" y="1161555"/>
                  </a:lnTo>
                  <a:lnTo>
                    <a:pt x="304800" y="1157745"/>
                  </a:lnTo>
                  <a:lnTo>
                    <a:pt x="279400" y="1153935"/>
                  </a:lnTo>
                  <a:lnTo>
                    <a:pt x="254000" y="1144791"/>
                  </a:lnTo>
                  <a:lnTo>
                    <a:pt x="241300" y="1139457"/>
                  </a:lnTo>
                  <a:lnTo>
                    <a:pt x="215900" y="1134123"/>
                  </a:lnTo>
                  <a:lnTo>
                    <a:pt x="215900" y="1142022"/>
                  </a:lnTo>
                  <a:lnTo>
                    <a:pt x="254000" y="1157879"/>
                  </a:lnTo>
                  <a:lnTo>
                    <a:pt x="292100" y="1168413"/>
                  </a:lnTo>
                  <a:lnTo>
                    <a:pt x="304800" y="1169937"/>
                  </a:lnTo>
                  <a:lnTo>
                    <a:pt x="304800" y="1167651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04800" y="1167651"/>
                  </a:lnTo>
                  <a:lnTo>
                    <a:pt x="308610" y="1170394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08610" y="1170394"/>
                  </a:moveTo>
                  <a:lnTo>
                    <a:pt x="304800" y="1167651"/>
                  </a:lnTo>
                  <a:lnTo>
                    <a:pt x="304800" y="1169937"/>
                  </a:lnTo>
                  <a:lnTo>
                    <a:pt x="308610" y="1170394"/>
                  </a:lnTo>
                  <a:close/>
                </a:path>
                <a:path w="2794000" h="1339214">
                  <a:moveTo>
                    <a:pt x="1181100" y="1328833"/>
                  </a:moveTo>
                  <a:lnTo>
                    <a:pt x="1181100" y="1318527"/>
                  </a:lnTo>
                  <a:lnTo>
                    <a:pt x="1155700" y="1320813"/>
                  </a:lnTo>
                  <a:lnTo>
                    <a:pt x="1130300" y="1324735"/>
                  </a:lnTo>
                  <a:lnTo>
                    <a:pt x="1104900" y="1327047"/>
                  </a:lnTo>
                  <a:lnTo>
                    <a:pt x="1054100" y="1326909"/>
                  </a:lnTo>
                  <a:lnTo>
                    <a:pt x="1003300" y="1319289"/>
                  </a:lnTo>
                  <a:lnTo>
                    <a:pt x="977900" y="1312431"/>
                  </a:lnTo>
                  <a:lnTo>
                    <a:pt x="977900" y="1313193"/>
                  </a:lnTo>
                  <a:lnTo>
                    <a:pt x="939800" y="1298715"/>
                  </a:lnTo>
                  <a:lnTo>
                    <a:pt x="889000" y="1272807"/>
                  </a:lnTo>
                  <a:lnTo>
                    <a:pt x="863600" y="1254519"/>
                  </a:lnTo>
                  <a:lnTo>
                    <a:pt x="850900" y="1264425"/>
                  </a:lnTo>
                  <a:lnTo>
                    <a:pt x="800100" y="1291095"/>
                  </a:lnTo>
                  <a:lnTo>
                    <a:pt x="762000" y="1306335"/>
                  </a:lnTo>
                  <a:lnTo>
                    <a:pt x="698500" y="1322270"/>
                  </a:lnTo>
                  <a:lnTo>
                    <a:pt x="660400" y="1326614"/>
                  </a:lnTo>
                  <a:lnTo>
                    <a:pt x="622300" y="1327485"/>
                  </a:lnTo>
                  <a:lnTo>
                    <a:pt x="571500" y="1325385"/>
                  </a:lnTo>
                  <a:lnTo>
                    <a:pt x="533400" y="1318527"/>
                  </a:lnTo>
                  <a:lnTo>
                    <a:pt x="520700" y="1315479"/>
                  </a:lnTo>
                  <a:lnTo>
                    <a:pt x="508000" y="1311669"/>
                  </a:lnTo>
                  <a:lnTo>
                    <a:pt x="482600" y="1307859"/>
                  </a:lnTo>
                  <a:lnTo>
                    <a:pt x="469900" y="1303287"/>
                  </a:lnTo>
                  <a:lnTo>
                    <a:pt x="444500" y="1292619"/>
                  </a:lnTo>
                  <a:lnTo>
                    <a:pt x="419100" y="1280427"/>
                  </a:lnTo>
                  <a:lnTo>
                    <a:pt x="406400" y="1268235"/>
                  </a:lnTo>
                  <a:lnTo>
                    <a:pt x="381000" y="1256043"/>
                  </a:lnTo>
                  <a:lnTo>
                    <a:pt x="381000" y="1249185"/>
                  </a:lnTo>
                  <a:lnTo>
                    <a:pt x="368300" y="1242327"/>
                  </a:lnTo>
                  <a:lnTo>
                    <a:pt x="368300" y="1235469"/>
                  </a:lnTo>
                  <a:lnTo>
                    <a:pt x="342900" y="1220229"/>
                  </a:lnTo>
                  <a:lnTo>
                    <a:pt x="342900" y="1205751"/>
                  </a:lnTo>
                  <a:lnTo>
                    <a:pt x="330200" y="1188987"/>
                  </a:lnTo>
                  <a:lnTo>
                    <a:pt x="330200" y="1181367"/>
                  </a:lnTo>
                  <a:lnTo>
                    <a:pt x="317500" y="1172985"/>
                  </a:lnTo>
                  <a:lnTo>
                    <a:pt x="317500" y="1171461"/>
                  </a:lnTo>
                  <a:lnTo>
                    <a:pt x="308610" y="1170394"/>
                  </a:lnTo>
                  <a:lnTo>
                    <a:pt x="317500" y="1176795"/>
                  </a:lnTo>
                  <a:lnTo>
                    <a:pt x="330200" y="1213624"/>
                  </a:lnTo>
                  <a:lnTo>
                    <a:pt x="355600" y="1245518"/>
                  </a:lnTo>
                  <a:lnTo>
                    <a:pt x="393700" y="1272561"/>
                  </a:lnTo>
                  <a:lnTo>
                    <a:pt x="431800" y="1294834"/>
                  </a:lnTo>
                  <a:lnTo>
                    <a:pt x="469900" y="1312421"/>
                  </a:lnTo>
                  <a:lnTo>
                    <a:pt x="508000" y="1325406"/>
                  </a:lnTo>
                  <a:lnTo>
                    <a:pt x="558800" y="1333872"/>
                  </a:lnTo>
                  <a:lnTo>
                    <a:pt x="596900" y="1337901"/>
                  </a:lnTo>
                  <a:lnTo>
                    <a:pt x="647700" y="1337577"/>
                  </a:lnTo>
                  <a:lnTo>
                    <a:pt x="698500" y="1332983"/>
                  </a:lnTo>
                  <a:lnTo>
                    <a:pt x="736600" y="1324202"/>
                  </a:lnTo>
                  <a:lnTo>
                    <a:pt x="787400" y="1311317"/>
                  </a:lnTo>
                  <a:lnTo>
                    <a:pt x="825500" y="1294412"/>
                  </a:lnTo>
                  <a:lnTo>
                    <a:pt x="850900" y="1273569"/>
                  </a:lnTo>
                  <a:lnTo>
                    <a:pt x="863600" y="1265949"/>
                  </a:lnTo>
                  <a:lnTo>
                    <a:pt x="863600" y="1274331"/>
                  </a:lnTo>
                  <a:lnTo>
                    <a:pt x="901700" y="1297224"/>
                  </a:lnTo>
                  <a:lnTo>
                    <a:pt x="952500" y="1315203"/>
                  </a:lnTo>
                  <a:lnTo>
                    <a:pt x="990600" y="1328195"/>
                  </a:lnTo>
                  <a:lnTo>
                    <a:pt x="1041400" y="1336126"/>
                  </a:lnTo>
                  <a:lnTo>
                    <a:pt x="1079500" y="1338925"/>
                  </a:lnTo>
                  <a:lnTo>
                    <a:pt x="1130300" y="1336518"/>
                  </a:lnTo>
                  <a:lnTo>
                    <a:pt x="1181100" y="1328833"/>
                  </a:lnTo>
                  <a:close/>
                </a:path>
                <a:path w="2794000" h="1339214">
                  <a:moveTo>
                    <a:pt x="355600" y="1220991"/>
                  </a:moveTo>
                  <a:lnTo>
                    <a:pt x="342900" y="1212609"/>
                  </a:lnTo>
                  <a:lnTo>
                    <a:pt x="342900" y="1220229"/>
                  </a:lnTo>
                  <a:lnTo>
                    <a:pt x="355600" y="1220991"/>
                  </a:lnTo>
                  <a:close/>
                </a:path>
                <a:path w="2794000" h="1339214">
                  <a:moveTo>
                    <a:pt x="952500" y="200673"/>
                  </a:moveTo>
                  <a:lnTo>
                    <a:pt x="944724" y="198107"/>
                  </a:lnTo>
                  <a:lnTo>
                    <a:pt x="939800" y="203721"/>
                  </a:lnTo>
                  <a:lnTo>
                    <a:pt x="952500" y="200673"/>
                  </a:lnTo>
                  <a:close/>
                </a:path>
                <a:path w="2794000" h="1339214">
                  <a:moveTo>
                    <a:pt x="952500" y="212865"/>
                  </a:moveTo>
                  <a:lnTo>
                    <a:pt x="952500" y="200673"/>
                  </a:lnTo>
                  <a:lnTo>
                    <a:pt x="939800" y="203721"/>
                  </a:lnTo>
                  <a:lnTo>
                    <a:pt x="939800" y="209563"/>
                  </a:lnTo>
                  <a:lnTo>
                    <a:pt x="952500" y="212865"/>
                  </a:lnTo>
                  <a:close/>
                </a:path>
                <a:path w="2794000" h="1339214">
                  <a:moveTo>
                    <a:pt x="2692400" y="342405"/>
                  </a:moveTo>
                  <a:lnTo>
                    <a:pt x="2692400" y="326403"/>
                  </a:lnTo>
                  <a:lnTo>
                    <a:pt x="2641600" y="293438"/>
                  </a:lnTo>
                  <a:lnTo>
                    <a:pt x="2603500" y="269172"/>
                  </a:lnTo>
                  <a:lnTo>
                    <a:pt x="2552700" y="252777"/>
                  </a:lnTo>
                  <a:lnTo>
                    <a:pt x="2489200" y="243428"/>
                  </a:lnTo>
                  <a:lnTo>
                    <a:pt x="2438400" y="240297"/>
                  </a:lnTo>
                  <a:lnTo>
                    <a:pt x="2413000" y="241821"/>
                  </a:lnTo>
                  <a:lnTo>
                    <a:pt x="2413000" y="238011"/>
                  </a:lnTo>
                  <a:lnTo>
                    <a:pt x="2374900" y="206739"/>
                  </a:lnTo>
                  <a:lnTo>
                    <a:pt x="2336800" y="179032"/>
                  </a:lnTo>
                  <a:lnTo>
                    <a:pt x="2298700" y="154833"/>
                  </a:lnTo>
                  <a:lnTo>
                    <a:pt x="2260600" y="134087"/>
                  </a:lnTo>
                  <a:lnTo>
                    <a:pt x="2222500" y="116737"/>
                  </a:lnTo>
                  <a:lnTo>
                    <a:pt x="2171700" y="102727"/>
                  </a:lnTo>
                  <a:lnTo>
                    <a:pt x="2120900" y="91999"/>
                  </a:lnTo>
                  <a:lnTo>
                    <a:pt x="2070100" y="84499"/>
                  </a:lnTo>
                  <a:lnTo>
                    <a:pt x="2019300" y="80169"/>
                  </a:lnTo>
                  <a:lnTo>
                    <a:pt x="1968500" y="78953"/>
                  </a:lnTo>
                  <a:lnTo>
                    <a:pt x="1930400" y="80795"/>
                  </a:lnTo>
                  <a:lnTo>
                    <a:pt x="1879600" y="85639"/>
                  </a:lnTo>
                  <a:lnTo>
                    <a:pt x="1828800" y="93428"/>
                  </a:lnTo>
                  <a:lnTo>
                    <a:pt x="1790700" y="104105"/>
                  </a:lnTo>
                  <a:lnTo>
                    <a:pt x="1739900" y="117615"/>
                  </a:lnTo>
                  <a:lnTo>
                    <a:pt x="1727200" y="125235"/>
                  </a:lnTo>
                  <a:lnTo>
                    <a:pt x="1727200" y="126759"/>
                  </a:lnTo>
                  <a:lnTo>
                    <a:pt x="1714500" y="116853"/>
                  </a:lnTo>
                  <a:lnTo>
                    <a:pt x="1651000" y="68647"/>
                  </a:lnTo>
                  <a:lnTo>
                    <a:pt x="1612900" y="49214"/>
                  </a:lnTo>
                  <a:lnTo>
                    <a:pt x="1574800" y="32935"/>
                  </a:lnTo>
                  <a:lnTo>
                    <a:pt x="1524000" y="19845"/>
                  </a:lnTo>
                  <a:lnTo>
                    <a:pt x="1473200" y="9974"/>
                  </a:lnTo>
                  <a:lnTo>
                    <a:pt x="1435100" y="3354"/>
                  </a:lnTo>
                  <a:lnTo>
                    <a:pt x="1384300" y="19"/>
                  </a:lnTo>
                  <a:lnTo>
                    <a:pt x="1333500" y="0"/>
                  </a:lnTo>
                  <a:lnTo>
                    <a:pt x="1295400" y="3328"/>
                  </a:lnTo>
                  <a:lnTo>
                    <a:pt x="1244600" y="10037"/>
                  </a:lnTo>
                  <a:lnTo>
                    <a:pt x="1193800" y="20158"/>
                  </a:lnTo>
                  <a:lnTo>
                    <a:pt x="1155700" y="33723"/>
                  </a:lnTo>
                  <a:lnTo>
                    <a:pt x="1104900" y="50765"/>
                  </a:lnTo>
                  <a:lnTo>
                    <a:pt x="1066800" y="71315"/>
                  </a:lnTo>
                  <a:lnTo>
                    <a:pt x="1028700" y="95406"/>
                  </a:lnTo>
                  <a:lnTo>
                    <a:pt x="1003300" y="123069"/>
                  </a:lnTo>
                  <a:lnTo>
                    <a:pt x="965200" y="154338"/>
                  </a:lnTo>
                  <a:lnTo>
                    <a:pt x="952500" y="189243"/>
                  </a:lnTo>
                  <a:lnTo>
                    <a:pt x="944724" y="198107"/>
                  </a:lnTo>
                  <a:lnTo>
                    <a:pt x="952500" y="200673"/>
                  </a:lnTo>
                  <a:lnTo>
                    <a:pt x="952500" y="195339"/>
                  </a:lnTo>
                  <a:lnTo>
                    <a:pt x="965200" y="181623"/>
                  </a:lnTo>
                  <a:lnTo>
                    <a:pt x="965200" y="182385"/>
                  </a:lnTo>
                  <a:lnTo>
                    <a:pt x="977900" y="168669"/>
                  </a:lnTo>
                  <a:lnTo>
                    <a:pt x="977900" y="157239"/>
                  </a:lnTo>
                  <a:lnTo>
                    <a:pt x="1003300" y="132855"/>
                  </a:lnTo>
                  <a:lnTo>
                    <a:pt x="1003300" y="133617"/>
                  </a:lnTo>
                  <a:lnTo>
                    <a:pt x="1016000" y="122187"/>
                  </a:lnTo>
                  <a:lnTo>
                    <a:pt x="1041400" y="100851"/>
                  </a:lnTo>
                  <a:lnTo>
                    <a:pt x="1041400" y="101613"/>
                  </a:lnTo>
                  <a:lnTo>
                    <a:pt x="1054100" y="91707"/>
                  </a:lnTo>
                  <a:lnTo>
                    <a:pt x="1079500" y="82563"/>
                  </a:lnTo>
                  <a:lnTo>
                    <a:pt x="1092200" y="73419"/>
                  </a:lnTo>
                  <a:lnTo>
                    <a:pt x="1104900" y="65037"/>
                  </a:lnTo>
                  <a:lnTo>
                    <a:pt x="1130300" y="55529"/>
                  </a:lnTo>
                  <a:lnTo>
                    <a:pt x="1155700" y="46668"/>
                  </a:lnTo>
                  <a:lnTo>
                    <a:pt x="1168400" y="38800"/>
                  </a:lnTo>
                  <a:lnTo>
                    <a:pt x="1193800" y="32271"/>
                  </a:lnTo>
                  <a:lnTo>
                    <a:pt x="1219200" y="26937"/>
                  </a:lnTo>
                  <a:lnTo>
                    <a:pt x="1231900" y="23127"/>
                  </a:lnTo>
                  <a:lnTo>
                    <a:pt x="1257300" y="19317"/>
                  </a:lnTo>
                  <a:lnTo>
                    <a:pt x="1270000" y="16269"/>
                  </a:lnTo>
                  <a:lnTo>
                    <a:pt x="1320800" y="11697"/>
                  </a:lnTo>
                  <a:lnTo>
                    <a:pt x="1358900" y="10173"/>
                  </a:lnTo>
                  <a:lnTo>
                    <a:pt x="1397000" y="11697"/>
                  </a:lnTo>
                  <a:lnTo>
                    <a:pt x="1422400" y="13221"/>
                  </a:lnTo>
                  <a:lnTo>
                    <a:pt x="1447800" y="15507"/>
                  </a:lnTo>
                  <a:lnTo>
                    <a:pt x="1460500" y="18555"/>
                  </a:lnTo>
                  <a:lnTo>
                    <a:pt x="1485900" y="22365"/>
                  </a:lnTo>
                  <a:lnTo>
                    <a:pt x="1498600" y="26175"/>
                  </a:lnTo>
                  <a:lnTo>
                    <a:pt x="1536700" y="35319"/>
                  </a:lnTo>
                  <a:lnTo>
                    <a:pt x="1562100" y="40653"/>
                  </a:lnTo>
                  <a:lnTo>
                    <a:pt x="1574800" y="45987"/>
                  </a:lnTo>
                  <a:lnTo>
                    <a:pt x="1587500" y="52083"/>
                  </a:lnTo>
                  <a:lnTo>
                    <a:pt x="1612900" y="65799"/>
                  </a:lnTo>
                  <a:lnTo>
                    <a:pt x="1638300" y="73419"/>
                  </a:lnTo>
                  <a:lnTo>
                    <a:pt x="1638300" y="72657"/>
                  </a:lnTo>
                  <a:lnTo>
                    <a:pt x="1651000" y="81039"/>
                  </a:lnTo>
                  <a:lnTo>
                    <a:pt x="1663700" y="88659"/>
                  </a:lnTo>
                  <a:lnTo>
                    <a:pt x="1676400" y="97041"/>
                  </a:lnTo>
                  <a:lnTo>
                    <a:pt x="1701800" y="115329"/>
                  </a:lnTo>
                  <a:lnTo>
                    <a:pt x="1714500" y="125235"/>
                  </a:lnTo>
                  <a:lnTo>
                    <a:pt x="1714500" y="124473"/>
                  </a:lnTo>
                  <a:lnTo>
                    <a:pt x="1727200" y="137427"/>
                  </a:lnTo>
                  <a:lnTo>
                    <a:pt x="1752600" y="127521"/>
                  </a:lnTo>
                  <a:lnTo>
                    <a:pt x="1765300" y="120663"/>
                  </a:lnTo>
                  <a:lnTo>
                    <a:pt x="1790700" y="113805"/>
                  </a:lnTo>
                  <a:lnTo>
                    <a:pt x="1841500" y="103137"/>
                  </a:lnTo>
                  <a:lnTo>
                    <a:pt x="1892300" y="95517"/>
                  </a:lnTo>
                  <a:lnTo>
                    <a:pt x="1905000" y="94374"/>
                  </a:lnTo>
                  <a:lnTo>
                    <a:pt x="1905000" y="93231"/>
                  </a:lnTo>
                  <a:lnTo>
                    <a:pt x="1955800" y="90183"/>
                  </a:lnTo>
                  <a:lnTo>
                    <a:pt x="2006600" y="90183"/>
                  </a:lnTo>
                  <a:lnTo>
                    <a:pt x="2057400" y="93231"/>
                  </a:lnTo>
                  <a:lnTo>
                    <a:pt x="2082800" y="96279"/>
                  </a:lnTo>
                  <a:lnTo>
                    <a:pt x="2095500" y="99327"/>
                  </a:lnTo>
                  <a:lnTo>
                    <a:pt x="2146300" y="108471"/>
                  </a:lnTo>
                  <a:lnTo>
                    <a:pt x="2171700" y="113805"/>
                  </a:lnTo>
                  <a:lnTo>
                    <a:pt x="2184400" y="119901"/>
                  </a:lnTo>
                  <a:lnTo>
                    <a:pt x="2209800" y="126759"/>
                  </a:lnTo>
                  <a:lnTo>
                    <a:pt x="2235200" y="134379"/>
                  </a:lnTo>
                  <a:lnTo>
                    <a:pt x="2247900" y="142761"/>
                  </a:lnTo>
                  <a:lnTo>
                    <a:pt x="2273300" y="151905"/>
                  </a:lnTo>
                  <a:lnTo>
                    <a:pt x="2286000" y="161049"/>
                  </a:lnTo>
                  <a:lnTo>
                    <a:pt x="2311400" y="171717"/>
                  </a:lnTo>
                  <a:lnTo>
                    <a:pt x="2311400" y="170955"/>
                  </a:lnTo>
                  <a:lnTo>
                    <a:pt x="2324100" y="182385"/>
                  </a:lnTo>
                  <a:lnTo>
                    <a:pt x="2349500" y="193815"/>
                  </a:lnTo>
                  <a:lnTo>
                    <a:pt x="2362200" y="206007"/>
                  </a:lnTo>
                  <a:lnTo>
                    <a:pt x="2362200" y="205245"/>
                  </a:lnTo>
                  <a:lnTo>
                    <a:pt x="2374900" y="218199"/>
                  </a:lnTo>
                  <a:lnTo>
                    <a:pt x="2387600" y="231915"/>
                  </a:lnTo>
                  <a:lnTo>
                    <a:pt x="2387600" y="231153"/>
                  </a:lnTo>
                  <a:lnTo>
                    <a:pt x="2400300" y="245631"/>
                  </a:lnTo>
                  <a:lnTo>
                    <a:pt x="2413000" y="253251"/>
                  </a:lnTo>
                  <a:lnTo>
                    <a:pt x="2425700" y="252489"/>
                  </a:lnTo>
                  <a:lnTo>
                    <a:pt x="2463800" y="252162"/>
                  </a:lnTo>
                  <a:lnTo>
                    <a:pt x="2501900" y="256099"/>
                  </a:lnTo>
                  <a:lnTo>
                    <a:pt x="2552700" y="264137"/>
                  </a:lnTo>
                  <a:lnTo>
                    <a:pt x="2590800" y="276111"/>
                  </a:lnTo>
                  <a:lnTo>
                    <a:pt x="2590800" y="279921"/>
                  </a:lnTo>
                  <a:lnTo>
                    <a:pt x="2641600" y="301257"/>
                  </a:lnTo>
                  <a:lnTo>
                    <a:pt x="2641600" y="307353"/>
                  </a:lnTo>
                  <a:lnTo>
                    <a:pt x="2654300" y="314211"/>
                  </a:lnTo>
                  <a:lnTo>
                    <a:pt x="2667000" y="320307"/>
                  </a:lnTo>
                  <a:lnTo>
                    <a:pt x="2667000" y="327165"/>
                  </a:lnTo>
                  <a:lnTo>
                    <a:pt x="2692400" y="342405"/>
                  </a:lnTo>
                  <a:close/>
                </a:path>
                <a:path w="2794000" h="1339214">
                  <a:moveTo>
                    <a:pt x="1339850" y="1239660"/>
                  </a:moveTo>
                  <a:lnTo>
                    <a:pt x="1333500" y="1236993"/>
                  </a:lnTo>
                  <a:lnTo>
                    <a:pt x="1308100" y="1259891"/>
                  </a:lnTo>
                  <a:lnTo>
                    <a:pt x="1295400" y="1270397"/>
                  </a:lnTo>
                  <a:lnTo>
                    <a:pt x="1282700" y="1278903"/>
                  </a:lnTo>
                  <a:lnTo>
                    <a:pt x="1270000" y="1284999"/>
                  </a:lnTo>
                  <a:lnTo>
                    <a:pt x="1270000" y="1284237"/>
                  </a:lnTo>
                  <a:lnTo>
                    <a:pt x="1257300" y="1290333"/>
                  </a:lnTo>
                  <a:lnTo>
                    <a:pt x="1244600" y="1295667"/>
                  </a:lnTo>
                  <a:lnTo>
                    <a:pt x="1244600" y="1294905"/>
                  </a:lnTo>
                  <a:lnTo>
                    <a:pt x="1231900" y="1300239"/>
                  </a:lnTo>
                  <a:lnTo>
                    <a:pt x="1219200" y="1304811"/>
                  </a:lnTo>
                  <a:lnTo>
                    <a:pt x="1193800" y="1312431"/>
                  </a:lnTo>
                  <a:lnTo>
                    <a:pt x="1168400" y="1318527"/>
                  </a:lnTo>
                  <a:lnTo>
                    <a:pt x="1181100" y="1318527"/>
                  </a:lnTo>
                  <a:lnTo>
                    <a:pt x="1181100" y="1328833"/>
                  </a:lnTo>
                  <a:lnTo>
                    <a:pt x="1219200" y="1315797"/>
                  </a:lnTo>
                  <a:lnTo>
                    <a:pt x="1270000" y="1297336"/>
                  </a:lnTo>
                  <a:lnTo>
                    <a:pt x="1308100" y="1273378"/>
                  </a:lnTo>
                  <a:lnTo>
                    <a:pt x="1333500" y="1243851"/>
                  </a:lnTo>
                  <a:lnTo>
                    <a:pt x="1339850" y="1239660"/>
                  </a:lnTo>
                  <a:close/>
                </a:path>
                <a:path w="2794000" h="1339214">
                  <a:moveTo>
                    <a:pt x="2540000" y="959220"/>
                  </a:moveTo>
                  <a:lnTo>
                    <a:pt x="2540000" y="952767"/>
                  </a:lnTo>
                  <a:lnTo>
                    <a:pt x="2527300" y="966483"/>
                  </a:lnTo>
                  <a:lnTo>
                    <a:pt x="2527300" y="992391"/>
                  </a:lnTo>
                  <a:lnTo>
                    <a:pt x="2514600" y="1006107"/>
                  </a:lnTo>
                  <a:lnTo>
                    <a:pt x="2514600" y="1018299"/>
                  </a:lnTo>
                  <a:lnTo>
                    <a:pt x="2501900" y="1031253"/>
                  </a:lnTo>
                  <a:lnTo>
                    <a:pt x="2501900" y="1043445"/>
                  </a:lnTo>
                  <a:lnTo>
                    <a:pt x="2476500" y="1067829"/>
                  </a:lnTo>
                  <a:lnTo>
                    <a:pt x="2476500" y="1078497"/>
                  </a:lnTo>
                  <a:lnTo>
                    <a:pt x="2463800" y="1089927"/>
                  </a:lnTo>
                  <a:lnTo>
                    <a:pt x="2438400" y="1111263"/>
                  </a:lnTo>
                  <a:lnTo>
                    <a:pt x="2413000" y="1131075"/>
                  </a:lnTo>
                  <a:lnTo>
                    <a:pt x="2387600" y="1140219"/>
                  </a:lnTo>
                  <a:lnTo>
                    <a:pt x="2362200" y="1156983"/>
                  </a:lnTo>
                  <a:lnTo>
                    <a:pt x="2336800" y="1164603"/>
                  </a:lnTo>
                  <a:lnTo>
                    <a:pt x="2324100" y="1172223"/>
                  </a:lnTo>
                  <a:lnTo>
                    <a:pt x="2311400" y="1179081"/>
                  </a:lnTo>
                  <a:lnTo>
                    <a:pt x="2311400" y="1178319"/>
                  </a:lnTo>
                  <a:lnTo>
                    <a:pt x="2286000" y="1185177"/>
                  </a:lnTo>
                  <a:lnTo>
                    <a:pt x="2273300" y="1190511"/>
                  </a:lnTo>
                  <a:lnTo>
                    <a:pt x="2222500" y="1199655"/>
                  </a:lnTo>
                  <a:lnTo>
                    <a:pt x="2209800" y="1203465"/>
                  </a:lnTo>
                  <a:lnTo>
                    <a:pt x="2184400" y="1206513"/>
                  </a:lnTo>
                  <a:lnTo>
                    <a:pt x="2159000" y="1208799"/>
                  </a:lnTo>
                  <a:lnTo>
                    <a:pt x="2120900" y="1210323"/>
                  </a:lnTo>
                  <a:lnTo>
                    <a:pt x="2108200" y="1211085"/>
                  </a:lnTo>
                  <a:lnTo>
                    <a:pt x="2095500" y="1211085"/>
                  </a:lnTo>
                  <a:lnTo>
                    <a:pt x="2070100" y="1210323"/>
                  </a:lnTo>
                  <a:lnTo>
                    <a:pt x="2057400" y="1209561"/>
                  </a:lnTo>
                  <a:lnTo>
                    <a:pt x="2032000" y="1206980"/>
                  </a:lnTo>
                  <a:lnTo>
                    <a:pt x="2006600" y="1204303"/>
                  </a:lnTo>
                  <a:lnTo>
                    <a:pt x="1993900" y="1201017"/>
                  </a:lnTo>
                  <a:lnTo>
                    <a:pt x="1968500" y="1196607"/>
                  </a:lnTo>
                  <a:lnTo>
                    <a:pt x="1955800" y="1192797"/>
                  </a:lnTo>
                  <a:lnTo>
                    <a:pt x="1917700" y="1183653"/>
                  </a:lnTo>
                  <a:lnTo>
                    <a:pt x="1905000" y="1178319"/>
                  </a:lnTo>
                  <a:lnTo>
                    <a:pt x="1879600" y="1171461"/>
                  </a:lnTo>
                  <a:lnTo>
                    <a:pt x="1866900" y="1184415"/>
                  </a:lnTo>
                  <a:lnTo>
                    <a:pt x="1866900" y="1193559"/>
                  </a:lnTo>
                  <a:lnTo>
                    <a:pt x="1854200" y="1202703"/>
                  </a:lnTo>
                  <a:lnTo>
                    <a:pt x="1828800" y="1219467"/>
                  </a:lnTo>
                  <a:lnTo>
                    <a:pt x="1803400" y="1234707"/>
                  </a:lnTo>
                  <a:lnTo>
                    <a:pt x="1778000" y="1248423"/>
                  </a:lnTo>
                  <a:lnTo>
                    <a:pt x="1778000" y="1247661"/>
                  </a:lnTo>
                  <a:lnTo>
                    <a:pt x="1765300" y="1254519"/>
                  </a:lnTo>
                  <a:lnTo>
                    <a:pt x="1765300" y="1253757"/>
                  </a:lnTo>
                  <a:lnTo>
                    <a:pt x="1752600" y="1259853"/>
                  </a:lnTo>
                  <a:lnTo>
                    <a:pt x="1739900" y="1265187"/>
                  </a:lnTo>
                  <a:lnTo>
                    <a:pt x="1689100" y="1280725"/>
                  </a:lnTo>
                  <a:lnTo>
                    <a:pt x="1625600" y="1288626"/>
                  </a:lnTo>
                  <a:lnTo>
                    <a:pt x="1587500" y="1291095"/>
                  </a:lnTo>
                  <a:lnTo>
                    <a:pt x="1562100" y="1291095"/>
                  </a:lnTo>
                  <a:lnTo>
                    <a:pt x="1549400" y="1290333"/>
                  </a:lnTo>
                  <a:lnTo>
                    <a:pt x="1536700" y="1288809"/>
                  </a:lnTo>
                  <a:lnTo>
                    <a:pt x="1511300" y="1287285"/>
                  </a:lnTo>
                  <a:lnTo>
                    <a:pt x="1498600" y="1284999"/>
                  </a:lnTo>
                  <a:lnTo>
                    <a:pt x="1473200" y="1278903"/>
                  </a:lnTo>
                  <a:lnTo>
                    <a:pt x="1447800" y="1274331"/>
                  </a:lnTo>
                  <a:lnTo>
                    <a:pt x="1435100" y="1269759"/>
                  </a:lnTo>
                  <a:lnTo>
                    <a:pt x="1435100" y="1270521"/>
                  </a:lnTo>
                  <a:lnTo>
                    <a:pt x="1422400" y="1265187"/>
                  </a:lnTo>
                  <a:lnTo>
                    <a:pt x="1397000" y="1256805"/>
                  </a:lnTo>
                  <a:lnTo>
                    <a:pt x="1384300" y="1247661"/>
                  </a:lnTo>
                  <a:lnTo>
                    <a:pt x="1384300" y="1248423"/>
                  </a:lnTo>
                  <a:lnTo>
                    <a:pt x="1358900" y="1238517"/>
                  </a:lnTo>
                  <a:lnTo>
                    <a:pt x="1346200" y="1233183"/>
                  </a:lnTo>
                  <a:lnTo>
                    <a:pt x="1333500" y="1224801"/>
                  </a:lnTo>
                  <a:lnTo>
                    <a:pt x="1333500" y="1236993"/>
                  </a:lnTo>
                  <a:lnTo>
                    <a:pt x="1346200" y="1235469"/>
                  </a:lnTo>
                  <a:lnTo>
                    <a:pt x="1346200" y="1242327"/>
                  </a:lnTo>
                  <a:lnTo>
                    <a:pt x="1384300" y="1262967"/>
                  </a:lnTo>
                  <a:lnTo>
                    <a:pt x="1422400" y="1279305"/>
                  </a:lnTo>
                  <a:lnTo>
                    <a:pt x="1473200" y="1291275"/>
                  </a:lnTo>
                  <a:lnTo>
                    <a:pt x="1524000" y="1298808"/>
                  </a:lnTo>
                  <a:lnTo>
                    <a:pt x="1574800" y="1301838"/>
                  </a:lnTo>
                  <a:lnTo>
                    <a:pt x="1625600" y="1300296"/>
                  </a:lnTo>
                  <a:lnTo>
                    <a:pt x="1676400" y="1294116"/>
                  </a:lnTo>
                  <a:lnTo>
                    <a:pt x="1714500" y="1283229"/>
                  </a:lnTo>
                  <a:lnTo>
                    <a:pt x="1765300" y="1267569"/>
                  </a:lnTo>
                  <a:lnTo>
                    <a:pt x="1803400" y="1247068"/>
                  </a:lnTo>
                  <a:lnTo>
                    <a:pt x="1841500" y="1221659"/>
                  </a:lnTo>
                  <a:lnTo>
                    <a:pt x="1879600" y="1191273"/>
                  </a:lnTo>
                  <a:lnTo>
                    <a:pt x="1879600" y="1182891"/>
                  </a:lnTo>
                  <a:lnTo>
                    <a:pt x="1892300" y="1181367"/>
                  </a:lnTo>
                  <a:lnTo>
                    <a:pt x="1892300" y="1188987"/>
                  </a:lnTo>
                  <a:lnTo>
                    <a:pt x="1917700" y="1194321"/>
                  </a:lnTo>
                  <a:lnTo>
                    <a:pt x="1968500" y="1207295"/>
                  </a:lnTo>
                  <a:lnTo>
                    <a:pt x="2019300" y="1216264"/>
                  </a:lnTo>
                  <a:lnTo>
                    <a:pt x="2070100" y="1221158"/>
                  </a:lnTo>
                  <a:lnTo>
                    <a:pt x="2120900" y="1221910"/>
                  </a:lnTo>
                  <a:lnTo>
                    <a:pt x="2171700" y="1218452"/>
                  </a:lnTo>
                  <a:lnTo>
                    <a:pt x="2222500" y="1210714"/>
                  </a:lnTo>
                  <a:lnTo>
                    <a:pt x="2273300" y="1198629"/>
                  </a:lnTo>
                  <a:lnTo>
                    <a:pt x="2324100" y="1182129"/>
                  </a:lnTo>
                  <a:lnTo>
                    <a:pt x="2349500" y="1175271"/>
                  </a:lnTo>
                  <a:lnTo>
                    <a:pt x="2362200" y="1166889"/>
                  </a:lnTo>
                  <a:lnTo>
                    <a:pt x="2400300" y="1144594"/>
                  </a:lnTo>
                  <a:lnTo>
                    <a:pt x="2451100" y="1116852"/>
                  </a:lnTo>
                  <a:lnTo>
                    <a:pt x="2476500" y="1084054"/>
                  </a:lnTo>
                  <a:lnTo>
                    <a:pt x="2514600" y="1046590"/>
                  </a:lnTo>
                  <a:lnTo>
                    <a:pt x="2527300" y="1004848"/>
                  </a:lnTo>
                  <a:lnTo>
                    <a:pt x="2540000" y="959220"/>
                  </a:lnTo>
                  <a:close/>
                </a:path>
                <a:path w="2794000" h="1339214">
                  <a:moveTo>
                    <a:pt x="1346200" y="1235469"/>
                  </a:moveTo>
                  <a:lnTo>
                    <a:pt x="1333500" y="1236993"/>
                  </a:lnTo>
                  <a:lnTo>
                    <a:pt x="1339850" y="1239660"/>
                  </a:lnTo>
                  <a:lnTo>
                    <a:pt x="1346200" y="1235469"/>
                  </a:lnTo>
                  <a:close/>
                </a:path>
                <a:path w="2794000" h="1339214">
                  <a:moveTo>
                    <a:pt x="1346200" y="1242327"/>
                  </a:moveTo>
                  <a:lnTo>
                    <a:pt x="1346200" y="1235469"/>
                  </a:lnTo>
                  <a:lnTo>
                    <a:pt x="1339850" y="1239660"/>
                  </a:lnTo>
                  <a:lnTo>
                    <a:pt x="1346200" y="1242327"/>
                  </a:lnTo>
                  <a:close/>
                </a:path>
                <a:path w="2794000" h="1339214">
                  <a:moveTo>
                    <a:pt x="1892300" y="1181367"/>
                  </a:moveTo>
                  <a:lnTo>
                    <a:pt x="1879600" y="1182891"/>
                  </a:lnTo>
                  <a:lnTo>
                    <a:pt x="1886252" y="1186084"/>
                  </a:lnTo>
                  <a:lnTo>
                    <a:pt x="1892300" y="1181367"/>
                  </a:lnTo>
                  <a:close/>
                </a:path>
                <a:path w="2794000" h="1339214">
                  <a:moveTo>
                    <a:pt x="1886252" y="1186084"/>
                  </a:moveTo>
                  <a:lnTo>
                    <a:pt x="1879600" y="1182891"/>
                  </a:lnTo>
                  <a:lnTo>
                    <a:pt x="1879600" y="1191273"/>
                  </a:lnTo>
                  <a:lnTo>
                    <a:pt x="1886252" y="1186084"/>
                  </a:lnTo>
                  <a:close/>
                </a:path>
                <a:path w="2794000" h="1339214">
                  <a:moveTo>
                    <a:pt x="1892300" y="1188987"/>
                  </a:moveTo>
                  <a:lnTo>
                    <a:pt x="1892300" y="1181367"/>
                  </a:lnTo>
                  <a:lnTo>
                    <a:pt x="1886252" y="1186084"/>
                  </a:lnTo>
                  <a:lnTo>
                    <a:pt x="1892300" y="1188987"/>
                  </a:lnTo>
                  <a:close/>
                </a:path>
                <a:path w="2794000" h="1339214">
                  <a:moveTo>
                    <a:pt x="1917700" y="93231"/>
                  </a:moveTo>
                  <a:lnTo>
                    <a:pt x="1905000" y="93231"/>
                  </a:lnTo>
                  <a:lnTo>
                    <a:pt x="1905000" y="94374"/>
                  </a:lnTo>
                  <a:lnTo>
                    <a:pt x="1917700" y="93231"/>
                  </a:lnTo>
                  <a:close/>
                </a:path>
                <a:path w="2794000" h="1339214">
                  <a:moveTo>
                    <a:pt x="2781300" y="773814"/>
                  </a:moveTo>
                  <a:lnTo>
                    <a:pt x="2781300" y="757695"/>
                  </a:lnTo>
                  <a:lnTo>
                    <a:pt x="2768600" y="766077"/>
                  </a:lnTo>
                  <a:lnTo>
                    <a:pt x="2768600" y="774459"/>
                  </a:lnTo>
                  <a:lnTo>
                    <a:pt x="2755900" y="791223"/>
                  </a:lnTo>
                  <a:lnTo>
                    <a:pt x="2755900" y="790461"/>
                  </a:lnTo>
                  <a:lnTo>
                    <a:pt x="2743200" y="798843"/>
                  </a:lnTo>
                  <a:lnTo>
                    <a:pt x="2743200" y="807225"/>
                  </a:lnTo>
                  <a:lnTo>
                    <a:pt x="2730500" y="816369"/>
                  </a:lnTo>
                  <a:lnTo>
                    <a:pt x="2717800" y="824751"/>
                  </a:lnTo>
                  <a:lnTo>
                    <a:pt x="2717800" y="823989"/>
                  </a:lnTo>
                  <a:lnTo>
                    <a:pt x="2705100" y="832371"/>
                  </a:lnTo>
                  <a:lnTo>
                    <a:pt x="2667000" y="852945"/>
                  </a:lnTo>
                  <a:lnTo>
                    <a:pt x="2654300" y="859041"/>
                  </a:lnTo>
                  <a:lnTo>
                    <a:pt x="2654300" y="858279"/>
                  </a:lnTo>
                  <a:lnTo>
                    <a:pt x="2641600" y="864375"/>
                  </a:lnTo>
                  <a:lnTo>
                    <a:pt x="2628900" y="868947"/>
                  </a:lnTo>
                  <a:lnTo>
                    <a:pt x="2616200" y="874826"/>
                  </a:lnTo>
                  <a:lnTo>
                    <a:pt x="2590800" y="879043"/>
                  </a:lnTo>
                  <a:lnTo>
                    <a:pt x="2578100" y="882213"/>
                  </a:lnTo>
                  <a:lnTo>
                    <a:pt x="2552700" y="884949"/>
                  </a:lnTo>
                  <a:lnTo>
                    <a:pt x="2540000" y="886473"/>
                  </a:lnTo>
                  <a:lnTo>
                    <a:pt x="2527300" y="894855"/>
                  </a:lnTo>
                  <a:lnTo>
                    <a:pt x="2527300" y="910857"/>
                  </a:lnTo>
                  <a:lnTo>
                    <a:pt x="2540000" y="918477"/>
                  </a:lnTo>
                  <a:lnTo>
                    <a:pt x="2540000" y="897141"/>
                  </a:lnTo>
                  <a:lnTo>
                    <a:pt x="2552700" y="896379"/>
                  </a:lnTo>
                  <a:lnTo>
                    <a:pt x="2603500" y="890065"/>
                  </a:lnTo>
                  <a:lnTo>
                    <a:pt x="2641600" y="879173"/>
                  </a:lnTo>
                  <a:lnTo>
                    <a:pt x="2679700" y="864212"/>
                  </a:lnTo>
                  <a:lnTo>
                    <a:pt x="2705100" y="845687"/>
                  </a:lnTo>
                  <a:lnTo>
                    <a:pt x="2743200" y="824107"/>
                  </a:lnTo>
                  <a:lnTo>
                    <a:pt x="2755900" y="799980"/>
                  </a:lnTo>
                  <a:lnTo>
                    <a:pt x="2781300" y="773814"/>
                  </a:lnTo>
                  <a:close/>
                </a:path>
                <a:path w="2794000" h="1339214">
                  <a:moveTo>
                    <a:pt x="2717800" y="486761"/>
                  </a:moveTo>
                  <a:lnTo>
                    <a:pt x="2717800" y="473469"/>
                  </a:lnTo>
                  <a:lnTo>
                    <a:pt x="2705100" y="482613"/>
                  </a:lnTo>
                  <a:lnTo>
                    <a:pt x="2705100" y="490995"/>
                  </a:lnTo>
                  <a:lnTo>
                    <a:pt x="2692400" y="500139"/>
                  </a:lnTo>
                  <a:lnTo>
                    <a:pt x="2692400" y="508521"/>
                  </a:lnTo>
                  <a:lnTo>
                    <a:pt x="2679700" y="525285"/>
                  </a:lnTo>
                  <a:lnTo>
                    <a:pt x="2654300" y="540525"/>
                  </a:lnTo>
                  <a:lnTo>
                    <a:pt x="2641600" y="553479"/>
                  </a:lnTo>
                  <a:lnTo>
                    <a:pt x="2654300" y="558051"/>
                  </a:lnTo>
                  <a:lnTo>
                    <a:pt x="2654300" y="547383"/>
                  </a:lnTo>
                  <a:lnTo>
                    <a:pt x="2664618" y="551098"/>
                  </a:lnTo>
                  <a:lnTo>
                    <a:pt x="2667000" y="549669"/>
                  </a:lnTo>
                  <a:lnTo>
                    <a:pt x="2679700" y="541287"/>
                  </a:lnTo>
                  <a:lnTo>
                    <a:pt x="2705100" y="506151"/>
                  </a:lnTo>
                  <a:lnTo>
                    <a:pt x="2717800" y="486761"/>
                  </a:lnTo>
                  <a:close/>
                </a:path>
                <a:path w="2794000" h="1339214">
                  <a:moveTo>
                    <a:pt x="2664618" y="551098"/>
                  </a:moveTo>
                  <a:lnTo>
                    <a:pt x="2654300" y="547383"/>
                  </a:lnTo>
                  <a:lnTo>
                    <a:pt x="2654300" y="557289"/>
                  </a:lnTo>
                  <a:lnTo>
                    <a:pt x="2664618" y="551098"/>
                  </a:lnTo>
                  <a:close/>
                </a:path>
                <a:path w="2794000" h="1339214">
                  <a:moveTo>
                    <a:pt x="2794000" y="746114"/>
                  </a:moveTo>
                  <a:lnTo>
                    <a:pt x="2794000" y="688150"/>
                  </a:lnTo>
                  <a:lnTo>
                    <a:pt x="2768600" y="630147"/>
                  </a:lnTo>
                  <a:lnTo>
                    <a:pt x="2743200" y="602401"/>
                  </a:lnTo>
                  <a:lnTo>
                    <a:pt x="2705100" y="576167"/>
                  </a:lnTo>
                  <a:lnTo>
                    <a:pt x="2667000" y="551955"/>
                  </a:lnTo>
                  <a:lnTo>
                    <a:pt x="2664618" y="551098"/>
                  </a:lnTo>
                  <a:lnTo>
                    <a:pt x="2654300" y="557289"/>
                  </a:lnTo>
                  <a:lnTo>
                    <a:pt x="2654300" y="558051"/>
                  </a:lnTo>
                  <a:lnTo>
                    <a:pt x="2667000" y="562623"/>
                  </a:lnTo>
                  <a:lnTo>
                    <a:pt x="2679700" y="567957"/>
                  </a:lnTo>
                  <a:lnTo>
                    <a:pt x="2679700" y="573291"/>
                  </a:lnTo>
                  <a:lnTo>
                    <a:pt x="2692400" y="579387"/>
                  </a:lnTo>
                  <a:lnTo>
                    <a:pt x="2692400" y="578625"/>
                  </a:lnTo>
                  <a:lnTo>
                    <a:pt x="2705100" y="585483"/>
                  </a:lnTo>
                  <a:lnTo>
                    <a:pt x="2705100" y="584721"/>
                  </a:lnTo>
                  <a:lnTo>
                    <a:pt x="2717800" y="598437"/>
                  </a:lnTo>
                  <a:lnTo>
                    <a:pt x="2717800" y="597675"/>
                  </a:lnTo>
                  <a:lnTo>
                    <a:pt x="2730500" y="605295"/>
                  </a:lnTo>
                  <a:lnTo>
                    <a:pt x="2730500" y="604533"/>
                  </a:lnTo>
                  <a:lnTo>
                    <a:pt x="2743200" y="612153"/>
                  </a:lnTo>
                  <a:lnTo>
                    <a:pt x="2743200" y="619011"/>
                  </a:lnTo>
                  <a:lnTo>
                    <a:pt x="2755900" y="626631"/>
                  </a:lnTo>
                  <a:lnTo>
                    <a:pt x="2755900" y="634251"/>
                  </a:lnTo>
                  <a:lnTo>
                    <a:pt x="2768600" y="641871"/>
                  </a:lnTo>
                  <a:lnTo>
                    <a:pt x="2768600" y="657873"/>
                  </a:lnTo>
                  <a:lnTo>
                    <a:pt x="2781300" y="666255"/>
                  </a:lnTo>
                  <a:lnTo>
                    <a:pt x="2781300" y="773814"/>
                  </a:lnTo>
                  <a:lnTo>
                    <a:pt x="2794000" y="746114"/>
                  </a:lnTo>
                  <a:close/>
                </a:path>
                <a:path w="2794000" h="1339214">
                  <a:moveTo>
                    <a:pt x="2679700" y="573291"/>
                  </a:moveTo>
                  <a:lnTo>
                    <a:pt x="2679700" y="567957"/>
                  </a:lnTo>
                  <a:lnTo>
                    <a:pt x="2667000" y="567957"/>
                  </a:lnTo>
                  <a:lnTo>
                    <a:pt x="2679700" y="573291"/>
                  </a:lnTo>
                  <a:close/>
                </a:path>
                <a:path w="2794000" h="1339214">
                  <a:moveTo>
                    <a:pt x="2730500" y="467371"/>
                  </a:moveTo>
                  <a:lnTo>
                    <a:pt x="2730500" y="384174"/>
                  </a:lnTo>
                  <a:lnTo>
                    <a:pt x="2705100" y="342405"/>
                  </a:lnTo>
                  <a:lnTo>
                    <a:pt x="2692400" y="334785"/>
                  </a:lnTo>
                  <a:lnTo>
                    <a:pt x="2692400" y="349263"/>
                  </a:lnTo>
                  <a:lnTo>
                    <a:pt x="2705100" y="357645"/>
                  </a:lnTo>
                  <a:lnTo>
                    <a:pt x="2705100" y="373647"/>
                  </a:lnTo>
                  <a:lnTo>
                    <a:pt x="2717800" y="382029"/>
                  </a:lnTo>
                  <a:lnTo>
                    <a:pt x="2717800" y="486761"/>
                  </a:lnTo>
                  <a:lnTo>
                    <a:pt x="2730500" y="46737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42801" y="4257075"/>
              <a:ext cx="243839" cy="3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15575" y="4734306"/>
              <a:ext cx="2566035" cy="1138555"/>
            </a:xfrm>
            <a:custGeom>
              <a:avLst/>
              <a:gdLst/>
              <a:ahLst/>
              <a:cxnLst/>
              <a:rect l="l" t="t" r="r" b="b"/>
              <a:pathLst>
                <a:path w="2566035" h="1138554">
                  <a:moveTo>
                    <a:pt x="2565654" y="420623"/>
                  </a:moveTo>
                  <a:lnTo>
                    <a:pt x="2515983" y="405042"/>
                  </a:lnTo>
                  <a:lnTo>
                    <a:pt x="2453428" y="396081"/>
                  </a:lnTo>
                  <a:lnTo>
                    <a:pt x="2421636" y="394715"/>
                  </a:lnTo>
                  <a:lnTo>
                    <a:pt x="2400300" y="395477"/>
                  </a:lnTo>
                  <a:lnTo>
                    <a:pt x="2400300" y="406907"/>
                  </a:lnTo>
                  <a:lnTo>
                    <a:pt x="2421636" y="406145"/>
                  </a:lnTo>
                  <a:lnTo>
                    <a:pt x="2442972" y="406227"/>
                  </a:lnTo>
                  <a:lnTo>
                    <a:pt x="2463546" y="408431"/>
                  </a:lnTo>
                  <a:lnTo>
                    <a:pt x="2463546" y="407669"/>
                  </a:lnTo>
                  <a:lnTo>
                    <a:pt x="2484120" y="410717"/>
                  </a:lnTo>
                  <a:lnTo>
                    <a:pt x="2503932" y="414527"/>
                  </a:lnTo>
                  <a:lnTo>
                    <a:pt x="2503932" y="413765"/>
                  </a:lnTo>
                  <a:lnTo>
                    <a:pt x="2523744" y="419099"/>
                  </a:lnTo>
                  <a:lnTo>
                    <a:pt x="2523744" y="418337"/>
                  </a:lnTo>
                  <a:lnTo>
                    <a:pt x="2543556" y="424433"/>
                  </a:lnTo>
                  <a:lnTo>
                    <a:pt x="2543556" y="424677"/>
                  </a:lnTo>
                  <a:lnTo>
                    <a:pt x="2561844" y="430529"/>
                  </a:lnTo>
                  <a:lnTo>
                    <a:pt x="2565654" y="420623"/>
                  </a:lnTo>
                  <a:close/>
                </a:path>
                <a:path w="2566035" h="1138554">
                  <a:moveTo>
                    <a:pt x="2442972" y="406227"/>
                  </a:moveTo>
                  <a:lnTo>
                    <a:pt x="2442210" y="406145"/>
                  </a:lnTo>
                  <a:lnTo>
                    <a:pt x="2442972" y="406227"/>
                  </a:lnTo>
                  <a:close/>
                </a:path>
                <a:path w="2566035" h="1138554">
                  <a:moveTo>
                    <a:pt x="2543556" y="424677"/>
                  </a:moveTo>
                  <a:lnTo>
                    <a:pt x="2543556" y="424433"/>
                  </a:lnTo>
                  <a:lnTo>
                    <a:pt x="2542794" y="424433"/>
                  </a:lnTo>
                  <a:lnTo>
                    <a:pt x="2543556" y="424677"/>
                  </a:lnTo>
                  <a:close/>
                </a:path>
                <a:path w="2566035" h="1138554">
                  <a:moveTo>
                    <a:pt x="2327910" y="126491"/>
                  </a:moveTo>
                  <a:lnTo>
                    <a:pt x="2327148" y="115823"/>
                  </a:lnTo>
                  <a:lnTo>
                    <a:pt x="2308098" y="117347"/>
                  </a:lnTo>
                  <a:lnTo>
                    <a:pt x="2289810" y="120395"/>
                  </a:lnTo>
                  <a:lnTo>
                    <a:pt x="2272284" y="123443"/>
                  </a:lnTo>
                  <a:lnTo>
                    <a:pt x="2254758" y="127253"/>
                  </a:lnTo>
                  <a:lnTo>
                    <a:pt x="2257044" y="138683"/>
                  </a:lnTo>
                  <a:lnTo>
                    <a:pt x="2274570" y="134111"/>
                  </a:lnTo>
                  <a:lnTo>
                    <a:pt x="2292096" y="131063"/>
                  </a:lnTo>
                  <a:lnTo>
                    <a:pt x="2309622" y="128777"/>
                  </a:lnTo>
                  <a:lnTo>
                    <a:pt x="2327910" y="126491"/>
                  </a:lnTo>
                  <a:close/>
                </a:path>
                <a:path w="2566035" h="1138554">
                  <a:moveTo>
                    <a:pt x="1687068" y="54863"/>
                  </a:moveTo>
                  <a:lnTo>
                    <a:pt x="1677924" y="40385"/>
                  </a:lnTo>
                  <a:lnTo>
                    <a:pt x="1667256" y="26669"/>
                  </a:lnTo>
                  <a:lnTo>
                    <a:pt x="1655826" y="12953"/>
                  </a:lnTo>
                  <a:lnTo>
                    <a:pt x="1643634" y="0"/>
                  </a:lnTo>
                  <a:lnTo>
                    <a:pt x="1635252" y="7619"/>
                  </a:lnTo>
                  <a:lnTo>
                    <a:pt x="1647444" y="20573"/>
                  </a:lnTo>
                  <a:lnTo>
                    <a:pt x="1658874" y="33527"/>
                  </a:lnTo>
                  <a:lnTo>
                    <a:pt x="1668780" y="47243"/>
                  </a:lnTo>
                  <a:lnTo>
                    <a:pt x="1668780" y="46481"/>
                  </a:lnTo>
                  <a:lnTo>
                    <a:pt x="1677924" y="60959"/>
                  </a:lnTo>
                  <a:lnTo>
                    <a:pt x="1687068" y="54863"/>
                  </a:lnTo>
                  <a:close/>
                </a:path>
                <a:path w="2566035" h="1138554">
                  <a:moveTo>
                    <a:pt x="864108" y="80771"/>
                  </a:moveTo>
                  <a:lnTo>
                    <a:pt x="839809" y="116666"/>
                  </a:lnTo>
                  <a:lnTo>
                    <a:pt x="836676" y="136397"/>
                  </a:lnTo>
                  <a:lnTo>
                    <a:pt x="847344" y="137921"/>
                  </a:lnTo>
                  <a:lnTo>
                    <a:pt x="848868" y="131063"/>
                  </a:lnTo>
                  <a:lnTo>
                    <a:pt x="849630" y="123443"/>
                  </a:lnTo>
                  <a:lnTo>
                    <a:pt x="849630" y="124205"/>
                  </a:lnTo>
                  <a:lnTo>
                    <a:pt x="851916" y="116585"/>
                  </a:lnTo>
                  <a:lnTo>
                    <a:pt x="853440" y="108965"/>
                  </a:lnTo>
                  <a:lnTo>
                    <a:pt x="853440" y="109727"/>
                  </a:lnTo>
                  <a:lnTo>
                    <a:pt x="855726" y="102107"/>
                  </a:lnTo>
                  <a:lnTo>
                    <a:pt x="858012" y="96964"/>
                  </a:lnTo>
                  <a:lnTo>
                    <a:pt x="858012" y="95249"/>
                  </a:lnTo>
                  <a:lnTo>
                    <a:pt x="861060" y="88391"/>
                  </a:lnTo>
                  <a:lnTo>
                    <a:pt x="864108" y="80771"/>
                  </a:lnTo>
                  <a:close/>
                </a:path>
                <a:path w="2566035" h="1138554">
                  <a:moveTo>
                    <a:pt x="858774" y="95249"/>
                  </a:moveTo>
                  <a:lnTo>
                    <a:pt x="858012" y="95249"/>
                  </a:lnTo>
                  <a:lnTo>
                    <a:pt x="858012" y="96964"/>
                  </a:lnTo>
                  <a:lnTo>
                    <a:pt x="858774" y="95249"/>
                  </a:lnTo>
                  <a:close/>
                </a:path>
                <a:path w="2566035" h="1138554">
                  <a:moveTo>
                    <a:pt x="300989" y="322325"/>
                  </a:moveTo>
                  <a:lnTo>
                    <a:pt x="298704" y="313943"/>
                  </a:lnTo>
                  <a:lnTo>
                    <a:pt x="297180" y="305561"/>
                  </a:lnTo>
                  <a:lnTo>
                    <a:pt x="297180" y="306323"/>
                  </a:lnTo>
                  <a:lnTo>
                    <a:pt x="296418" y="297179"/>
                  </a:lnTo>
                  <a:lnTo>
                    <a:pt x="296418" y="297941"/>
                  </a:lnTo>
                  <a:lnTo>
                    <a:pt x="295656" y="288797"/>
                  </a:lnTo>
                  <a:lnTo>
                    <a:pt x="295656" y="280416"/>
                  </a:lnTo>
                  <a:lnTo>
                    <a:pt x="284225" y="281177"/>
                  </a:lnTo>
                  <a:lnTo>
                    <a:pt x="284225" y="289559"/>
                  </a:lnTo>
                  <a:lnTo>
                    <a:pt x="292491" y="333811"/>
                  </a:lnTo>
                  <a:lnTo>
                    <a:pt x="300227" y="350790"/>
                  </a:lnTo>
                  <a:lnTo>
                    <a:pt x="300227" y="322325"/>
                  </a:lnTo>
                  <a:lnTo>
                    <a:pt x="300989" y="322325"/>
                  </a:lnTo>
                  <a:close/>
                </a:path>
                <a:path w="2566035" h="1138554">
                  <a:moveTo>
                    <a:pt x="343662" y="399288"/>
                  </a:moveTo>
                  <a:lnTo>
                    <a:pt x="337566" y="391667"/>
                  </a:lnTo>
                  <a:lnTo>
                    <a:pt x="330315" y="383258"/>
                  </a:lnTo>
                  <a:lnTo>
                    <a:pt x="324021" y="373799"/>
                  </a:lnTo>
                  <a:lnTo>
                    <a:pt x="318213" y="363939"/>
                  </a:lnTo>
                  <a:lnTo>
                    <a:pt x="312419" y="354329"/>
                  </a:lnTo>
                  <a:lnTo>
                    <a:pt x="309372" y="345947"/>
                  </a:lnTo>
                  <a:lnTo>
                    <a:pt x="309372" y="346709"/>
                  </a:lnTo>
                  <a:lnTo>
                    <a:pt x="305562" y="338327"/>
                  </a:lnTo>
                  <a:lnTo>
                    <a:pt x="303275" y="329945"/>
                  </a:lnTo>
                  <a:lnTo>
                    <a:pt x="303275" y="330707"/>
                  </a:lnTo>
                  <a:lnTo>
                    <a:pt x="300227" y="322325"/>
                  </a:lnTo>
                  <a:lnTo>
                    <a:pt x="300227" y="350790"/>
                  </a:lnTo>
                  <a:lnTo>
                    <a:pt x="310550" y="373443"/>
                  </a:lnTo>
                  <a:lnTo>
                    <a:pt x="336644" y="408429"/>
                  </a:lnTo>
                  <a:lnTo>
                    <a:pt x="342900" y="414288"/>
                  </a:lnTo>
                  <a:lnTo>
                    <a:pt x="342900" y="399288"/>
                  </a:lnTo>
                  <a:lnTo>
                    <a:pt x="343662" y="399288"/>
                  </a:lnTo>
                  <a:close/>
                </a:path>
                <a:path w="2566035" h="1138554">
                  <a:moveTo>
                    <a:pt x="397001" y="445008"/>
                  </a:moveTo>
                  <a:lnTo>
                    <a:pt x="358657" y="414837"/>
                  </a:lnTo>
                  <a:lnTo>
                    <a:pt x="342900" y="399288"/>
                  </a:lnTo>
                  <a:lnTo>
                    <a:pt x="342900" y="414288"/>
                  </a:lnTo>
                  <a:lnTo>
                    <a:pt x="369011" y="438743"/>
                  </a:lnTo>
                  <a:lnTo>
                    <a:pt x="396239" y="457655"/>
                  </a:lnTo>
                  <a:lnTo>
                    <a:pt x="396239" y="445008"/>
                  </a:lnTo>
                  <a:lnTo>
                    <a:pt x="397001" y="445008"/>
                  </a:lnTo>
                  <a:close/>
                </a:path>
                <a:path w="2566035" h="1138554">
                  <a:moveTo>
                    <a:pt x="435101" y="467867"/>
                  </a:moveTo>
                  <a:lnTo>
                    <a:pt x="424433" y="462533"/>
                  </a:lnTo>
                  <a:lnTo>
                    <a:pt x="415289" y="457200"/>
                  </a:lnTo>
                  <a:lnTo>
                    <a:pt x="405383" y="451103"/>
                  </a:lnTo>
                  <a:lnTo>
                    <a:pt x="396239" y="445008"/>
                  </a:lnTo>
                  <a:lnTo>
                    <a:pt x="396239" y="457655"/>
                  </a:lnTo>
                  <a:lnTo>
                    <a:pt x="405892" y="464360"/>
                  </a:lnTo>
                  <a:lnTo>
                    <a:pt x="434339" y="479355"/>
                  </a:lnTo>
                  <a:lnTo>
                    <a:pt x="434339" y="467867"/>
                  </a:lnTo>
                  <a:lnTo>
                    <a:pt x="435101" y="467867"/>
                  </a:lnTo>
                  <a:close/>
                </a:path>
                <a:path w="2566035" h="1138554">
                  <a:moveTo>
                    <a:pt x="467106" y="482345"/>
                  </a:moveTo>
                  <a:lnTo>
                    <a:pt x="455675" y="477773"/>
                  </a:lnTo>
                  <a:lnTo>
                    <a:pt x="445007" y="472439"/>
                  </a:lnTo>
                  <a:lnTo>
                    <a:pt x="434339" y="467867"/>
                  </a:lnTo>
                  <a:lnTo>
                    <a:pt x="434339" y="479355"/>
                  </a:lnTo>
                  <a:lnTo>
                    <a:pt x="445527" y="485252"/>
                  </a:lnTo>
                  <a:lnTo>
                    <a:pt x="466344" y="493524"/>
                  </a:lnTo>
                  <a:lnTo>
                    <a:pt x="466344" y="482345"/>
                  </a:lnTo>
                  <a:lnTo>
                    <a:pt x="467106" y="482345"/>
                  </a:lnTo>
                  <a:close/>
                </a:path>
                <a:path w="2566035" h="1138554">
                  <a:moveTo>
                    <a:pt x="489966" y="490727"/>
                  </a:moveTo>
                  <a:lnTo>
                    <a:pt x="477774" y="486917"/>
                  </a:lnTo>
                  <a:lnTo>
                    <a:pt x="466344" y="482345"/>
                  </a:lnTo>
                  <a:lnTo>
                    <a:pt x="466344" y="493524"/>
                  </a:lnTo>
                  <a:lnTo>
                    <a:pt x="486156" y="501395"/>
                  </a:lnTo>
                  <a:lnTo>
                    <a:pt x="489204" y="502348"/>
                  </a:lnTo>
                  <a:lnTo>
                    <a:pt x="489204" y="490727"/>
                  </a:lnTo>
                  <a:lnTo>
                    <a:pt x="489966" y="490727"/>
                  </a:lnTo>
                  <a:close/>
                </a:path>
                <a:path w="2566035" h="1138554">
                  <a:moveTo>
                    <a:pt x="501395" y="494538"/>
                  </a:moveTo>
                  <a:lnTo>
                    <a:pt x="489204" y="490727"/>
                  </a:lnTo>
                  <a:lnTo>
                    <a:pt x="489204" y="502348"/>
                  </a:lnTo>
                  <a:lnTo>
                    <a:pt x="498348" y="505205"/>
                  </a:lnTo>
                  <a:lnTo>
                    <a:pt x="501395" y="494538"/>
                  </a:lnTo>
                  <a:close/>
                </a:path>
                <a:path w="2566035" h="1138554">
                  <a:moveTo>
                    <a:pt x="100583" y="656082"/>
                  </a:moveTo>
                  <a:lnTo>
                    <a:pt x="95250" y="646938"/>
                  </a:lnTo>
                  <a:lnTo>
                    <a:pt x="80010" y="655319"/>
                  </a:lnTo>
                  <a:lnTo>
                    <a:pt x="59827" y="668981"/>
                  </a:lnTo>
                  <a:lnTo>
                    <a:pt x="41500" y="683904"/>
                  </a:lnTo>
                  <a:lnTo>
                    <a:pt x="24520" y="700347"/>
                  </a:lnTo>
                  <a:lnTo>
                    <a:pt x="8381" y="718566"/>
                  </a:lnTo>
                  <a:lnTo>
                    <a:pt x="0" y="730757"/>
                  </a:lnTo>
                  <a:lnTo>
                    <a:pt x="9143" y="736854"/>
                  </a:lnTo>
                  <a:lnTo>
                    <a:pt x="17525" y="725424"/>
                  </a:lnTo>
                  <a:lnTo>
                    <a:pt x="26669" y="713994"/>
                  </a:lnTo>
                  <a:lnTo>
                    <a:pt x="26669" y="714756"/>
                  </a:lnTo>
                  <a:lnTo>
                    <a:pt x="36575" y="703326"/>
                  </a:lnTo>
                  <a:lnTo>
                    <a:pt x="47243" y="694080"/>
                  </a:lnTo>
                  <a:lnTo>
                    <a:pt x="47243" y="693419"/>
                  </a:lnTo>
                  <a:lnTo>
                    <a:pt x="59436" y="683513"/>
                  </a:lnTo>
                  <a:lnTo>
                    <a:pt x="72389" y="673607"/>
                  </a:lnTo>
                  <a:lnTo>
                    <a:pt x="86106" y="664463"/>
                  </a:lnTo>
                  <a:lnTo>
                    <a:pt x="86106" y="665226"/>
                  </a:lnTo>
                  <a:lnTo>
                    <a:pt x="100583" y="656082"/>
                  </a:lnTo>
                  <a:close/>
                </a:path>
                <a:path w="2566035" h="1138554">
                  <a:moveTo>
                    <a:pt x="48006" y="693419"/>
                  </a:moveTo>
                  <a:lnTo>
                    <a:pt x="47243" y="693419"/>
                  </a:lnTo>
                  <a:lnTo>
                    <a:pt x="47243" y="694080"/>
                  </a:lnTo>
                  <a:lnTo>
                    <a:pt x="48006" y="693419"/>
                  </a:lnTo>
                  <a:close/>
                </a:path>
                <a:path w="2566035" h="1138554">
                  <a:moveTo>
                    <a:pt x="232410" y="1028700"/>
                  </a:moveTo>
                  <a:lnTo>
                    <a:pt x="229362" y="1008888"/>
                  </a:lnTo>
                  <a:lnTo>
                    <a:pt x="229362" y="999744"/>
                  </a:lnTo>
                  <a:lnTo>
                    <a:pt x="218694" y="999744"/>
                  </a:lnTo>
                  <a:lnTo>
                    <a:pt x="218694" y="1010412"/>
                  </a:lnTo>
                  <a:lnTo>
                    <a:pt x="219456" y="1020318"/>
                  </a:lnTo>
                  <a:lnTo>
                    <a:pt x="220980" y="1030223"/>
                  </a:lnTo>
                  <a:lnTo>
                    <a:pt x="223266" y="1040129"/>
                  </a:lnTo>
                  <a:lnTo>
                    <a:pt x="231648" y="1038453"/>
                  </a:lnTo>
                  <a:lnTo>
                    <a:pt x="231648" y="1027938"/>
                  </a:lnTo>
                  <a:lnTo>
                    <a:pt x="232410" y="1028700"/>
                  </a:lnTo>
                  <a:close/>
                </a:path>
                <a:path w="2566035" h="1138554">
                  <a:moveTo>
                    <a:pt x="234695" y="1037844"/>
                  </a:moveTo>
                  <a:lnTo>
                    <a:pt x="231648" y="1027938"/>
                  </a:lnTo>
                  <a:lnTo>
                    <a:pt x="231648" y="1038453"/>
                  </a:lnTo>
                  <a:lnTo>
                    <a:pt x="234695" y="1037844"/>
                  </a:lnTo>
                  <a:close/>
                </a:path>
                <a:path w="2566035" h="1138554">
                  <a:moveTo>
                    <a:pt x="788669" y="1132332"/>
                  </a:moveTo>
                  <a:lnTo>
                    <a:pt x="788669" y="1117854"/>
                  </a:lnTo>
                  <a:lnTo>
                    <a:pt x="781812" y="1123950"/>
                  </a:lnTo>
                  <a:lnTo>
                    <a:pt x="774192" y="1129283"/>
                  </a:lnTo>
                  <a:lnTo>
                    <a:pt x="781050" y="1138427"/>
                  </a:lnTo>
                  <a:lnTo>
                    <a:pt x="788669" y="1132332"/>
                  </a:lnTo>
                  <a:close/>
                </a:path>
                <a:path w="2566035" h="1138554">
                  <a:moveTo>
                    <a:pt x="830580" y="1087373"/>
                  </a:moveTo>
                  <a:lnTo>
                    <a:pt x="821436" y="1081277"/>
                  </a:lnTo>
                  <a:lnTo>
                    <a:pt x="816803" y="1087451"/>
                  </a:lnTo>
                  <a:lnTo>
                    <a:pt x="811530" y="1094232"/>
                  </a:lnTo>
                  <a:lnTo>
                    <a:pt x="811530" y="1093470"/>
                  </a:lnTo>
                  <a:lnTo>
                    <a:pt x="806196" y="1100327"/>
                  </a:lnTo>
                  <a:lnTo>
                    <a:pt x="800862" y="1106423"/>
                  </a:lnTo>
                  <a:lnTo>
                    <a:pt x="794766" y="1112520"/>
                  </a:lnTo>
                  <a:lnTo>
                    <a:pt x="794766" y="1111758"/>
                  </a:lnTo>
                  <a:lnTo>
                    <a:pt x="787908" y="1117854"/>
                  </a:lnTo>
                  <a:lnTo>
                    <a:pt x="788669" y="1117854"/>
                  </a:lnTo>
                  <a:lnTo>
                    <a:pt x="788669" y="1132332"/>
                  </a:lnTo>
                  <a:lnTo>
                    <a:pt x="798790" y="1123419"/>
                  </a:lnTo>
                  <a:lnTo>
                    <a:pt x="808077" y="1114363"/>
                  </a:lnTo>
                  <a:lnTo>
                    <a:pt x="816863" y="1104691"/>
                  </a:lnTo>
                  <a:lnTo>
                    <a:pt x="825246" y="1094232"/>
                  </a:lnTo>
                  <a:lnTo>
                    <a:pt x="830580" y="1087373"/>
                  </a:lnTo>
                  <a:close/>
                </a:path>
                <a:path w="2566035" h="1138554">
                  <a:moveTo>
                    <a:pt x="1253490" y="1105408"/>
                  </a:moveTo>
                  <a:lnTo>
                    <a:pt x="1253490" y="1089659"/>
                  </a:lnTo>
                  <a:lnTo>
                    <a:pt x="1245870" y="1100327"/>
                  </a:lnTo>
                  <a:lnTo>
                    <a:pt x="1253490" y="1105408"/>
                  </a:lnTo>
                  <a:close/>
                </a:path>
                <a:path w="2566035" h="1138554">
                  <a:moveTo>
                    <a:pt x="1259586" y="1100023"/>
                  </a:moveTo>
                  <a:lnTo>
                    <a:pt x="1259586" y="1079754"/>
                  </a:lnTo>
                  <a:lnTo>
                    <a:pt x="1252728" y="1090421"/>
                  </a:lnTo>
                  <a:lnTo>
                    <a:pt x="1253490" y="1089659"/>
                  </a:lnTo>
                  <a:lnTo>
                    <a:pt x="1253490" y="1105408"/>
                  </a:lnTo>
                  <a:lnTo>
                    <a:pt x="1255014" y="1106423"/>
                  </a:lnTo>
                  <a:lnTo>
                    <a:pt x="1259586" y="1100023"/>
                  </a:lnTo>
                  <a:close/>
                </a:path>
                <a:path w="2566035" h="1138554">
                  <a:moveTo>
                    <a:pt x="1278636" y="1062227"/>
                  </a:moveTo>
                  <a:lnTo>
                    <a:pt x="1268730" y="1058418"/>
                  </a:lnTo>
                  <a:lnTo>
                    <a:pt x="1264158" y="1069848"/>
                  </a:lnTo>
                  <a:lnTo>
                    <a:pt x="1264158" y="1069086"/>
                  </a:lnTo>
                  <a:lnTo>
                    <a:pt x="1258824" y="1079754"/>
                  </a:lnTo>
                  <a:lnTo>
                    <a:pt x="1259586" y="1079754"/>
                  </a:lnTo>
                  <a:lnTo>
                    <a:pt x="1259586" y="1100023"/>
                  </a:lnTo>
                  <a:lnTo>
                    <a:pt x="1262634" y="1095756"/>
                  </a:lnTo>
                  <a:lnTo>
                    <a:pt x="1268730" y="1085088"/>
                  </a:lnTo>
                  <a:lnTo>
                    <a:pt x="1274826" y="1073658"/>
                  </a:lnTo>
                  <a:lnTo>
                    <a:pt x="1278636" y="1062227"/>
                  </a:lnTo>
                  <a:close/>
                </a:path>
                <a:path w="2566035" h="1138554">
                  <a:moveTo>
                    <a:pt x="1801368" y="1040891"/>
                  </a:moveTo>
                  <a:lnTo>
                    <a:pt x="1779270" y="1031747"/>
                  </a:lnTo>
                  <a:lnTo>
                    <a:pt x="1757934" y="1021841"/>
                  </a:lnTo>
                  <a:lnTo>
                    <a:pt x="1737360" y="1011173"/>
                  </a:lnTo>
                  <a:lnTo>
                    <a:pt x="1718310" y="999743"/>
                  </a:lnTo>
                  <a:lnTo>
                    <a:pt x="1712214" y="1009649"/>
                  </a:lnTo>
                  <a:lnTo>
                    <a:pt x="1732026" y="1021079"/>
                  </a:lnTo>
                  <a:lnTo>
                    <a:pt x="1752600" y="1031747"/>
                  </a:lnTo>
                  <a:lnTo>
                    <a:pt x="1774698" y="1042415"/>
                  </a:lnTo>
                  <a:lnTo>
                    <a:pt x="1796795" y="1051559"/>
                  </a:lnTo>
                  <a:lnTo>
                    <a:pt x="1801368" y="1040891"/>
                  </a:lnTo>
                  <a:close/>
                </a:path>
                <a:path w="2566035" h="1138554">
                  <a:moveTo>
                    <a:pt x="2456688" y="762761"/>
                  </a:moveTo>
                  <a:lnTo>
                    <a:pt x="2450592" y="739901"/>
                  </a:lnTo>
                  <a:lnTo>
                    <a:pt x="2446782" y="729233"/>
                  </a:lnTo>
                  <a:lnTo>
                    <a:pt x="2441448" y="717803"/>
                  </a:lnTo>
                  <a:lnTo>
                    <a:pt x="2431542" y="722375"/>
                  </a:lnTo>
                  <a:lnTo>
                    <a:pt x="2436114" y="733043"/>
                  </a:lnTo>
                  <a:lnTo>
                    <a:pt x="2439924" y="743711"/>
                  </a:lnTo>
                  <a:lnTo>
                    <a:pt x="2446020" y="765047"/>
                  </a:lnTo>
                  <a:lnTo>
                    <a:pt x="2456688" y="76276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60081" y="3034721"/>
          <a:ext cx="1127167" cy="774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922226" y="3390910"/>
            <a:ext cx="1084411" cy="50960"/>
          </a:xfrm>
          <a:custGeom>
            <a:avLst/>
            <a:gdLst/>
            <a:ahLst/>
            <a:cxnLst/>
            <a:rect l="l" t="t" r="r" b="b"/>
            <a:pathLst>
              <a:path w="1594485" h="74929">
                <a:moveTo>
                  <a:pt x="1530858" y="49530"/>
                </a:moveTo>
                <a:lnTo>
                  <a:pt x="1530858" y="24384"/>
                </a:lnTo>
                <a:lnTo>
                  <a:pt x="0" y="24384"/>
                </a:lnTo>
                <a:lnTo>
                  <a:pt x="0" y="49530"/>
                </a:lnTo>
                <a:lnTo>
                  <a:pt x="1530858" y="49530"/>
                </a:lnTo>
                <a:close/>
              </a:path>
              <a:path w="1594485" h="74929">
                <a:moveTo>
                  <a:pt x="1594103" y="37337"/>
                </a:moveTo>
                <a:lnTo>
                  <a:pt x="1518665" y="0"/>
                </a:lnTo>
                <a:lnTo>
                  <a:pt x="1518665" y="24384"/>
                </a:lnTo>
                <a:lnTo>
                  <a:pt x="1530858" y="24384"/>
                </a:lnTo>
                <a:lnTo>
                  <a:pt x="1530858" y="68641"/>
                </a:lnTo>
                <a:lnTo>
                  <a:pt x="1594103" y="37337"/>
                </a:lnTo>
                <a:close/>
              </a:path>
              <a:path w="1594485" h="74929">
                <a:moveTo>
                  <a:pt x="1530858" y="68641"/>
                </a:moveTo>
                <a:lnTo>
                  <a:pt x="1530858" y="49530"/>
                </a:lnTo>
                <a:lnTo>
                  <a:pt x="1518665" y="49530"/>
                </a:lnTo>
                <a:lnTo>
                  <a:pt x="1518665" y="74676"/>
                </a:lnTo>
                <a:lnTo>
                  <a:pt x="1530858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308350" y="3025393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39647" y="4241176"/>
          <a:ext cx="1127600" cy="262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880413" y="4521357"/>
            <a:ext cx="933258" cy="173254"/>
          </a:xfrm>
          <a:prstGeom prst="rect">
            <a:avLst/>
          </a:prstGeom>
        </p:spPr>
        <p:txBody>
          <a:bodyPr vert="horz" wrap="square" lIns="0" tIns="10796" rIns="0" bIns="0" rtlCol="0">
            <a:spAutoFit/>
          </a:bodyPr>
          <a:lstStyle/>
          <a:p>
            <a:pPr marL="8637" defTabSz="621884">
              <a:spcBef>
                <a:spcPts val="85"/>
              </a:spcBef>
            </a:pPr>
            <a:r>
              <a:rPr sz="1055" spc="4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055" spc="-2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5" spc="4" dirty="0">
                <a:solidFill>
                  <a:prstClr val="black"/>
                </a:solidFill>
                <a:latin typeface="Arial"/>
                <a:cs typeface="Arial"/>
              </a:rPr>
              <a:t>opinions</a:t>
            </a:r>
            <a:endParaRPr sz="105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7065" y="1449249"/>
            <a:ext cx="6331126" cy="2262788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38197" indent="-121354" defTabSz="621884">
              <a:spcBef>
                <a:spcPts val="71"/>
              </a:spcBef>
              <a:buFont typeface="Times New Roman"/>
              <a:buChar char="•"/>
              <a:tabLst>
                <a:tab pos="138629" algn="l"/>
              </a:tabLst>
            </a:pP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Conformity</a:t>
            </a:r>
            <a:r>
              <a:rPr sz="1904" b="1" spc="-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086" marR="12092" lvl="1" indent="-272938" defTabSz="621884">
              <a:spcBef>
                <a:spcPts val="1667"/>
              </a:spcBef>
              <a:buFont typeface="Arial"/>
              <a:buChar char="•"/>
              <a:tabLst>
                <a:tab pos="386086" algn="l"/>
                <a:tab pos="386518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Conformity bias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happens as users tend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behave similarly 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the others in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group, even if doing so goes against their own  judgment.</a:t>
            </a:r>
            <a:endParaRPr sz="1667">
              <a:solidFill>
                <a:prstClr val="black"/>
              </a:solidFill>
              <a:latin typeface="Carlito"/>
              <a:cs typeface="Carlito"/>
            </a:endParaRPr>
          </a:p>
          <a:p>
            <a:pPr defTabSz="621884"/>
            <a:endParaRPr sz="1632">
              <a:solidFill>
                <a:prstClr val="black"/>
              </a:solidFill>
              <a:latin typeface="Carlito"/>
              <a:cs typeface="Carlito"/>
            </a:endParaRPr>
          </a:p>
          <a:p>
            <a:pPr marL="78167" algn="ctr" defTabSz="621884">
              <a:spcBef>
                <a:spcPts val="1184"/>
              </a:spcBef>
            </a:pPr>
            <a:r>
              <a:rPr sz="1190" i="1" spc="-4" dirty="0">
                <a:solidFill>
                  <a:srgbClr val="FF0000"/>
                </a:solidFill>
                <a:latin typeface="Carlito"/>
                <a:cs typeface="Carlito"/>
              </a:rPr>
              <a:t>Conformity</a:t>
            </a:r>
            <a:r>
              <a:rPr sz="1190" i="1" spc="1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190" i="1" spc="-4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190">
              <a:solidFill>
                <a:prstClr val="black"/>
              </a:solidFill>
              <a:latin typeface="Carlito"/>
              <a:cs typeface="Carlito"/>
            </a:endParaRPr>
          </a:p>
          <a:p>
            <a:pPr marR="79031" algn="ctr" defTabSz="621884">
              <a:spcBef>
                <a:spcPts val="1034"/>
              </a:spcBef>
            </a:pPr>
            <a:r>
              <a:rPr sz="1667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28" i="1" spc="-41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28" i="1" spc="113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67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67" spc="27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667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67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667" spc="-2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67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67" spc="-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7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667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28" i="1" spc="3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28" i="1" spc="-3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2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67" i="1" spc="2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67" i="1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667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3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67" spc="3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667" spc="-2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67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6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4137" y="4059953"/>
            <a:ext cx="1846995" cy="1156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2463" y="3377435"/>
            <a:ext cx="6147584" cy="1855288"/>
            <a:chOff x="745121" y="3705605"/>
            <a:chExt cx="9039225" cy="2727960"/>
          </a:xfrm>
        </p:grpSpPr>
        <p:sp>
          <p:nvSpPr>
            <p:cNvPr id="3" name="object 3"/>
            <p:cNvSpPr/>
            <p:nvPr/>
          </p:nvSpPr>
          <p:spPr>
            <a:xfrm>
              <a:off x="745121" y="3705605"/>
              <a:ext cx="5216652" cy="2727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65899" y="3805428"/>
              <a:ext cx="2639695" cy="443230"/>
            </a:xfrm>
            <a:custGeom>
              <a:avLst/>
              <a:gdLst/>
              <a:ahLst/>
              <a:cxnLst/>
              <a:rect l="l" t="t" r="r" b="b"/>
              <a:pathLst>
                <a:path w="2639695" h="443229">
                  <a:moveTo>
                    <a:pt x="2639568" y="361188"/>
                  </a:moveTo>
                  <a:lnTo>
                    <a:pt x="2639568" y="80772"/>
                  </a:lnTo>
                  <a:lnTo>
                    <a:pt x="2638806" y="72390"/>
                  </a:lnTo>
                  <a:lnTo>
                    <a:pt x="2611974" y="20397"/>
                  </a:lnTo>
                  <a:lnTo>
                    <a:pt x="2565654" y="0"/>
                  </a:lnTo>
                  <a:lnTo>
                    <a:pt x="80010" y="0"/>
                  </a:lnTo>
                  <a:lnTo>
                    <a:pt x="32270" y="15987"/>
                  </a:lnTo>
                  <a:lnTo>
                    <a:pt x="3047" y="57150"/>
                  </a:lnTo>
                  <a:lnTo>
                    <a:pt x="1523" y="65532"/>
                  </a:lnTo>
                  <a:lnTo>
                    <a:pt x="0" y="73152"/>
                  </a:lnTo>
                  <a:lnTo>
                    <a:pt x="0" y="370332"/>
                  </a:lnTo>
                  <a:lnTo>
                    <a:pt x="15840" y="410656"/>
                  </a:lnTo>
                  <a:lnTo>
                    <a:pt x="22098" y="417679"/>
                  </a:lnTo>
                  <a:lnTo>
                    <a:pt x="22098" y="74676"/>
                  </a:lnTo>
                  <a:lnTo>
                    <a:pt x="23622" y="68580"/>
                  </a:lnTo>
                  <a:lnTo>
                    <a:pt x="44196" y="35052"/>
                  </a:lnTo>
                  <a:lnTo>
                    <a:pt x="2564892" y="22098"/>
                  </a:lnTo>
                  <a:lnTo>
                    <a:pt x="2570226" y="23622"/>
                  </a:lnTo>
                  <a:lnTo>
                    <a:pt x="2587543" y="30044"/>
                  </a:lnTo>
                  <a:lnTo>
                    <a:pt x="2601972" y="41848"/>
                  </a:lnTo>
                  <a:lnTo>
                    <a:pt x="2612149" y="57492"/>
                  </a:lnTo>
                  <a:lnTo>
                    <a:pt x="2616708" y="75438"/>
                  </a:lnTo>
                  <a:lnTo>
                    <a:pt x="2616708" y="417135"/>
                  </a:lnTo>
                  <a:lnTo>
                    <a:pt x="2618508" y="415685"/>
                  </a:lnTo>
                  <a:lnTo>
                    <a:pt x="2632083" y="394883"/>
                  </a:lnTo>
                  <a:lnTo>
                    <a:pt x="2638806" y="369570"/>
                  </a:lnTo>
                  <a:lnTo>
                    <a:pt x="2639568" y="361188"/>
                  </a:lnTo>
                  <a:close/>
                </a:path>
                <a:path w="2639695" h="443229">
                  <a:moveTo>
                    <a:pt x="2616708" y="417135"/>
                  </a:moveTo>
                  <a:lnTo>
                    <a:pt x="2616708" y="368046"/>
                  </a:lnTo>
                  <a:lnTo>
                    <a:pt x="2615946" y="374142"/>
                  </a:lnTo>
                  <a:lnTo>
                    <a:pt x="2608503" y="392050"/>
                  </a:lnTo>
                  <a:lnTo>
                    <a:pt x="2597148" y="405826"/>
                  </a:lnTo>
                  <a:lnTo>
                    <a:pt x="2582047" y="415381"/>
                  </a:lnTo>
                  <a:lnTo>
                    <a:pt x="2563368" y="420624"/>
                  </a:lnTo>
                  <a:lnTo>
                    <a:pt x="80772" y="420624"/>
                  </a:lnTo>
                  <a:lnTo>
                    <a:pt x="61518" y="417104"/>
                  </a:lnTo>
                  <a:lnTo>
                    <a:pt x="24384" y="378714"/>
                  </a:lnTo>
                  <a:lnTo>
                    <a:pt x="22098" y="367284"/>
                  </a:lnTo>
                  <a:lnTo>
                    <a:pt x="22098" y="417679"/>
                  </a:lnTo>
                  <a:lnTo>
                    <a:pt x="61217" y="440521"/>
                  </a:lnTo>
                  <a:lnTo>
                    <a:pt x="2558796" y="442722"/>
                  </a:lnTo>
                  <a:lnTo>
                    <a:pt x="2567178" y="441960"/>
                  </a:lnTo>
                  <a:lnTo>
                    <a:pt x="2574798" y="441198"/>
                  </a:lnTo>
                  <a:lnTo>
                    <a:pt x="2599079" y="431336"/>
                  </a:lnTo>
                  <a:lnTo>
                    <a:pt x="2616708" y="41713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55677" y="3998214"/>
              <a:ext cx="1121410" cy="1078230"/>
            </a:xfrm>
            <a:custGeom>
              <a:avLst/>
              <a:gdLst/>
              <a:ahLst/>
              <a:cxnLst/>
              <a:rect l="l" t="t" r="r" b="b"/>
              <a:pathLst>
                <a:path w="1121409" h="1078229">
                  <a:moveTo>
                    <a:pt x="67056" y="1072896"/>
                  </a:moveTo>
                  <a:lnTo>
                    <a:pt x="65532" y="1065276"/>
                  </a:lnTo>
                  <a:lnTo>
                    <a:pt x="64769" y="1065276"/>
                  </a:lnTo>
                  <a:lnTo>
                    <a:pt x="38862" y="1068324"/>
                  </a:lnTo>
                  <a:lnTo>
                    <a:pt x="12954" y="1069848"/>
                  </a:lnTo>
                  <a:lnTo>
                    <a:pt x="0" y="1069848"/>
                  </a:lnTo>
                  <a:lnTo>
                    <a:pt x="0" y="1078230"/>
                  </a:lnTo>
                  <a:lnTo>
                    <a:pt x="12954" y="1078230"/>
                  </a:lnTo>
                  <a:lnTo>
                    <a:pt x="26670" y="1077468"/>
                  </a:lnTo>
                  <a:lnTo>
                    <a:pt x="39624" y="1076706"/>
                  </a:lnTo>
                  <a:lnTo>
                    <a:pt x="52577" y="1075182"/>
                  </a:lnTo>
                  <a:lnTo>
                    <a:pt x="66294" y="1073658"/>
                  </a:lnTo>
                  <a:lnTo>
                    <a:pt x="67056" y="1072896"/>
                  </a:lnTo>
                  <a:close/>
                </a:path>
                <a:path w="1121409" h="1078229">
                  <a:moveTo>
                    <a:pt x="156972" y="1052322"/>
                  </a:moveTo>
                  <a:lnTo>
                    <a:pt x="154686" y="1043940"/>
                  </a:lnTo>
                  <a:lnTo>
                    <a:pt x="141732" y="1047750"/>
                  </a:lnTo>
                  <a:lnTo>
                    <a:pt x="129539" y="1051560"/>
                  </a:lnTo>
                  <a:lnTo>
                    <a:pt x="116586" y="1055370"/>
                  </a:lnTo>
                  <a:lnTo>
                    <a:pt x="103632" y="1057656"/>
                  </a:lnTo>
                  <a:lnTo>
                    <a:pt x="90678" y="1060704"/>
                  </a:lnTo>
                  <a:lnTo>
                    <a:pt x="92202" y="1069086"/>
                  </a:lnTo>
                  <a:lnTo>
                    <a:pt x="131064" y="1059942"/>
                  </a:lnTo>
                  <a:lnTo>
                    <a:pt x="156972" y="1052322"/>
                  </a:lnTo>
                  <a:close/>
                </a:path>
                <a:path w="1121409" h="1078229">
                  <a:moveTo>
                    <a:pt x="242315" y="1015746"/>
                  </a:moveTo>
                  <a:lnTo>
                    <a:pt x="238506" y="1008888"/>
                  </a:lnTo>
                  <a:lnTo>
                    <a:pt x="228600" y="1014222"/>
                  </a:lnTo>
                  <a:lnTo>
                    <a:pt x="179832" y="1035558"/>
                  </a:lnTo>
                  <a:lnTo>
                    <a:pt x="178308" y="1035558"/>
                  </a:lnTo>
                  <a:lnTo>
                    <a:pt x="180594" y="1043940"/>
                  </a:lnTo>
                  <a:lnTo>
                    <a:pt x="182118" y="1043178"/>
                  </a:lnTo>
                  <a:lnTo>
                    <a:pt x="195072" y="1037844"/>
                  </a:lnTo>
                  <a:lnTo>
                    <a:pt x="219456" y="1027176"/>
                  </a:lnTo>
                  <a:lnTo>
                    <a:pt x="242315" y="1015746"/>
                  </a:lnTo>
                  <a:close/>
                </a:path>
                <a:path w="1121409" h="1078229">
                  <a:moveTo>
                    <a:pt x="321564" y="968502"/>
                  </a:moveTo>
                  <a:lnTo>
                    <a:pt x="316230" y="960882"/>
                  </a:lnTo>
                  <a:lnTo>
                    <a:pt x="297942" y="973836"/>
                  </a:lnTo>
                  <a:lnTo>
                    <a:pt x="275844" y="988314"/>
                  </a:lnTo>
                  <a:lnTo>
                    <a:pt x="260604" y="996696"/>
                  </a:lnTo>
                  <a:lnTo>
                    <a:pt x="264414" y="1004316"/>
                  </a:lnTo>
                  <a:lnTo>
                    <a:pt x="279654" y="995172"/>
                  </a:lnTo>
                  <a:lnTo>
                    <a:pt x="302514" y="980694"/>
                  </a:lnTo>
                  <a:lnTo>
                    <a:pt x="321564" y="968502"/>
                  </a:lnTo>
                  <a:close/>
                </a:path>
                <a:path w="1121409" h="1078229">
                  <a:moveTo>
                    <a:pt x="392430" y="909066"/>
                  </a:moveTo>
                  <a:lnTo>
                    <a:pt x="387096" y="902970"/>
                  </a:lnTo>
                  <a:lnTo>
                    <a:pt x="382524" y="907542"/>
                  </a:lnTo>
                  <a:lnTo>
                    <a:pt x="362712" y="925068"/>
                  </a:lnTo>
                  <a:lnTo>
                    <a:pt x="342138" y="942594"/>
                  </a:lnTo>
                  <a:lnTo>
                    <a:pt x="336804" y="946404"/>
                  </a:lnTo>
                  <a:lnTo>
                    <a:pt x="341376" y="953262"/>
                  </a:lnTo>
                  <a:lnTo>
                    <a:pt x="346710" y="948690"/>
                  </a:lnTo>
                  <a:lnTo>
                    <a:pt x="368046" y="931926"/>
                  </a:lnTo>
                  <a:lnTo>
                    <a:pt x="387858" y="913638"/>
                  </a:lnTo>
                  <a:lnTo>
                    <a:pt x="392430" y="909066"/>
                  </a:lnTo>
                  <a:close/>
                </a:path>
                <a:path w="1121409" h="1078229">
                  <a:moveTo>
                    <a:pt x="454914" y="841248"/>
                  </a:moveTo>
                  <a:lnTo>
                    <a:pt x="448056" y="835914"/>
                  </a:lnTo>
                  <a:lnTo>
                    <a:pt x="437388" y="849630"/>
                  </a:lnTo>
                  <a:lnTo>
                    <a:pt x="419862" y="869442"/>
                  </a:lnTo>
                  <a:lnTo>
                    <a:pt x="404622" y="885444"/>
                  </a:lnTo>
                  <a:lnTo>
                    <a:pt x="410718" y="891540"/>
                  </a:lnTo>
                  <a:lnTo>
                    <a:pt x="425958" y="875538"/>
                  </a:lnTo>
                  <a:lnTo>
                    <a:pt x="443484" y="854964"/>
                  </a:lnTo>
                  <a:lnTo>
                    <a:pt x="454914" y="841248"/>
                  </a:lnTo>
                  <a:close/>
                </a:path>
                <a:path w="1121409" h="1078229">
                  <a:moveTo>
                    <a:pt x="505968" y="764286"/>
                  </a:moveTo>
                  <a:lnTo>
                    <a:pt x="498348" y="759714"/>
                  </a:lnTo>
                  <a:lnTo>
                    <a:pt x="496823" y="763524"/>
                  </a:lnTo>
                  <a:lnTo>
                    <a:pt x="489966" y="774954"/>
                  </a:lnTo>
                  <a:lnTo>
                    <a:pt x="483108" y="785622"/>
                  </a:lnTo>
                  <a:lnTo>
                    <a:pt x="469392" y="807720"/>
                  </a:lnTo>
                  <a:lnTo>
                    <a:pt x="463295" y="816102"/>
                  </a:lnTo>
                  <a:lnTo>
                    <a:pt x="497586" y="779526"/>
                  </a:lnTo>
                  <a:lnTo>
                    <a:pt x="503681" y="768096"/>
                  </a:lnTo>
                  <a:lnTo>
                    <a:pt x="505968" y="764286"/>
                  </a:lnTo>
                  <a:close/>
                </a:path>
                <a:path w="1121409" h="1078229">
                  <a:moveTo>
                    <a:pt x="543306" y="678942"/>
                  </a:moveTo>
                  <a:lnTo>
                    <a:pt x="534924" y="676656"/>
                  </a:lnTo>
                  <a:lnTo>
                    <a:pt x="533400" y="683514"/>
                  </a:lnTo>
                  <a:lnTo>
                    <a:pt x="524256" y="706374"/>
                  </a:lnTo>
                  <a:lnTo>
                    <a:pt x="519684" y="718566"/>
                  </a:lnTo>
                  <a:lnTo>
                    <a:pt x="514350" y="729996"/>
                  </a:lnTo>
                  <a:lnTo>
                    <a:pt x="509778" y="737616"/>
                  </a:lnTo>
                  <a:lnTo>
                    <a:pt x="517398" y="741426"/>
                  </a:lnTo>
                  <a:lnTo>
                    <a:pt x="521970" y="733044"/>
                  </a:lnTo>
                  <a:lnTo>
                    <a:pt x="527304" y="721614"/>
                  </a:lnTo>
                  <a:lnTo>
                    <a:pt x="531876" y="710184"/>
                  </a:lnTo>
                  <a:lnTo>
                    <a:pt x="541020" y="685800"/>
                  </a:lnTo>
                  <a:lnTo>
                    <a:pt x="543306" y="678942"/>
                  </a:lnTo>
                  <a:close/>
                </a:path>
                <a:path w="1121409" h="1078229">
                  <a:moveTo>
                    <a:pt x="562356" y="589026"/>
                  </a:moveTo>
                  <a:lnTo>
                    <a:pt x="553974" y="587502"/>
                  </a:lnTo>
                  <a:lnTo>
                    <a:pt x="553212" y="599694"/>
                  </a:lnTo>
                  <a:lnTo>
                    <a:pt x="550926" y="611886"/>
                  </a:lnTo>
                  <a:lnTo>
                    <a:pt x="549402" y="623316"/>
                  </a:lnTo>
                  <a:lnTo>
                    <a:pt x="546354" y="635508"/>
                  </a:lnTo>
                  <a:lnTo>
                    <a:pt x="544068" y="647700"/>
                  </a:lnTo>
                  <a:lnTo>
                    <a:pt x="542544" y="653034"/>
                  </a:lnTo>
                  <a:lnTo>
                    <a:pt x="550164" y="655320"/>
                  </a:lnTo>
                  <a:lnTo>
                    <a:pt x="551688" y="649986"/>
                  </a:lnTo>
                  <a:lnTo>
                    <a:pt x="554736" y="637794"/>
                  </a:lnTo>
                  <a:lnTo>
                    <a:pt x="557022" y="625602"/>
                  </a:lnTo>
                  <a:lnTo>
                    <a:pt x="559308" y="612648"/>
                  </a:lnTo>
                  <a:lnTo>
                    <a:pt x="561594" y="600456"/>
                  </a:lnTo>
                  <a:lnTo>
                    <a:pt x="562356" y="589026"/>
                  </a:lnTo>
                  <a:close/>
                </a:path>
                <a:path w="1121409" h="1078229">
                  <a:moveTo>
                    <a:pt x="568452" y="497586"/>
                  </a:moveTo>
                  <a:lnTo>
                    <a:pt x="560070" y="496062"/>
                  </a:lnTo>
                  <a:lnTo>
                    <a:pt x="559308" y="501396"/>
                  </a:lnTo>
                  <a:lnTo>
                    <a:pt x="558546" y="514350"/>
                  </a:lnTo>
                  <a:lnTo>
                    <a:pt x="557022" y="526542"/>
                  </a:lnTo>
                  <a:lnTo>
                    <a:pt x="556260" y="538734"/>
                  </a:lnTo>
                  <a:lnTo>
                    <a:pt x="556260" y="563118"/>
                  </a:lnTo>
                  <a:lnTo>
                    <a:pt x="564642" y="563118"/>
                  </a:lnTo>
                  <a:lnTo>
                    <a:pt x="564642" y="538734"/>
                  </a:lnTo>
                  <a:lnTo>
                    <a:pt x="566166" y="515112"/>
                  </a:lnTo>
                  <a:lnTo>
                    <a:pt x="567690" y="502920"/>
                  </a:lnTo>
                  <a:lnTo>
                    <a:pt x="568452" y="497586"/>
                  </a:lnTo>
                  <a:close/>
                </a:path>
                <a:path w="1121409" h="1078229">
                  <a:moveTo>
                    <a:pt x="591312" y="409194"/>
                  </a:moveTo>
                  <a:lnTo>
                    <a:pt x="583692" y="406146"/>
                  </a:lnTo>
                  <a:lnTo>
                    <a:pt x="579882" y="416052"/>
                  </a:lnTo>
                  <a:lnTo>
                    <a:pt x="572262" y="440436"/>
                  </a:lnTo>
                  <a:lnTo>
                    <a:pt x="564642" y="470916"/>
                  </a:lnTo>
                  <a:lnTo>
                    <a:pt x="573024" y="473202"/>
                  </a:lnTo>
                  <a:lnTo>
                    <a:pt x="574548" y="466344"/>
                  </a:lnTo>
                  <a:lnTo>
                    <a:pt x="576834" y="454914"/>
                  </a:lnTo>
                  <a:lnTo>
                    <a:pt x="580644" y="442722"/>
                  </a:lnTo>
                  <a:lnTo>
                    <a:pt x="583692" y="430530"/>
                  </a:lnTo>
                  <a:lnTo>
                    <a:pt x="588264" y="419100"/>
                  </a:lnTo>
                  <a:lnTo>
                    <a:pt x="591312" y="409194"/>
                  </a:lnTo>
                  <a:close/>
                </a:path>
                <a:path w="1121409" h="1078229">
                  <a:moveTo>
                    <a:pt x="630935" y="327660"/>
                  </a:moveTo>
                  <a:lnTo>
                    <a:pt x="623315" y="323088"/>
                  </a:lnTo>
                  <a:lnTo>
                    <a:pt x="605028" y="357378"/>
                  </a:lnTo>
                  <a:lnTo>
                    <a:pt x="599694" y="368808"/>
                  </a:lnTo>
                  <a:lnTo>
                    <a:pt x="594360" y="381000"/>
                  </a:lnTo>
                  <a:lnTo>
                    <a:pt x="592836" y="383286"/>
                  </a:lnTo>
                  <a:lnTo>
                    <a:pt x="600456" y="386334"/>
                  </a:lnTo>
                  <a:lnTo>
                    <a:pt x="601980" y="384048"/>
                  </a:lnTo>
                  <a:lnTo>
                    <a:pt x="606552" y="372618"/>
                  </a:lnTo>
                  <a:lnTo>
                    <a:pt x="612648" y="361188"/>
                  </a:lnTo>
                  <a:lnTo>
                    <a:pt x="617982" y="349758"/>
                  </a:lnTo>
                  <a:lnTo>
                    <a:pt x="624840" y="338328"/>
                  </a:lnTo>
                  <a:lnTo>
                    <a:pt x="630935" y="327660"/>
                  </a:lnTo>
                  <a:close/>
                </a:path>
                <a:path w="1121409" h="1078229">
                  <a:moveTo>
                    <a:pt x="683513" y="252984"/>
                  </a:moveTo>
                  <a:lnTo>
                    <a:pt x="677418" y="247650"/>
                  </a:lnTo>
                  <a:lnTo>
                    <a:pt x="660654" y="268224"/>
                  </a:lnTo>
                  <a:lnTo>
                    <a:pt x="644651" y="289560"/>
                  </a:lnTo>
                  <a:lnTo>
                    <a:pt x="637031" y="301752"/>
                  </a:lnTo>
                  <a:lnTo>
                    <a:pt x="643890" y="306324"/>
                  </a:lnTo>
                  <a:lnTo>
                    <a:pt x="652271" y="294894"/>
                  </a:lnTo>
                  <a:lnTo>
                    <a:pt x="667511" y="273558"/>
                  </a:lnTo>
                  <a:lnTo>
                    <a:pt x="683513" y="252984"/>
                  </a:lnTo>
                  <a:close/>
                </a:path>
                <a:path w="1121409" h="1078229">
                  <a:moveTo>
                    <a:pt x="746759" y="187452"/>
                  </a:moveTo>
                  <a:lnTo>
                    <a:pt x="741426" y="181356"/>
                  </a:lnTo>
                  <a:lnTo>
                    <a:pt x="733043" y="188976"/>
                  </a:lnTo>
                  <a:lnTo>
                    <a:pt x="713231" y="208026"/>
                  </a:lnTo>
                  <a:lnTo>
                    <a:pt x="694943" y="227076"/>
                  </a:lnTo>
                  <a:lnTo>
                    <a:pt x="693419" y="228600"/>
                  </a:lnTo>
                  <a:lnTo>
                    <a:pt x="700277" y="233934"/>
                  </a:lnTo>
                  <a:lnTo>
                    <a:pt x="701040" y="232410"/>
                  </a:lnTo>
                  <a:lnTo>
                    <a:pt x="719327" y="213360"/>
                  </a:lnTo>
                  <a:lnTo>
                    <a:pt x="738377" y="195072"/>
                  </a:lnTo>
                  <a:lnTo>
                    <a:pt x="746759" y="187452"/>
                  </a:lnTo>
                  <a:close/>
                </a:path>
                <a:path w="1121409" h="1078229">
                  <a:moveTo>
                    <a:pt x="819150" y="131064"/>
                  </a:moveTo>
                  <a:lnTo>
                    <a:pt x="813816" y="124206"/>
                  </a:lnTo>
                  <a:lnTo>
                    <a:pt x="795527" y="137160"/>
                  </a:lnTo>
                  <a:lnTo>
                    <a:pt x="774191" y="153162"/>
                  </a:lnTo>
                  <a:lnTo>
                    <a:pt x="760476" y="164592"/>
                  </a:lnTo>
                  <a:lnTo>
                    <a:pt x="765809" y="171450"/>
                  </a:lnTo>
                  <a:lnTo>
                    <a:pt x="779526" y="160020"/>
                  </a:lnTo>
                  <a:lnTo>
                    <a:pt x="800861" y="143256"/>
                  </a:lnTo>
                  <a:lnTo>
                    <a:pt x="819150" y="131064"/>
                  </a:lnTo>
                  <a:close/>
                </a:path>
                <a:path w="1121409" h="1078229">
                  <a:moveTo>
                    <a:pt x="897636" y="86106"/>
                  </a:moveTo>
                  <a:lnTo>
                    <a:pt x="894588" y="78486"/>
                  </a:lnTo>
                  <a:lnTo>
                    <a:pt x="888491" y="80772"/>
                  </a:lnTo>
                  <a:lnTo>
                    <a:pt x="841247" y="106680"/>
                  </a:lnTo>
                  <a:lnTo>
                    <a:pt x="835152" y="110490"/>
                  </a:lnTo>
                  <a:lnTo>
                    <a:pt x="839724" y="118110"/>
                  </a:lnTo>
                  <a:lnTo>
                    <a:pt x="845819" y="114300"/>
                  </a:lnTo>
                  <a:lnTo>
                    <a:pt x="868680" y="100584"/>
                  </a:lnTo>
                  <a:lnTo>
                    <a:pt x="897636" y="86106"/>
                  </a:lnTo>
                  <a:close/>
                </a:path>
                <a:path w="1121409" h="1078229">
                  <a:moveTo>
                    <a:pt x="982980" y="53340"/>
                  </a:moveTo>
                  <a:lnTo>
                    <a:pt x="980694" y="44958"/>
                  </a:lnTo>
                  <a:lnTo>
                    <a:pt x="976884" y="46482"/>
                  </a:lnTo>
                  <a:lnTo>
                    <a:pt x="963930" y="50292"/>
                  </a:lnTo>
                  <a:lnTo>
                    <a:pt x="950976" y="54864"/>
                  </a:lnTo>
                  <a:lnTo>
                    <a:pt x="938784" y="59436"/>
                  </a:lnTo>
                  <a:lnTo>
                    <a:pt x="925830" y="64008"/>
                  </a:lnTo>
                  <a:lnTo>
                    <a:pt x="917447" y="67818"/>
                  </a:lnTo>
                  <a:lnTo>
                    <a:pt x="920496" y="75438"/>
                  </a:lnTo>
                  <a:lnTo>
                    <a:pt x="928878" y="71628"/>
                  </a:lnTo>
                  <a:lnTo>
                    <a:pt x="941832" y="67056"/>
                  </a:lnTo>
                  <a:lnTo>
                    <a:pt x="966216" y="57912"/>
                  </a:lnTo>
                  <a:lnTo>
                    <a:pt x="979169" y="54102"/>
                  </a:lnTo>
                  <a:lnTo>
                    <a:pt x="982980" y="53340"/>
                  </a:lnTo>
                  <a:close/>
                </a:path>
                <a:path w="1121409" h="1078229">
                  <a:moveTo>
                    <a:pt x="1054594" y="37720"/>
                  </a:moveTo>
                  <a:lnTo>
                    <a:pt x="1053946" y="29655"/>
                  </a:lnTo>
                  <a:lnTo>
                    <a:pt x="1041654" y="31242"/>
                  </a:lnTo>
                  <a:lnTo>
                    <a:pt x="1015746" y="35814"/>
                  </a:lnTo>
                  <a:lnTo>
                    <a:pt x="1005078" y="38862"/>
                  </a:lnTo>
                  <a:lnTo>
                    <a:pt x="1006602" y="46482"/>
                  </a:lnTo>
                  <a:lnTo>
                    <a:pt x="1017269" y="44196"/>
                  </a:lnTo>
                  <a:lnTo>
                    <a:pt x="1030224" y="41910"/>
                  </a:lnTo>
                  <a:lnTo>
                    <a:pt x="1043178" y="38862"/>
                  </a:lnTo>
                  <a:lnTo>
                    <a:pt x="1054594" y="37720"/>
                  </a:lnTo>
                  <a:close/>
                </a:path>
                <a:path w="1121409" h="1078229">
                  <a:moveTo>
                    <a:pt x="1120902" y="28194"/>
                  </a:moveTo>
                  <a:lnTo>
                    <a:pt x="1051560" y="0"/>
                  </a:lnTo>
                  <a:lnTo>
                    <a:pt x="1053946" y="29655"/>
                  </a:lnTo>
                  <a:lnTo>
                    <a:pt x="1065276" y="28194"/>
                  </a:lnTo>
                  <a:lnTo>
                    <a:pt x="1066038" y="36576"/>
                  </a:lnTo>
                  <a:lnTo>
                    <a:pt x="1066038" y="60851"/>
                  </a:lnTo>
                  <a:lnTo>
                    <a:pt x="1120902" y="28194"/>
                  </a:lnTo>
                  <a:close/>
                </a:path>
                <a:path w="1121409" h="1078229">
                  <a:moveTo>
                    <a:pt x="1066038" y="36576"/>
                  </a:moveTo>
                  <a:lnTo>
                    <a:pt x="1065276" y="28194"/>
                  </a:lnTo>
                  <a:lnTo>
                    <a:pt x="1053946" y="29655"/>
                  </a:lnTo>
                  <a:lnTo>
                    <a:pt x="1054594" y="37720"/>
                  </a:lnTo>
                  <a:lnTo>
                    <a:pt x="1066038" y="36576"/>
                  </a:lnTo>
                  <a:close/>
                </a:path>
                <a:path w="1121409" h="1078229">
                  <a:moveTo>
                    <a:pt x="1066038" y="60851"/>
                  </a:moveTo>
                  <a:lnTo>
                    <a:pt x="1066038" y="36576"/>
                  </a:lnTo>
                  <a:lnTo>
                    <a:pt x="1054594" y="37720"/>
                  </a:lnTo>
                  <a:lnTo>
                    <a:pt x="1056894" y="66294"/>
                  </a:lnTo>
                  <a:lnTo>
                    <a:pt x="1066038" y="60851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56005" y="5453633"/>
              <a:ext cx="2727960" cy="443865"/>
            </a:xfrm>
            <a:custGeom>
              <a:avLst/>
              <a:gdLst/>
              <a:ahLst/>
              <a:cxnLst/>
              <a:rect l="l" t="t" r="r" b="b"/>
              <a:pathLst>
                <a:path w="2727959" h="443864">
                  <a:moveTo>
                    <a:pt x="2727960" y="369569"/>
                  </a:moveTo>
                  <a:lnTo>
                    <a:pt x="2727960" y="80771"/>
                  </a:lnTo>
                  <a:lnTo>
                    <a:pt x="2726436" y="64769"/>
                  </a:lnTo>
                  <a:lnTo>
                    <a:pt x="2701013" y="20988"/>
                  </a:lnTo>
                  <a:lnTo>
                    <a:pt x="2654808" y="761"/>
                  </a:lnTo>
                  <a:lnTo>
                    <a:pt x="80772" y="0"/>
                  </a:lnTo>
                  <a:lnTo>
                    <a:pt x="55184" y="4341"/>
                  </a:lnTo>
                  <a:lnTo>
                    <a:pt x="14511" y="34668"/>
                  </a:lnTo>
                  <a:lnTo>
                    <a:pt x="0" y="73913"/>
                  </a:lnTo>
                  <a:lnTo>
                    <a:pt x="0" y="371093"/>
                  </a:lnTo>
                  <a:lnTo>
                    <a:pt x="16054" y="410913"/>
                  </a:lnTo>
                  <a:lnTo>
                    <a:pt x="22098" y="418284"/>
                  </a:lnTo>
                  <a:lnTo>
                    <a:pt x="22098" y="74675"/>
                  </a:lnTo>
                  <a:lnTo>
                    <a:pt x="23622" y="68579"/>
                  </a:lnTo>
                  <a:lnTo>
                    <a:pt x="44196" y="35813"/>
                  </a:lnTo>
                  <a:lnTo>
                    <a:pt x="80772" y="22185"/>
                  </a:lnTo>
                  <a:lnTo>
                    <a:pt x="2647188" y="22182"/>
                  </a:lnTo>
                  <a:lnTo>
                    <a:pt x="2653284" y="22859"/>
                  </a:lnTo>
                  <a:lnTo>
                    <a:pt x="2691074" y="42414"/>
                  </a:lnTo>
                  <a:lnTo>
                    <a:pt x="2705862" y="76199"/>
                  </a:lnTo>
                  <a:lnTo>
                    <a:pt x="2705862" y="417188"/>
                  </a:lnTo>
                  <a:lnTo>
                    <a:pt x="2707500" y="415828"/>
                  </a:lnTo>
                  <a:lnTo>
                    <a:pt x="2721412" y="394261"/>
                  </a:lnTo>
                  <a:lnTo>
                    <a:pt x="2727960" y="369569"/>
                  </a:lnTo>
                  <a:close/>
                </a:path>
                <a:path w="2727959" h="443864">
                  <a:moveTo>
                    <a:pt x="2705862" y="417188"/>
                  </a:moveTo>
                  <a:lnTo>
                    <a:pt x="2705862" y="361949"/>
                  </a:lnTo>
                  <a:lnTo>
                    <a:pt x="2705100" y="368807"/>
                  </a:lnTo>
                  <a:lnTo>
                    <a:pt x="2704338" y="374141"/>
                  </a:lnTo>
                  <a:lnTo>
                    <a:pt x="2670551" y="416002"/>
                  </a:lnTo>
                  <a:lnTo>
                    <a:pt x="80772" y="420623"/>
                  </a:lnTo>
                  <a:lnTo>
                    <a:pt x="62019" y="417976"/>
                  </a:lnTo>
                  <a:lnTo>
                    <a:pt x="24384" y="378713"/>
                  </a:lnTo>
                  <a:lnTo>
                    <a:pt x="22098" y="367283"/>
                  </a:lnTo>
                  <a:lnTo>
                    <a:pt x="22098" y="418284"/>
                  </a:lnTo>
                  <a:lnTo>
                    <a:pt x="61169" y="440888"/>
                  </a:lnTo>
                  <a:lnTo>
                    <a:pt x="80772" y="443483"/>
                  </a:lnTo>
                  <a:lnTo>
                    <a:pt x="2647188" y="443483"/>
                  </a:lnTo>
                  <a:lnTo>
                    <a:pt x="2655570" y="442721"/>
                  </a:lnTo>
                  <a:lnTo>
                    <a:pt x="2663952" y="441197"/>
                  </a:lnTo>
                  <a:lnTo>
                    <a:pt x="2687815" y="432172"/>
                  </a:lnTo>
                  <a:lnTo>
                    <a:pt x="2705862" y="41718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55677" y="5068062"/>
              <a:ext cx="1111250" cy="638175"/>
            </a:xfrm>
            <a:custGeom>
              <a:avLst/>
              <a:gdLst/>
              <a:ahLst/>
              <a:cxnLst/>
              <a:rect l="l" t="t" r="r" b="b"/>
              <a:pathLst>
                <a:path w="1111250" h="638175">
                  <a:moveTo>
                    <a:pt x="67056" y="3047"/>
                  </a:moveTo>
                  <a:lnTo>
                    <a:pt x="51816" y="1523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25908" y="8381"/>
                  </a:lnTo>
                  <a:lnTo>
                    <a:pt x="51816" y="9905"/>
                  </a:lnTo>
                  <a:lnTo>
                    <a:pt x="66294" y="11429"/>
                  </a:lnTo>
                  <a:lnTo>
                    <a:pt x="67056" y="3047"/>
                  </a:lnTo>
                  <a:close/>
                </a:path>
                <a:path w="1111250" h="638175">
                  <a:moveTo>
                    <a:pt x="158496" y="15239"/>
                  </a:moveTo>
                  <a:lnTo>
                    <a:pt x="155448" y="14477"/>
                  </a:lnTo>
                  <a:lnTo>
                    <a:pt x="128778" y="10552"/>
                  </a:lnTo>
                  <a:lnTo>
                    <a:pt x="104394" y="6857"/>
                  </a:lnTo>
                  <a:lnTo>
                    <a:pt x="92202" y="5333"/>
                  </a:lnTo>
                  <a:lnTo>
                    <a:pt x="91440" y="13715"/>
                  </a:lnTo>
                  <a:lnTo>
                    <a:pt x="102870" y="15239"/>
                  </a:lnTo>
                  <a:lnTo>
                    <a:pt x="128778" y="18287"/>
                  </a:lnTo>
                  <a:lnTo>
                    <a:pt x="153924" y="22859"/>
                  </a:lnTo>
                  <a:lnTo>
                    <a:pt x="156972" y="23621"/>
                  </a:lnTo>
                  <a:lnTo>
                    <a:pt x="158496" y="15239"/>
                  </a:lnTo>
                  <a:close/>
                </a:path>
                <a:path w="1111250" h="638175">
                  <a:moveTo>
                    <a:pt x="247650" y="38099"/>
                  </a:moveTo>
                  <a:lnTo>
                    <a:pt x="229361" y="32765"/>
                  </a:lnTo>
                  <a:lnTo>
                    <a:pt x="204978" y="25907"/>
                  </a:lnTo>
                  <a:lnTo>
                    <a:pt x="182880" y="20573"/>
                  </a:lnTo>
                  <a:lnTo>
                    <a:pt x="181356" y="28955"/>
                  </a:lnTo>
                  <a:lnTo>
                    <a:pt x="227076" y="40385"/>
                  </a:lnTo>
                  <a:lnTo>
                    <a:pt x="245364" y="45719"/>
                  </a:lnTo>
                  <a:lnTo>
                    <a:pt x="247650" y="38099"/>
                  </a:lnTo>
                  <a:close/>
                </a:path>
                <a:path w="1111250" h="638175">
                  <a:moveTo>
                    <a:pt x="334518" y="70103"/>
                  </a:moveTo>
                  <a:lnTo>
                    <a:pt x="321564" y="64769"/>
                  </a:lnTo>
                  <a:lnTo>
                    <a:pt x="299466" y="55625"/>
                  </a:lnTo>
                  <a:lnTo>
                    <a:pt x="276606" y="47243"/>
                  </a:lnTo>
                  <a:lnTo>
                    <a:pt x="272034" y="45719"/>
                  </a:lnTo>
                  <a:lnTo>
                    <a:pt x="268986" y="54101"/>
                  </a:lnTo>
                  <a:lnTo>
                    <a:pt x="273558" y="55625"/>
                  </a:lnTo>
                  <a:lnTo>
                    <a:pt x="296418" y="64007"/>
                  </a:lnTo>
                  <a:lnTo>
                    <a:pt x="318516" y="72389"/>
                  </a:lnTo>
                  <a:lnTo>
                    <a:pt x="330708" y="77723"/>
                  </a:lnTo>
                  <a:lnTo>
                    <a:pt x="334518" y="70103"/>
                  </a:lnTo>
                  <a:close/>
                </a:path>
                <a:path w="1111250" h="638175">
                  <a:moveTo>
                    <a:pt x="416052" y="113537"/>
                  </a:moveTo>
                  <a:lnTo>
                    <a:pt x="403098" y="105155"/>
                  </a:lnTo>
                  <a:lnTo>
                    <a:pt x="384048" y="94487"/>
                  </a:lnTo>
                  <a:lnTo>
                    <a:pt x="363474" y="83819"/>
                  </a:lnTo>
                  <a:lnTo>
                    <a:pt x="357378" y="80771"/>
                  </a:lnTo>
                  <a:lnTo>
                    <a:pt x="353568" y="88391"/>
                  </a:lnTo>
                  <a:lnTo>
                    <a:pt x="360426" y="91439"/>
                  </a:lnTo>
                  <a:lnTo>
                    <a:pt x="380238" y="102107"/>
                  </a:lnTo>
                  <a:lnTo>
                    <a:pt x="399288" y="112775"/>
                  </a:lnTo>
                  <a:lnTo>
                    <a:pt x="411480" y="120395"/>
                  </a:lnTo>
                  <a:lnTo>
                    <a:pt x="416052" y="113537"/>
                  </a:lnTo>
                  <a:close/>
                </a:path>
                <a:path w="1111250" h="638175">
                  <a:moveTo>
                    <a:pt x="489966" y="169926"/>
                  </a:moveTo>
                  <a:lnTo>
                    <a:pt x="485394" y="166115"/>
                  </a:lnTo>
                  <a:lnTo>
                    <a:pt x="470916" y="153161"/>
                  </a:lnTo>
                  <a:lnTo>
                    <a:pt x="455676" y="140207"/>
                  </a:lnTo>
                  <a:lnTo>
                    <a:pt x="438912" y="128777"/>
                  </a:lnTo>
                  <a:lnTo>
                    <a:pt x="437388" y="127253"/>
                  </a:lnTo>
                  <a:lnTo>
                    <a:pt x="432816" y="134111"/>
                  </a:lnTo>
                  <a:lnTo>
                    <a:pt x="434340" y="135635"/>
                  </a:lnTo>
                  <a:lnTo>
                    <a:pt x="450342" y="147065"/>
                  </a:lnTo>
                  <a:lnTo>
                    <a:pt x="465581" y="159257"/>
                  </a:lnTo>
                  <a:lnTo>
                    <a:pt x="480059" y="172211"/>
                  </a:lnTo>
                  <a:lnTo>
                    <a:pt x="483870" y="176021"/>
                  </a:lnTo>
                  <a:lnTo>
                    <a:pt x="489966" y="169926"/>
                  </a:lnTo>
                  <a:close/>
                </a:path>
                <a:path w="1111250" h="638175">
                  <a:moveTo>
                    <a:pt x="545592" y="243839"/>
                  </a:moveTo>
                  <a:lnTo>
                    <a:pt x="543306" y="240791"/>
                  </a:lnTo>
                  <a:lnTo>
                    <a:pt x="537387" y="228576"/>
                  </a:lnTo>
                  <a:lnTo>
                    <a:pt x="528999" y="215622"/>
                  </a:lnTo>
                  <a:lnTo>
                    <a:pt x="519763" y="203060"/>
                  </a:lnTo>
                  <a:lnTo>
                    <a:pt x="511302" y="192023"/>
                  </a:lnTo>
                  <a:lnTo>
                    <a:pt x="507492" y="188213"/>
                  </a:lnTo>
                  <a:lnTo>
                    <a:pt x="501395" y="193547"/>
                  </a:lnTo>
                  <a:lnTo>
                    <a:pt x="504444" y="197357"/>
                  </a:lnTo>
                  <a:lnTo>
                    <a:pt x="514000" y="208877"/>
                  </a:lnTo>
                  <a:lnTo>
                    <a:pt x="522050" y="219908"/>
                  </a:lnTo>
                  <a:lnTo>
                    <a:pt x="529298" y="231474"/>
                  </a:lnTo>
                  <a:lnTo>
                    <a:pt x="536448" y="244601"/>
                  </a:lnTo>
                  <a:lnTo>
                    <a:pt x="537972" y="247649"/>
                  </a:lnTo>
                  <a:lnTo>
                    <a:pt x="545592" y="243839"/>
                  </a:lnTo>
                  <a:close/>
                </a:path>
                <a:path w="1111250" h="638175">
                  <a:moveTo>
                    <a:pt x="563118" y="334517"/>
                  </a:moveTo>
                  <a:lnTo>
                    <a:pt x="563118" y="332993"/>
                  </a:lnTo>
                  <a:lnTo>
                    <a:pt x="560656" y="317213"/>
                  </a:lnTo>
                  <a:lnTo>
                    <a:pt x="559465" y="301466"/>
                  </a:lnTo>
                  <a:lnTo>
                    <a:pt x="558004" y="285480"/>
                  </a:lnTo>
                  <a:lnTo>
                    <a:pt x="554736" y="268985"/>
                  </a:lnTo>
                  <a:lnTo>
                    <a:pt x="553974" y="268223"/>
                  </a:lnTo>
                  <a:lnTo>
                    <a:pt x="546354" y="270509"/>
                  </a:lnTo>
                  <a:lnTo>
                    <a:pt x="546354" y="271271"/>
                  </a:lnTo>
                  <a:lnTo>
                    <a:pt x="550046" y="286799"/>
                  </a:lnTo>
                  <a:lnTo>
                    <a:pt x="551335" y="302718"/>
                  </a:lnTo>
                  <a:lnTo>
                    <a:pt x="552229" y="318726"/>
                  </a:lnTo>
                  <a:lnTo>
                    <a:pt x="554736" y="334517"/>
                  </a:lnTo>
                  <a:lnTo>
                    <a:pt x="554736" y="336041"/>
                  </a:lnTo>
                  <a:lnTo>
                    <a:pt x="563118" y="334517"/>
                  </a:lnTo>
                  <a:close/>
                </a:path>
                <a:path w="1111250" h="638175">
                  <a:moveTo>
                    <a:pt x="605790" y="413004"/>
                  </a:moveTo>
                  <a:lnTo>
                    <a:pt x="601218" y="406908"/>
                  </a:lnTo>
                  <a:lnTo>
                    <a:pt x="593161" y="396710"/>
                  </a:lnTo>
                  <a:lnTo>
                    <a:pt x="584958" y="384748"/>
                  </a:lnTo>
                  <a:lnTo>
                    <a:pt x="577647" y="372244"/>
                  </a:lnTo>
                  <a:lnTo>
                    <a:pt x="572262" y="360425"/>
                  </a:lnTo>
                  <a:lnTo>
                    <a:pt x="570738" y="357377"/>
                  </a:lnTo>
                  <a:lnTo>
                    <a:pt x="563118" y="360425"/>
                  </a:lnTo>
                  <a:lnTo>
                    <a:pt x="563880" y="363473"/>
                  </a:lnTo>
                  <a:lnTo>
                    <a:pt x="570738" y="376437"/>
                  </a:lnTo>
                  <a:lnTo>
                    <a:pt x="577862" y="388624"/>
                  </a:lnTo>
                  <a:lnTo>
                    <a:pt x="585639" y="400469"/>
                  </a:lnTo>
                  <a:lnTo>
                    <a:pt x="594360" y="412242"/>
                  </a:lnTo>
                  <a:lnTo>
                    <a:pt x="599694" y="418338"/>
                  </a:lnTo>
                  <a:lnTo>
                    <a:pt x="605790" y="413004"/>
                  </a:lnTo>
                  <a:close/>
                </a:path>
                <a:path w="1111250" h="638175">
                  <a:moveTo>
                    <a:pt x="672846" y="473202"/>
                  </a:moveTo>
                  <a:lnTo>
                    <a:pt x="660654" y="464058"/>
                  </a:lnTo>
                  <a:lnTo>
                    <a:pt x="645414" y="451866"/>
                  </a:lnTo>
                  <a:lnTo>
                    <a:pt x="631698" y="439673"/>
                  </a:lnTo>
                  <a:lnTo>
                    <a:pt x="622554" y="430530"/>
                  </a:lnTo>
                  <a:lnTo>
                    <a:pt x="616458" y="436626"/>
                  </a:lnTo>
                  <a:lnTo>
                    <a:pt x="625602" y="445770"/>
                  </a:lnTo>
                  <a:lnTo>
                    <a:pt x="640080" y="457962"/>
                  </a:lnTo>
                  <a:lnTo>
                    <a:pt x="655320" y="470916"/>
                  </a:lnTo>
                  <a:lnTo>
                    <a:pt x="668274" y="480059"/>
                  </a:lnTo>
                  <a:lnTo>
                    <a:pt x="672846" y="473202"/>
                  </a:lnTo>
                  <a:close/>
                </a:path>
                <a:path w="1111250" h="638175">
                  <a:moveTo>
                    <a:pt x="751332" y="519683"/>
                  </a:moveTo>
                  <a:lnTo>
                    <a:pt x="731520" y="509016"/>
                  </a:lnTo>
                  <a:lnTo>
                    <a:pt x="712470" y="498348"/>
                  </a:lnTo>
                  <a:lnTo>
                    <a:pt x="694182" y="487680"/>
                  </a:lnTo>
                  <a:lnTo>
                    <a:pt x="693420" y="486918"/>
                  </a:lnTo>
                  <a:lnTo>
                    <a:pt x="688848" y="494538"/>
                  </a:lnTo>
                  <a:lnTo>
                    <a:pt x="689610" y="494538"/>
                  </a:lnTo>
                  <a:lnTo>
                    <a:pt x="707898" y="505968"/>
                  </a:lnTo>
                  <a:lnTo>
                    <a:pt x="726948" y="516636"/>
                  </a:lnTo>
                  <a:lnTo>
                    <a:pt x="747522" y="527304"/>
                  </a:lnTo>
                  <a:lnTo>
                    <a:pt x="751332" y="519683"/>
                  </a:lnTo>
                  <a:close/>
                </a:path>
                <a:path w="1111250" h="638175">
                  <a:moveTo>
                    <a:pt x="835913" y="555497"/>
                  </a:moveTo>
                  <a:lnTo>
                    <a:pt x="814578" y="547877"/>
                  </a:lnTo>
                  <a:lnTo>
                    <a:pt x="793242" y="538733"/>
                  </a:lnTo>
                  <a:lnTo>
                    <a:pt x="774192" y="530351"/>
                  </a:lnTo>
                  <a:lnTo>
                    <a:pt x="770382" y="537971"/>
                  </a:lnTo>
                  <a:lnTo>
                    <a:pt x="789432" y="546354"/>
                  </a:lnTo>
                  <a:lnTo>
                    <a:pt x="811530" y="555497"/>
                  </a:lnTo>
                  <a:lnTo>
                    <a:pt x="832866" y="563118"/>
                  </a:lnTo>
                  <a:lnTo>
                    <a:pt x="835913" y="555497"/>
                  </a:lnTo>
                  <a:close/>
                </a:path>
                <a:path w="1111250" h="638175">
                  <a:moveTo>
                    <a:pt x="923544" y="580643"/>
                  </a:moveTo>
                  <a:lnTo>
                    <a:pt x="908304" y="577595"/>
                  </a:lnTo>
                  <a:lnTo>
                    <a:pt x="883919" y="570737"/>
                  </a:lnTo>
                  <a:lnTo>
                    <a:pt x="860297" y="563879"/>
                  </a:lnTo>
                  <a:lnTo>
                    <a:pt x="859536" y="563118"/>
                  </a:lnTo>
                  <a:lnTo>
                    <a:pt x="856488" y="571499"/>
                  </a:lnTo>
                  <a:lnTo>
                    <a:pt x="858012" y="571499"/>
                  </a:lnTo>
                  <a:lnTo>
                    <a:pt x="881634" y="579119"/>
                  </a:lnTo>
                  <a:lnTo>
                    <a:pt x="921258" y="589026"/>
                  </a:lnTo>
                  <a:lnTo>
                    <a:pt x="923544" y="580643"/>
                  </a:lnTo>
                  <a:close/>
                </a:path>
                <a:path w="1111250" h="638175">
                  <a:moveTo>
                    <a:pt x="1013460" y="596645"/>
                  </a:moveTo>
                  <a:lnTo>
                    <a:pt x="1008126" y="596645"/>
                  </a:lnTo>
                  <a:lnTo>
                    <a:pt x="982980" y="592835"/>
                  </a:lnTo>
                  <a:lnTo>
                    <a:pt x="957834" y="588263"/>
                  </a:lnTo>
                  <a:lnTo>
                    <a:pt x="947928" y="585977"/>
                  </a:lnTo>
                  <a:lnTo>
                    <a:pt x="945641" y="594359"/>
                  </a:lnTo>
                  <a:lnTo>
                    <a:pt x="955547" y="596645"/>
                  </a:lnTo>
                  <a:lnTo>
                    <a:pt x="981456" y="601218"/>
                  </a:lnTo>
                  <a:lnTo>
                    <a:pt x="1006602" y="604265"/>
                  </a:lnTo>
                  <a:lnTo>
                    <a:pt x="1011936" y="605027"/>
                  </a:lnTo>
                  <a:lnTo>
                    <a:pt x="1013460" y="596645"/>
                  </a:lnTo>
                  <a:close/>
                </a:path>
                <a:path w="1111250" h="638175">
                  <a:moveTo>
                    <a:pt x="1044467" y="599981"/>
                  </a:moveTo>
                  <a:lnTo>
                    <a:pt x="1037844" y="599693"/>
                  </a:lnTo>
                  <a:lnTo>
                    <a:pt x="1037082" y="608076"/>
                  </a:lnTo>
                  <a:lnTo>
                    <a:pt x="1044181" y="608371"/>
                  </a:lnTo>
                  <a:lnTo>
                    <a:pt x="1044467" y="599981"/>
                  </a:lnTo>
                  <a:close/>
                </a:path>
                <a:path w="1111250" h="638175">
                  <a:moveTo>
                    <a:pt x="1055370" y="632314"/>
                  </a:moveTo>
                  <a:lnTo>
                    <a:pt x="1055370" y="608837"/>
                  </a:lnTo>
                  <a:lnTo>
                    <a:pt x="1044181" y="608371"/>
                  </a:lnTo>
                  <a:lnTo>
                    <a:pt x="1043178" y="637793"/>
                  </a:lnTo>
                  <a:lnTo>
                    <a:pt x="1055370" y="632314"/>
                  </a:lnTo>
                  <a:close/>
                </a:path>
                <a:path w="1111250" h="638175">
                  <a:moveTo>
                    <a:pt x="1055370" y="608837"/>
                  </a:moveTo>
                  <a:lnTo>
                    <a:pt x="1055370" y="600455"/>
                  </a:lnTo>
                  <a:lnTo>
                    <a:pt x="1044467" y="599981"/>
                  </a:lnTo>
                  <a:lnTo>
                    <a:pt x="1044181" y="608371"/>
                  </a:lnTo>
                  <a:lnTo>
                    <a:pt x="1055370" y="608837"/>
                  </a:lnTo>
                  <a:close/>
                </a:path>
                <a:path w="1111250" h="638175">
                  <a:moveTo>
                    <a:pt x="1110996" y="607313"/>
                  </a:moveTo>
                  <a:lnTo>
                    <a:pt x="1045463" y="570737"/>
                  </a:lnTo>
                  <a:lnTo>
                    <a:pt x="1044467" y="599981"/>
                  </a:lnTo>
                  <a:lnTo>
                    <a:pt x="1055370" y="600455"/>
                  </a:lnTo>
                  <a:lnTo>
                    <a:pt x="1055370" y="632314"/>
                  </a:lnTo>
                  <a:lnTo>
                    <a:pt x="1110996" y="607313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4972" y="3443943"/>
            <a:ext cx="1912294" cy="1885377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R="41890" algn="ctr" defTabSz="621884">
              <a:spcBef>
                <a:spcPts val="71"/>
              </a:spcBef>
            </a:pPr>
            <a:r>
              <a:rPr sz="1496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-4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49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49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2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496" spc="-3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49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027" marR="314397" defTabSz="621884">
              <a:spcBef>
                <a:spcPts val="884"/>
              </a:spcBef>
            </a:pP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User exposure will be  </a:t>
            </a:r>
            <a:r>
              <a:rPr sz="1190" spc="-7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190" spc="-44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190">
              <a:solidFill>
                <a:prstClr val="black"/>
              </a:solidFill>
              <a:latin typeface="Arial"/>
              <a:cs typeface="Arial"/>
            </a:endParaRPr>
          </a:p>
          <a:p>
            <a:pPr defTabSz="621884"/>
            <a:endParaRPr sz="1292">
              <a:solidFill>
                <a:prstClr val="black"/>
              </a:solidFill>
              <a:latin typeface="Arial"/>
              <a:cs typeface="Arial"/>
            </a:endParaRPr>
          </a:p>
          <a:p>
            <a:pPr defTabSz="621884">
              <a:spcBef>
                <a:spcPts val="11"/>
              </a:spcBef>
            </a:pPr>
            <a:endParaRPr sz="1565">
              <a:solidFill>
                <a:prstClr val="black"/>
              </a:solidFill>
              <a:latin typeface="Arial"/>
              <a:cs typeface="Arial"/>
            </a:endParaRPr>
          </a:p>
          <a:p>
            <a:pPr marR="54415" algn="ctr" defTabSz="621884"/>
            <a:r>
              <a:rPr sz="1496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-4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75" i="1" spc="1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496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496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496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496" spc="1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1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2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75" i="1" spc="-3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496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496" spc="-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49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549" marR="29367" defTabSz="621884">
              <a:spcBef>
                <a:spcPts val="1040"/>
              </a:spcBef>
            </a:pP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User judgments also will be  </a:t>
            </a:r>
            <a:r>
              <a:rPr sz="1190" spc="-7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190" spc="-17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19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07837" y="241646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43473" y="2781463"/>
            <a:ext cx="1147895" cy="51392"/>
          </a:xfrm>
          <a:custGeom>
            <a:avLst/>
            <a:gdLst/>
            <a:ahLst/>
            <a:cxnLst/>
            <a:rect l="l" t="t" r="r" b="b"/>
            <a:pathLst>
              <a:path w="1687829" h="75564">
                <a:moveTo>
                  <a:pt x="1624584" y="50292"/>
                </a:moveTo>
                <a:lnTo>
                  <a:pt x="1624584" y="25146"/>
                </a:lnTo>
                <a:lnTo>
                  <a:pt x="0" y="22098"/>
                </a:lnTo>
                <a:lnTo>
                  <a:pt x="0" y="47244"/>
                </a:lnTo>
                <a:lnTo>
                  <a:pt x="1624584" y="50292"/>
                </a:lnTo>
                <a:close/>
              </a:path>
              <a:path w="1687829" h="75564">
                <a:moveTo>
                  <a:pt x="1687830" y="38100"/>
                </a:moveTo>
                <a:lnTo>
                  <a:pt x="1612392" y="0"/>
                </a:lnTo>
                <a:lnTo>
                  <a:pt x="1612392" y="25123"/>
                </a:lnTo>
                <a:lnTo>
                  <a:pt x="1624584" y="25146"/>
                </a:lnTo>
                <a:lnTo>
                  <a:pt x="1624584" y="69403"/>
                </a:lnTo>
                <a:lnTo>
                  <a:pt x="1687830" y="38100"/>
                </a:lnTo>
                <a:close/>
              </a:path>
              <a:path w="1687829" h="75564">
                <a:moveTo>
                  <a:pt x="1624584" y="69403"/>
                </a:moveTo>
                <a:lnTo>
                  <a:pt x="1624584" y="50292"/>
                </a:lnTo>
                <a:lnTo>
                  <a:pt x="1612392" y="50269"/>
                </a:lnTo>
                <a:lnTo>
                  <a:pt x="1612392" y="75438"/>
                </a:lnTo>
                <a:lnTo>
                  <a:pt x="1624584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10395" y="241646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5702" y="1389044"/>
            <a:ext cx="6261164" cy="1357088"/>
          </a:xfrm>
          <a:prstGeom prst="rect">
            <a:avLst/>
          </a:prstGeom>
        </p:spPr>
        <p:txBody>
          <a:bodyPr vert="horz" wrap="square" lIns="0" tIns="69962" rIns="0" bIns="0" rtlCol="0">
            <a:spAutoFit/>
          </a:bodyPr>
          <a:lstStyle/>
          <a:p>
            <a:pPr marL="129559" indent="-121354" defTabSz="621884">
              <a:spcBef>
                <a:spcPts val="551"/>
              </a:spcBef>
              <a:buFont typeface="Times New Roman"/>
              <a:buChar char="•"/>
              <a:tabLst>
                <a:tab pos="129991" algn="l"/>
              </a:tabLst>
            </a:pP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Position</a:t>
            </a:r>
            <a:r>
              <a:rPr sz="1904" b="1" spc="-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lang="cs-CZ" sz="1904" b="1" spc="-4" dirty="0" err="1">
                <a:solidFill>
                  <a:prstClr val="black"/>
                </a:solidFill>
                <a:latin typeface="Times New Roman"/>
                <a:cs typeface="Times New Roman"/>
              </a:rPr>
              <a:t>Presentation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1904" b="1" spc="-4" dirty="0" err="1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more </a:t>
            </a:r>
            <a:r>
              <a:rPr lang="cs-CZ" sz="1904" b="1" spc="-4" dirty="0" err="1">
                <a:solidFill>
                  <a:prstClr val="black"/>
                </a:solidFill>
                <a:latin typeface="Times New Roman"/>
                <a:cs typeface="Times New Roman"/>
              </a:rPr>
              <a:t>generally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04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0539" marR="3455" lvl="1" indent="-272938" defTabSz="621884">
              <a:spcBef>
                <a:spcPts val="422"/>
              </a:spcBef>
              <a:buFont typeface="Arial"/>
              <a:buChar char="•"/>
              <a:tabLst>
                <a:tab pos="370539" algn="l"/>
                <a:tab pos="370971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Position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bias happens as users tend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interact with items  in higher position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recommendation</a:t>
            </a:r>
            <a:r>
              <a:rPr sz="1667" i="1" spc="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list.</a:t>
            </a:r>
            <a:endParaRPr sz="1667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621884">
              <a:spcBef>
                <a:spcPts val="38"/>
              </a:spcBef>
            </a:pPr>
            <a:endParaRPr sz="1598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52641" algn="ctr" defTabSz="621884"/>
            <a:r>
              <a:rPr sz="1190" i="1" spc="-4" dirty="0">
                <a:solidFill>
                  <a:prstClr val="black"/>
                </a:solidFill>
                <a:latin typeface="Carlito"/>
                <a:cs typeface="Carlito"/>
              </a:rPr>
              <a:t>Position</a:t>
            </a:r>
            <a:r>
              <a:rPr sz="1190" i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190" i="1" spc="-4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19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65" y="1826291"/>
            <a:ext cx="6447500" cy="29105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8303"/>
            <a:ext cx="3061725" cy="356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642" y="2264370"/>
            <a:ext cx="3294366" cy="135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642" y="3757774"/>
            <a:ext cx="3294366" cy="22193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5622877" y="2696019"/>
            <a:ext cx="2754306" cy="324036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 dirty="0">
                <a:solidFill>
                  <a:prstClr val="black"/>
                </a:solidFill>
                <a:latin typeface="Verdana" pitchFamily="34" charset="0"/>
              </a:rPr>
              <a:t>nDCG, AUC, MAP,...</a:t>
            </a:r>
            <a:endParaRPr 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6063916" y="3209305"/>
            <a:ext cx="3342668" cy="232225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5622877" y="5641123"/>
            <a:ext cx="2754306" cy="324036"/>
          </a:xfrm>
          <a:prstGeom prst="wedgeEllipseCallout">
            <a:avLst>
              <a:gd name="adj1" fmla="val -63039"/>
              <a:gd name="adj2" fmla="val -58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 dirty="0">
                <a:solidFill>
                  <a:prstClr val="black"/>
                </a:solidFill>
                <a:latin typeface="Verdana" pitchFamily="34" charset="0"/>
              </a:rPr>
              <a:t>Propensity score</a:t>
            </a:r>
            <a:endParaRPr 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76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548763"/>
            <a:ext cx="776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3600" spc="-5" dirty="0"/>
              <a:t>Outlook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10392" y="3907612"/>
            <a:ext cx="6922770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task-specific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architectures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(bit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boring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Scalability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issues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(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sparse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EASE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variants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controll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+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Language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Models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Conversational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RecSys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Evaluation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issues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(evergreen)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System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-&gt;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Ecosystem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(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normal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in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industry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, not so much in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papers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333" y="463525"/>
            <a:ext cx="4170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Neuron </a:t>
            </a:r>
            <a:r>
              <a:rPr spc="-5" dirty="0"/>
              <a:t>a.k.a.</a:t>
            </a:r>
            <a:r>
              <a:rPr spc="-40" dirty="0"/>
              <a:t> </a:t>
            </a:r>
            <a:r>
              <a:rPr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1256043" y="1659382"/>
            <a:ext cx="6400800" cy="3238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7398" y="5410200"/>
            <a:ext cx="3089249" cy="70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4711" y="4983048"/>
            <a:ext cx="1276819" cy="574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1531" y="4852079"/>
            <a:ext cx="1378762" cy="1240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927" y="463525"/>
            <a:ext cx="802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Feedforward </a:t>
            </a:r>
            <a:r>
              <a:rPr spc="-20" dirty="0"/>
              <a:t>Multilayered</a:t>
            </a:r>
            <a:r>
              <a:rPr spc="-5" dirty="0"/>
              <a:t> </a:t>
            </a:r>
            <a:r>
              <a:rPr spc="-10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1317244" y="1885111"/>
            <a:ext cx="6509511" cy="34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B2E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B2E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D2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3895</Words>
  <Application>Microsoft Office PowerPoint</Application>
  <PresentationFormat>Předvádění na obrazovce (4:3)</PresentationFormat>
  <Paragraphs>745</Paragraphs>
  <Slides>79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79</vt:i4>
      </vt:variant>
    </vt:vector>
  </HeadingPairs>
  <TitlesOfParts>
    <vt:vector size="97" baseType="lpstr">
      <vt:lpstr>Aptos</vt:lpstr>
      <vt:lpstr>Arial</vt:lpstr>
      <vt:lpstr>Calibri</vt:lpstr>
      <vt:lpstr>Cambria Math</vt:lpstr>
      <vt:lpstr>Carlito</vt:lpstr>
      <vt:lpstr>FreeSerif</vt:lpstr>
      <vt:lpstr>Roboto</vt:lpstr>
      <vt:lpstr>Symbol</vt:lpstr>
      <vt:lpstr>Times New Roman</vt:lpstr>
      <vt:lpstr>Trebuchet MS</vt:lpstr>
      <vt:lpstr>Verdana</vt:lpstr>
      <vt:lpstr>Wingdings</vt:lpstr>
      <vt:lpstr>Wingdings 3</vt:lpstr>
      <vt:lpstr>Office Theme</vt:lpstr>
      <vt:lpstr>1_Office Theme</vt:lpstr>
      <vt:lpstr>Fazeta</vt:lpstr>
      <vt:lpstr>2_Office Theme</vt:lpstr>
      <vt:lpstr>3_Office Theme</vt:lpstr>
      <vt:lpstr>Deep Learning for Recommender Systems</vt:lpstr>
      <vt:lpstr>Why Deep Learning?</vt:lpstr>
      <vt:lpstr>Why Deep Learning?</vt:lpstr>
      <vt:lpstr>Complex Architectures</vt:lpstr>
      <vt:lpstr>Neural Networks are Universal Function  Approximators</vt:lpstr>
      <vt:lpstr>Inspiration for Neural Learning</vt:lpstr>
      <vt:lpstr>Neural Model</vt:lpstr>
      <vt:lpstr>Neuron a.k.a. Unit</vt:lpstr>
      <vt:lpstr>Feedforward Multilayered Network</vt:lpstr>
      <vt:lpstr>Learning</vt:lpstr>
      <vt:lpstr>Stochastic Gradient Descent</vt:lpstr>
      <vt:lpstr>Stochastic Gradient Descent</vt:lpstr>
      <vt:lpstr>Backpropagation</vt:lpstr>
      <vt:lpstr>Backpropagation</vt:lpstr>
      <vt:lpstr>Modern Deep Networks</vt:lpstr>
      <vt:lpstr>Modern Deep Networks</vt:lpstr>
      <vt:lpstr>Modern Deep Networks</vt:lpstr>
      <vt:lpstr>Modern Feedforward Networks</vt:lpstr>
      <vt:lpstr>Deep Learning for RecSys</vt:lpstr>
      <vt:lpstr>Research directions in DL-RecSys</vt:lpstr>
      <vt:lpstr>Best practices</vt:lpstr>
      <vt:lpstr>Item embeddings &amp; 2vec models</vt:lpstr>
      <vt:lpstr>Embeddings</vt:lpstr>
      <vt:lpstr>Matrix factorization as learning  embeddings</vt:lpstr>
      <vt:lpstr>Word2Vec</vt:lpstr>
      <vt:lpstr>Word2Vec - CBOW</vt:lpstr>
      <vt:lpstr>Word2Vec – Skip-gram</vt:lpstr>
      <vt:lpstr>Word2Vec – Skip-gram</vt:lpstr>
      <vt:lpstr>Word2Vec – Skip-gram</vt:lpstr>
      <vt:lpstr>Word2Vec – Skip-gram</vt:lpstr>
      <vt:lpstr>Paragraph2vec, doc2vec</vt:lpstr>
      <vt:lpstr>...2vec for Recommendations</vt:lpstr>
      <vt:lpstr>Prod2Vec</vt:lpstr>
      <vt:lpstr>Prod2Vec</vt:lpstr>
      <vt:lpstr>Bagged Prod2Vec</vt:lpstr>
      <vt:lpstr>User-Prod2Vec</vt:lpstr>
      <vt:lpstr>Utilizing more information</vt:lpstr>
      <vt:lpstr>Follow-up Development</vt:lpstr>
      <vt:lpstr>Feature extraction from content</vt:lpstr>
      <vt:lpstr>Images in recommenders</vt:lpstr>
      <vt:lpstr>Music representations</vt:lpstr>
      <vt:lpstr>Neural Collaborative Filtering</vt:lpstr>
      <vt:lpstr>Neural Collaborative Filtering</vt:lpstr>
      <vt:lpstr>Neural Collaborative Filtering</vt:lpstr>
      <vt:lpstr>Session-based Recommendations with RNNs</vt:lpstr>
      <vt:lpstr>Recurrent Neural Networks</vt:lpstr>
      <vt:lpstr>RNN-based machine learning</vt:lpstr>
      <vt:lpstr>Exploding/Vanishing gradients</vt:lpstr>
      <vt:lpstr>Handling exploding gradients</vt:lpstr>
      <vt:lpstr>Long-Short Term Memory (LSTM)</vt:lpstr>
      <vt:lpstr>Gated Recurrent Unit (GRU)</vt:lpstr>
      <vt:lpstr>Session-based recommendations</vt:lpstr>
      <vt:lpstr>GRU4Rec </vt:lpstr>
      <vt:lpstr>GRU4Rec </vt:lpstr>
      <vt:lpstr>GRU4Rec </vt:lpstr>
      <vt:lpstr>GRU4Rec </vt:lpstr>
      <vt:lpstr>GRU4Rec </vt:lpstr>
      <vt:lpstr>References</vt:lpstr>
      <vt:lpstr>Additional topics</vt:lpstr>
      <vt:lpstr>Context-aware RecSys</vt:lpstr>
      <vt:lpstr>RecSys: Context-aware</vt:lpstr>
      <vt:lpstr>Explanations in RecSys</vt:lpstr>
      <vt:lpstr>Explanations in RecSys</vt:lpstr>
      <vt:lpstr>Multi-stakeholder RecSys Multi-objective RecSys</vt:lpstr>
      <vt:lpstr>Multi-Stakeholder RecSys</vt:lpstr>
      <vt:lpstr>Multi-Stakeholder RecSys</vt:lpstr>
      <vt:lpstr>Fairness in Recommender Systems</vt:lpstr>
      <vt:lpstr>Fairness Issues </vt:lpstr>
      <vt:lpstr>Fairness Issues </vt:lpstr>
      <vt:lpstr>Fairness Issues </vt:lpstr>
      <vt:lpstr>Fairness Issues </vt:lpstr>
      <vt:lpstr>Cascade of Biases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De-biasing Off-line Evaluation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Recommender Systems</dc:title>
  <dc:creator>peska</dc:creator>
  <cp:lastModifiedBy>Ladislav Peska</cp:lastModifiedBy>
  <cp:revision>14</cp:revision>
  <dcterms:created xsi:type="dcterms:W3CDTF">2017-12-11T14:32:16Z</dcterms:created>
  <dcterms:modified xsi:type="dcterms:W3CDTF">2024-05-14T22:06:21Z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2017-12-11T00:00:00Z</vt:filetime>
  </property>
</Properties>
</file>