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46"/>
  </p:notesMasterIdLst>
  <p:sldIdLst>
    <p:sldId id="256" r:id="rId3"/>
    <p:sldId id="257" r:id="rId4"/>
    <p:sldId id="259" r:id="rId5"/>
    <p:sldId id="260" r:id="rId6"/>
    <p:sldId id="261" r:id="rId7"/>
    <p:sldId id="279" r:id="rId8"/>
    <p:sldId id="280" r:id="rId9"/>
    <p:sldId id="281" r:id="rId10"/>
    <p:sldId id="263" r:id="rId11"/>
    <p:sldId id="287" r:id="rId12"/>
    <p:sldId id="295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86" r:id="rId21"/>
    <p:sldId id="296" r:id="rId22"/>
    <p:sldId id="264" r:id="rId23"/>
    <p:sldId id="297" r:id="rId24"/>
    <p:sldId id="298" r:id="rId25"/>
    <p:sldId id="266" r:id="rId26"/>
    <p:sldId id="299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301" r:id="rId35"/>
    <p:sldId id="285" r:id="rId36"/>
    <p:sldId id="302" r:id="rId37"/>
    <p:sldId id="304" r:id="rId38"/>
    <p:sldId id="305" r:id="rId39"/>
    <p:sldId id="276" r:id="rId40"/>
    <p:sldId id="307" r:id="rId41"/>
    <p:sldId id="278" r:id="rId42"/>
    <p:sldId id="303" r:id="rId43"/>
    <p:sldId id="306" r:id="rId44"/>
    <p:sldId id="284" r:id="rId45"/>
  </p:sldIdLst>
  <p:sldSz cx="12192000" cy="6858000"/>
  <p:notesSz cx="9144000" cy="6858000"/>
  <p:embeddedFontLst>
    <p:embeddedFont>
      <p:font typeface="Arial" panose="020B0604020202020204" pitchFamily="34" charset="0"/>
      <p:regular r:id="rId47"/>
      <p:bold r:id="rId48"/>
    </p:embeddedFont>
    <p:embeddedFont>
      <p:font typeface="Times New Roman" panose="02020603050405020304" pitchFamily="18" charset="0"/>
      <p:regular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Wingdings" panose="05000000000000000000" pitchFamily="2" charset="2"/>
      <p:regular r:id="rId60"/>
      <p:bold r:id="rId61"/>
    </p:embeddedFont>
    <p:embeddedFont>
      <p:font typeface="Arial" panose="020B060402020202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4" clrIdx="0">
    <p:extLst>
      <p:ext uri="{19B8F6BF-5375-455C-9EA6-DF929625EA0E}">
        <p15:presenceInfo xmlns:p15="http://schemas.microsoft.com/office/powerpoint/2012/main" userId="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2" y="504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C041D-1BF0-4E31-A71E-5E6D2ED8B9B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1A94E-E15C-4270-8490-534A077D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04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4588" y="584962"/>
            <a:ext cx="10762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360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72979" y="1981707"/>
            <a:ext cx="9846040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35678" y="4973828"/>
            <a:ext cx="8920642" cy="723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189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645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7179" y="2028588"/>
            <a:ext cx="4972685" cy="4099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49499" y="2027583"/>
            <a:ext cx="4996815" cy="3969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434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961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11200" y="1219200"/>
            <a:ext cx="10668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812800" y="6096000"/>
            <a:ext cx="10668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4588" y="584962"/>
            <a:ext cx="10762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4265" y="1553972"/>
            <a:ext cx="1080346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649880" y="6282264"/>
            <a:ext cx="56980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7024" y="280440"/>
            <a:ext cx="11477950" cy="184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67840" y="1280159"/>
            <a:ext cx="6808470" cy="4286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9283" y="6428920"/>
            <a:ext cx="2317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806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vyuka/NSWI166" TargetMode="External"/><Relationship Id="rId2" Type="http://schemas.openxmlformats.org/officeDocument/2006/relationships/hyperlink" Target="mailto:Ladislav.peska@matfyz.cuni.c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5.jpg"/><Relationship Id="rId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abs/10.1145/3308558.3313710" TargetMode="External"/><Relationship Id="rId2" Type="http://schemas.openxmlformats.org/officeDocument/2006/relationships/hyperlink" Target="https://www.cs.umd.edu/~samir/498/Amazon-Recommendation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l.acm.org/doi/abs/10.1145/1557019.1557072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balazshidasi" TargetMode="External"/><Relationship Id="rId2" Type="http://schemas.openxmlformats.org/officeDocument/2006/relationships/hyperlink" Target="https://edyaaleh.files.wordpress.com/2016/02/recommendersystemshandbook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TYzSYF3EX3AO5IouvxraVzeVPRORJTmV" TargetMode="External"/><Relationship Id="rId5" Type="http://schemas.openxmlformats.org/officeDocument/2006/relationships/hyperlink" Target="http://ksi.mff.cuni.cz/~peska/vyuka/nswi166/" TargetMode="External"/><Relationship Id="rId4" Type="http://schemas.openxmlformats.org/officeDocument/2006/relationships/hyperlink" Target="https://www.slideshare.net/usabart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vidia.com/en-us/glossary/recommendation-syste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71" y="2265427"/>
            <a:ext cx="697547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sz="2600" dirty="0"/>
              <a:t>NSWI166 – </a:t>
            </a:r>
            <a:r>
              <a:rPr sz="2600" spc="-5" dirty="0"/>
              <a:t>Introduction </a:t>
            </a:r>
            <a:r>
              <a:rPr sz="2600" dirty="0"/>
              <a:t>to </a:t>
            </a:r>
            <a:r>
              <a:rPr sz="2600" spc="-5" dirty="0"/>
              <a:t>Recommender</a:t>
            </a:r>
            <a:r>
              <a:rPr sz="2600" spc="-25" dirty="0"/>
              <a:t> </a:t>
            </a:r>
            <a:r>
              <a:rPr sz="2600" dirty="0" smtClean="0"/>
              <a:t>Systems</a:t>
            </a:r>
            <a:r>
              <a:rPr lang="cs-CZ" sz="2600" dirty="0" smtClean="0"/>
              <a:t> and User Preferences</a:t>
            </a:r>
            <a:endParaRPr sz="2600" dirty="0"/>
          </a:p>
        </p:txBody>
      </p:sp>
      <p:sp>
        <p:nvSpPr>
          <p:cNvPr id="5" name="object 5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1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88296" y="3352800"/>
            <a:ext cx="5410199" cy="16767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5280" algn="ctr">
              <a:spcBef>
                <a:spcPts val="95"/>
              </a:spcBef>
            </a:pPr>
            <a:r>
              <a:rPr sz="1600" b="1" spc="-5" dirty="0" err="1">
                <a:solidFill>
                  <a:srgbClr val="003366"/>
                </a:solidFill>
                <a:latin typeface="Calibri"/>
                <a:cs typeface="Calibri"/>
              </a:rPr>
              <a:t>Ladislav</a:t>
            </a:r>
            <a:r>
              <a:rPr sz="1600" b="1" spc="-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b="1" spc="-5" dirty="0" err="1" smtClean="0">
                <a:solidFill>
                  <a:srgbClr val="003366"/>
                </a:solidFill>
                <a:latin typeface="Calibri"/>
                <a:cs typeface="Calibri"/>
              </a:rPr>
              <a:t>Peska</a:t>
            </a: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 &amp; Peter Vojtas</a:t>
            </a:r>
            <a:r>
              <a:rPr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  </a:t>
            </a:r>
            <a:endParaRPr lang="cs-CZ" sz="1600" b="1" spc="-5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12700" marR="5080" indent="335280" algn="ctr">
              <a:spcBef>
                <a:spcPts val="95"/>
              </a:spcBef>
            </a:pPr>
            <a:r>
              <a:rPr lang="cs-CZ" sz="1600" b="1" spc="-10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Ladislav.peska</a:t>
            </a:r>
            <a:r>
              <a:rPr sz="1600" b="1" spc="-5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@</a:t>
            </a: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matfyz</a:t>
            </a:r>
            <a:r>
              <a:rPr sz="1600" b="1" spc="-10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600" b="1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600" b="1" spc="-10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un</a:t>
            </a:r>
            <a:r>
              <a:rPr sz="1600" b="1" spc="-5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i</a:t>
            </a:r>
            <a:r>
              <a:rPr sz="1600" b="1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600" b="1" spc="-5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cz</a:t>
            </a:r>
            <a:r>
              <a:rPr lang="cs-CZ" sz="1600" b="1" spc="-5" dirty="0">
                <a:solidFill>
                  <a:srgbClr val="003366"/>
                </a:solidFill>
                <a:latin typeface="Calibri"/>
                <a:cs typeface="Calibri"/>
              </a:rPr>
              <a:t>, S208</a:t>
            </a:r>
          </a:p>
          <a:p>
            <a:pPr marL="12700" marR="5080" indent="335280" algn="ctr">
              <a:spcBef>
                <a:spcPts val="95"/>
              </a:spcBef>
            </a:pPr>
            <a:r>
              <a:rPr lang="en-US" dirty="0">
                <a:cs typeface="Calibri"/>
                <a:hlinkClick r:id="rId3"/>
              </a:rPr>
              <a:t>https://www.ksi.mff.cuni.cz/~</a:t>
            </a:r>
            <a:r>
              <a:rPr lang="en-US" dirty="0" smtClean="0">
                <a:cs typeface="Calibri"/>
                <a:hlinkClick r:id="rId3"/>
              </a:rPr>
              <a:t>peska/vyuka/</a:t>
            </a:r>
            <a:r>
              <a:rPr lang="cs-CZ" dirty="0" smtClean="0">
                <a:cs typeface="Calibri"/>
                <a:hlinkClick r:id="rId3"/>
              </a:rPr>
              <a:t>NSWI166</a:t>
            </a:r>
            <a:endParaRPr lang="cs-CZ" dirty="0" smtClean="0">
              <a:cs typeface="Calibri"/>
            </a:endParaRPr>
          </a:p>
          <a:p>
            <a:pPr marL="12700" marR="5080" indent="335280" algn="ctr">
              <a:spcBef>
                <a:spcPts val="95"/>
              </a:spcBef>
            </a:pPr>
            <a:endParaRPr lang="cs-CZ" dirty="0">
              <a:latin typeface="Calibri"/>
              <a:cs typeface="Calibri"/>
            </a:endParaRPr>
          </a:p>
          <a:p>
            <a:pPr marL="12700" marR="5080" indent="335280">
              <a:spcBef>
                <a:spcPts val="95"/>
              </a:spcBef>
            </a:pPr>
            <a:r>
              <a:rPr lang="cs-CZ" dirty="0" smtClean="0">
                <a:latin typeface="Calibri"/>
                <a:cs typeface="Calibri"/>
              </a:rPr>
              <a:t>Lecture: Wed 9:00 S5 (:-/)</a:t>
            </a:r>
          </a:p>
          <a:p>
            <a:pPr marL="12700" marR="5080" indent="335280">
              <a:spcBef>
                <a:spcPts val="95"/>
              </a:spcBef>
            </a:pPr>
            <a:r>
              <a:rPr lang="cs-CZ" dirty="0" smtClean="0">
                <a:latin typeface="Calibri"/>
                <a:cs typeface="Calibri"/>
              </a:rPr>
              <a:t>Labs: Wed 10:40 S6 (every two weeks)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3800" y="5204968"/>
            <a:ext cx="160083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5" dirty="0">
                <a:latin typeface="Calibri"/>
                <a:cs typeface="Calibri"/>
              </a:rPr>
              <a:t>2/1, </a:t>
            </a:r>
            <a:r>
              <a:rPr sz="1600" i="1" spc="-10" dirty="0">
                <a:latin typeface="Calibri"/>
                <a:cs typeface="Calibri"/>
              </a:rPr>
              <a:t>ZK+Z, </a:t>
            </a:r>
            <a:r>
              <a:rPr sz="1600" i="1" spc="-5" dirty="0">
                <a:latin typeface="Calibri"/>
                <a:cs typeface="Calibri"/>
              </a:rPr>
              <a:t>4 credits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32952" y="6453499"/>
            <a:ext cx="2845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https://www.ksi.mff.cuni.cz/</a:t>
            </a:r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814" y="204531"/>
            <a:ext cx="238125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441541" y="61656"/>
            <a:ext cx="296043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1676400"/>
            <a:ext cx="3949848" cy="3776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25675" y="2122423"/>
            <a:ext cx="1666239" cy="104076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algn="ctr">
              <a:lnSpc>
                <a:spcPct val="86000"/>
              </a:lnSpc>
              <a:spcBef>
                <a:spcPts val="350"/>
              </a:spcBef>
            </a:pPr>
            <a:r>
              <a:rPr sz="1500" b="1" spc="-5" dirty="0">
                <a:latin typeface="Arial"/>
                <a:cs typeface="Arial"/>
              </a:rPr>
              <a:t>Information </a:t>
            </a:r>
            <a:r>
              <a:rPr sz="1500" b="1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overload. </a:t>
            </a:r>
            <a:r>
              <a:rPr sz="1500" spc="-60" dirty="0">
                <a:latin typeface="Arial MT"/>
                <a:cs typeface="Arial MT"/>
              </a:rPr>
              <a:t>Too </a:t>
            </a:r>
            <a:r>
              <a:rPr sz="1500" spc="-5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many: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movies,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ads, </a:t>
            </a:r>
            <a:r>
              <a:rPr sz="1500" spc="-40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webpages, </a:t>
            </a:r>
            <a:r>
              <a:rPr sz="1500" dirty="0">
                <a:latin typeface="Arial MT"/>
                <a:cs typeface="Arial MT"/>
              </a:rPr>
              <a:t>songs, 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plumbers,</a:t>
            </a:r>
            <a:r>
              <a:rPr sz="1500" spc="-1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etc.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8858" y="6428920"/>
            <a:ext cx="161925" cy="215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z="1200" dirty="0">
                <a:solidFill>
                  <a:srgbClr val="8B8B8B"/>
                </a:solidFill>
                <a:latin typeface="Arial MT"/>
                <a:cs typeface="Arial MT"/>
              </a:rPr>
              <a:t>10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42563" y="4080642"/>
            <a:ext cx="115887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34950" marR="5080" indent="-222885">
              <a:lnSpc>
                <a:spcPts val="1580"/>
              </a:lnSpc>
              <a:spcBef>
                <a:spcPts val="335"/>
              </a:spcBef>
            </a:pPr>
            <a:r>
              <a:rPr sz="1500" b="1" spc="-5" dirty="0">
                <a:latin typeface="Arial"/>
                <a:cs typeface="Arial"/>
              </a:rPr>
              <a:t>Searching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is </a:t>
            </a:r>
            <a:r>
              <a:rPr sz="1500" b="1" spc="-40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difficult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3763" y="4071029"/>
            <a:ext cx="121475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81280" marR="5080" indent="-69215">
              <a:lnSpc>
                <a:spcPts val="1580"/>
              </a:lnSpc>
              <a:spcBef>
                <a:spcPts val="335"/>
              </a:spcBef>
            </a:pPr>
            <a:r>
              <a:rPr sz="1500" b="1" dirty="0">
                <a:latin typeface="Arial"/>
                <a:cs typeface="Arial"/>
              </a:rPr>
              <a:t>What</a:t>
            </a:r>
            <a:r>
              <a:rPr sz="1500" b="1" spc="-60" dirty="0">
                <a:latin typeface="Arial"/>
                <a:cs typeface="Arial"/>
              </a:rPr>
              <a:t>’</a:t>
            </a:r>
            <a:r>
              <a:rPr sz="1500" b="1" dirty="0">
                <a:latin typeface="Arial"/>
                <a:cs typeface="Arial"/>
              </a:rPr>
              <a:t>s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good,  </a:t>
            </a:r>
            <a:r>
              <a:rPr sz="1500" b="1" spc="-15" dirty="0">
                <a:latin typeface="Arial"/>
                <a:cs typeface="Arial"/>
              </a:rPr>
              <a:t>what’s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not?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3878" y="200545"/>
            <a:ext cx="9143365" cy="993775"/>
          </a:xfrm>
          <a:prstGeom prst="rect">
            <a:avLst/>
          </a:prstGeom>
          <a:solidFill>
            <a:srgbClr val="9EADD8">
              <a:alpha val="50199"/>
            </a:srgbClr>
          </a:solidFill>
        </p:spPr>
        <p:txBody>
          <a:bodyPr vert="horz" wrap="square" lIns="0" tIns="9969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785"/>
              </a:spcBef>
            </a:pPr>
            <a:r>
              <a:rPr sz="4300" spc="105" dirty="0"/>
              <a:t>Benefits </a:t>
            </a:r>
            <a:r>
              <a:rPr sz="4300" spc="85" dirty="0"/>
              <a:t>of</a:t>
            </a:r>
            <a:r>
              <a:rPr sz="4300" spc="100" dirty="0"/>
              <a:t> </a:t>
            </a:r>
            <a:r>
              <a:rPr sz="4300" spc="114" dirty="0"/>
              <a:t>recommendation</a:t>
            </a:r>
            <a:endParaRPr sz="43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61125" y="2778127"/>
            <a:ext cx="1770264" cy="103187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31389" y="2552581"/>
            <a:ext cx="220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Strongest need for 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7915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1676400"/>
            <a:ext cx="3949848" cy="3776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25675" y="2122423"/>
            <a:ext cx="1666239" cy="104076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algn="ctr">
              <a:lnSpc>
                <a:spcPct val="86000"/>
              </a:lnSpc>
              <a:spcBef>
                <a:spcPts val="350"/>
              </a:spcBef>
            </a:pPr>
            <a:r>
              <a:rPr sz="1500" b="1" spc="-5" dirty="0">
                <a:latin typeface="Arial"/>
                <a:cs typeface="Arial"/>
              </a:rPr>
              <a:t>Information </a:t>
            </a:r>
            <a:r>
              <a:rPr sz="1500" b="1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overload. </a:t>
            </a:r>
            <a:r>
              <a:rPr sz="1500" spc="-60" dirty="0">
                <a:latin typeface="Arial MT"/>
                <a:cs typeface="Arial MT"/>
              </a:rPr>
              <a:t>Too </a:t>
            </a:r>
            <a:r>
              <a:rPr sz="1500" spc="-5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many: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movies,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ads, </a:t>
            </a:r>
            <a:r>
              <a:rPr sz="1500" spc="-40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webpages, </a:t>
            </a:r>
            <a:r>
              <a:rPr sz="1500" dirty="0">
                <a:latin typeface="Arial MT"/>
                <a:cs typeface="Arial MT"/>
              </a:rPr>
              <a:t>songs, 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plumbers,</a:t>
            </a:r>
            <a:r>
              <a:rPr sz="1500" spc="-1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etc.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8858" y="6428920"/>
            <a:ext cx="161925" cy="215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z="1200" dirty="0">
                <a:solidFill>
                  <a:srgbClr val="8B8B8B"/>
                </a:solidFill>
                <a:latin typeface="Arial MT"/>
                <a:cs typeface="Arial MT"/>
              </a:rPr>
              <a:t>11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42563" y="4080642"/>
            <a:ext cx="115887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34950" marR="5080" indent="-222885">
              <a:lnSpc>
                <a:spcPts val="1580"/>
              </a:lnSpc>
              <a:spcBef>
                <a:spcPts val="335"/>
              </a:spcBef>
            </a:pPr>
            <a:r>
              <a:rPr sz="1500" b="1" spc="-5" dirty="0">
                <a:latin typeface="Arial"/>
                <a:cs typeface="Arial"/>
              </a:rPr>
              <a:t>Searching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is </a:t>
            </a:r>
            <a:r>
              <a:rPr sz="1500" b="1" spc="-40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difficult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3763" y="4071029"/>
            <a:ext cx="121475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81280" marR="5080" indent="-69215">
              <a:lnSpc>
                <a:spcPts val="1580"/>
              </a:lnSpc>
              <a:spcBef>
                <a:spcPts val="335"/>
              </a:spcBef>
            </a:pPr>
            <a:r>
              <a:rPr sz="1500" b="1" dirty="0">
                <a:latin typeface="Arial"/>
                <a:cs typeface="Arial"/>
              </a:rPr>
              <a:t>What</a:t>
            </a:r>
            <a:r>
              <a:rPr sz="1500" b="1" spc="-60" dirty="0">
                <a:latin typeface="Arial"/>
                <a:cs typeface="Arial"/>
              </a:rPr>
              <a:t>’</a:t>
            </a:r>
            <a:r>
              <a:rPr sz="1500" b="1" dirty="0">
                <a:latin typeface="Arial"/>
                <a:cs typeface="Arial"/>
              </a:rPr>
              <a:t>s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good,  </a:t>
            </a:r>
            <a:r>
              <a:rPr sz="1500" b="1" spc="-15" dirty="0">
                <a:latin typeface="Arial"/>
                <a:cs typeface="Arial"/>
              </a:rPr>
              <a:t>what’s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not?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3878" y="200545"/>
            <a:ext cx="9143365" cy="993775"/>
          </a:xfrm>
          <a:prstGeom prst="rect">
            <a:avLst/>
          </a:prstGeom>
          <a:solidFill>
            <a:srgbClr val="9EADD8">
              <a:alpha val="50199"/>
            </a:srgbClr>
          </a:solidFill>
        </p:spPr>
        <p:txBody>
          <a:bodyPr vert="horz" wrap="square" lIns="0" tIns="9969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785"/>
              </a:spcBef>
            </a:pPr>
            <a:r>
              <a:rPr sz="4300" spc="105" dirty="0" smtClean="0"/>
              <a:t>Benefits </a:t>
            </a:r>
            <a:r>
              <a:rPr sz="4300" spc="85" dirty="0" smtClean="0"/>
              <a:t>of</a:t>
            </a:r>
            <a:r>
              <a:rPr sz="4300" spc="100" dirty="0" smtClean="0"/>
              <a:t> </a:t>
            </a:r>
            <a:r>
              <a:rPr sz="4300" spc="114" dirty="0" smtClean="0"/>
              <a:t>recommendation</a:t>
            </a:r>
            <a:endParaRPr sz="43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61125" y="2778127"/>
            <a:ext cx="1770264" cy="103187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31389" y="2552581"/>
            <a:ext cx="220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Strongest need for RS</a:t>
            </a:r>
            <a:endParaRPr lang="en-US" i="1" dirty="0"/>
          </a:p>
        </p:txBody>
      </p:sp>
      <p:sp>
        <p:nvSpPr>
          <p:cNvPr id="10" name="object 6"/>
          <p:cNvSpPr txBox="1">
            <a:spLocks/>
          </p:cNvSpPr>
          <p:nvPr/>
        </p:nvSpPr>
        <p:spPr>
          <a:xfrm rot="20402834">
            <a:off x="254006" y="2917362"/>
            <a:ext cx="11876296" cy="10239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vert="horz" wrap="square" lIns="0" tIns="99695" rIns="0" bIns="0" rtlCol="0">
            <a:spAutoFit/>
          </a:bodyPr>
          <a:lstStyle>
            <a:lvl1pPr>
              <a:defRPr sz="2400" b="1" i="0">
                <a:solidFill>
                  <a:srgbClr val="00336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R="2540" algn="ctr">
              <a:spcBef>
                <a:spcPts val="785"/>
              </a:spcBef>
            </a:pPr>
            <a:r>
              <a:rPr lang="cs-CZ" sz="6000" kern="0" spc="105" dirty="0" smtClean="0">
                <a:solidFill>
                  <a:srgbClr val="FF0000"/>
                </a:solidFill>
              </a:rPr>
              <a:t>RecSys are everywhere</a:t>
            </a:r>
            <a:endParaRPr lang="en-US" sz="6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7365"/>
            <a:chOff x="0" y="0"/>
            <a:chExt cx="12192000" cy="6857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399" cy="68572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28759"/>
              <a:ext cx="12192000" cy="735965"/>
            </a:xfrm>
            <a:custGeom>
              <a:avLst/>
              <a:gdLst/>
              <a:ahLst/>
              <a:cxnLst/>
              <a:rect l="l" t="t" r="r" b="b"/>
              <a:pathLst>
                <a:path w="12192000" h="735965">
                  <a:moveTo>
                    <a:pt x="12191399" y="0"/>
                  </a:moveTo>
                  <a:lnTo>
                    <a:pt x="0" y="0"/>
                  </a:lnTo>
                  <a:lnTo>
                    <a:pt x="0" y="735840"/>
                  </a:lnTo>
                  <a:lnTo>
                    <a:pt x="12191399" y="735840"/>
                  </a:lnTo>
                  <a:lnTo>
                    <a:pt x="12191399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509721"/>
            <a:ext cx="226578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 smtClean="0">
                <a:solidFill>
                  <a:srgbClr val="262626"/>
                </a:solidFill>
              </a:rPr>
              <a:t>M</a:t>
            </a:r>
            <a:r>
              <a:rPr sz="3600" spc="-20" dirty="0" smtClean="0">
                <a:solidFill>
                  <a:srgbClr val="262626"/>
                </a:solidFill>
              </a:rPr>
              <a:t>o</a:t>
            </a:r>
            <a:r>
              <a:rPr sz="3600" dirty="0" smtClean="0">
                <a:solidFill>
                  <a:srgbClr val="262626"/>
                </a:solidFill>
              </a:rPr>
              <a:t>vi</a:t>
            </a:r>
            <a:r>
              <a:rPr sz="3600" spc="-10" dirty="0" smtClean="0">
                <a:solidFill>
                  <a:srgbClr val="262626"/>
                </a:solidFill>
              </a:rPr>
              <a:t>e</a:t>
            </a:r>
            <a:r>
              <a:rPr sz="3600" dirty="0" smtClean="0">
                <a:solidFill>
                  <a:srgbClr val="262626"/>
                </a:solidFill>
              </a:rPr>
              <a:t>s</a:t>
            </a:r>
            <a:endParaRPr sz="3600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329939"/>
            <a:ext cx="12192000" cy="934719"/>
            <a:chOff x="0" y="329939"/>
            <a:chExt cx="12192000" cy="934719"/>
          </a:xfrm>
        </p:grpSpPr>
        <p:sp>
          <p:nvSpPr>
            <p:cNvPr id="7" name="object 7"/>
            <p:cNvSpPr/>
            <p:nvPr/>
          </p:nvSpPr>
          <p:spPr>
            <a:xfrm>
              <a:off x="0" y="3506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1760" y="1"/>
                  </a:lnTo>
                </a:path>
              </a:pathLst>
            </a:custGeom>
            <a:ln w="41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43440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1760" y="1"/>
                  </a:lnTo>
                </a:path>
              </a:pathLst>
            </a:custGeom>
            <a:ln w="41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138858" y="6428920"/>
            <a:ext cx="161925" cy="215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z="1200" dirty="0">
                <a:solidFill>
                  <a:srgbClr val="8B8B8B"/>
                </a:solidFill>
                <a:latin typeface="Arial MT"/>
                <a:cs typeface="Arial MT"/>
              </a:rPr>
              <a:t>12</a:t>
            </a:fld>
            <a:endParaRPr sz="120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700119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5379" y="653795"/>
            <a:ext cx="5791200" cy="1295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30"/>
              </a:lnSpc>
              <a:spcBef>
                <a:spcPts val="100"/>
              </a:spcBef>
            </a:pPr>
            <a:r>
              <a:rPr sz="4000" spc="-20" dirty="0">
                <a:solidFill>
                  <a:srgbClr val="000000"/>
                </a:solidFill>
              </a:rPr>
              <a:t>Fashion</a:t>
            </a:r>
            <a:r>
              <a:rPr sz="4000" spc="-30" dirty="0">
                <a:solidFill>
                  <a:srgbClr val="000000"/>
                </a:solidFill>
              </a:rPr>
              <a:t> </a:t>
            </a:r>
            <a:r>
              <a:rPr sz="4000" spc="-15" dirty="0">
                <a:solidFill>
                  <a:srgbClr val="000000"/>
                </a:solidFill>
              </a:rPr>
              <a:t>recommendation</a:t>
            </a:r>
            <a:endParaRPr sz="4000" dirty="0"/>
          </a:p>
          <a:p>
            <a:pPr marL="12700">
              <a:lnSpc>
                <a:spcPts val="2350"/>
              </a:lnSpc>
            </a:pP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Second</a:t>
            </a:r>
            <a:r>
              <a:rPr sz="20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Workshop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</a:t>
            </a:r>
            <a:r>
              <a:rPr sz="20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on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</a:t>
            </a: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Recommender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Systems</a:t>
            </a: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</a:t>
            </a:r>
            <a:r>
              <a:rPr sz="20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for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Fashion</a:t>
            </a:r>
            <a:endParaRPr sz="2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7953" y="4115520"/>
            <a:ext cx="4545832" cy="13589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237" y="2273009"/>
            <a:ext cx="5726699" cy="41059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9719" y="541405"/>
            <a:ext cx="4878983" cy="237136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870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5379" y="611124"/>
            <a:ext cx="53625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5" dirty="0">
                <a:solidFill>
                  <a:srgbClr val="000000"/>
                </a:solidFill>
              </a:rPr>
              <a:t>Food</a:t>
            </a:r>
            <a:r>
              <a:rPr sz="4000" spc="-60" dirty="0">
                <a:solidFill>
                  <a:srgbClr val="000000"/>
                </a:solidFill>
              </a:rPr>
              <a:t> </a:t>
            </a:r>
            <a:r>
              <a:rPr sz="4000" spc="-15" dirty="0">
                <a:solidFill>
                  <a:srgbClr val="000000"/>
                </a:solidFill>
              </a:rPr>
              <a:t>recommendations</a:t>
            </a:r>
            <a:endParaRPr sz="4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4879" y="1256040"/>
            <a:ext cx="2028492" cy="34565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3480" y="2069915"/>
            <a:ext cx="6095282" cy="27681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719" y="1885765"/>
            <a:ext cx="1878745" cy="323775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517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399" cy="68572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7800" y="152400"/>
            <a:ext cx="2926080" cy="9233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6000" b="1" spc="-5" dirty="0" smtClean="0">
                <a:solidFill>
                  <a:srgbClr val="262626"/>
                </a:solidFill>
                <a:latin typeface="Calibri Light"/>
                <a:cs typeface="Calibri Light"/>
              </a:rPr>
              <a:t>Music</a:t>
            </a:r>
            <a:endParaRPr sz="6000" b="1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879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2159"/>
            <a:ext cx="12188825" cy="0"/>
          </a:xfrm>
          <a:custGeom>
            <a:avLst/>
            <a:gdLst/>
            <a:ahLst/>
            <a:cxnLst/>
            <a:rect l="l" t="t" r="r" b="b"/>
            <a:pathLst>
              <a:path w="12188825">
                <a:moveTo>
                  <a:pt x="0" y="0"/>
                </a:moveTo>
                <a:lnTo>
                  <a:pt x="12188520" y="1"/>
                </a:lnTo>
              </a:path>
            </a:pathLst>
          </a:custGeom>
          <a:ln w="5076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68640"/>
            <a:ext cx="12192000" cy="1735455"/>
          </a:xfrm>
          <a:custGeom>
            <a:avLst/>
            <a:gdLst/>
            <a:ahLst/>
            <a:cxnLst/>
            <a:rect l="l" t="t" r="r" b="b"/>
            <a:pathLst>
              <a:path w="12192000" h="1735455">
                <a:moveTo>
                  <a:pt x="12191399" y="0"/>
                </a:moveTo>
                <a:lnTo>
                  <a:pt x="0" y="0"/>
                </a:lnTo>
                <a:lnTo>
                  <a:pt x="0" y="1734839"/>
                </a:lnTo>
                <a:lnTo>
                  <a:pt x="12191399" y="1734839"/>
                </a:lnTo>
                <a:lnTo>
                  <a:pt x="1219139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47434" y="493267"/>
            <a:ext cx="28968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spc="-195" dirty="0">
                <a:solidFill>
                  <a:schemeClr val="bg1"/>
                </a:solidFill>
              </a:rPr>
              <a:t>W</a:t>
            </a:r>
            <a:r>
              <a:rPr sz="4800" spc="-5" dirty="0">
                <a:solidFill>
                  <a:schemeClr val="bg1"/>
                </a:solidFill>
              </a:rPr>
              <a:t>e</a:t>
            </a:r>
            <a:r>
              <a:rPr sz="4800" spc="-10" dirty="0">
                <a:solidFill>
                  <a:schemeClr val="bg1"/>
                </a:solidFill>
              </a:rPr>
              <a:t>bp</a:t>
            </a:r>
            <a:r>
              <a:rPr sz="4800" spc="-5" dirty="0">
                <a:solidFill>
                  <a:schemeClr val="bg1"/>
                </a:solidFill>
              </a:rPr>
              <a:t>a</a:t>
            </a:r>
            <a:r>
              <a:rPr sz="4800" spc="-40" dirty="0">
                <a:solidFill>
                  <a:schemeClr val="bg1"/>
                </a:solidFill>
              </a:rPr>
              <a:t>g</a:t>
            </a:r>
            <a:r>
              <a:rPr sz="4800" spc="-10" dirty="0">
                <a:solidFill>
                  <a:schemeClr val="bg1"/>
                </a:solidFill>
              </a:rPr>
              <a:t>e</a:t>
            </a:r>
            <a:r>
              <a:rPr sz="4800" dirty="0">
                <a:solidFill>
                  <a:schemeClr val="bg1"/>
                </a:solidFill>
              </a:rPr>
              <a:t>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24279" y="1479599"/>
            <a:ext cx="2743200" cy="0"/>
          </a:xfrm>
          <a:custGeom>
            <a:avLst/>
            <a:gdLst/>
            <a:ahLst/>
            <a:cxnLst/>
            <a:rect l="l" t="t" r="r" b="b"/>
            <a:pathLst>
              <a:path w="2743200">
                <a:moveTo>
                  <a:pt x="0" y="0"/>
                </a:moveTo>
                <a:lnTo>
                  <a:pt x="2743200" y="1"/>
                </a:lnTo>
              </a:path>
            </a:pathLst>
          </a:custGeom>
          <a:ln w="190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201400"/>
            <a:ext cx="12188825" cy="0"/>
          </a:xfrm>
          <a:custGeom>
            <a:avLst/>
            <a:gdLst/>
            <a:ahLst/>
            <a:cxnLst/>
            <a:rect l="l" t="t" r="r" b="b"/>
            <a:pathLst>
              <a:path w="12188825">
                <a:moveTo>
                  <a:pt x="0" y="0"/>
                </a:moveTo>
                <a:lnTo>
                  <a:pt x="12188520" y="1"/>
                </a:lnTo>
              </a:path>
            </a:pathLst>
          </a:custGeom>
          <a:ln w="5076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799" y="2427479"/>
            <a:ext cx="8550360" cy="399707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087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479165" cy="6857365"/>
            <a:chOff x="0" y="0"/>
            <a:chExt cx="3479165" cy="685736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2950" cy="6857365"/>
            </a:xfrm>
            <a:custGeom>
              <a:avLst/>
              <a:gdLst/>
              <a:ahLst/>
              <a:cxnLst/>
              <a:rect l="l" t="t" r="r" b="b"/>
              <a:pathLst>
                <a:path w="2012950" h="6857365">
                  <a:moveTo>
                    <a:pt x="201275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2012759" y="6857279"/>
                  </a:lnTo>
                  <a:lnTo>
                    <a:pt x="2012759" y="0"/>
                  </a:lnTo>
                  <a:close/>
                </a:path>
              </a:pathLst>
            </a:custGeom>
            <a:solidFill>
              <a:srgbClr val="B96B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0080" y="2074320"/>
              <a:ext cx="2752090" cy="2708910"/>
            </a:xfrm>
            <a:custGeom>
              <a:avLst/>
              <a:gdLst/>
              <a:ahLst/>
              <a:cxnLst/>
              <a:rect l="l" t="t" r="r" b="b"/>
              <a:pathLst>
                <a:path w="2752090" h="2708910">
                  <a:moveTo>
                    <a:pt x="2751480" y="0"/>
                  </a:moveTo>
                  <a:lnTo>
                    <a:pt x="0" y="0"/>
                  </a:lnTo>
                  <a:lnTo>
                    <a:pt x="0" y="2708639"/>
                  </a:lnTo>
                  <a:lnTo>
                    <a:pt x="2751480" y="2708639"/>
                  </a:lnTo>
                  <a:lnTo>
                    <a:pt x="275148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0" y="2074320"/>
              <a:ext cx="2752090" cy="2708910"/>
            </a:xfrm>
            <a:custGeom>
              <a:avLst/>
              <a:gdLst/>
              <a:ahLst/>
              <a:cxnLst/>
              <a:rect l="l" t="t" r="r" b="b"/>
              <a:pathLst>
                <a:path w="2752090" h="2708910">
                  <a:moveTo>
                    <a:pt x="0" y="0"/>
                  </a:moveTo>
                  <a:lnTo>
                    <a:pt x="2751480" y="0"/>
                  </a:lnTo>
                  <a:lnTo>
                    <a:pt x="2751480" y="2708640"/>
                  </a:lnTo>
                  <a:lnTo>
                    <a:pt x="0" y="2708640"/>
                  </a:lnTo>
                  <a:lnTo>
                    <a:pt x="0" y="0"/>
                  </a:lnTo>
                  <a:close/>
                </a:path>
              </a:pathLst>
            </a:custGeom>
            <a:ln w="174600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52780" y="1987020"/>
            <a:ext cx="2926080" cy="2883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323850">
              <a:lnSpc>
                <a:spcPct val="100000"/>
              </a:lnSpc>
              <a:spcBef>
                <a:spcPts val="2320"/>
              </a:spcBef>
            </a:pPr>
            <a:r>
              <a:rPr sz="2600" spc="-15" dirty="0">
                <a:solidFill>
                  <a:srgbClr val="FFFFFF"/>
                </a:solidFill>
                <a:latin typeface="Calibri Light"/>
                <a:cs typeface="Calibri Light"/>
              </a:rPr>
              <a:t>People</a:t>
            </a:r>
            <a:r>
              <a:rPr sz="2600" spc="-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Calibri Light"/>
                <a:cs typeface="Calibri Light"/>
              </a:rPr>
              <a:t>(LinkedIn)</a:t>
            </a:r>
            <a:endParaRPr sz="26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520" y="961919"/>
            <a:ext cx="5845318" cy="49302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646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31115" y="5588508"/>
            <a:ext cx="27292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FFFFFF"/>
                </a:solidFill>
                <a:latin typeface="Calibri Light"/>
                <a:cs typeface="Calibri Light"/>
              </a:rPr>
              <a:t>People</a:t>
            </a:r>
            <a:r>
              <a:rPr sz="320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 Light"/>
                <a:cs typeface="Calibri Light"/>
              </a:rPr>
              <a:t>(Bumble)</a:t>
            </a:r>
            <a:endParaRPr sz="320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1000" y="621000"/>
            <a:ext cx="10949940" cy="4874895"/>
            <a:chOff x="621000" y="621000"/>
            <a:chExt cx="10949940" cy="48748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79" y="640080"/>
              <a:ext cx="10911239" cy="48362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0540" y="630540"/>
              <a:ext cx="10930890" cy="4855845"/>
            </a:xfrm>
            <a:custGeom>
              <a:avLst/>
              <a:gdLst/>
              <a:ahLst/>
              <a:cxnLst/>
              <a:rect l="l" t="t" r="r" b="b"/>
              <a:pathLst>
                <a:path w="10930890" h="4855845">
                  <a:moveTo>
                    <a:pt x="0" y="0"/>
                  </a:moveTo>
                  <a:lnTo>
                    <a:pt x="10930320" y="0"/>
                  </a:lnTo>
                  <a:lnTo>
                    <a:pt x="10930320" y="4855320"/>
                  </a:lnTo>
                  <a:lnTo>
                    <a:pt x="0" y="4855320"/>
                  </a:lnTo>
                  <a:lnTo>
                    <a:pt x="0" y="0"/>
                  </a:lnTo>
                  <a:close/>
                </a:path>
              </a:pathLst>
            </a:custGeom>
            <a:ln w="19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735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00" y="1219200"/>
            <a:ext cx="8001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6800" y="743914"/>
            <a:ext cx="9220199" cy="38920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2830"/>
              </a:lnSpc>
              <a:spcBef>
                <a:spcPts val="235"/>
              </a:spcBef>
            </a:pPr>
            <a:r>
              <a:rPr spc="-5" dirty="0">
                <a:solidFill>
                  <a:srgbClr val="000000"/>
                </a:solidFill>
                <a:latin typeface="Verdana"/>
                <a:cs typeface="Verdana"/>
              </a:rPr>
              <a:t>Recommender</a:t>
            </a:r>
            <a:r>
              <a:rPr spc="-8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pc="-5" dirty="0">
                <a:solidFill>
                  <a:srgbClr val="000000"/>
                </a:solidFill>
                <a:latin typeface="Verdana"/>
                <a:cs typeface="Verdana"/>
              </a:rPr>
              <a:t>Systems  </a:t>
            </a:r>
            <a:r>
              <a:rPr lang="cs-CZ" dirty="0" smtClean="0">
                <a:solidFill>
                  <a:srgbClr val="000000"/>
                </a:solidFill>
                <a:latin typeface="Verdana"/>
                <a:cs typeface="Verdana"/>
              </a:rPr>
              <a:t>are intensively researched</a:t>
            </a:r>
            <a:endParaRPr spc="-5" dirty="0">
              <a:solidFill>
                <a:srgbClr val="000000"/>
              </a:solidFill>
              <a:latin typeface="Wingdings"/>
              <a:cs typeface="Wingding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000" y="1305278"/>
            <a:ext cx="7470966" cy="13702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cs-CZ" sz="1400" b="1" dirty="0" smtClean="0">
                <a:latin typeface="Verdana"/>
                <a:cs typeface="Verdana"/>
              </a:rPr>
              <a:t>RecSys </a:t>
            </a:r>
            <a:r>
              <a:rPr lang="cs-CZ" sz="1400" b="1" dirty="0" smtClean="0">
                <a:latin typeface="Verdana"/>
                <a:cs typeface="Verdana"/>
              </a:rPr>
              <a:t>2021: </a:t>
            </a:r>
            <a:r>
              <a:rPr lang="cs-CZ" sz="1400" dirty="0" smtClean="0">
                <a:latin typeface="Verdana"/>
                <a:cs typeface="Verdana"/>
              </a:rPr>
              <a:t>&gt;1100 </a:t>
            </a:r>
            <a:r>
              <a:rPr lang="cs-CZ" sz="1400" dirty="0" smtClean="0">
                <a:latin typeface="Verdana"/>
                <a:cs typeface="Verdana"/>
              </a:rPr>
              <a:t>attendies, ±50 papers (acceptance </a:t>
            </a:r>
            <a:r>
              <a:rPr lang="cs-CZ" sz="1400" dirty="0" smtClean="0">
                <a:latin typeface="Verdana"/>
                <a:cs typeface="Verdana"/>
              </a:rPr>
              <a:t>&lt;20%)</a:t>
            </a:r>
          </a:p>
          <a:p>
            <a:pPr marL="12700">
              <a:spcBef>
                <a:spcPts val="105"/>
              </a:spcBef>
            </a:pPr>
            <a:r>
              <a:rPr lang="cs-CZ" sz="1400" b="1" dirty="0" smtClean="0">
                <a:latin typeface="Verdana"/>
                <a:cs typeface="Verdana"/>
              </a:rPr>
              <a:t>RecSys 2022: </a:t>
            </a:r>
            <a:r>
              <a:rPr lang="cs-CZ" sz="1400" dirty="0" smtClean="0">
                <a:latin typeface="Verdana"/>
                <a:cs typeface="Verdana"/>
              </a:rPr>
              <a:t>&gt;1200 attendies; </a:t>
            </a:r>
            <a:r>
              <a:rPr lang="cs-CZ" sz="1400" b="1" dirty="0" smtClean="0">
                <a:latin typeface="Verdana"/>
                <a:cs typeface="Verdana"/>
              </a:rPr>
              <a:t>RecSys 2023: </a:t>
            </a:r>
            <a:r>
              <a:rPr lang="cs-CZ" sz="1400" dirty="0" smtClean="0">
                <a:latin typeface="Verdana"/>
                <a:cs typeface="Verdana"/>
              </a:rPr>
              <a:t>1000 attendies, </a:t>
            </a:r>
          </a:p>
          <a:p>
            <a:pPr marL="298450" indent="-285750">
              <a:spcBef>
                <a:spcPts val="105"/>
              </a:spcBef>
              <a:buFontTx/>
              <a:buChar char="-"/>
            </a:pPr>
            <a:r>
              <a:rPr lang="cs-CZ" sz="1400" dirty="0" smtClean="0">
                <a:latin typeface="Verdana"/>
                <a:cs typeface="Verdana"/>
              </a:rPr>
              <a:t>Large industrial sponsors, lots of industry based research papers</a:t>
            </a:r>
          </a:p>
          <a:p>
            <a:pPr marL="298450" indent="-285750">
              <a:spcBef>
                <a:spcPts val="105"/>
              </a:spcBef>
              <a:buFontTx/>
              <a:buChar char="-"/>
            </a:pPr>
            <a:r>
              <a:rPr lang="cs-CZ" sz="1400" dirty="0" smtClean="0">
                <a:latin typeface="Verdana"/>
                <a:cs typeface="Verdana"/>
              </a:rPr>
              <a:t>Lots of „We</a:t>
            </a:r>
            <a:r>
              <a:rPr lang="en-US" sz="1400" dirty="0" smtClean="0">
                <a:latin typeface="Verdana"/>
                <a:cs typeface="Verdana"/>
              </a:rPr>
              <a:t>’re hiring</a:t>
            </a:r>
            <a:r>
              <a:rPr lang="cs-CZ" sz="1400" dirty="0" smtClean="0">
                <a:latin typeface="Verdana"/>
                <a:cs typeface="Verdana"/>
              </a:rPr>
              <a:t>“ signs </a:t>
            </a:r>
            <a:r>
              <a:rPr lang="cs-CZ" sz="1400" dirty="0" smtClean="0">
                <a:latin typeface="Verdana"/>
                <a:cs typeface="Verdana"/>
                <a:sym typeface="Wingdings" panose="05000000000000000000" pitchFamily="2" charset="2"/>
              </a:rPr>
              <a:t> </a:t>
            </a:r>
            <a:endParaRPr lang="cs-CZ" sz="1400" dirty="0" smtClean="0">
              <a:latin typeface="Verdana"/>
              <a:cs typeface="Verdana"/>
            </a:endParaRPr>
          </a:p>
          <a:p>
            <a:pPr marL="298450" indent="-285750">
              <a:spcBef>
                <a:spcPts val="105"/>
              </a:spcBef>
              <a:buFontTx/>
              <a:buChar char="-"/>
            </a:pPr>
            <a:endParaRPr lang="cs-CZ" sz="1400" spc="-5" dirty="0" smtClean="0">
              <a:latin typeface="Verdana"/>
              <a:cs typeface="Verdana"/>
            </a:endParaRPr>
          </a:p>
          <a:p>
            <a:pPr marL="12700">
              <a:spcBef>
                <a:spcPts val="105"/>
              </a:spcBef>
            </a:pPr>
            <a:endParaRPr sz="1400" dirty="0">
              <a:latin typeface="Verdana"/>
              <a:cs typeface="Verdana"/>
            </a:endParaRPr>
          </a:p>
        </p:txBody>
      </p:sp>
      <p:pic>
        <p:nvPicPr>
          <p:cNvPr id="1026" name="Picture 2" descr="Obráze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3700" r="12907" b="33800"/>
          <a:stretch/>
        </p:blipFill>
        <p:spPr bwMode="auto">
          <a:xfrm>
            <a:off x="7724966" y="1434085"/>
            <a:ext cx="4314633" cy="31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00" t="27979" r="41250" b="18148"/>
          <a:stretch/>
        </p:blipFill>
        <p:spPr>
          <a:xfrm>
            <a:off x="228600" y="2971800"/>
            <a:ext cx="5036931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224" y="4295417"/>
            <a:ext cx="4477375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10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232" y="1301674"/>
            <a:ext cx="322478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600" spc="-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Recommender </a:t>
            </a:r>
            <a:r>
              <a:rPr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Systems – An</a:t>
            </a:r>
            <a:r>
              <a:rPr sz="2600" spc="-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2600" spc="-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  <a:endParaRPr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2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1" y="2286000"/>
            <a:ext cx="3352799" cy="1022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spcBef>
                <a:spcPts val="95"/>
              </a:spcBef>
            </a:pPr>
            <a:r>
              <a:rPr lang="cs-CZ" sz="1600" b="1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Dietmar Jannach, Markus Zanker, Alexander Felfernig, Gerhard Friedrich  </a:t>
            </a:r>
            <a:endParaRPr lang="cs-CZ" sz="1600" b="1" spc="-10" dirty="0" smtClean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R="5080">
              <a:spcBef>
                <a:spcPts val="95"/>
              </a:spcBef>
            </a:pPr>
            <a:r>
              <a:rPr lang="cs-CZ" sz="16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Cambridge </a:t>
            </a:r>
            <a:r>
              <a:rPr lang="cs-CZ" sz="1600" b="1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University </a:t>
            </a:r>
            <a:r>
              <a:rPr lang="cs-CZ" sz="16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Press</a:t>
            </a:r>
            <a:endParaRPr lang="cs-CZ" sz="1600" b="1" spc="-1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1910080" marR="5080" indent="-1898014">
              <a:spcBef>
                <a:spcPts val="95"/>
              </a:spcBef>
            </a:pPr>
            <a:r>
              <a:rPr lang="cs-CZ" sz="1600" b="1" i="1" spc="-10" dirty="0" smtClean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lang="cs-CZ" sz="1600" b="1" i="1" spc="-10" dirty="0" smtClean="0">
                <a:solidFill>
                  <a:srgbClr val="FF0000"/>
                </a:solidFill>
                <a:latin typeface="Calibri"/>
                <a:cs typeface="Calibri"/>
              </a:rPr>
              <a:t>Bit </a:t>
            </a:r>
            <a:r>
              <a:rPr lang="cs-CZ" sz="1600" b="1" i="1" spc="-10" dirty="0">
                <a:solidFill>
                  <a:srgbClr val="FF0000"/>
                </a:solidFill>
                <a:latin typeface="Calibri"/>
                <a:cs typeface="Calibri"/>
              </a:rPr>
              <a:t>outdated, but covers the basics</a:t>
            </a:r>
            <a:endParaRPr sz="16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479358"/>
            <a:ext cx="1575406" cy="2646878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752232" y="457200"/>
            <a:ext cx="37312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00336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cs-CZ" sz="3600" kern="0" dirty="0" smtClean="0"/>
              <a:t>Source materials</a:t>
            </a:r>
            <a:endParaRPr lang="en-US" sz="360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30" y="3479358"/>
            <a:ext cx="3861225" cy="21719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313397"/>
            <a:ext cx="4454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KEN3160: Recommender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Systems</a:t>
            </a:r>
            <a:endParaRPr lang="cs-CZ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Maastricht University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8322" y="2286000"/>
            <a:ext cx="2827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Nava Tintarev, Francesco Barile</a:t>
            </a:r>
          </a:p>
          <a:p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600" b="1" i="1" dirty="0" smtClean="0">
                <a:solidFill>
                  <a:srgbClr val="FF0000"/>
                </a:solidFill>
              </a:rPr>
              <a:t>- Borrowed some content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11410" y="13716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Ad-hoc papers &amp;tutorials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84765" y="3479358"/>
            <a:ext cx="1821435" cy="264687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600" dirty="0" smtClean="0"/>
              <a:t>?</a:t>
            </a:r>
            <a:endParaRPr lang="en-US" sz="16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00" y="1219200"/>
            <a:ext cx="8001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000" t="27979" r="41250" b="18148"/>
          <a:stretch/>
        </p:blipFill>
        <p:spPr>
          <a:xfrm>
            <a:off x="1371600" y="2819400"/>
            <a:ext cx="5036931" cy="3810000"/>
          </a:xfrm>
          <a:prstGeom prst="rect">
            <a:avLst/>
          </a:prstGeom>
        </p:spPr>
      </p:pic>
      <p:pic>
        <p:nvPicPr>
          <p:cNvPr id="2052" name="Picture 4" descr="Obráze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"/>
          <a:stretch/>
        </p:blipFill>
        <p:spPr bwMode="auto">
          <a:xfrm>
            <a:off x="1488226" y="1506788"/>
            <a:ext cx="8570174" cy="53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7" y="208131"/>
            <a:ext cx="10559792" cy="202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7391400" y="2216413"/>
            <a:ext cx="4495800" cy="679187"/>
          </a:xfrm>
          <a:prstGeom prst="borderCallout1">
            <a:avLst>
              <a:gd name="adj1" fmla="val 30798"/>
              <a:gd name="adj2" fmla="val -2786"/>
              <a:gd name="adj3" fmla="val 78717"/>
              <a:gd name="adj4" fmla="val -42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This can be you </a:t>
            </a:r>
            <a:r>
              <a:rPr lang="cs-CZ" b="1" dirty="0" smtClean="0">
                <a:sym typeface="Wingdings" panose="05000000000000000000" pitchFamily="2" charset="2"/>
              </a:rPr>
              <a:t></a:t>
            </a:r>
            <a:endParaRPr lang="cs-CZ" b="1" dirty="0" smtClean="0"/>
          </a:p>
          <a:p>
            <a:pPr algn="ctr"/>
            <a:r>
              <a:rPr lang="cs-CZ" dirty="0" smtClean="0"/>
              <a:t>RecSys 2023, Martin Spisak (NSWI166 almuni)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15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0" y="584961"/>
            <a:ext cx="4034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When does </a:t>
            </a:r>
            <a:r>
              <a:rPr dirty="0"/>
              <a:t>a RS do </a:t>
            </a:r>
            <a:r>
              <a:rPr spc="-5" dirty="0"/>
              <a:t>its job</a:t>
            </a:r>
            <a:r>
              <a:rPr spc="-95" dirty="0"/>
              <a:t> </a:t>
            </a:r>
            <a:r>
              <a:rPr spc="-5" dirty="0"/>
              <a:t>well?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86000" y="1847291"/>
            <a:ext cx="4959985" cy="2952750"/>
            <a:chOff x="579970" y="2924898"/>
            <a:chExt cx="4959985" cy="29527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970" y="3212934"/>
              <a:ext cx="4959731" cy="26643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05991" y="2924898"/>
              <a:ext cx="3658235" cy="525780"/>
            </a:xfrm>
            <a:custGeom>
              <a:avLst/>
              <a:gdLst/>
              <a:ahLst/>
              <a:cxnLst/>
              <a:rect l="l" t="t" r="r" b="b"/>
              <a:pathLst>
                <a:path w="3658235" h="525779">
                  <a:moveTo>
                    <a:pt x="3658107" y="0"/>
                  </a:moveTo>
                  <a:lnTo>
                    <a:pt x="0" y="0"/>
                  </a:lnTo>
                  <a:lnTo>
                    <a:pt x="0" y="525437"/>
                  </a:lnTo>
                  <a:lnTo>
                    <a:pt x="3658107" y="525437"/>
                  </a:lnTo>
                  <a:lnTo>
                    <a:pt x="3658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543928" y="1646936"/>
            <a:ext cx="396227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"Recommend</a:t>
            </a:r>
            <a:r>
              <a:rPr spc="-5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widely  unknown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items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that 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might actually  </a:t>
            </a:r>
            <a:r>
              <a:rPr spc="-15" dirty="0">
                <a:solidFill>
                  <a:srgbClr val="003366"/>
                </a:solidFill>
                <a:latin typeface="Calibri"/>
                <a:cs typeface="Calibri"/>
              </a:rPr>
              <a:t>like!"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43928" y="3323666"/>
            <a:ext cx="388607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20%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items  accumulate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74%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all 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positive</a:t>
            </a:r>
            <a:r>
              <a:rPr spc="-2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ratings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05415" y="1833995"/>
            <a:ext cx="1989455" cy="61234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Recommend</a:t>
            </a:r>
            <a:r>
              <a:rPr sz="2000" b="1" spc="-9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items  from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the long</a:t>
            </a:r>
            <a:r>
              <a:rPr sz="2000" b="1" spc="-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tail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81818" y="3641459"/>
            <a:ext cx="1978025" cy="150495"/>
            <a:chOff x="2875788" y="4719065"/>
            <a:chExt cx="1978025" cy="15049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5788" y="4719065"/>
              <a:ext cx="131825" cy="11252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5045" y="4756530"/>
              <a:ext cx="131825" cy="1126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4175" y="4756530"/>
              <a:ext cx="131825" cy="1126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1605" y="4756530"/>
              <a:ext cx="131826" cy="11264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21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pic>
        <p:nvPicPr>
          <p:cNvPr id="16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000" y="4572000"/>
            <a:ext cx="2758319" cy="20685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6279" y="0"/>
            <a:ext cx="7482205" cy="6857365"/>
          </a:xfrm>
          <a:custGeom>
            <a:avLst/>
            <a:gdLst/>
            <a:ahLst/>
            <a:cxnLst/>
            <a:rect l="l" t="t" r="r" b="b"/>
            <a:pathLst>
              <a:path w="7482205" h="6857365">
                <a:moveTo>
                  <a:pt x="0" y="6857279"/>
                </a:moveTo>
                <a:lnTo>
                  <a:pt x="7481879" y="6857279"/>
                </a:lnTo>
                <a:lnTo>
                  <a:pt x="7481879" y="0"/>
                </a:lnTo>
                <a:lnTo>
                  <a:pt x="0" y="0"/>
                </a:lnTo>
                <a:lnTo>
                  <a:pt x="0" y="685727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653270" cy="6857365"/>
            <a:chOff x="0" y="0"/>
            <a:chExt cx="9653270" cy="68573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706620" cy="6857365"/>
            </a:xfrm>
            <a:custGeom>
              <a:avLst/>
              <a:gdLst/>
              <a:ahLst/>
              <a:cxnLst/>
              <a:rect l="l" t="t" r="r" b="b"/>
              <a:pathLst>
                <a:path w="4706620" h="6857365">
                  <a:moveTo>
                    <a:pt x="470627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4706279" y="6857279"/>
                  </a:lnTo>
                  <a:lnTo>
                    <a:pt x="4706279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706620" cy="6857365"/>
            </a:xfrm>
            <a:custGeom>
              <a:avLst/>
              <a:gdLst/>
              <a:ahLst/>
              <a:cxnLst/>
              <a:rect l="l" t="t" r="r" b="b"/>
              <a:pathLst>
                <a:path w="4706620" h="6857365">
                  <a:moveTo>
                    <a:pt x="470627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4706279" y="6857279"/>
                  </a:lnTo>
                  <a:lnTo>
                    <a:pt x="4706279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8058" y="6015607"/>
              <a:ext cx="2604770" cy="842010"/>
            </a:xfrm>
            <a:custGeom>
              <a:avLst/>
              <a:gdLst/>
              <a:ahLst/>
              <a:cxnLst/>
              <a:rect l="l" t="t" r="r" b="b"/>
              <a:pathLst>
                <a:path w="2604770" h="842009">
                  <a:moveTo>
                    <a:pt x="891755" y="0"/>
                  </a:moveTo>
                  <a:lnTo>
                    <a:pt x="841114" y="628"/>
                  </a:lnTo>
                  <a:lnTo>
                    <a:pt x="790694" y="2894"/>
                  </a:lnTo>
                  <a:lnTo>
                    <a:pt x="740579" y="6918"/>
                  </a:lnTo>
                  <a:lnTo>
                    <a:pt x="690850" y="12818"/>
                  </a:lnTo>
                  <a:lnTo>
                    <a:pt x="641591" y="20713"/>
                  </a:lnTo>
                  <a:lnTo>
                    <a:pt x="592883" y="30721"/>
                  </a:lnTo>
                  <a:lnTo>
                    <a:pt x="544810" y="42960"/>
                  </a:lnTo>
                  <a:lnTo>
                    <a:pt x="497453" y="57551"/>
                  </a:lnTo>
                  <a:lnTo>
                    <a:pt x="450895" y="74610"/>
                  </a:lnTo>
                  <a:lnTo>
                    <a:pt x="405220" y="94257"/>
                  </a:lnTo>
                  <a:lnTo>
                    <a:pt x="360508" y="116610"/>
                  </a:lnTo>
                  <a:lnTo>
                    <a:pt x="316844" y="141789"/>
                  </a:lnTo>
                  <a:lnTo>
                    <a:pt x="274309" y="169911"/>
                  </a:lnTo>
                  <a:lnTo>
                    <a:pt x="232986" y="201095"/>
                  </a:lnTo>
                  <a:lnTo>
                    <a:pt x="192957" y="235460"/>
                  </a:lnTo>
                  <a:lnTo>
                    <a:pt x="156320" y="272048"/>
                  </a:lnTo>
                  <a:lnTo>
                    <a:pt x="123834" y="310355"/>
                  </a:lnTo>
                  <a:lnTo>
                    <a:pt x="95387" y="350226"/>
                  </a:lnTo>
                  <a:lnTo>
                    <a:pt x="70870" y="391507"/>
                  </a:lnTo>
                  <a:lnTo>
                    <a:pt x="50172" y="434046"/>
                  </a:lnTo>
                  <a:lnTo>
                    <a:pt x="33183" y="477687"/>
                  </a:lnTo>
                  <a:lnTo>
                    <a:pt x="19792" y="522278"/>
                  </a:lnTo>
                  <a:lnTo>
                    <a:pt x="9888" y="567664"/>
                  </a:lnTo>
                  <a:lnTo>
                    <a:pt x="3362" y="613692"/>
                  </a:lnTo>
                  <a:lnTo>
                    <a:pt x="102" y="660208"/>
                  </a:lnTo>
                  <a:lnTo>
                    <a:pt x="0" y="707058"/>
                  </a:lnTo>
                  <a:lnTo>
                    <a:pt x="2943" y="754089"/>
                  </a:lnTo>
                  <a:lnTo>
                    <a:pt x="8821" y="801146"/>
                  </a:lnTo>
                  <a:lnTo>
                    <a:pt x="19015" y="841672"/>
                  </a:lnTo>
                  <a:lnTo>
                    <a:pt x="2599917" y="841672"/>
                  </a:lnTo>
                  <a:lnTo>
                    <a:pt x="2601225" y="834025"/>
                  </a:lnTo>
                  <a:lnTo>
                    <a:pt x="2604374" y="784605"/>
                  </a:lnTo>
                  <a:lnTo>
                    <a:pt x="2603942" y="734852"/>
                  </a:lnTo>
                  <a:lnTo>
                    <a:pt x="2600111" y="684980"/>
                  </a:lnTo>
                  <a:lnTo>
                    <a:pt x="2593065" y="635205"/>
                  </a:lnTo>
                  <a:lnTo>
                    <a:pt x="2582984" y="585739"/>
                  </a:lnTo>
                  <a:lnTo>
                    <a:pt x="2570050" y="536799"/>
                  </a:lnTo>
                  <a:lnTo>
                    <a:pt x="2554447" y="488597"/>
                  </a:lnTo>
                  <a:lnTo>
                    <a:pt x="2536356" y="441349"/>
                  </a:lnTo>
                  <a:lnTo>
                    <a:pt x="2515959" y="395268"/>
                  </a:lnTo>
                  <a:lnTo>
                    <a:pt x="2493439" y="350570"/>
                  </a:lnTo>
                  <a:lnTo>
                    <a:pt x="2468976" y="307468"/>
                  </a:lnTo>
                  <a:lnTo>
                    <a:pt x="2442754" y="266177"/>
                  </a:lnTo>
                  <a:lnTo>
                    <a:pt x="2415629" y="226416"/>
                  </a:lnTo>
                  <a:lnTo>
                    <a:pt x="2385440" y="187049"/>
                  </a:lnTo>
                  <a:lnTo>
                    <a:pt x="2352151" y="149474"/>
                  </a:lnTo>
                  <a:lnTo>
                    <a:pt x="2315728" y="115086"/>
                  </a:lnTo>
                  <a:lnTo>
                    <a:pt x="2276132" y="85284"/>
                  </a:lnTo>
                  <a:lnTo>
                    <a:pt x="2233329" y="61463"/>
                  </a:lnTo>
                  <a:lnTo>
                    <a:pt x="2187282" y="45022"/>
                  </a:lnTo>
                  <a:lnTo>
                    <a:pt x="2131732" y="35342"/>
                  </a:lnTo>
                  <a:lnTo>
                    <a:pt x="2082820" y="38575"/>
                  </a:lnTo>
                  <a:lnTo>
                    <a:pt x="2037914" y="50909"/>
                  </a:lnTo>
                  <a:lnTo>
                    <a:pt x="1994382" y="68533"/>
                  </a:lnTo>
                  <a:lnTo>
                    <a:pt x="1949591" y="87635"/>
                  </a:lnTo>
                  <a:lnTo>
                    <a:pt x="1900908" y="104406"/>
                  </a:lnTo>
                  <a:lnTo>
                    <a:pt x="1852335" y="112826"/>
                  </a:lnTo>
                  <a:lnTo>
                    <a:pt x="1799609" y="114759"/>
                  </a:lnTo>
                  <a:lnTo>
                    <a:pt x="1745004" y="112072"/>
                  </a:lnTo>
                  <a:lnTo>
                    <a:pt x="1690795" y="106634"/>
                  </a:lnTo>
                  <a:lnTo>
                    <a:pt x="1639255" y="100310"/>
                  </a:lnTo>
                  <a:lnTo>
                    <a:pt x="1584852" y="92247"/>
                  </a:lnTo>
                  <a:lnTo>
                    <a:pt x="1530062" y="83416"/>
                  </a:lnTo>
                  <a:lnTo>
                    <a:pt x="1475272" y="73818"/>
                  </a:lnTo>
                  <a:lnTo>
                    <a:pt x="1420869" y="63452"/>
                  </a:lnTo>
                  <a:lnTo>
                    <a:pt x="1374882" y="54375"/>
                  </a:lnTo>
                  <a:lnTo>
                    <a:pt x="1328290" y="45646"/>
                  </a:lnTo>
                  <a:lnTo>
                    <a:pt x="1281165" y="37368"/>
                  </a:lnTo>
                  <a:lnTo>
                    <a:pt x="1233582" y="29647"/>
                  </a:lnTo>
                  <a:lnTo>
                    <a:pt x="1185613" y="22588"/>
                  </a:lnTo>
                  <a:lnTo>
                    <a:pt x="1137331" y="16295"/>
                  </a:lnTo>
                  <a:lnTo>
                    <a:pt x="1088810" y="10874"/>
                  </a:lnTo>
                  <a:lnTo>
                    <a:pt x="1040121" y="6430"/>
                  </a:lnTo>
                  <a:lnTo>
                    <a:pt x="991338" y="3068"/>
                  </a:lnTo>
                  <a:lnTo>
                    <a:pt x="942535" y="891"/>
                  </a:lnTo>
                  <a:lnTo>
                    <a:pt x="891755" y="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6640" y="5797518"/>
              <a:ext cx="2484755" cy="1059815"/>
            </a:xfrm>
            <a:custGeom>
              <a:avLst/>
              <a:gdLst/>
              <a:ahLst/>
              <a:cxnLst/>
              <a:rect l="l" t="t" r="r" b="b"/>
              <a:pathLst>
                <a:path w="2484755" h="1059815">
                  <a:moveTo>
                    <a:pt x="1571902" y="1053541"/>
                  </a:moveTo>
                  <a:lnTo>
                    <a:pt x="1568050" y="1054307"/>
                  </a:lnTo>
                  <a:lnTo>
                    <a:pt x="1564968" y="1057370"/>
                  </a:lnTo>
                  <a:lnTo>
                    <a:pt x="1562841" y="1059761"/>
                  </a:lnTo>
                  <a:lnTo>
                    <a:pt x="1583902" y="1059761"/>
                  </a:lnTo>
                  <a:lnTo>
                    <a:pt x="1576139" y="1054690"/>
                  </a:lnTo>
                  <a:lnTo>
                    <a:pt x="1571902" y="1053541"/>
                  </a:lnTo>
                  <a:close/>
                </a:path>
                <a:path w="2484755" h="1059815">
                  <a:moveTo>
                    <a:pt x="493410" y="1044352"/>
                  </a:moveTo>
                  <a:lnTo>
                    <a:pt x="489558" y="1045118"/>
                  </a:lnTo>
                  <a:lnTo>
                    <a:pt x="486477" y="1048181"/>
                  </a:lnTo>
                  <a:lnTo>
                    <a:pt x="480314" y="1049712"/>
                  </a:lnTo>
                  <a:lnTo>
                    <a:pt x="477233" y="1052010"/>
                  </a:lnTo>
                  <a:lnTo>
                    <a:pt x="476463" y="1055837"/>
                  </a:lnTo>
                  <a:lnTo>
                    <a:pt x="477359" y="1059761"/>
                  </a:lnTo>
                  <a:lnTo>
                    <a:pt x="512696" y="1059761"/>
                  </a:lnTo>
                  <a:lnTo>
                    <a:pt x="511128" y="1054306"/>
                  </a:lnTo>
                  <a:lnTo>
                    <a:pt x="506506" y="1049712"/>
                  </a:lnTo>
                  <a:lnTo>
                    <a:pt x="501884" y="1046650"/>
                  </a:lnTo>
                  <a:lnTo>
                    <a:pt x="493410" y="1044352"/>
                  </a:lnTo>
                  <a:close/>
                </a:path>
                <a:path w="2484755" h="1059815">
                  <a:moveTo>
                    <a:pt x="327013" y="1038227"/>
                  </a:moveTo>
                  <a:lnTo>
                    <a:pt x="323161" y="1038993"/>
                  </a:lnTo>
                  <a:lnTo>
                    <a:pt x="320080" y="1042056"/>
                  </a:lnTo>
                  <a:lnTo>
                    <a:pt x="315458" y="1045118"/>
                  </a:lnTo>
                  <a:lnTo>
                    <a:pt x="312377" y="1048181"/>
                  </a:lnTo>
                  <a:lnTo>
                    <a:pt x="311221" y="1052010"/>
                  </a:lnTo>
                  <a:lnTo>
                    <a:pt x="312657" y="1059761"/>
                  </a:lnTo>
                  <a:lnTo>
                    <a:pt x="346878" y="1059761"/>
                  </a:lnTo>
                  <a:lnTo>
                    <a:pt x="344732" y="1048181"/>
                  </a:lnTo>
                  <a:lnTo>
                    <a:pt x="340110" y="1043587"/>
                  </a:lnTo>
                  <a:lnTo>
                    <a:pt x="335488" y="1040524"/>
                  </a:lnTo>
                  <a:lnTo>
                    <a:pt x="327013" y="1038227"/>
                  </a:lnTo>
                  <a:close/>
                </a:path>
                <a:path w="2484755" h="1059815">
                  <a:moveTo>
                    <a:pt x="17332" y="1034399"/>
                  </a:moveTo>
                  <a:lnTo>
                    <a:pt x="13480" y="1035931"/>
                  </a:lnTo>
                  <a:lnTo>
                    <a:pt x="4236" y="1042056"/>
                  </a:lnTo>
                  <a:lnTo>
                    <a:pt x="1155" y="1045118"/>
                  </a:lnTo>
                  <a:lnTo>
                    <a:pt x="0" y="1048947"/>
                  </a:lnTo>
                  <a:lnTo>
                    <a:pt x="2004" y="1059761"/>
                  </a:lnTo>
                  <a:lnTo>
                    <a:pt x="36240" y="1059761"/>
                  </a:lnTo>
                  <a:lnTo>
                    <a:pt x="37362" y="1058518"/>
                  </a:lnTo>
                  <a:lnTo>
                    <a:pt x="38903" y="1054307"/>
                  </a:lnTo>
                  <a:lnTo>
                    <a:pt x="38132" y="1049712"/>
                  </a:lnTo>
                  <a:lnTo>
                    <a:pt x="33510" y="1045118"/>
                  </a:lnTo>
                  <a:lnTo>
                    <a:pt x="28888" y="1038993"/>
                  </a:lnTo>
                  <a:lnTo>
                    <a:pt x="25036" y="1035931"/>
                  </a:lnTo>
                  <a:lnTo>
                    <a:pt x="17332" y="1034399"/>
                  </a:lnTo>
                  <a:close/>
                </a:path>
                <a:path w="2484755" h="1059815">
                  <a:moveTo>
                    <a:pt x="2126556" y="1032102"/>
                  </a:moveTo>
                  <a:lnTo>
                    <a:pt x="2122702" y="1032868"/>
                  </a:lnTo>
                  <a:lnTo>
                    <a:pt x="2119621" y="1035931"/>
                  </a:lnTo>
                  <a:lnTo>
                    <a:pt x="2115000" y="1037462"/>
                  </a:lnTo>
                  <a:lnTo>
                    <a:pt x="2111919" y="1040524"/>
                  </a:lnTo>
                  <a:lnTo>
                    <a:pt x="2110763" y="1044736"/>
                  </a:lnTo>
                  <a:lnTo>
                    <a:pt x="2113344" y="1059761"/>
                  </a:lnTo>
                  <a:lnTo>
                    <a:pt x="2144240" y="1059761"/>
                  </a:lnTo>
                  <a:lnTo>
                    <a:pt x="2148125" y="1055455"/>
                  </a:lnTo>
                  <a:lnTo>
                    <a:pt x="2149667" y="1051244"/>
                  </a:lnTo>
                  <a:lnTo>
                    <a:pt x="2148895" y="1046650"/>
                  </a:lnTo>
                  <a:lnTo>
                    <a:pt x="2139652" y="1037462"/>
                  </a:lnTo>
                  <a:lnTo>
                    <a:pt x="2135029" y="1034399"/>
                  </a:lnTo>
                  <a:lnTo>
                    <a:pt x="2126556" y="1032102"/>
                  </a:lnTo>
                  <a:close/>
                </a:path>
                <a:path w="2484755" h="1059815">
                  <a:moveTo>
                    <a:pt x="1205215" y="1032102"/>
                  </a:moveTo>
                  <a:lnTo>
                    <a:pt x="1201363" y="1032868"/>
                  </a:lnTo>
                  <a:lnTo>
                    <a:pt x="1198281" y="1035931"/>
                  </a:lnTo>
                  <a:lnTo>
                    <a:pt x="1193659" y="1038993"/>
                  </a:lnTo>
                  <a:lnTo>
                    <a:pt x="1190578" y="1042056"/>
                  </a:lnTo>
                  <a:lnTo>
                    <a:pt x="1189423" y="1045884"/>
                  </a:lnTo>
                  <a:lnTo>
                    <a:pt x="1191994" y="1059761"/>
                  </a:lnTo>
                  <a:lnTo>
                    <a:pt x="1222901" y="1059761"/>
                  </a:lnTo>
                  <a:lnTo>
                    <a:pt x="1226785" y="1055455"/>
                  </a:lnTo>
                  <a:lnTo>
                    <a:pt x="1228326" y="1051244"/>
                  </a:lnTo>
                  <a:lnTo>
                    <a:pt x="1227556" y="1046650"/>
                  </a:lnTo>
                  <a:lnTo>
                    <a:pt x="1218311" y="1037462"/>
                  </a:lnTo>
                  <a:lnTo>
                    <a:pt x="1213690" y="1034399"/>
                  </a:lnTo>
                  <a:lnTo>
                    <a:pt x="1205215" y="1032102"/>
                  </a:lnTo>
                  <a:close/>
                </a:path>
                <a:path w="2484755" h="1059815">
                  <a:moveTo>
                    <a:pt x="795387" y="1032102"/>
                  </a:moveTo>
                  <a:lnTo>
                    <a:pt x="791535" y="1032868"/>
                  </a:lnTo>
                  <a:lnTo>
                    <a:pt x="788453" y="1035931"/>
                  </a:lnTo>
                  <a:lnTo>
                    <a:pt x="783832" y="1037462"/>
                  </a:lnTo>
                  <a:lnTo>
                    <a:pt x="780751" y="1039759"/>
                  </a:lnTo>
                  <a:lnTo>
                    <a:pt x="779595" y="1043587"/>
                  </a:lnTo>
                  <a:lnTo>
                    <a:pt x="782183" y="1059761"/>
                  </a:lnTo>
                  <a:lnTo>
                    <a:pt x="813073" y="1059761"/>
                  </a:lnTo>
                  <a:lnTo>
                    <a:pt x="816957" y="1055455"/>
                  </a:lnTo>
                  <a:lnTo>
                    <a:pt x="818497" y="1051244"/>
                  </a:lnTo>
                  <a:lnTo>
                    <a:pt x="817728" y="1046650"/>
                  </a:lnTo>
                  <a:lnTo>
                    <a:pt x="808484" y="1037462"/>
                  </a:lnTo>
                  <a:lnTo>
                    <a:pt x="803861" y="1034399"/>
                  </a:lnTo>
                  <a:lnTo>
                    <a:pt x="795387" y="1032102"/>
                  </a:lnTo>
                  <a:close/>
                </a:path>
                <a:path w="2484755" h="1059815">
                  <a:moveTo>
                    <a:pt x="135966" y="1032102"/>
                  </a:moveTo>
                  <a:lnTo>
                    <a:pt x="132114" y="1032868"/>
                  </a:lnTo>
                  <a:lnTo>
                    <a:pt x="129033" y="1035931"/>
                  </a:lnTo>
                  <a:lnTo>
                    <a:pt x="124410" y="1038993"/>
                  </a:lnTo>
                  <a:lnTo>
                    <a:pt x="121329" y="1042056"/>
                  </a:lnTo>
                  <a:lnTo>
                    <a:pt x="120174" y="1045884"/>
                  </a:lnTo>
                  <a:lnTo>
                    <a:pt x="122745" y="1059761"/>
                  </a:lnTo>
                  <a:lnTo>
                    <a:pt x="153571" y="1059761"/>
                  </a:lnTo>
                  <a:lnTo>
                    <a:pt x="156380" y="1056603"/>
                  </a:lnTo>
                  <a:lnTo>
                    <a:pt x="158306" y="1052010"/>
                  </a:lnTo>
                  <a:lnTo>
                    <a:pt x="158306" y="1046650"/>
                  </a:lnTo>
                  <a:lnTo>
                    <a:pt x="149062" y="1037462"/>
                  </a:lnTo>
                  <a:lnTo>
                    <a:pt x="144440" y="1034399"/>
                  </a:lnTo>
                  <a:lnTo>
                    <a:pt x="135966" y="1032102"/>
                  </a:lnTo>
                  <a:close/>
                </a:path>
                <a:path w="2484755" h="1059815">
                  <a:moveTo>
                    <a:pt x="903237" y="1029039"/>
                  </a:moveTo>
                  <a:lnTo>
                    <a:pt x="899385" y="1029805"/>
                  </a:lnTo>
                  <a:lnTo>
                    <a:pt x="896304" y="1032868"/>
                  </a:lnTo>
                  <a:lnTo>
                    <a:pt x="889275" y="1035835"/>
                  </a:lnTo>
                  <a:lnTo>
                    <a:pt x="886290" y="1040525"/>
                  </a:lnTo>
                  <a:lnTo>
                    <a:pt x="886771" y="1047511"/>
                  </a:lnTo>
                  <a:lnTo>
                    <a:pt x="890141" y="1057370"/>
                  </a:lnTo>
                  <a:lnTo>
                    <a:pt x="893488" y="1059761"/>
                  </a:lnTo>
                  <a:lnTo>
                    <a:pt x="918161" y="1059761"/>
                  </a:lnTo>
                  <a:lnTo>
                    <a:pt x="924808" y="1052393"/>
                  </a:lnTo>
                  <a:lnTo>
                    <a:pt x="926348" y="1048182"/>
                  </a:lnTo>
                  <a:lnTo>
                    <a:pt x="925578" y="1043587"/>
                  </a:lnTo>
                  <a:lnTo>
                    <a:pt x="916333" y="1034399"/>
                  </a:lnTo>
                  <a:lnTo>
                    <a:pt x="911712" y="1031337"/>
                  </a:lnTo>
                  <a:lnTo>
                    <a:pt x="903237" y="1029039"/>
                  </a:lnTo>
                  <a:close/>
                </a:path>
                <a:path w="2484755" h="1059815">
                  <a:moveTo>
                    <a:pt x="699864" y="1029039"/>
                  </a:moveTo>
                  <a:lnTo>
                    <a:pt x="684265" y="1049234"/>
                  </a:lnTo>
                  <a:lnTo>
                    <a:pt x="686768" y="1057370"/>
                  </a:lnTo>
                  <a:lnTo>
                    <a:pt x="690116" y="1059761"/>
                  </a:lnTo>
                  <a:lnTo>
                    <a:pt x="714787" y="1059761"/>
                  </a:lnTo>
                  <a:lnTo>
                    <a:pt x="721434" y="1052393"/>
                  </a:lnTo>
                  <a:lnTo>
                    <a:pt x="722974" y="1048182"/>
                  </a:lnTo>
                  <a:lnTo>
                    <a:pt x="722205" y="1043587"/>
                  </a:lnTo>
                  <a:lnTo>
                    <a:pt x="712959" y="1034399"/>
                  </a:lnTo>
                  <a:lnTo>
                    <a:pt x="708338" y="1031337"/>
                  </a:lnTo>
                  <a:lnTo>
                    <a:pt x="699864" y="1029039"/>
                  </a:lnTo>
                  <a:close/>
                </a:path>
                <a:path w="2484755" h="1059815">
                  <a:moveTo>
                    <a:pt x="601259" y="1029039"/>
                  </a:moveTo>
                  <a:lnTo>
                    <a:pt x="597407" y="1029805"/>
                  </a:lnTo>
                  <a:lnTo>
                    <a:pt x="594326" y="1032868"/>
                  </a:lnTo>
                  <a:lnTo>
                    <a:pt x="588596" y="1035835"/>
                  </a:lnTo>
                  <a:lnTo>
                    <a:pt x="585467" y="1040525"/>
                  </a:lnTo>
                  <a:lnTo>
                    <a:pt x="585226" y="1047511"/>
                  </a:lnTo>
                  <a:lnTo>
                    <a:pt x="588163" y="1057370"/>
                  </a:lnTo>
                  <a:lnTo>
                    <a:pt x="591510" y="1059761"/>
                  </a:lnTo>
                  <a:lnTo>
                    <a:pt x="616183" y="1059761"/>
                  </a:lnTo>
                  <a:lnTo>
                    <a:pt x="622830" y="1052393"/>
                  </a:lnTo>
                  <a:lnTo>
                    <a:pt x="624370" y="1048182"/>
                  </a:lnTo>
                  <a:lnTo>
                    <a:pt x="623599" y="1043587"/>
                  </a:lnTo>
                  <a:lnTo>
                    <a:pt x="614355" y="1034399"/>
                  </a:lnTo>
                  <a:lnTo>
                    <a:pt x="609733" y="1031337"/>
                  </a:lnTo>
                  <a:lnTo>
                    <a:pt x="601259" y="1029039"/>
                  </a:lnTo>
                  <a:close/>
                </a:path>
                <a:path w="2484755" h="1059815">
                  <a:moveTo>
                    <a:pt x="1097365" y="1022914"/>
                  </a:moveTo>
                  <a:lnTo>
                    <a:pt x="1093512" y="1023680"/>
                  </a:lnTo>
                  <a:lnTo>
                    <a:pt x="1090431" y="1026743"/>
                  </a:lnTo>
                  <a:lnTo>
                    <a:pt x="1084702" y="1031432"/>
                  </a:lnTo>
                  <a:lnTo>
                    <a:pt x="1081572" y="1036696"/>
                  </a:lnTo>
                  <a:lnTo>
                    <a:pt x="1081332" y="1043109"/>
                  </a:lnTo>
                  <a:lnTo>
                    <a:pt x="1084269" y="1051244"/>
                  </a:lnTo>
                  <a:lnTo>
                    <a:pt x="1096191" y="1059761"/>
                  </a:lnTo>
                  <a:lnTo>
                    <a:pt x="1097922" y="1059761"/>
                  </a:lnTo>
                  <a:lnTo>
                    <a:pt x="1108920" y="1057370"/>
                  </a:lnTo>
                  <a:lnTo>
                    <a:pt x="1113783" y="1053541"/>
                  </a:lnTo>
                  <a:lnTo>
                    <a:pt x="1117779" y="1047416"/>
                  </a:lnTo>
                  <a:lnTo>
                    <a:pt x="1118887" y="1040142"/>
                  </a:lnTo>
                  <a:lnTo>
                    <a:pt x="1115083" y="1032868"/>
                  </a:lnTo>
                  <a:lnTo>
                    <a:pt x="1110462" y="1028274"/>
                  </a:lnTo>
                  <a:lnTo>
                    <a:pt x="1105839" y="1025212"/>
                  </a:lnTo>
                  <a:lnTo>
                    <a:pt x="1097365" y="1022914"/>
                  </a:lnTo>
                  <a:close/>
                </a:path>
                <a:path w="2484755" h="1059815">
                  <a:moveTo>
                    <a:pt x="1328471" y="1016789"/>
                  </a:moveTo>
                  <a:lnTo>
                    <a:pt x="1324619" y="1017555"/>
                  </a:lnTo>
                  <a:lnTo>
                    <a:pt x="1321537" y="1020618"/>
                  </a:lnTo>
                  <a:lnTo>
                    <a:pt x="1315808" y="1025307"/>
                  </a:lnTo>
                  <a:lnTo>
                    <a:pt x="1312678" y="1030571"/>
                  </a:lnTo>
                  <a:lnTo>
                    <a:pt x="1312438" y="1036984"/>
                  </a:lnTo>
                  <a:lnTo>
                    <a:pt x="1315375" y="1045119"/>
                  </a:lnTo>
                  <a:lnTo>
                    <a:pt x="1320960" y="1051675"/>
                  </a:lnTo>
                  <a:lnTo>
                    <a:pt x="1327700" y="1053924"/>
                  </a:lnTo>
                  <a:lnTo>
                    <a:pt x="1334441" y="1053302"/>
                  </a:lnTo>
                  <a:lnTo>
                    <a:pt x="1340027" y="1051244"/>
                  </a:lnTo>
                  <a:lnTo>
                    <a:pt x="1344889" y="1047416"/>
                  </a:lnTo>
                  <a:lnTo>
                    <a:pt x="1348885" y="1041291"/>
                  </a:lnTo>
                  <a:lnTo>
                    <a:pt x="1349993" y="1034017"/>
                  </a:lnTo>
                  <a:lnTo>
                    <a:pt x="1346189" y="1026743"/>
                  </a:lnTo>
                  <a:lnTo>
                    <a:pt x="1341567" y="1022149"/>
                  </a:lnTo>
                  <a:lnTo>
                    <a:pt x="1336945" y="1019087"/>
                  </a:lnTo>
                  <a:lnTo>
                    <a:pt x="1328471" y="1016789"/>
                  </a:lnTo>
                  <a:close/>
                </a:path>
                <a:path w="2484755" h="1059815">
                  <a:moveTo>
                    <a:pt x="2366906" y="1004539"/>
                  </a:moveTo>
                  <a:lnTo>
                    <a:pt x="2363052" y="1005305"/>
                  </a:lnTo>
                  <a:lnTo>
                    <a:pt x="2359971" y="1008368"/>
                  </a:lnTo>
                  <a:lnTo>
                    <a:pt x="2354242" y="1011334"/>
                  </a:lnTo>
                  <a:lnTo>
                    <a:pt x="2351113" y="1016024"/>
                  </a:lnTo>
                  <a:lnTo>
                    <a:pt x="2350872" y="1023011"/>
                  </a:lnTo>
                  <a:lnTo>
                    <a:pt x="2353809" y="1032869"/>
                  </a:lnTo>
                  <a:lnTo>
                    <a:pt x="2359394" y="1039425"/>
                  </a:lnTo>
                  <a:lnTo>
                    <a:pt x="2366134" y="1041674"/>
                  </a:lnTo>
                  <a:lnTo>
                    <a:pt x="2372875" y="1041052"/>
                  </a:lnTo>
                  <a:lnTo>
                    <a:pt x="2378460" y="1038994"/>
                  </a:lnTo>
                  <a:lnTo>
                    <a:pt x="2384623" y="1033874"/>
                  </a:lnTo>
                  <a:lnTo>
                    <a:pt x="2388475" y="1027892"/>
                  </a:lnTo>
                  <a:lnTo>
                    <a:pt x="2388860" y="1021336"/>
                  </a:lnTo>
                  <a:lnTo>
                    <a:pt x="2384623" y="1014493"/>
                  </a:lnTo>
                  <a:lnTo>
                    <a:pt x="2380002" y="1009899"/>
                  </a:lnTo>
                  <a:lnTo>
                    <a:pt x="2375379" y="1006836"/>
                  </a:lnTo>
                  <a:lnTo>
                    <a:pt x="2366906" y="1004539"/>
                  </a:lnTo>
                  <a:close/>
                </a:path>
                <a:path w="2484755" h="1059815">
                  <a:moveTo>
                    <a:pt x="1445564" y="998413"/>
                  </a:moveTo>
                  <a:lnTo>
                    <a:pt x="1441712" y="999179"/>
                  </a:lnTo>
                  <a:lnTo>
                    <a:pt x="1438631" y="1002241"/>
                  </a:lnTo>
                  <a:lnTo>
                    <a:pt x="1432901" y="1005639"/>
                  </a:lnTo>
                  <a:lnTo>
                    <a:pt x="1429772" y="1011046"/>
                  </a:lnTo>
                  <a:lnTo>
                    <a:pt x="1429531" y="1018177"/>
                  </a:lnTo>
                  <a:lnTo>
                    <a:pt x="1432468" y="1026743"/>
                  </a:lnTo>
                  <a:lnTo>
                    <a:pt x="1438053" y="1033299"/>
                  </a:lnTo>
                  <a:lnTo>
                    <a:pt x="1444794" y="1035548"/>
                  </a:lnTo>
                  <a:lnTo>
                    <a:pt x="1451534" y="1034926"/>
                  </a:lnTo>
                  <a:lnTo>
                    <a:pt x="1457120" y="1032868"/>
                  </a:lnTo>
                  <a:lnTo>
                    <a:pt x="1463282" y="1027748"/>
                  </a:lnTo>
                  <a:lnTo>
                    <a:pt x="1467134" y="1021766"/>
                  </a:lnTo>
                  <a:lnTo>
                    <a:pt x="1467519" y="1015210"/>
                  </a:lnTo>
                  <a:lnTo>
                    <a:pt x="1463282" y="1008367"/>
                  </a:lnTo>
                  <a:lnTo>
                    <a:pt x="1458660" y="1003773"/>
                  </a:lnTo>
                  <a:lnTo>
                    <a:pt x="1454039" y="1000710"/>
                  </a:lnTo>
                  <a:lnTo>
                    <a:pt x="1445564" y="998413"/>
                  </a:lnTo>
                  <a:close/>
                </a:path>
                <a:path w="2484755" h="1059815">
                  <a:moveTo>
                    <a:pt x="1692077" y="995350"/>
                  </a:moveTo>
                  <a:lnTo>
                    <a:pt x="1688224" y="996116"/>
                  </a:lnTo>
                  <a:lnTo>
                    <a:pt x="1685143" y="999179"/>
                  </a:lnTo>
                  <a:lnTo>
                    <a:pt x="1678114" y="1002576"/>
                  </a:lnTo>
                  <a:lnTo>
                    <a:pt x="1675129" y="1007984"/>
                  </a:lnTo>
                  <a:lnTo>
                    <a:pt x="1675610" y="1015114"/>
                  </a:lnTo>
                  <a:lnTo>
                    <a:pt x="1678981" y="1023680"/>
                  </a:lnTo>
                  <a:lnTo>
                    <a:pt x="1684566" y="1030236"/>
                  </a:lnTo>
                  <a:lnTo>
                    <a:pt x="1691306" y="1032485"/>
                  </a:lnTo>
                  <a:lnTo>
                    <a:pt x="1698047" y="1031863"/>
                  </a:lnTo>
                  <a:lnTo>
                    <a:pt x="1703632" y="1029805"/>
                  </a:lnTo>
                  <a:lnTo>
                    <a:pt x="1709795" y="1024685"/>
                  </a:lnTo>
                  <a:lnTo>
                    <a:pt x="1713647" y="1018703"/>
                  </a:lnTo>
                  <a:lnTo>
                    <a:pt x="1714032" y="1012147"/>
                  </a:lnTo>
                  <a:lnTo>
                    <a:pt x="1709795" y="1005304"/>
                  </a:lnTo>
                  <a:lnTo>
                    <a:pt x="1705172" y="1000710"/>
                  </a:lnTo>
                  <a:lnTo>
                    <a:pt x="1700551" y="997648"/>
                  </a:lnTo>
                  <a:lnTo>
                    <a:pt x="1692077" y="995350"/>
                  </a:lnTo>
                  <a:close/>
                </a:path>
                <a:path w="2484755" h="1059815">
                  <a:moveTo>
                    <a:pt x="1824578" y="983100"/>
                  </a:moveTo>
                  <a:lnTo>
                    <a:pt x="1820726" y="983866"/>
                  </a:lnTo>
                  <a:lnTo>
                    <a:pt x="1817643" y="986929"/>
                  </a:lnTo>
                  <a:lnTo>
                    <a:pt x="1811914" y="989896"/>
                  </a:lnTo>
                  <a:lnTo>
                    <a:pt x="1808785" y="994585"/>
                  </a:lnTo>
                  <a:lnTo>
                    <a:pt x="1808544" y="1001572"/>
                  </a:lnTo>
                  <a:lnTo>
                    <a:pt x="1811481" y="1011430"/>
                  </a:lnTo>
                  <a:lnTo>
                    <a:pt x="1817066" y="1017986"/>
                  </a:lnTo>
                  <a:lnTo>
                    <a:pt x="1823806" y="1020235"/>
                  </a:lnTo>
                  <a:lnTo>
                    <a:pt x="1830547" y="1019613"/>
                  </a:lnTo>
                  <a:lnTo>
                    <a:pt x="1836133" y="1017555"/>
                  </a:lnTo>
                  <a:lnTo>
                    <a:pt x="1842295" y="1012435"/>
                  </a:lnTo>
                  <a:lnTo>
                    <a:pt x="1846147" y="1006453"/>
                  </a:lnTo>
                  <a:lnTo>
                    <a:pt x="1846532" y="999897"/>
                  </a:lnTo>
                  <a:lnTo>
                    <a:pt x="1842295" y="993054"/>
                  </a:lnTo>
                  <a:lnTo>
                    <a:pt x="1837674" y="988460"/>
                  </a:lnTo>
                  <a:lnTo>
                    <a:pt x="1833051" y="985397"/>
                  </a:lnTo>
                  <a:lnTo>
                    <a:pt x="1824578" y="983100"/>
                  </a:lnTo>
                  <a:close/>
                </a:path>
                <a:path w="2484755" h="1059815">
                  <a:moveTo>
                    <a:pt x="2055683" y="976975"/>
                  </a:moveTo>
                  <a:lnTo>
                    <a:pt x="2051831" y="977741"/>
                  </a:lnTo>
                  <a:lnTo>
                    <a:pt x="2048749" y="980804"/>
                  </a:lnTo>
                  <a:lnTo>
                    <a:pt x="2043020" y="983770"/>
                  </a:lnTo>
                  <a:lnTo>
                    <a:pt x="2039891" y="988460"/>
                  </a:lnTo>
                  <a:lnTo>
                    <a:pt x="2039650" y="995447"/>
                  </a:lnTo>
                  <a:lnTo>
                    <a:pt x="2042587" y="1005305"/>
                  </a:lnTo>
                  <a:lnTo>
                    <a:pt x="2048172" y="1011861"/>
                  </a:lnTo>
                  <a:lnTo>
                    <a:pt x="2054912" y="1014110"/>
                  </a:lnTo>
                  <a:lnTo>
                    <a:pt x="2061653" y="1013488"/>
                  </a:lnTo>
                  <a:lnTo>
                    <a:pt x="2067239" y="1011430"/>
                  </a:lnTo>
                  <a:lnTo>
                    <a:pt x="2073402" y="1006310"/>
                  </a:lnTo>
                  <a:lnTo>
                    <a:pt x="2077253" y="1000328"/>
                  </a:lnTo>
                  <a:lnTo>
                    <a:pt x="2077638" y="993772"/>
                  </a:lnTo>
                  <a:lnTo>
                    <a:pt x="2073401" y="986929"/>
                  </a:lnTo>
                  <a:lnTo>
                    <a:pt x="2068779" y="982335"/>
                  </a:lnTo>
                  <a:lnTo>
                    <a:pt x="2064157" y="979272"/>
                  </a:lnTo>
                  <a:lnTo>
                    <a:pt x="2055683" y="976975"/>
                  </a:lnTo>
                  <a:close/>
                </a:path>
                <a:path w="2484755" h="1059815">
                  <a:moveTo>
                    <a:pt x="407131" y="973912"/>
                  </a:moveTo>
                  <a:lnTo>
                    <a:pt x="403278" y="974678"/>
                  </a:lnTo>
                  <a:lnTo>
                    <a:pt x="400197" y="977741"/>
                  </a:lnTo>
                  <a:lnTo>
                    <a:pt x="394468" y="980708"/>
                  </a:lnTo>
                  <a:lnTo>
                    <a:pt x="391338" y="985398"/>
                  </a:lnTo>
                  <a:lnTo>
                    <a:pt x="391097" y="992384"/>
                  </a:lnTo>
                  <a:lnTo>
                    <a:pt x="394034" y="1002242"/>
                  </a:lnTo>
                  <a:lnTo>
                    <a:pt x="399619" y="1008798"/>
                  </a:lnTo>
                  <a:lnTo>
                    <a:pt x="406360" y="1011047"/>
                  </a:lnTo>
                  <a:lnTo>
                    <a:pt x="413101" y="1010425"/>
                  </a:lnTo>
                  <a:lnTo>
                    <a:pt x="418686" y="1008368"/>
                  </a:lnTo>
                  <a:lnTo>
                    <a:pt x="423549" y="1004539"/>
                  </a:lnTo>
                  <a:lnTo>
                    <a:pt x="427545" y="998414"/>
                  </a:lnTo>
                  <a:lnTo>
                    <a:pt x="428652" y="991140"/>
                  </a:lnTo>
                  <a:lnTo>
                    <a:pt x="424849" y="983866"/>
                  </a:lnTo>
                  <a:lnTo>
                    <a:pt x="420227" y="979272"/>
                  </a:lnTo>
                  <a:lnTo>
                    <a:pt x="415605" y="976210"/>
                  </a:lnTo>
                  <a:lnTo>
                    <a:pt x="407131" y="973912"/>
                  </a:lnTo>
                  <a:close/>
                </a:path>
                <a:path w="2484755" h="1059815">
                  <a:moveTo>
                    <a:pt x="2252893" y="964725"/>
                  </a:moveTo>
                  <a:lnTo>
                    <a:pt x="2249041" y="965491"/>
                  </a:lnTo>
                  <a:lnTo>
                    <a:pt x="2245958" y="968553"/>
                  </a:lnTo>
                  <a:lnTo>
                    <a:pt x="2238929" y="971520"/>
                  </a:lnTo>
                  <a:lnTo>
                    <a:pt x="2235944" y="976210"/>
                  </a:lnTo>
                  <a:lnTo>
                    <a:pt x="2236426" y="983197"/>
                  </a:lnTo>
                  <a:lnTo>
                    <a:pt x="2239796" y="993055"/>
                  </a:lnTo>
                  <a:lnTo>
                    <a:pt x="2245381" y="999611"/>
                  </a:lnTo>
                  <a:lnTo>
                    <a:pt x="2252122" y="1001860"/>
                  </a:lnTo>
                  <a:lnTo>
                    <a:pt x="2258863" y="1001238"/>
                  </a:lnTo>
                  <a:lnTo>
                    <a:pt x="2264448" y="999180"/>
                  </a:lnTo>
                  <a:lnTo>
                    <a:pt x="2270611" y="994060"/>
                  </a:lnTo>
                  <a:lnTo>
                    <a:pt x="2274462" y="988078"/>
                  </a:lnTo>
                  <a:lnTo>
                    <a:pt x="2274847" y="981522"/>
                  </a:lnTo>
                  <a:lnTo>
                    <a:pt x="2270610" y="974678"/>
                  </a:lnTo>
                  <a:lnTo>
                    <a:pt x="2265989" y="970085"/>
                  </a:lnTo>
                  <a:lnTo>
                    <a:pt x="2261366" y="967022"/>
                  </a:lnTo>
                  <a:lnTo>
                    <a:pt x="2252893" y="964725"/>
                  </a:lnTo>
                  <a:close/>
                </a:path>
                <a:path w="2484755" h="1059815">
                  <a:moveTo>
                    <a:pt x="1950915" y="961662"/>
                  </a:moveTo>
                  <a:lnTo>
                    <a:pt x="1947063" y="962428"/>
                  </a:lnTo>
                  <a:lnTo>
                    <a:pt x="1943980" y="965491"/>
                  </a:lnTo>
                  <a:lnTo>
                    <a:pt x="1938251" y="970180"/>
                  </a:lnTo>
                  <a:lnTo>
                    <a:pt x="1935122" y="975444"/>
                  </a:lnTo>
                  <a:lnTo>
                    <a:pt x="1934881" y="981857"/>
                  </a:lnTo>
                  <a:lnTo>
                    <a:pt x="1937818" y="989992"/>
                  </a:lnTo>
                  <a:lnTo>
                    <a:pt x="1943403" y="996548"/>
                  </a:lnTo>
                  <a:lnTo>
                    <a:pt x="1950143" y="998797"/>
                  </a:lnTo>
                  <a:lnTo>
                    <a:pt x="1956884" y="998175"/>
                  </a:lnTo>
                  <a:lnTo>
                    <a:pt x="1962470" y="996117"/>
                  </a:lnTo>
                  <a:lnTo>
                    <a:pt x="1967333" y="992289"/>
                  </a:lnTo>
                  <a:lnTo>
                    <a:pt x="1971329" y="986164"/>
                  </a:lnTo>
                  <a:lnTo>
                    <a:pt x="1972436" y="978890"/>
                  </a:lnTo>
                  <a:lnTo>
                    <a:pt x="1968632" y="971616"/>
                  </a:lnTo>
                  <a:lnTo>
                    <a:pt x="1964011" y="967022"/>
                  </a:lnTo>
                  <a:lnTo>
                    <a:pt x="1959389" y="963960"/>
                  </a:lnTo>
                  <a:lnTo>
                    <a:pt x="1950915" y="961662"/>
                  </a:lnTo>
                  <a:close/>
                </a:path>
                <a:path w="2484755" h="1059815">
                  <a:moveTo>
                    <a:pt x="243816" y="961662"/>
                  </a:moveTo>
                  <a:lnTo>
                    <a:pt x="239964" y="962428"/>
                  </a:lnTo>
                  <a:lnTo>
                    <a:pt x="236883" y="965491"/>
                  </a:lnTo>
                  <a:lnTo>
                    <a:pt x="231153" y="970180"/>
                  </a:lnTo>
                  <a:lnTo>
                    <a:pt x="228024" y="975444"/>
                  </a:lnTo>
                  <a:lnTo>
                    <a:pt x="227783" y="981857"/>
                  </a:lnTo>
                  <a:lnTo>
                    <a:pt x="230720" y="989992"/>
                  </a:lnTo>
                  <a:lnTo>
                    <a:pt x="236305" y="996548"/>
                  </a:lnTo>
                  <a:lnTo>
                    <a:pt x="243045" y="998797"/>
                  </a:lnTo>
                  <a:lnTo>
                    <a:pt x="249786" y="998175"/>
                  </a:lnTo>
                  <a:lnTo>
                    <a:pt x="255372" y="996117"/>
                  </a:lnTo>
                  <a:lnTo>
                    <a:pt x="260234" y="992289"/>
                  </a:lnTo>
                  <a:lnTo>
                    <a:pt x="264231" y="986164"/>
                  </a:lnTo>
                  <a:lnTo>
                    <a:pt x="265338" y="978890"/>
                  </a:lnTo>
                  <a:lnTo>
                    <a:pt x="261534" y="971616"/>
                  </a:lnTo>
                  <a:lnTo>
                    <a:pt x="256912" y="967022"/>
                  </a:lnTo>
                  <a:lnTo>
                    <a:pt x="252290" y="963960"/>
                  </a:lnTo>
                  <a:lnTo>
                    <a:pt x="243816" y="961662"/>
                  </a:lnTo>
                  <a:close/>
                </a:path>
                <a:path w="2484755" h="1059815">
                  <a:moveTo>
                    <a:pt x="2462429" y="958600"/>
                  </a:moveTo>
                  <a:lnTo>
                    <a:pt x="2458577" y="959366"/>
                  </a:lnTo>
                  <a:lnTo>
                    <a:pt x="2455496" y="962428"/>
                  </a:lnTo>
                  <a:lnTo>
                    <a:pt x="2449766" y="965395"/>
                  </a:lnTo>
                  <a:lnTo>
                    <a:pt x="2446637" y="970085"/>
                  </a:lnTo>
                  <a:lnTo>
                    <a:pt x="2446396" y="977072"/>
                  </a:lnTo>
                  <a:lnTo>
                    <a:pt x="2449332" y="986930"/>
                  </a:lnTo>
                  <a:lnTo>
                    <a:pt x="2454918" y="993485"/>
                  </a:lnTo>
                  <a:lnTo>
                    <a:pt x="2461658" y="995735"/>
                  </a:lnTo>
                  <a:lnTo>
                    <a:pt x="2468399" y="995112"/>
                  </a:lnTo>
                  <a:lnTo>
                    <a:pt x="2473984" y="993055"/>
                  </a:lnTo>
                  <a:lnTo>
                    <a:pt x="2480147" y="987934"/>
                  </a:lnTo>
                  <a:lnTo>
                    <a:pt x="2483999" y="981953"/>
                  </a:lnTo>
                  <a:lnTo>
                    <a:pt x="2484384" y="975396"/>
                  </a:lnTo>
                  <a:lnTo>
                    <a:pt x="2480148" y="968553"/>
                  </a:lnTo>
                  <a:lnTo>
                    <a:pt x="2475525" y="963960"/>
                  </a:lnTo>
                  <a:lnTo>
                    <a:pt x="2470903" y="960897"/>
                  </a:lnTo>
                  <a:lnTo>
                    <a:pt x="2462429" y="958600"/>
                  </a:lnTo>
                  <a:close/>
                </a:path>
                <a:path w="2484755" h="1059815">
                  <a:moveTo>
                    <a:pt x="1571902" y="955537"/>
                  </a:moveTo>
                  <a:lnTo>
                    <a:pt x="1556302" y="975732"/>
                  </a:lnTo>
                  <a:lnTo>
                    <a:pt x="1558806" y="983867"/>
                  </a:lnTo>
                  <a:lnTo>
                    <a:pt x="1564391" y="990423"/>
                  </a:lnTo>
                  <a:lnTo>
                    <a:pt x="1571131" y="992672"/>
                  </a:lnTo>
                  <a:lnTo>
                    <a:pt x="1577872" y="992050"/>
                  </a:lnTo>
                  <a:lnTo>
                    <a:pt x="1583457" y="989992"/>
                  </a:lnTo>
                  <a:lnTo>
                    <a:pt x="1589620" y="984872"/>
                  </a:lnTo>
                  <a:lnTo>
                    <a:pt x="1593471" y="978890"/>
                  </a:lnTo>
                  <a:lnTo>
                    <a:pt x="1593857" y="972334"/>
                  </a:lnTo>
                  <a:lnTo>
                    <a:pt x="1589620" y="965491"/>
                  </a:lnTo>
                  <a:lnTo>
                    <a:pt x="1584997" y="960897"/>
                  </a:lnTo>
                  <a:lnTo>
                    <a:pt x="1580376" y="957834"/>
                  </a:lnTo>
                  <a:lnTo>
                    <a:pt x="1571902" y="955537"/>
                  </a:lnTo>
                  <a:close/>
                </a:path>
                <a:path w="2484755" h="1059815">
                  <a:moveTo>
                    <a:pt x="1236029" y="940223"/>
                  </a:moveTo>
                  <a:lnTo>
                    <a:pt x="1232176" y="940989"/>
                  </a:lnTo>
                  <a:lnTo>
                    <a:pt x="1229095" y="944052"/>
                  </a:lnTo>
                  <a:lnTo>
                    <a:pt x="1223365" y="947449"/>
                  </a:lnTo>
                  <a:lnTo>
                    <a:pt x="1220236" y="952857"/>
                  </a:lnTo>
                  <a:lnTo>
                    <a:pt x="1219995" y="959987"/>
                  </a:lnTo>
                  <a:lnTo>
                    <a:pt x="1222933" y="968553"/>
                  </a:lnTo>
                  <a:lnTo>
                    <a:pt x="1228518" y="975109"/>
                  </a:lnTo>
                  <a:lnTo>
                    <a:pt x="1235258" y="977358"/>
                  </a:lnTo>
                  <a:lnTo>
                    <a:pt x="1241999" y="976736"/>
                  </a:lnTo>
                  <a:lnTo>
                    <a:pt x="1247583" y="974678"/>
                  </a:lnTo>
                  <a:lnTo>
                    <a:pt x="1253746" y="969558"/>
                  </a:lnTo>
                  <a:lnTo>
                    <a:pt x="1257598" y="963576"/>
                  </a:lnTo>
                  <a:lnTo>
                    <a:pt x="1257984" y="957020"/>
                  </a:lnTo>
                  <a:lnTo>
                    <a:pt x="1253747" y="950177"/>
                  </a:lnTo>
                  <a:lnTo>
                    <a:pt x="1249124" y="945583"/>
                  </a:lnTo>
                  <a:lnTo>
                    <a:pt x="1244502" y="942521"/>
                  </a:lnTo>
                  <a:lnTo>
                    <a:pt x="1236029" y="940223"/>
                  </a:lnTo>
                  <a:close/>
                </a:path>
                <a:path w="2484755" h="1059815">
                  <a:moveTo>
                    <a:pt x="1041899" y="937161"/>
                  </a:moveTo>
                  <a:lnTo>
                    <a:pt x="1038047" y="937927"/>
                  </a:lnTo>
                  <a:lnTo>
                    <a:pt x="1034966" y="940989"/>
                  </a:lnTo>
                  <a:lnTo>
                    <a:pt x="1029237" y="943956"/>
                  </a:lnTo>
                  <a:lnTo>
                    <a:pt x="1026107" y="948646"/>
                  </a:lnTo>
                  <a:lnTo>
                    <a:pt x="1025867" y="955633"/>
                  </a:lnTo>
                  <a:lnTo>
                    <a:pt x="1028803" y="965491"/>
                  </a:lnTo>
                  <a:lnTo>
                    <a:pt x="1034389" y="972047"/>
                  </a:lnTo>
                  <a:lnTo>
                    <a:pt x="1041130" y="974296"/>
                  </a:lnTo>
                  <a:lnTo>
                    <a:pt x="1047870" y="973674"/>
                  </a:lnTo>
                  <a:lnTo>
                    <a:pt x="1053455" y="971616"/>
                  </a:lnTo>
                  <a:lnTo>
                    <a:pt x="1059618" y="966496"/>
                  </a:lnTo>
                  <a:lnTo>
                    <a:pt x="1063470" y="960514"/>
                  </a:lnTo>
                  <a:lnTo>
                    <a:pt x="1063855" y="953958"/>
                  </a:lnTo>
                  <a:lnTo>
                    <a:pt x="1059618" y="947114"/>
                  </a:lnTo>
                  <a:lnTo>
                    <a:pt x="1054996" y="942521"/>
                  </a:lnTo>
                  <a:lnTo>
                    <a:pt x="1050374" y="939458"/>
                  </a:lnTo>
                  <a:lnTo>
                    <a:pt x="1041899" y="937161"/>
                  </a:lnTo>
                  <a:close/>
                </a:path>
                <a:path w="2484755" h="1059815">
                  <a:moveTo>
                    <a:pt x="940213" y="937161"/>
                  </a:moveTo>
                  <a:lnTo>
                    <a:pt x="936361" y="937927"/>
                  </a:lnTo>
                  <a:lnTo>
                    <a:pt x="933280" y="940989"/>
                  </a:lnTo>
                  <a:lnTo>
                    <a:pt x="927551" y="944387"/>
                  </a:lnTo>
                  <a:lnTo>
                    <a:pt x="924421" y="949794"/>
                  </a:lnTo>
                  <a:lnTo>
                    <a:pt x="924180" y="956925"/>
                  </a:lnTo>
                  <a:lnTo>
                    <a:pt x="927117" y="965491"/>
                  </a:lnTo>
                  <a:lnTo>
                    <a:pt x="932702" y="972047"/>
                  </a:lnTo>
                  <a:lnTo>
                    <a:pt x="939443" y="974296"/>
                  </a:lnTo>
                  <a:lnTo>
                    <a:pt x="946183" y="973674"/>
                  </a:lnTo>
                  <a:lnTo>
                    <a:pt x="951769" y="971616"/>
                  </a:lnTo>
                  <a:lnTo>
                    <a:pt x="957932" y="966496"/>
                  </a:lnTo>
                  <a:lnTo>
                    <a:pt x="961783" y="960514"/>
                  </a:lnTo>
                  <a:lnTo>
                    <a:pt x="962168" y="953958"/>
                  </a:lnTo>
                  <a:lnTo>
                    <a:pt x="957932" y="947114"/>
                  </a:lnTo>
                  <a:lnTo>
                    <a:pt x="953309" y="942521"/>
                  </a:lnTo>
                  <a:lnTo>
                    <a:pt x="948688" y="939458"/>
                  </a:lnTo>
                  <a:lnTo>
                    <a:pt x="940213" y="937161"/>
                  </a:lnTo>
                  <a:close/>
                </a:path>
                <a:path w="2484755" h="1059815">
                  <a:moveTo>
                    <a:pt x="120559" y="937161"/>
                  </a:moveTo>
                  <a:lnTo>
                    <a:pt x="116707" y="937927"/>
                  </a:lnTo>
                  <a:lnTo>
                    <a:pt x="113626" y="940989"/>
                  </a:lnTo>
                  <a:lnTo>
                    <a:pt x="106596" y="944387"/>
                  </a:lnTo>
                  <a:lnTo>
                    <a:pt x="103611" y="949794"/>
                  </a:lnTo>
                  <a:lnTo>
                    <a:pt x="104093" y="956925"/>
                  </a:lnTo>
                  <a:lnTo>
                    <a:pt x="107463" y="965491"/>
                  </a:lnTo>
                  <a:lnTo>
                    <a:pt x="113048" y="972047"/>
                  </a:lnTo>
                  <a:lnTo>
                    <a:pt x="119789" y="974296"/>
                  </a:lnTo>
                  <a:lnTo>
                    <a:pt x="126530" y="973674"/>
                  </a:lnTo>
                  <a:lnTo>
                    <a:pt x="132115" y="971616"/>
                  </a:lnTo>
                  <a:lnTo>
                    <a:pt x="138278" y="966496"/>
                  </a:lnTo>
                  <a:lnTo>
                    <a:pt x="142129" y="960514"/>
                  </a:lnTo>
                  <a:lnTo>
                    <a:pt x="142514" y="953958"/>
                  </a:lnTo>
                  <a:lnTo>
                    <a:pt x="138278" y="947114"/>
                  </a:lnTo>
                  <a:lnTo>
                    <a:pt x="133656" y="942521"/>
                  </a:lnTo>
                  <a:lnTo>
                    <a:pt x="129034" y="939458"/>
                  </a:lnTo>
                  <a:lnTo>
                    <a:pt x="120559" y="937161"/>
                  </a:lnTo>
                  <a:close/>
                </a:path>
                <a:path w="2484755" h="1059815">
                  <a:moveTo>
                    <a:pt x="527305" y="924910"/>
                  </a:moveTo>
                  <a:lnTo>
                    <a:pt x="523453" y="925677"/>
                  </a:lnTo>
                  <a:lnTo>
                    <a:pt x="520371" y="928739"/>
                  </a:lnTo>
                  <a:lnTo>
                    <a:pt x="513342" y="933429"/>
                  </a:lnTo>
                  <a:lnTo>
                    <a:pt x="510357" y="938693"/>
                  </a:lnTo>
                  <a:lnTo>
                    <a:pt x="510838" y="945105"/>
                  </a:lnTo>
                  <a:lnTo>
                    <a:pt x="514209" y="953241"/>
                  </a:lnTo>
                  <a:lnTo>
                    <a:pt x="519794" y="959796"/>
                  </a:lnTo>
                  <a:lnTo>
                    <a:pt x="526534" y="962045"/>
                  </a:lnTo>
                  <a:lnTo>
                    <a:pt x="533275" y="961423"/>
                  </a:lnTo>
                  <a:lnTo>
                    <a:pt x="538860" y="959366"/>
                  </a:lnTo>
                  <a:lnTo>
                    <a:pt x="545023" y="954245"/>
                  </a:lnTo>
                  <a:lnTo>
                    <a:pt x="548875" y="948263"/>
                  </a:lnTo>
                  <a:lnTo>
                    <a:pt x="549260" y="941707"/>
                  </a:lnTo>
                  <a:lnTo>
                    <a:pt x="545023" y="934864"/>
                  </a:lnTo>
                  <a:lnTo>
                    <a:pt x="540401" y="930270"/>
                  </a:lnTo>
                  <a:lnTo>
                    <a:pt x="535779" y="927208"/>
                  </a:lnTo>
                  <a:lnTo>
                    <a:pt x="527305" y="924910"/>
                  </a:lnTo>
                  <a:close/>
                </a:path>
                <a:path w="2484755" h="1059815">
                  <a:moveTo>
                    <a:pt x="832365" y="918785"/>
                  </a:moveTo>
                  <a:lnTo>
                    <a:pt x="828511" y="919552"/>
                  </a:lnTo>
                  <a:lnTo>
                    <a:pt x="825430" y="922614"/>
                  </a:lnTo>
                  <a:lnTo>
                    <a:pt x="818401" y="927304"/>
                  </a:lnTo>
                  <a:lnTo>
                    <a:pt x="815416" y="932567"/>
                  </a:lnTo>
                  <a:lnTo>
                    <a:pt x="815898" y="938980"/>
                  </a:lnTo>
                  <a:lnTo>
                    <a:pt x="819268" y="947115"/>
                  </a:lnTo>
                  <a:lnTo>
                    <a:pt x="824853" y="953671"/>
                  </a:lnTo>
                  <a:lnTo>
                    <a:pt x="831594" y="955920"/>
                  </a:lnTo>
                  <a:lnTo>
                    <a:pt x="838334" y="955298"/>
                  </a:lnTo>
                  <a:lnTo>
                    <a:pt x="843919" y="953241"/>
                  </a:lnTo>
                  <a:lnTo>
                    <a:pt x="850082" y="948120"/>
                  </a:lnTo>
                  <a:lnTo>
                    <a:pt x="853934" y="942138"/>
                  </a:lnTo>
                  <a:lnTo>
                    <a:pt x="854319" y="935582"/>
                  </a:lnTo>
                  <a:lnTo>
                    <a:pt x="850082" y="928739"/>
                  </a:lnTo>
                  <a:lnTo>
                    <a:pt x="845461" y="924145"/>
                  </a:lnTo>
                  <a:lnTo>
                    <a:pt x="840838" y="921083"/>
                  </a:lnTo>
                  <a:lnTo>
                    <a:pt x="832365" y="918785"/>
                  </a:lnTo>
                  <a:close/>
                </a:path>
                <a:path w="2484755" h="1059815">
                  <a:moveTo>
                    <a:pt x="2163533" y="912660"/>
                  </a:moveTo>
                  <a:lnTo>
                    <a:pt x="2159680" y="913426"/>
                  </a:lnTo>
                  <a:lnTo>
                    <a:pt x="2156599" y="916489"/>
                  </a:lnTo>
                  <a:lnTo>
                    <a:pt x="2152170" y="920748"/>
                  </a:lnTo>
                  <a:lnTo>
                    <a:pt x="2148896" y="925294"/>
                  </a:lnTo>
                  <a:lnTo>
                    <a:pt x="2147933" y="931563"/>
                  </a:lnTo>
                  <a:lnTo>
                    <a:pt x="2150437" y="940990"/>
                  </a:lnTo>
                  <a:lnTo>
                    <a:pt x="2156021" y="947546"/>
                  </a:lnTo>
                  <a:lnTo>
                    <a:pt x="2162762" y="949795"/>
                  </a:lnTo>
                  <a:lnTo>
                    <a:pt x="2169502" y="949173"/>
                  </a:lnTo>
                  <a:lnTo>
                    <a:pt x="2175087" y="947115"/>
                  </a:lnTo>
                  <a:lnTo>
                    <a:pt x="2181250" y="941995"/>
                  </a:lnTo>
                  <a:lnTo>
                    <a:pt x="2185102" y="936013"/>
                  </a:lnTo>
                  <a:lnTo>
                    <a:pt x="2185487" y="929457"/>
                  </a:lnTo>
                  <a:lnTo>
                    <a:pt x="2181249" y="922614"/>
                  </a:lnTo>
                  <a:lnTo>
                    <a:pt x="2176628" y="918020"/>
                  </a:lnTo>
                  <a:lnTo>
                    <a:pt x="2172005" y="914958"/>
                  </a:lnTo>
                  <a:lnTo>
                    <a:pt x="2163533" y="912660"/>
                  </a:lnTo>
                  <a:close/>
                </a:path>
                <a:path w="2484755" h="1059815">
                  <a:moveTo>
                    <a:pt x="635154" y="912660"/>
                  </a:moveTo>
                  <a:lnTo>
                    <a:pt x="631302" y="913426"/>
                  </a:lnTo>
                  <a:lnTo>
                    <a:pt x="628221" y="916489"/>
                  </a:lnTo>
                  <a:lnTo>
                    <a:pt x="622491" y="919456"/>
                  </a:lnTo>
                  <a:lnTo>
                    <a:pt x="619362" y="924145"/>
                  </a:lnTo>
                  <a:lnTo>
                    <a:pt x="619121" y="931132"/>
                  </a:lnTo>
                  <a:lnTo>
                    <a:pt x="622058" y="940990"/>
                  </a:lnTo>
                  <a:lnTo>
                    <a:pt x="627643" y="947546"/>
                  </a:lnTo>
                  <a:lnTo>
                    <a:pt x="634384" y="949795"/>
                  </a:lnTo>
                  <a:lnTo>
                    <a:pt x="641124" y="949173"/>
                  </a:lnTo>
                  <a:lnTo>
                    <a:pt x="646710" y="947115"/>
                  </a:lnTo>
                  <a:lnTo>
                    <a:pt x="652872" y="941995"/>
                  </a:lnTo>
                  <a:lnTo>
                    <a:pt x="656724" y="936013"/>
                  </a:lnTo>
                  <a:lnTo>
                    <a:pt x="657109" y="929457"/>
                  </a:lnTo>
                  <a:lnTo>
                    <a:pt x="652872" y="922614"/>
                  </a:lnTo>
                  <a:lnTo>
                    <a:pt x="648250" y="918020"/>
                  </a:lnTo>
                  <a:lnTo>
                    <a:pt x="643629" y="914958"/>
                  </a:lnTo>
                  <a:lnTo>
                    <a:pt x="635154" y="912660"/>
                  </a:lnTo>
                  <a:close/>
                </a:path>
                <a:path w="2484755" h="1059815">
                  <a:moveTo>
                    <a:pt x="1346958" y="903473"/>
                  </a:moveTo>
                  <a:lnTo>
                    <a:pt x="1343107" y="904239"/>
                  </a:lnTo>
                  <a:lnTo>
                    <a:pt x="1340026" y="907301"/>
                  </a:lnTo>
                  <a:lnTo>
                    <a:pt x="1334296" y="910699"/>
                  </a:lnTo>
                  <a:lnTo>
                    <a:pt x="1331166" y="916106"/>
                  </a:lnTo>
                  <a:lnTo>
                    <a:pt x="1330926" y="923237"/>
                  </a:lnTo>
                  <a:lnTo>
                    <a:pt x="1333862" y="931803"/>
                  </a:lnTo>
                  <a:lnTo>
                    <a:pt x="1339448" y="938358"/>
                  </a:lnTo>
                  <a:lnTo>
                    <a:pt x="1346188" y="940608"/>
                  </a:lnTo>
                  <a:lnTo>
                    <a:pt x="1352929" y="939985"/>
                  </a:lnTo>
                  <a:lnTo>
                    <a:pt x="1358514" y="937928"/>
                  </a:lnTo>
                  <a:lnTo>
                    <a:pt x="1364677" y="932807"/>
                  </a:lnTo>
                  <a:lnTo>
                    <a:pt x="1368529" y="926826"/>
                  </a:lnTo>
                  <a:lnTo>
                    <a:pt x="1368914" y="920269"/>
                  </a:lnTo>
                  <a:lnTo>
                    <a:pt x="1364677" y="913426"/>
                  </a:lnTo>
                  <a:lnTo>
                    <a:pt x="1360055" y="908833"/>
                  </a:lnTo>
                  <a:lnTo>
                    <a:pt x="1355433" y="905770"/>
                  </a:lnTo>
                  <a:lnTo>
                    <a:pt x="1346958" y="903473"/>
                  </a:lnTo>
                  <a:close/>
                </a:path>
                <a:path w="2484755" h="1059815">
                  <a:moveTo>
                    <a:pt x="730678" y="897346"/>
                  </a:moveTo>
                  <a:lnTo>
                    <a:pt x="726825" y="898113"/>
                  </a:lnTo>
                  <a:lnTo>
                    <a:pt x="723744" y="901175"/>
                  </a:lnTo>
                  <a:lnTo>
                    <a:pt x="718015" y="904142"/>
                  </a:lnTo>
                  <a:lnTo>
                    <a:pt x="714885" y="908832"/>
                  </a:lnTo>
                  <a:lnTo>
                    <a:pt x="714645" y="915818"/>
                  </a:lnTo>
                  <a:lnTo>
                    <a:pt x="717582" y="925677"/>
                  </a:lnTo>
                  <a:lnTo>
                    <a:pt x="723167" y="932232"/>
                  </a:lnTo>
                  <a:lnTo>
                    <a:pt x="729907" y="934481"/>
                  </a:lnTo>
                  <a:lnTo>
                    <a:pt x="736647" y="933859"/>
                  </a:lnTo>
                  <a:lnTo>
                    <a:pt x="742233" y="931802"/>
                  </a:lnTo>
                  <a:lnTo>
                    <a:pt x="748396" y="926681"/>
                  </a:lnTo>
                  <a:lnTo>
                    <a:pt x="752248" y="920699"/>
                  </a:lnTo>
                  <a:lnTo>
                    <a:pt x="752633" y="914143"/>
                  </a:lnTo>
                  <a:lnTo>
                    <a:pt x="748396" y="907300"/>
                  </a:lnTo>
                  <a:lnTo>
                    <a:pt x="743774" y="902706"/>
                  </a:lnTo>
                  <a:lnTo>
                    <a:pt x="739152" y="899644"/>
                  </a:lnTo>
                  <a:lnTo>
                    <a:pt x="730678" y="897346"/>
                  </a:lnTo>
                  <a:close/>
                </a:path>
                <a:path w="2484755" h="1059815">
                  <a:moveTo>
                    <a:pt x="1451727" y="891221"/>
                  </a:moveTo>
                  <a:lnTo>
                    <a:pt x="1447875" y="891987"/>
                  </a:lnTo>
                  <a:lnTo>
                    <a:pt x="1444794" y="895050"/>
                  </a:lnTo>
                  <a:lnTo>
                    <a:pt x="1439065" y="898448"/>
                  </a:lnTo>
                  <a:lnTo>
                    <a:pt x="1435935" y="903855"/>
                  </a:lnTo>
                  <a:lnTo>
                    <a:pt x="1435694" y="910985"/>
                  </a:lnTo>
                  <a:lnTo>
                    <a:pt x="1438631" y="919552"/>
                  </a:lnTo>
                  <a:lnTo>
                    <a:pt x="1444216" y="926107"/>
                  </a:lnTo>
                  <a:lnTo>
                    <a:pt x="1450957" y="928356"/>
                  </a:lnTo>
                  <a:lnTo>
                    <a:pt x="1457698" y="927734"/>
                  </a:lnTo>
                  <a:lnTo>
                    <a:pt x="1463283" y="925677"/>
                  </a:lnTo>
                  <a:lnTo>
                    <a:pt x="1469446" y="920556"/>
                  </a:lnTo>
                  <a:lnTo>
                    <a:pt x="1473297" y="914574"/>
                  </a:lnTo>
                  <a:lnTo>
                    <a:pt x="1473683" y="908018"/>
                  </a:lnTo>
                  <a:lnTo>
                    <a:pt x="1469446" y="901175"/>
                  </a:lnTo>
                  <a:lnTo>
                    <a:pt x="1464823" y="896581"/>
                  </a:lnTo>
                  <a:lnTo>
                    <a:pt x="1460202" y="893519"/>
                  </a:lnTo>
                  <a:lnTo>
                    <a:pt x="1451727" y="891221"/>
                  </a:lnTo>
                  <a:close/>
                </a:path>
                <a:path w="2484755" h="1059815">
                  <a:moveTo>
                    <a:pt x="1143586" y="891221"/>
                  </a:moveTo>
                  <a:lnTo>
                    <a:pt x="1139734" y="891987"/>
                  </a:lnTo>
                  <a:lnTo>
                    <a:pt x="1136653" y="895050"/>
                  </a:lnTo>
                  <a:lnTo>
                    <a:pt x="1130923" y="898017"/>
                  </a:lnTo>
                  <a:lnTo>
                    <a:pt x="1127794" y="902707"/>
                  </a:lnTo>
                  <a:lnTo>
                    <a:pt x="1127553" y="909693"/>
                  </a:lnTo>
                  <a:lnTo>
                    <a:pt x="1130489" y="919552"/>
                  </a:lnTo>
                  <a:lnTo>
                    <a:pt x="1136075" y="926107"/>
                  </a:lnTo>
                  <a:lnTo>
                    <a:pt x="1142816" y="928356"/>
                  </a:lnTo>
                  <a:lnTo>
                    <a:pt x="1149557" y="927734"/>
                  </a:lnTo>
                  <a:lnTo>
                    <a:pt x="1155141" y="925677"/>
                  </a:lnTo>
                  <a:lnTo>
                    <a:pt x="1160004" y="921848"/>
                  </a:lnTo>
                  <a:lnTo>
                    <a:pt x="1164001" y="915723"/>
                  </a:lnTo>
                  <a:lnTo>
                    <a:pt x="1165108" y="908449"/>
                  </a:lnTo>
                  <a:lnTo>
                    <a:pt x="1161305" y="901175"/>
                  </a:lnTo>
                  <a:lnTo>
                    <a:pt x="1156682" y="896581"/>
                  </a:lnTo>
                  <a:lnTo>
                    <a:pt x="1152060" y="893519"/>
                  </a:lnTo>
                  <a:lnTo>
                    <a:pt x="1143586" y="891221"/>
                  </a:lnTo>
                  <a:close/>
                </a:path>
                <a:path w="2484755" h="1059815">
                  <a:moveTo>
                    <a:pt x="1778356" y="888159"/>
                  </a:moveTo>
                  <a:lnTo>
                    <a:pt x="1774504" y="888925"/>
                  </a:lnTo>
                  <a:lnTo>
                    <a:pt x="1771423" y="891987"/>
                  </a:lnTo>
                  <a:lnTo>
                    <a:pt x="1764394" y="896677"/>
                  </a:lnTo>
                  <a:lnTo>
                    <a:pt x="1761409" y="901941"/>
                  </a:lnTo>
                  <a:lnTo>
                    <a:pt x="1761890" y="908353"/>
                  </a:lnTo>
                  <a:lnTo>
                    <a:pt x="1765260" y="916489"/>
                  </a:lnTo>
                  <a:lnTo>
                    <a:pt x="1770845" y="923045"/>
                  </a:lnTo>
                  <a:lnTo>
                    <a:pt x="1777586" y="925294"/>
                  </a:lnTo>
                  <a:lnTo>
                    <a:pt x="1784326" y="924672"/>
                  </a:lnTo>
                  <a:lnTo>
                    <a:pt x="1789912" y="922614"/>
                  </a:lnTo>
                  <a:lnTo>
                    <a:pt x="1796074" y="917494"/>
                  </a:lnTo>
                  <a:lnTo>
                    <a:pt x="1799926" y="911512"/>
                  </a:lnTo>
                  <a:lnTo>
                    <a:pt x="1800311" y="904956"/>
                  </a:lnTo>
                  <a:lnTo>
                    <a:pt x="1796075" y="898113"/>
                  </a:lnTo>
                  <a:lnTo>
                    <a:pt x="1791452" y="893519"/>
                  </a:lnTo>
                  <a:lnTo>
                    <a:pt x="1786829" y="890456"/>
                  </a:lnTo>
                  <a:lnTo>
                    <a:pt x="1778356" y="888159"/>
                  </a:lnTo>
                  <a:close/>
                </a:path>
                <a:path w="2484755" h="1059815">
                  <a:moveTo>
                    <a:pt x="1673588" y="888159"/>
                  </a:moveTo>
                  <a:lnTo>
                    <a:pt x="1669737" y="888925"/>
                  </a:lnTo>
                  <a:lnTo>
                    <a:pt x="1666654" y="891987"/>
                  </a:lnTo>
                  <a:lnTo>
                    <a:pt x="1660925" y="896677"/>
                  </a:lnTo>
                  <a:lnTo>
                    <a:pt x="1657796" y="901941"/>
                  </a:lnTo>
                  <a:lnTo>
                    <a:pt x="1657555" y="908353"/>
                  </a:lnTo>
                  <a:lnTo>
                    <a:pt x="1660492" y="916489"/>
                  </a:lnTo>
                  <a:lnTo>
                    <a:pt x="1666077" y="923045"/>
                  </a:lnTo>
                  <a:lnTo>
                    <a:pt x="1672818" y="925294"/>
                  </a:lnTo>
                  <a:lnTo>
                    <a:pt x="1679559" y="924672"/>
                  </a:lnTo>
                  <a:lnTo>
                    <a:pt x="1685144" y="922614"/>
                  </a:lnTo>
                  <a:lnTo>
                    <a:pt x="1691307" y="917494"/>
                  </a:lnTo>
                  <a:lnTo>
                    <a:pt x="1695158" y="911512"/>
                  </a:lnTo>
                  <a:lnTo>
                    <a:pt x="1695543" y="904956"/>
                  </a:lnTo>
                  <a:lnTo>
                    <a:pt x="1691306" y="898113"/>
                  </a:lnTo>
                  <a:lnTo>
                    <a:pt x="1686685" y="893519"/>
                  </a:lnTo>
                  <a:lnTo>
                    <a:pt x="1682063" y="890456"/>
                  </a:lnTo>
                  <a:lnTo>
                    <a:pt x="1673588" y="888159"/>
                  </a:lnTo>
                  <a:close/>
                </a:path>
                <a:path w="2484755" h="1059815">
                  <a:moveTo>
                    <a:pt x="2376149" y="885096"/>
                  </a:moveTo>
                  <a:lnTo>
                    <a:pt x="2372298" y="885862"/>
                  </a:lnTo>
                  <a:lnTo>
                    <a:pt x="2369216" y="888925"/>
                  </a:lnTo>
                  <a:lnTo>
                    <a:pt x="2363486" y="893614"/>
                  </a:lnTo>
                  <a:lnTo>
                    <a:pt x="2360357" y="898878"/>
                  </a:lnTo>
                  <a:lnTo>
                    <a:pt x="2360116" y="905291"/>
                  </a:lnTo>
                  <a:lnTo>
                    <a:pt x="2363052" y="913426"/>
                  </a:lnTo>
                  <a:lnTo>
                    <a:pt x="2368638" y="919982"/>
                  </a:lnTo>
                  <a:lnTo>
                    <a:pt x="2375379" y="922231"/>
                  </a:lnTo>
                  <a:lnTo>
                    <a:pt x="2382120" y="921609"/>
                  </a:lnTo>
                  <a:lnTo>
                    <a:pt x="2387704" y="919552"/>
                  </a:lnTo>
                  <a:lnTo>
                    <a:pt x="2393867" y="914431"/>
                  </a:lnTo>
                  <a:lnTo>
                    <a:pt x="2397719" y="908449"/>
                  </a:lnTo>
                  <a:lnTo>
                    <a:pt x="2398104" y="901893"/>
                  </a:lnTo>
                  <a:lnTo>
                    <a:pt x="2393868" y="895050"/>
                  </a:lnTo>
                  <a:lnTo>
                    <a:pt x="2389245" y="890456"/>
                  </a:lnTo>
                  <a:lnTo>
                    <a:pt x="2384623" y="887394"/>
                  </a:lnTo>
                  <a:lnTo>
                    <a:pt x="2376149" y="885096"/>
                  </a:lnTo>
                  <a:close/>
                </a:path>
                <a:path w="2484755" h="1059815">
                  <a:moveTo>
                    <a:pt x="320851" y="878971"/>
                  </a:moveTo>
                  <a:lnTo>
                    <a:pt x="316999" y="879737"/>
                  </a:lnTo>
                  <a:lnTo>
                    <a:pt x="313917" y="882800"/>
                  </a:lnTo>
                  <a:lnTo>
                    <a:pt x="308188" y="887489"/>
                  </a:lnTo>
                  <a:lnTo>
                    <a:pt x="305058" y="892753"/>
                  </a:lnTo>
                  <a:lnTo>
                    <a:pt x="304818" y="899166"/>
                  </a:lnTo>
                  <a:lnTo>
                    <a:pt x="307755" y="907301"/>
                  </a:lnTo>
                  <a:lnTo>
                    <a:pt x="313339" y="913857"/>
                  </a:lnTo>
                  <a:lnTo>
                    <a:pt x="320080" y="916106"/>
                  </a:lnTo>
                  <a:lnTo>
                    <a:pt x="326821" y="915484"/>
                  </a:lnTo>
                  <a:lnTo>
                    <a:pt x="332406" y="913426"/>
                  </a:lnTo>
                  <a:lnTo>
                    <a:pt x="338569" y="908306"/>
                  </a:lnTo>
                  <a:lnTo>
                    <a:pt x="342421" y="902324"/>
                  </a:lnTo>
                  <a:lnTo>
                    <a:pt x="342806" y="895768"/>
                  </a:lnTo>
                  <a:lnTo>
                    <a:pt x="338569" y="888925"/>
                  </a:lnTo>
                  <a:lnTo>
                    <a:pt x="333947" y="884331"/>
                  </a:lnTo>
                  <a:lnTo>
                    <a:pt x="329325" y="881269"/>
                  </a:lnTo>
                  <a:lnTo>
                    <a:pt x="320851" y="878971"/>
                  </a:lnTo>
                  <a:close/>
                </a:path>
                <a:path w="2484755" h="1059815">
                  <a:moveTo>
                    <a:pt x="1898531" y="872846"/>
                  </a:moveTo>
                  <a:lnTo>
                    <a:pt x="1894679" y="873612"/>
                  </a:lnTo>
                  <a:lnTo>
                    <a:pt x="1891597" y="876675"/>
                  </a:lnTo>
                  <a:lnTo>
                    <a:pt x="1885868" y="879642"/>
                  </a:lnTo>
                  <a:lnTo>
                    <a:pt x="1882738" y="884331"/>
                  </a:lnTo>
                  <a:lnTo>
                    <a:pt x="1882498" y="891318"/>
                  </a:lnTo>
                  <a:lnTo>
                    <a:pt x="1885435" y="901176"/>
                  </a:lnTo>
                  <a:lnTo>
                    <a:pt x="1891019" y="907732"/>
                  </a:lnTo>
                  <a:lnTo>
                    <a:pt x="1897760" y="909981"/>
                  </a:lnTo>
                  <a:lnTo>
                    <a:pt x="1904501" y="909359"/>
                  </a:lnTo>
                  <a:lnTo>
                    <a:pt x="1910087" y="907301"/>
                  </a:lnTo>
                  <a:lnTo>
                    <a:pt x="1914949" y="903473"/>
                  </a:lnTo>
                  <a:lnTo>
                    <a:pt x="1918945" y="897347"/>
                  </a:lnTo>
                  <a:lnTo>
                    <a:pt x="1920052" y="890073"/>
                  </a:lnTo>
                  <a:lnTo>
                    <a:pt x="1916249" y="882800"/>
                  </a:lnTo>
                  <a:lnTo>
                    <a:pt x="1911627" y="878206"/>
                  </a:lnTo>
                  <a:lnTo>
                    <a:pt x="1907004" y="875143"/>
                  </a:lnTo>
                  <a:lnTo>
                    <a:pt x="1898531" y="872846"/>
                  </a:lnTo>
                  <a:close/>
                </a:path>
                <a:path w="2484755" h="1059815">
                  <a:moveTo>
                    <a:pt x="2024869" y="863658"/>
                  </a:moveTo>
                  <a:lnTo>
                    <a:pt x="2021016" y="864424"/>
                  </a:lnTo>
                  <a:lnTo>
                    <a:pt x="2017935" y="867487"/>
                  </a:lnTo>
                  <a:lnTo>
                    <a:pt x="2012206" y="872177"/>
                  </a:lnTo>
                  <a:lnTo>
                    <a:pt x="2009076" y="877440"/>
                  </a:lnTo>
                  <a:lnTo>
                    <a:pt x="2008836" y="883853"/>
                  </a:lnTo>
                  <a:lnTo>
                    <a:pt x="2011773" y="891988"/>
                  </a:lnTo>
                  <a:lnTo>
                    <a:pt x="2017358" y="898544"/>
                  </a:lnTo>
                  <a:lnTo>
                    <a:pt x="2024098" y="900793"/>
                  </a:lnTo>
                  <a:lnTo>
                    <a:pt x="2030838" y="900171"/>
                  </a:lnTo>
                  <a:lnTo>
                    <a:pt x="2036424" y="898114"/>
                  </a:lnTo>
                  <a:lnTo>
                    <a:pt x="2041287" y="894285"/>
                  </a:lnTo>
                  <a:lnTo>
                    <a:pt x="2045283" y="888160"/>
                  </a:lnTo>
                  <a:lnTo>
                    <a:pt x="2046391" y="880886"/>
                  </a:lnTo>
                  <a:lnTo>
                    <a:pt x="2042587" y="873612"/>
                  </a:lnTo>
                  <a:lnTo>
                    <a:pt x="2037965" y="869018"/>
                  </a:lnTo>
                  <a:lnTo>
                    <a:pt x="2033343" y="865956"/>
                  </a:lnTo>
                  <a:lnTo>
                    <a:pt x="2024869" y="863658"/>
                  </a:lnTo>
                  <a:close/>
                </a:path>
                <a:path w="2484755" h="1059815">
                  <a:moveTo>
                    <a:pt x="422537" y="863658"/>
                  </a:moveTo>
                  <a:lnTo>
                    <a:pt x="406937" y="883853"/>
                  </a:lnTo>
                  <a:lnTo>
                    <a:pt x="409441" y="891988"/>
                  </a:lnTo>
                  <a:lnTo>
                    <a:pt x="415026" y="898544"/>
                  </a:lnTo>
                  <a:lnTo>
                    <a:pt x="421766" y="900793"/>
                  </a:lnTo>
                  <a:lnTo>
                    <a:pt x="428507" y="900171"/>
                  </a:lnTo>
                  <a:lnTo>
                    <a:pt x="434092" y="898114"/>
                  </a:lnTo>
                  <a:lnTo>
                    <a:pt x="440255" y="892993"/>
                  </a:lnTo>
                  <a:lnTo>
                    <a:pt x="444107" y="887011"/>
                  </a:lnTo>
                  <a:lnTo>
                    <a:pt x="444492" y="880455"/>
                  </a:lnTo>
                  <a:lnTo>
                    <a:pt x="440254" y="873612"/>
                  </a:lnTo>
                  <a:lnTo>
                    <a:pt x="435632" y="869018"/>
                  </a:lnTo>
                  <a:lnTo>
                    <a:pt x="431010" y="865956"/>
                  </a:lnTo>
                  <a:lnTo>
                    <a:pt x="422537" y="863658"/>
                  </a:lnTo>
                  <a:close/>
                </a:path>
                <a:path w="2484755" h="1059815">
                  <a:moveTo>
                    <a:pt x="2265219" y="854471"/>
                  </a:moveTo>
                  <a:lnTo>
                    <a:pt x="2261366" y="855237"/>
                  </a:lnTo>
                  <a:lnTo>
                    <a:pt x="2258285" y="858299"/>
                  </a:lnTo>
                  <a:lnTo>
                    <a:pt x="2252556" y="861266"/>
                  </a:lnTo>
                  <a:lnTo>
                    <a:pt x="2249426" y="865956"/>
                  </a:lnTo>
                  <a:lnTo>
                    <a:pt x="2249186" y="872943"/>
                  </a:lnTo>
                  <a:lnTo>
                    <a:pt x="2252123" y="882801"/>
                  </a:lnTo>
                  <a:lnTo>
                    <a:pt x="2257708" y="889357"/>
                  </a:lnTo>
                  <a:lnTo>
                    <a:pt x="2264449" y="891606"/>
                  </a:lnTo>
                  <a:lnTo>
                    <a:pt x="2271190" y="890984"/>
                  </a:lnTo>
                  <a:lnTo>
                    <a:pt x="2276775" y="888926"/>
                  </a:lnTo>
                  <a:lnTo>
                    <a:pt x="2281637" y="885098"/>
                  </a:lnTo>
                  <a:lnTo>
                    <a:pt x="2285633" y="878972"/>
                  </a:lnTo>
                  <a:lnTo>
                    <a:pt x="2286741" y="871698"/>
                  </a:lnTo>
                  <a:lnTo>
                    <a:pt x="2282937" y="864424"/>
                  </a:lnTo>
                  <a:lnTo>
                    <a:pt x="2278315" y="859831"/>
                  </a:lnTo>
                  <a:lnTo>
                    <a:pt x="2273693" y="856768"/>
                  </a:lnTo>
                  <a:lnTo>
                    <a:pt x="2265219" y="854471"/>
                  </a:lnTo>
                  <a:close/>
                </a:path>
                <a:path w="2484755" h="1059815">
                  <a:moveTo>
                    <a:pt x="209919" y="854471"/>
                  </a:moveTo>
                  <a:lnTo>
                    <a:pt x="206068" y="855237"/>
                  </a:lnTo>
                  <a:lnTo>
                    <a:pt x="202987" y="858299"/>
                  </a:lnTo>
                  <a:lnTo>
                    <a:pt x="198557" y="862558"/>
                  </a:lnTo>
                  <a:lnTo>
                    <a:pt x="195283" y="867104"/>
                  </a:lnTo>
                  <a:lnTo>
                    <a:pt x="194321" y="873373"/>
                  </a:lnTo>
                  <a:lnTo>
                    <a:pt x="196824" y="882801"/>
                  </a:lnTo>
                  <a:lnTo>
                    <a:pt x="202409" y="889357"/>
                  </a:lnTo>
                  <a:lnTo>
                    <a:pt x="209150" y="891606"/>
                  </a:lnTo>
                  <a:lnTo>
                    <a:pt x="215890" y="890984"/>
                  </a:lnTo>
                  <a:lnTo>
                    <a:pt x="221475" y="888926"/>
                  </a:lnTo>
                  <a:lnTo>
                    <a:pt x="227638" y="883806"/>
                  </a:lnTo>
                  <a:lnTo>
                    <a:pt x="231490" y="877824"/>
                  </a:lnTo>
                  <a:lnTo>
                    <a:pt x="231875" y="871267"/>
                  </a:lnTo>
                  <a:lnTo>
                    <a:pt x="227638" y="864424"/>
                  </a:lnTo>
                  <a:lnTo>
                    <a:pt x="223016" y="859831"/>
                  </a:lnTo>
                  <a:lnTo>
                    <a:pt x="218394" y="856768"/>
                  </a:lnTo>
                  <a:lnTo>
                    <a:pt x="209919" y="854471"/>
                  </a:lnTo>
                  <a:close/>
                </a:path>
                <a:path w="2484755" h="1059815">
                  <a:moveTo>
                    <a:pt x="1528763" y="845282"/>
                  </a:moveTo>
                  <a:lnTo>
                    <a:pt x="1524910" y="846048"/>
                  </a:lnTo>
                  <a:lnTo>
                    <a:pt x="1521829" y="849111"/>
                  </a:lnTo>
                  <a:lnTo>
                    <a:pt x="1516099" y="852078"/>
                  </a:lnTo>
                  <a:lnTo>
                    <a:pt x="1512970" y="856767"/>
                  </a:lnTo>
                  <a:lnTo>
                    <a:pt x="1512729" y="863754"/>
                  </a:lnTo>
                  <a:lnTo>
                    <a:pt x="1515667" y="873612"/>
                  </a:lnTo>
                  <a:lnTo>
                    <a:pt x="1521251" y="880168"/>
                  </a:lnTo>
                  <a:lnTo>
                    <a:pt x="1527992" y="882417"/>
                  </a:lnTo>
                  <a:lnTo>
                    <a:pt x="1534732" y="881795"/>
                  </a:lnTo>
                  <a:lnTo>
                    <a:pt x="1540317" y="879737"/>
                  </a:lnTo>
                  <a:lnTo>
                    <a:pt x="1546480" y="874617"/>
                  </a:lnTo>
                  <a:lnTo>
                    <a:pt x="1550332" y="868635"/>
                  </a:lnTo>
                  <a:lnTo>
                    <a:pt x="1550717" y="862079"/>
                  </a:lnTo>
                  <a:lnTo>
                    <a:pt x="1546481" y="855236"/>
                  </a:lnTo>
                  <a:lnTo>
                    <a:pt x="1541859" y="850642"/>
                  </a:lnTo>
                  <a:lnTo>
                    <a:pt x="1537236" y="847579"/>
                  </a:lnTo>
                  <a:lnTo>
                    <a:pt x="1528763" y="845282"/>
                  </a:lnTo>
                  <a:close/>
                </a:path>
                <a:path w="2484755" h="1059815">
                  <a:moveTo>
                    <a:pt x="1266843" y="833032"/>
                  </a:moveTo>
                  <a:lnTo>
                    <a:pt x="1262991" y="833798"/>
                  </a:lnTo>
                  <a:lnTo>
                    <a:pt x="1259909" y="836861"/>
                  </a:lnTo>
                  <a:lnTo>
                    <a:pt x="1254180" y="840258"/>
                  </a:lnTo>
                  <a:lnTo>
                    <a:pt x="1251050" y="845665"/>
                  </a:lnTo>
                  <a:lnTo>
                    <a:pt x="1250810" y="852796"/>
                  </a:lnTo>
                  <a:lnTo>
                    <a:pt x="1253747" y="861362"/>
                  </a:lnTo>
                  <a:lnTo>
                    <a:pt x="1259332" y="867918"/>
                  </a:lnTo>
                  <a:lnTo>
                    <a:pt x="1266072" y="870167"/>
                  </a:lnTo>
                  <a:lnTo>
                    <a:pt x="1272813" y="869545"/>
                  </a:lnTo>
                  <a:lnTo>
                    <a:pt x="1278399" y="867487"/>
                  </a:lnTo>
                  <a:lnTo>
                    <a:pt x="1284561" y="862367"/>
                  </a:lnTo>
                  <a:lnTo>
                    <a:pt x="1288413" y="856385"/>
                  </a:lnTo>
                  <a:lnTo>
                    <a:pt x="1288798" y="849829"/>
                  </a:lnTo>
                  <a:lnTo>
                    <a:pt x="1284561" y="842985"/>
                  </a:lnTo>
                  <a:lnTo>
                    <a:pt x="1279939" y="838392"/>
                  </a:lnTo>
                  <a:lnTo>
                    <a:pt x="1275316" y="835329"/>
                  </a:lnTo>
                  <a:lnTo>
                    <a:pt x="1266843" y="833032"/>
                  </a:lnTo>
                  <a:close/>
                </a:path>
                <a:path w="2484755" h="1059815">
                  <a:moveTo>
                    <a:pt x="2459348" y="820782"/>
                  </a:moveTo>
                  <a:lnTo>
                    <a:pt x="2443748" y="840976"/>
                  </a:lnTo>
                  <a:lnTo>
                    <a:pt x="2446251" y="849112"/>
                  </a:lnTo>
                  <a:lnTo>
                    <a:pt x="2451836" y="855667"/>
                  </a:lnTo>
                  <a:lnTo>
                    <a:pt x="2458576" y="857917"/>
                  </a:lnTo>
                  <a:lnTo>
                    <a:pt x="2465317" y="857294"/>
                  </a:lnTo>
                  <a:lnTo>
                    <a:pt x="2470902" y="855237"/>
                  </a:lnTo>
                  <a:lnTo>
                    <a:pt x="2477065" y="850116"/>
                  </a:lnTo>
                  <a:lnTo>
                    <a:pt x="2480917" y="844135"/>
                  </a:lnTo>
                  <a:lnTo>
                    <a:pt x="2481302" y="837578"/>
                  </a:lnTo>
                  <a:lnTo>
                    <a:pt x="2477064" y="830735"/>
                  </a:lnTo>
                  <a:lnTo>
                    <a:pt x="2472443" y="826141"/>
                  </a:lnTo>
                  <a:lnTo>
                    <a:pt x="2467821" y="823079"/>
                  </a:lnTo>
                  <a:lnTo>
                    <a:pt x="2459348" y="820782"/>
                  </a:lnTo>
                  <a:close/>
                </a:path>
                <a:path w="2484755" h="1059815">
                  <a:moveTo>
                    <a:pt x="1001842" y="820782"/>
                  </a:moveTo>
                  <a:lnTo>
                    <a:pt x="986242" y="840976"/>
                  </a:lnTo>
                  <a:lnTo>
                    <a:pt x="988746" y="849112"/>
                  </a:lnTo>
                  <a:lnTo>
                    <a:pt x="994331" y="855667"/>
                  </a:lnTo>
                  <a:lnTo>
                    <a:pt x="1001071" y="857917"/>
                  </a:lnTo>
                  <a:lnTo>
                    <a:pt x="1007811" y="857294"/>
                  </a:lnTo>
                  <a:lnTo>
                    <a:pt x="1013397" y="855237"/>
                  </a:lnTo>
                  <a:lnTo>
                    <a:pt x="1018259" y="851408"/>
                  </a:lnTo>
                  <a:lnTo>
                    <a:pt x="1022256" y="845283"/>
                  </a:lnTo>
                  <a:lnTo>
                    <a:pt x="1023363" y="838009"/>
                  </a:lnTo>
                  <a:lnTo>
                    <a:pt x="1019559" y="830735"/>
                  </a:lnTo>
                  <a:lnTo>
                    <a:pt x="1014937" y="826141"/>
                  </a:lnTo>
                  <a:lnTo>
                    <a:pt x="1010316" y="823079"/>
                  </a:lnTo>
                  <a:lnTo>
                    <a:pt x="1001842" y="820782"/>
                  </a:lnTo>
                  <a:close/>
                </a:path>
                <a:path w="2484755" h="1059815">
                  <a:moveTo>
                    <a:pt x="903237" y="820782"/>
                  </a:moveTo>
                  <a:lnTo>
                    <a:pt x="899385" y="821548"/>
                  </a:lnTo>
                  <a:lnTo>
                    <a:pt x="896304" y="824610"/>
                  </a:lnTo>
                  <a:lnTo>
                    <a:pt x="890575" y="829300"/>
                  </a:lnTo>
                  <a:lnTo>
                    <a:pt x="887445" y="834564"/>
                  </a:lnTo>
                  <a:lnTo>
                    <a:pt x="887204" y="840976"/>
                  </a:lnTo>
                  <a:lnTo>
                    <a:pt x="890141" y="849112"/>
                  </a:lnTo>
                  <a:lnTo>
                    <a:pt x="895726" y="855667"/>
                  </a:lnTo>
                  <a:lnTo>
                    <a:pt x="902467" y="857917"/>
                  </a:lnTo>
                  <a:lnTo>
                    <a:pt x="909207" y="857294"/>
                  </a:lnTo>
                  <a:lnTo>
                    <a:pt x="914793" y="855237"/>
                  </a:lnTo>
                  <a:lnTo>
                    <a:pt x="920955" y="850116"/>
                  </a:lnTo>
                  <a:lnTo>
                    <a:pt x="924807" y="844135"/>
                  </a:lnTo>
                  <a:lnTo>
                    <a:pt x="925192" y="837578"/>
                  </a:lnTo>
                  <a:lnTo>
                    <a:pt x="920955" y="830735"/>
                  </a:lnTo>
                  <a:lnTo>
                    <a:pt x="916333" y="826141"/>
                  </a:lnTo>
                  <a:lnTo>
                    <a:pt x="911712" y="823079"/>
                  </a:lnTo>
                  <a:lnTo>
                    <a:pt x="903237" y="820782"/>
                  </a:lnTo>
                  <a:close/>
                </a:path>
                <a:path w="2484755" h="1059815">
                  <a:moveTo>
                    <a:pt x="2114230" y="811594"/>
                  </a:moveTo>
                  <a:lnTo>
                    <a:pt x="2110378" y="812360"/>
                  </a:lnTo>
                  <a:lnTo>
                    <a:pt x="2107296" y="815423"/>
                  </a:lnTo>
                  <a:lnTo>
                    <a:pt x="2101567" y="818389"/>
                  </a:lnTo>
                  <a:lnTo>
                    <a:pt x="2098437" y="823079"/>
                  </a:lnTo>
                  <a:lnTo>
                    <a:pt x="2098197" y="830066"/>
                  </a:lnTo>
                  <a:lnTo>
                    <a:pt x="2101134" y="839924"/>
                  </a:lnTo>
                  <a:lnTo>
                    <a:pt x="2106719" y="846480"/>
                  </a:lnTo>
                  <a:lnTo>
                    <a:pt x="2113459" y="848729"/>
                  </a:lnTo>
                  <a:lnTo>
                    <a:pt x="2120200" y="848107"/>
                  </a:lnTo>
                  <a:lnTo>
                    <a:pt x="2125786" y="846049"/>
                  </a:lnTo>
                  <a:lnTo>
                    <a:pt x="2131948" y="840929"/>
                  </a:lnTo>
                  <a:lnTo>
                    <a:pt x="2135800" y="834947"/>
                  </a:lnTo>
                  <a:lnTo>
                    <a:pt x="2136185" y="828391"/>
                  </a:lnTo>
                  <a:lnTo>
                    <a:pt x="2131948" y="821548"/>
                  </a:lnTo>
                  <a:lnTo>
                    <a:pt x="2127326" y="816954"/>
                  </a:lnTo>
                  <a:lnTo>
                    <a:pt x="2122704" y="813891"/>
                  </a:lnTo>
                  <a:lnTo>
                    <a:pt x="2114230" y="811594"/>
                  </a:lnTo>
                  <a:close/>
                </a:path>
                <a:path w="2484755" h="1059815">
                  <a:moveTo>
                    <a:pt x="579689" y="808531"/>
                  </a:moveTo>
                  <a:lnTo>
                    <a:pt x="575837" y="809297"/>
                  </a:lnTo>
                  <a:lnTo>
                    <a:pt x="572755" y="812360"/>
                  </a:lnTo>
                  <a:lnTo>
                    <a:pt x="567026" y="817050"/>
                  </a:lnTo>
                  <a:lnTo>
                    <a:pt x="563896" y="822313"/>
                  </a:lnTo>
                  <a:lnTo>
                    <a:pt x="563656" y="828726"/>
                  </a:lnTo>
                  <a:lnTo>
                    <a:pt x="566593" y="836861"/>
                  </a:lnTo>
                  <a:lnTo>
                    <a:pt x="572178" y="843417"/>
                  </a:lnTo>
                  <a:lnTo>
                    <a:pt x="578918" y="845666"/>
                  </a:lnTo>
                  <a:lnTo>
                    <a:pt x="585659" y="845044"/>
                  </a:lnTo>
                  <a:lnTo>
                    <a:pt x="591244" y="842987"/>
                  </a:lnTo>
                  <a:lnTo>
                    <a:pt x="596107" y="839158"/>
                  </a:lnTo>
                  <a:lnTo>
                    <a:pt x="600103" y="833033"/>
                  </a:lnTo>
                  <a:lnTo>
                    <a:pt x="601211" y="825759"/>
                  </a:lnTo>
                  <a:lnTo>
                    <a:pt x="597407" y="818485"/>
                  </a:lnTo>
                  <a:lnTo>
                    <a:pt x="592785" y="813891"/>
                  </a:lnTo>
                  <a:lnTo>
                    <a:pt x="588163" y="810829"/>
                  </a:lnTo>
                  <a:lnTo>
                    <a:pt x="579689" y="808531"/>
                  </a:lnTo>
                  <a:close/>
                </a:path>
                <a:path w="2484755" h="1059815">
                  <a:moveTo>
                    <a:pt x="1621205" y="802406"/>
                  </a:moveTo>
                  <a:lnTo>
                    <a:pt x="1617353" y="803172"/>
                  </a:lnTo>
                  <a:lnTo>
                    <a:pt x="1614271" y="806235"/>
                  </a:lnTo>
                  <a:lnTo>
                    <a:pt x="1608542" y="810924"/>
                  </a:lnTo>
                  <a:lnTo>
                    <a:pt x="1605412" y="816188"/>
                  </a:lnTo>
                  <a:lnTo>
                    <a:pt x="1605171" y="822601"/>
                  </a:lnTo>
                  <a:lnTo>
                    <a:pt x="1608109" y="830736"/>
                  </a:lnTo>
                  <a:lnTo>
                    <a:pt x="1613693" y="837292"/>
                  </a:lnTo>
                  <a:lnTo>
                    <a:pt x="1620434" y="839541"/>
                  </a:lnTo>
                  <a:lnTo>
                    <a:pt x="1627175" y="838919"/>
                  </a:lnTo>
                  <a:lnTo>
                    <a:pt x="1632761" y="836861"/>
                  </a:lnTo>
                  <a:lnTo>
                    <a:pt x="1637623" y="833033"/>
                  </a:lnTo>
                  <a:lnTo>
                    <a:pt x="1641619" y="826908"/>
                  </a:lnTo>
                  <a:lnTo>
                    <a:pt x="1642726" y="819634"/>
                  </a:lnTo>
                  <a:lnTo>
                    <a:pt x="1638923" y="812360"/>
                  </a:lnTo>
                  <a:lnTo>
                    <a:pt x="1634301" y="807766"/>
                  </a:lnTo>
                  <a:lnTo>
                    <a:pt x="1629678" y="804704"/>
                  </a:lnTo>
                  <a:lnTo>
                    <a:pt x="1621205" y="802406"/>
                  </a:lnTo>
                  <a:close/>
                </a:path>
                <a:path w="2484755" h="1059815">
                  <a:moveTo>
                    <a:pt x="1115854" y="799343"/>
                  </a:moveTo>
                  <a:lnTo>
                    <a:pt x="1112002" y="800109"/>
                  </a:lnTo>
                  <a:lnTo>
                    <a:pt x="1108920" y="803171"/>
                  </a:lnTo>
                  <a:lnTo>
                    <a:pt x="1103191" y="806138"/>
                  </a:lnTo>
                  <a:lnTo>
                    <a:pt x="1100061" y="810828"/>
                  </a:lnTo>
                  <a:lnTo>
                    <a:pt x="1099821" y="817815"/>
                  </a:lnTo>
                  <a:lnTo>
                    <a:pt x="1102758" y="827673"/>
                  </a:lnTo>
                  <a:lnTo>
                    <a:pt x="1108343" y="834229"/>
                  </a:lnTo>
                  <a:lnTo>
                    <a:pt x="1115083" y="836478"/>
                  </a:lnTo>
                  <a:lnTo>
                    <a:pt x="1121824" y="835856"/>
                  </a:lnTo>
                  <a:lnTo>
                    <a:pt x="1127410" y="833798"/>
                  </a:lnTo>
                  <a:lnTo>
                    <a:pt x="1132272" y="829970"/>
                  </a:lnTo>
                  <a:lnTo>
                    <a:pt x="1136268" y="823844"/>
                  </a:lnTo>
                  <a:lnTo>
                    <a:pt x="1137375" y="816570"/>
                  </a:lnTo>
                  <a:lnTo>
                    <a:pt x="1133572" y="809296"/>
                  </a:lnTo>
                  <a:lnTo>
                    <a:pt x="1128950" y="804703"/>
                  </a:lnTo>
                  <a:lnTo>
                    <a:pt x="1124327" y="801640"/>
                  </a:lnTo>
                  <a:lnTo>
                    <a:pt x="1115854" y="799343"/>
                  </a:lnTo>
                  <a:close/>
                </a:path>
                <a:path w="2484755" h="1059815">
                  <a:moveTo>
                    <a:pt x="798470" y="799343"/>
                  </a:moveTo>
                  <a:lnTo>
                    <a:pt x="794618" y="800109"/>
                  </a:lnTo>
                  <a:lnTo>
                    <a:pt x="791535" y="803171"/>
                  </a:lnTo>
                  <a:lnTo>
                    <a:pt x="785806" y="806138"/>
                  </a:lnTo>
                  <a:lnTo>
                    <a:pt x="782677" y="810828"/>
                  </a:lnTo>
                  <a:lnTo>
                    <a:pt x="782436" y="817815"/>
                  </a:lnTo>
                  <a:lnTo>
                    <a:pt x="785373" y="827673"/>
                  </a:lnTo>
                  <a:lnTo>
                    <a:pt x="790958" y="834229"/>
                  </a:lnTo>
                  <a:lnTo>
                    <a:pt x="797699" y="836478"/>
                  </a:lnTo>
                  <a:lnTo>
                    <a:pt x="804440" y="835856"/>
                  </a:lnTo>
                  <a:lnTo>
                    <a:pt x="810025" y="833798"/>
                  </a:lnTo>
                  <a:lnTo>
                    <a:pt x="816188" y="828678"/>
                  </a:lnTo>
                  <a:lnTo>
                    <a:pt x="820039" y="822696"/>
                  </a:lnTo>
                  <a:lnTo>
                    <a:pt x="820424" y="816140"/>
                  </a:lnTo>
                  <a:lnTo>
                    <a:pt x="816187" y="809296"/>
                  </a:lnTo>
                  <a:lnTo>
                    <a:pt x="811566" y="804703"/>
                  </a:lnTo>
                  <a:lnTo>
                    <a:pt x="806943" y="801640"/>
                  </a:lnTo>
                  <a:lnTo>
                    <a:pt x="798470" y="799343"/>
                  </a:lnTo>
                  <a:close/>
                </a:path>
                <a:path w="2484755" h="1059815">
                  <a:moveTo>
                    <a:pt x="1387017" y="790155"/>
                  </a:moveTo>
                  <a:lnTo>
                    <a:pt x="1383165" y="790921"/>
                  </a:lnTo>
                  <a:lnTo>
                    <a:pt x="1380084" y="793984"/>
                  </a:lnTo>
                  <a:lnTo>
                    <a:pt x="1374354" y="796951"/>
                  </a:lnTo>
                  <a:lnTo>
                    <a:pt x="1371225" y="801640"/>
                  </a:lnTo>
                  <a:lnTo>
                    <a:pt x="1370984" y="808627"/>
                  </a:lnTo>
                  <a:lnTo>
                    <a:pt x="1373921" y="818485"/>
                  </a:lnTo>
                  <a:lnTo>
                    <a:pt x="1379506" y="825041"/>
                  </a:lnTo>
                  <a:lnTo>
                    <a:pt x="1386247" y="827290"/>
                  </a:lnTo>
                  <a:lnTo>
                    <a:pt x="1392988" y="826668"/>
                  </a:lnTo>
                  <a:lnTo>
                    <a:pt x="1398573" y="824610"/>
                  </a:lnTo>
                  <a:lnTo>
                    <a:pt x="1403436" y="820782"/>
                  </a:lnTo>
                  <a:lnTo>
                    <a:pt x="1407432" y="814656"/>
                  </a:lnTo>
                  <a:lnTo>
                    <a:pt x="1408539" y="807383"/>
                  </a:lnTo>
                  <a:lnTo>
                    <a:pt x="1404736" y="800109"/>
                  </a:lnTo>
                  <a:lnTo>
                    <a:pt x="1400113" y="795515"/>
                  </a:lnTo>
                  <a:lnTo>
                    <a:pt x="1395492" y="792452"/>
                  </a:lnTo>
                  <a:lnTo>
                    <a:pt x="1387017" y="790155"/>
                  </a:lnTo>
                  <a:close/>
                </a:path>
                <a:path w="2484755" h="1059815">
                  <a:moveTo>
                    <a:pt x="474921" y="787092"/>
                  </a:moveTo>
                  <a:lnTo>
                    <a:pt x="471069" y="787858"/>
                  </a:lnTo>
                  <a:lnTo>
                    <a:pt x="467988" y="790921"/>
                  </a:lnTo>
                  <a:lnTo>
                    <a:pt x="462258" y="795611"/>
                  </a:lnTo>
                  <a:lnTo>
                    <a:pt x="459129" y="800875"/>
                  </a:lnTo>
                  <a:lnTo>
                    <a:pt x="458888" y="807287"/>
                  </a:lnTo>
                  <a:lnTo>
                    <a:pt x="461825" y="815423"/>
                  </a:lnTo>
                  <a:lnTo>
                    <a:pt x="467410" y="821978"/>
                  </a:lnTo>
                  <a:lnTo>
                    <a:pt x="474150" y="824227"/>
                  </a:lnTo>
                  <a:lnTo>
                    <a:pt x="480891" y="823605"/>
                  </a:lnTo>
                  <a:lnTo>
                    <a:pt x="486477" y="821548"/>
                  </a:lnTo>
                  <a:lnTo>
                    <a:pt x="492639" y="816427"/>
                  </a:lnTo>
                  <a:lnTo>
                    <a:pt x="496491" y="810445"/>
                  </a:lnTo>
                  <a:lnTo>
                    <a:pt x="496876" y="803889"/>
                  </a:lnTo>
                  <a:lnTo>
                    <a:pt x="492639" y="797046"/>
                  </a:lnTo>
                  <a:lnTo>
                    <a:pt x="488017" y="792452"/>
                  </a:lnTo>
                  <a:lnTo>
                    <a:pt x="483395" y="789390"/>
                  </a:lnTo>
                  <a:lnTo>
                    <a:pt x="474921" y="787092"/>
                  </a:lnTo>
                  <a:close/>
                </a:path>
                <a:path w="2484755" h="1059815">
                  <a:moveTo>
                    <a:pt x="1824578" y="784030"/>
                  </a:moveTo>
                  <a:lnTo>
                    <a:pt x="1820726" y="784796"/>
                  </a:lnTo>
                  <a:lnTo>
                    <a:pt x="1817643" y="787858"/>
                  </a:lnTo>
                  <a:lnTo>
                    <a:pt x="1810614" y="792548"/>
                  </a:lnTo>
                  <a:lnTo>
                    <a:pt x="1807629" y="797812"/>
                  </a:lnTo>
                  <a:lnTo>
                    <a:pt x="1808111" y="804225"/>
                  </a:lnTo>
                  <a:lnTo>
                    <a:pt x="1811481" y="812360"/>
                  </a:lnTo>
                  <a:lnTo>
                    <a:pt x="1817066" y="818916"/>
                  </a:lnTo>
                  <a:lnTo>
                    <a:pt x="1823806" y="821165"/>
                  </a:lnTo>
                  <a:lnTo>
                    <a:pt x="1830547" y="820543"/>
                  </a:lnTo>
                  <a:lnTo>
                    <a:pt x="1836133" y="818485"/>
                  </a:lnTo>
                  <a:lnTo>
                    <a:pt x="1840996" y="814657"/>
                  </a:lnTo>
                  <a:lnTo>
                    <a:pt x="1844992" y="808531"/>
                  </a:lnTo>
                  <a:lnTo>
                    <a:pt x="1846099" y="801257"/>
                  </a:lnTo>
                  <a:lnTo>
                    <a:pt x="1842295" y="793984"/>
                  </a:lnTo>
                  <a:lnTo>
                    <a:pt x="1837674" y="789390"/>
                  </a:lnTo>
                  <a:lnTo>
                    <a:pt x="1833051" y="786327"/>
                  </a:lnTo>
                  <a:lnTo>
                    <a:pt x="1824578" y="784030"/>
                  </a:lnTo>
                  <a:close/>
                </a:path>
                <a:path w="2484755" h="1059815">
                  <a:moveTo>
                    <a:pt x="681376" y="777905"/>
                  </a:moveTo>
                  <a:lnTo>
                    <a:pt x="677522" y="778671"/>
                  </a:lnTo>
                  <a:lnTo>
                    <a:pt x="674441" y="781734"/>
                  </a:lnTo>
                  <a:lnTo>
                    <a:pt x="667412" y="786423"/>
                  </a:lnTo>
                  <a:lnTo>
                    <a:pt x="664427" y="791687"/>
                  </a:lnTo>
                  <a:lnTo>
                    <a:pt x="664909" y="798099"/>
                  </a:lnTo>
                  <a:lnTo>
                    <a:pt x="668279" y="806235"/>
                  </a:lnTo>
                  <a:lnTo>
                    <a:pt x="673864" y="812791"/>
                  </a:lnTo>
                  <a:lnTo>
                    <a:pt x="680604" y="815040"/>
                  </a:lnTo>
                  <a:lnTo>
                    <a:pt x="687345" y="814418"/>
                  </a:lnTo>
                  <a:lnTo>
                    <a:pt x="692931" y="812360"/>
                  </a:lnTo>
                  <a:lnTo>
                    <a:pt x="697794" y="808532"/>
                  </a:lnTo>
                  <a:lnTo>
                    <a:pt x="701790" y="802406"/>
                  </a:lnTo>
                  <a:lnTo>
                    <a:pt x="702897" y="795132"/>
                  </a:lnTo>
                  <a:lnTo>
                    <a:pt x="699093" y="787858"/>
                  </a:lnTo>
                  <a:lnTo>
                    <a:pt x="694472" y="783265"/>
                  </a:lnTo>
                  <a:lnTo>
                    <a:pt x="689849" y="780202"/>
                  </a:lnTo>
                  <a:lnTo>
                    <a:pt x="681376" y="777905"/>
                  </a:lnTo>
                  <a:close/>
                </a:path>
                <a:path w="2484755" h="1059815">
                  <a:moveTo>
                    <a:pt x="302363" y="774842"/>
                  </a:moveTo>
                  <a:lnTo>
                    <a:pt x="298511" y="775608"/>
                  </a:lnTo>
                  <a:lnTo>
                    <a:pt x="295429" y="778671"/>
                  </a:lnTo>
                  <a:lnTo>
                    <a:pt x="289700" y="781638"/>
                  </a:lnTo>
                  <a:lnTo>
                    <a:pt x="286570" y="786327"/>
                  </a:lnTo>
                  <a:lnTo>
                    <a:pt x="286330" y="793314"/>
                  </a:lnTo>
                  <a:lnTo>
                    <a:pt x="289267" y="803172"/>
                  </a:lnTo>
                  <a:lnTo>
                    <a:pt x="294852" y="809728"/>
                  </a:lnTo>
                  <a:lnTo>
                    <a:pt x="301592" y="811977"/>
                  </a:lnTo>
                  <a:lnTo>
                    <a:pt x="308333" y="811355"/>
                  </a:lnTo>
                  <a:lnTo>
                    <a:pt x="313918" y="809297"/>
                  </a:lnTo>
                  <a:lnTo>
                    <a:pt x="320081" y="804177"/>
                  </a:lnTo>
                  <a:lnTo>
                    <a:pt x="323933" y="798195"/>
                  </a:lnTo>
                  <a:lnTo>
                    <a:pt x="324318" y="791639"/>
                  </a:lnTo>
                  <a:lnTo>
                    <a:pt x="320081" y="784796"/>
                  </a:lnTo>
                  <a:lnTo>
                    <a:pt x="315459" y="780202"/>
                  </a:lnTo>
                  <a:lnTo>
                    <a:pt x="310837" y="777140"/>
                  </a:lnTo>
                  <a:lnTo>
                    <a:pt x="302363" y="774842"/>
                  </a:lnTo>
                  <a:close/>
                </a:path>
                <a:path w="2484755" h="1059815">
                  <a:moveTo>
                    <a:pt x="2342255" y="771780"/>
                  </a:moveTo>
                  <a:lnTo>
                    <a:pt x="2326655" y="791974"/>
                  </a:lnTo>
                  <a:lnTo>
                    <a:pt x="2329159" y="800110"/>
                  </a:lnTo>
                  <a:lnTo>
                    <a:pt x="2334743" y="806666"/>
                  </a:lnTo>
                  <a:lnTo>
                    <a:pt x="2341484" y="808915"/>
                  </a:lnTo>
                  <a:lnTo>
                    <a:pt x="2348224" y="808293"/>
                  </a:lnTo>
                  <a:lnTo>
                    <a:pt x="2353809" y="806235"/>
                  </a:lnTo>
                  <a:lnTo>
                    <a:pt x="2359972" y="801115"/>
                  </a:lnTo>
                  <a:lnTo>
                    <a:pt x="2363824" y="795133"/>
                  </a:lnTo>
                  <a:lnTo>
                    <a:pt x="2364209" y="788577"/>
                  </a:lnTo>
                  <a:lnTo>
                    <a:pt x="2359971" y="781734"/>
                  </a:lnTo>
                  <a:lnTo>
                    <a:pt x="2355350" y="777140"/>
                  </a:lnTo>
                  <a:lnTo>
                    <a:pt x="2350727" y="774077"/>
                  </a:lnTo>
                  <a:lnTo>
                    <a:pt x="2342255" y="771780"/>
                  </a:lnTo>
                  <a:close/>
                </a:path>
                <a:path w="2484755" h="1059815">
                  <a:moveTo>
                    <a:pt x="1944753" y="771780"/>
                  </a:moveTo>
                  <a:lnTo>
                    <a:pt x="1929153" y="791974"/>
                  </a:lnTo>
                  <a:lnTo>
                    <a:pt x="1931656" y="800110"/>
                  </a:lnTo>
                  <a:lnTo>
                    <a:pt x="1937242" y="806666"/>
                  </a:lnTo>
                  <a:lnTo>
                    <a:pt x="1943982" y="808915"/>
                  </a:lnTo>
                  <a:lnTo>
                    <a:pt x="1950722" y="808293"/>
                  </a:lnTo>
                  <a:lnTo>
                    <a:pt x="1956307" y="806235"/>
                  </a:lnTo>
                  <a:lnTo>
                    <a:pt x="1961170" y="802407"/>
                  </a:lnTo>
                  <a:lnTo>
                    <a:pt x="1965167" y="796281"/>
                  </a:lnTo>
                  <a:lnTo>
                    <a:pt x="1966274" y="789007"/>
                  </a:lnTo>
                  <a:lnTo>
                    <a:pt x="1962470" y="781734"/>
                  </a:lnTo>
                  <a:lnTo>
                    <a:pt x="1957848" y="777140"/>
                  </a:lnTo>
                  <a:lnTo>
                    <a:pt x="1953226" y="774077"/>
                  </a:lnTo>
                  <a:lnTo>
                    <a:pt x="1944753" y="771780"/>
                  </a:lnTo>
                  <a:close/>
                </a:path>
                <a:path w="2484755" h="1059815">
                  <a:moveTo>
                    <a:pt x="2203591" y="762592"/>
                  </a:moveTo>
                  <a:lnTo>
                    <a:pt x="2187991" y="782787"/>
                  </a:lnTo>
                  <a:lnTo>
                    <a:pt x="2190495" y="790922"/>
                  </a:lnTo>
                  <a:lnTo>
                    <a:pt x="2196080" y="797478"/>
                  </a:lnTo>
                  <a:lnTo>
                    <a:pt x="2202820" y="799727"/>
                  </a:lnTo>
                  <a:lnTo>
                    <a:pt x="2209560" y="799105"/>
                  </a:lnTo>
                  <a:lnTo>
                    <a:pt x="2215146" y="797047"/>
                  </a:lnTo>
                  <a:lnTo>
                    <a:pt x="2220008" y="793219"/>
                  </a:lnTo>
                  <a:lnTo>
                    <a:pt x="2224005" y="787093"/>
                  </a:lnTo>
                  <a:lnTo>
                    <a:pt x="2225112" y="779820"/>
                  </a:lnTo>
                  <a:lnTo>
                    <a:pt x="2221308" y="772546"/>
                  </a:lnTo>
                  <a:lnTo>
                    <a:pt x="2216686" y="767952"/>
                  </a:lnTo>
                  <a:lnTo>
                    <a:pt x="2212063" y="764889"/>
                  </a:lnTo>
                  <a:lnTo>
                    <a:pt x="2203591" y="762592"/>
                  </a:lnTo>
                  <a:close/>
                </a:path>
                <a:path w="2484755" h="1059815">
                  <a:moveTo>
                    <a:pt x="1722891" y="756467"/>
                  </a:moveTo>
                  <a:lnTo>
                    <a:pt x="1719039" y="757233"/>
                  </a:lnTo>
                  <a:lnTo>
                    <a:pt x="1715957" y="760296"/>
                  </a:lnTo>
                  <a:lnTo>
                    <a:pt x="1710228" y="764985"/>
                  </a:lnTo>
                  <a:lnTo>
                    <a:pt x="1707099" y="770249"/>
                  </a:lnTo>
                  <a:lnTo>
                    <a:pt x="1706858" y="776662"/>
                  </a:lnTo>
                  <a:lnTo>
                    <a:pt x="1709795" y="784797"/>
                  </a:lnTo>
                  <a:lnTo>
                    <a:pt x="1715380" y="791353"/>
                  </a:lnTo>
                  <a:lnTo>
                    <a:pt x="1722120" y="793602"/>
                  </a:lnTo>
                  <a:lnTo>
                    <a:pt x="1728861" y="792980"/>
                  </a:lnTo>
                  <a:lnTo>
                    <a:pt x="1734447" y="790922"/>
                  </a:lnTo>
                  <a:lnTo>
                    <a:pt x="1739309" y="787094"/>
                  </a:lnTo>
                  <a:lnTo>
                    <a:pt x="1743305" y="780968"/>
                  </a:lnTo>
                  <a:lnTo>
                    <a:pt x="1744413" y="773694"/>
                  </a:lnTo>
                  <a:lnTo>
                    <a:pt x="1740609" y="766421"/>
                  </a:lnTo>
                  <a:lnTo>
                    <a:pt x="1735987" y="761827"/>
                  </a:lnTo>
                  <a:lnTo>
                    <a:pt x="1731365" y="758764"/>
                  </a:lnTo>
                  <a:lnTo>
                    <a:pt x="1722891" y="756467"/>
                  </a:lnTo>
                  <a:close/>
                </a:path>
                <a:path w="2484755" h="1059815">
                  <a:moveTo>
                    <a:pt x="1223704" y="747278"/>
                  </a:moveTo>
                  <a:lnTo>
                    <a:pt x="1219851" y="748044"/>
                  </a:lnTo>
                  <a:lnTo>
                    <a:pt x="1216769" y="751107"/>
                  </a:lnTo>
                  <a:lnTo>
                    <a:pt x="1211040" y="754074"/>
                  </a:lnTo>
                  <a:lnTo>
                    <a:pt x="1207910" y="758763"/>
                  </a:lnTo>
                  <a:lnTo>
                    <a:pt x="1207670" y="765750"/>
                  </a:lnTo>
                  <a:lnTo>
                    <a:pt x="1210606" y="775608"/>
                  </a:lnTo>
                  <a:lnTo>
                    <a:pt x="1216191" y="782164"/>
                  </a:lnTo>
                  <a:lnTo>
                    <a:pt x="1222932" y="784413"/>
                  </a:lnTo>
                  <a:lnTo>
                    <a:pt x="1229673" y="783791"/>
                  </a:lnTo>
                  <a:lnTo>
                    <a:pt x="1235258" y="781734"/>
                  </a:lnTo>
                  <a:lnTo>
                    <a:pt x="1241421" y="776613"/>
                  </a:lnTo>
                  <a:lnTo>
                    <a:pt x="1245273" y="770631"/>
                  </a:lnTo>
                  <a:lnTo>
                    <a:pt x="1245658" y="764075"/>
                  </a:lnTo>
                  <a:lnTo>
                    <a:pt x="1241421" y="757232"/>
                  </a:lnTo>
                  <a:lnTo>
                    <a:pt x="1236799" y="752638"/>
                  </a:lnTo>
                  <a:lnTo>
                    <a:pt x="1232177" y="749576"/>
                  </a:lnTo>
                  <a:lnTo>
                    <a:pt x="1223704" y="747278"/>
                  </a:lnTo>
                  <a:close/>
                </a:path>
                <a:path w="2484755" h="1059815">
                  <a:moveTo>
                    <a:pt x="1467135" y="728903"/>
                  </a:moveTo>
                  <a:lnTo>
                    <a:pt x="1463282" y="729669"/>
                  </a:lnTo>
                  <a:lnTo>
                    <a:pt x="1460201" y="732732"/>
                  </a:lnTo>
                  <a:lnTo>
                    <a:pt x="1454471" y="737421"/>
                  </a:lnTo>
                  <a:lnTo>
                    <a:pt x="1451342" y="742685"/>
                  </a:lnTo>
                  <a:lnTo>
                    <a:pt x="1451101" y="749097"/>
                  </a:lnTo>
                  <a:lnTo>
                    <a:pt x="1454039" y="757233"/>
                  </a:lnTo>
                  <a:lnTo>
                    <a:pt x="1459623" y="763789"/>
                  </a:lnTo>
                  <a:lnTo>
                    <a:pt x="1466364" y="766038"/>
                  </a:lnTo>
                  <a:lnTo>
                    <a:pt x="1473104" y="765416"/>
                  </a:lnTo>
                  <a:lnTo>
                    <a:pt x="1478689" y="763358"/>
                  </a:lnTo>
                  <a:lnTo>
                    <a:pt x="1483552" y="759530"/>
                  </a:lnTo>
                  <a:lnTo>
                    <a:pt x="1487549" y="753404"/>
                  </a:lnTo>
                  <a:lnTo>
                    <a:pt x="1488656" y="746130"/>
                  </a:lnTo>
                  <a:lnTo>
                    <a:pt x="1484853" y="738857"/>
                  </a:lnTo>
                  <a:lnTo>
                    <a:pt x="1480231" y="734263"/>
                  </a:lnTo>
                  <a:lnTo>
                    <a:pt x="1475608" y="731200"/>
                  </a:lnTo>
                  <a:lnTo>
                    <a:pt x="1467135" y="728903"/>
                  </a:lnTo>
                  <a:close/>
                </a:path>
                <a:path w="2484755" h="1059815">
                  <a:moveTo>
                    <a:pt x="2046438" y="725840"/>
                  </a:moveTo>
                  <a:lnTo>
                    <a:pt x="2042586" y="726606"/>
                  </a:lnTo>
                  <a:lnTo>
                    <a:pt x="2039505" y="729669"/>
                  </a:lnTo>
                  <a:lnTo>
                    <a:pt x="2033775" y="733067"/>
                  </a:lnTo>
                  <a:lnTo>
                    <a:pt x="2030646" y="738474"/>
                  </a:lnTo>
                  <a:lnTo>
                    <a:pt x="2030405" y="745604"/>
                  </a:lnTo>
                  <a:lnTo>
                    <a:pt x="2033343" y="754170"/>
                  </a:lnTo>
                  <a:lnTo>
                    <a:pt x="2038927" y="760726"/>
                  </a:lnTo>
                  <a:lnTo>
                    <a:pt x="2045668" y="762975"/>
                  </a:lnTo>
                  <a:lnTo>
                    <a:pt x="2052409" y="762353"/>
                  </a:lnTo>
                  <a:lnTo>
                    <a:pt x="2057993" y="760296"/>
                  </a:lnTo>
                  <a:lnTo>
                    <a:pt x="2064156" y="755175"/>
                  </a:lnTo>
                  <a:lnTo>
                    <a:pt x="2068008" y="749193"/>
                  </a:lnTo>
                  <a:lnTo>
                    <a:pt x="2068394" y="742637"/>
                  </a:lnTo>
                  <a:lnTo>
                    <a:pt x="2064157" y="735794"/>
                  </a:lnTo>
                  <a:lnTo>
                    <a:pt x="2059534" y="731200"/>
                  </a:lnTo>
                  <a:lnTo>
                    <a:pt x="2054912" y="728138"/>
                  </a:lnTo>
                  <a:lnTo>
                    <a:pt x="2046438" y="725840"/>
                  </a:lnTo>
                  <a:close/>
                </a:path>
                <a:path w="2484755" h="1059815">
                  <a:moveTo>
                    <a:pt x="388641" y="725840"/>
                  </a:moveTo>
                  <a:lnTo>
                    <a:pt x="384789" y="726606"/>
                  </a:lnTo>
                  <a:lnTo>
                    <a:pt x="381708" y="729669"/>
                  </a:lnTo>
                  <a:lnTo>
                    <a:pt x="375978" y="732636"/>
                  </a:lnTo>
                  <a:lnTo>
                    <a:pt x="372849" y="737326"/>
                  </a:lnTo>
                  <a:lnTo>
                    <a:pt x="372608" y="744312"/>
                  </a:lnTo>
                  <a:lnTo>
                    <a:pt x="375545" y="754170"/>
                  </a:lnTo>
                  <a:lnTo>
                    <a:pt x="381130" y="760726"/>
                  </a:lnTo>
                  <a:lnTo>
                    <a:pt x="387871" y="762975"/>
                  </a:lnTo>
                  <a:lnTo>
                    <a:pt x="394612" y="762353"/>
                  </a:lnTo>
                  <a:lnTo>
                    <a:pt x="400197" y="760296"/>
                  </a:lnTo>
                  <a:lnTo>
                    <a:pt x="406360" y="755175"/>
                  </a:lnTo>
                  <a:lnTo>
                    <a:pt x="410211" y="749193"/>
                  </a:lnTo>
                  <a:lnTo>
                    <a:pt x="410596" y="742637"/>
                  </a:lnTo>
                  <a:lnTo>
                    <a:pt x="406360" y="735794"/>
                  </a:lnTo>
                  <a:lnTo>
                    <a:pt x="401738" y="731200"/>
                  </a:lnTo>
                  <a:lnTo>
                    <a:pt x="397116" y="728138"/>
                  </a:lnTo>
                  <a:lnTo>
                    <a:pt x="388641" y="725840"/>
                  </a:lnTo>
                  <a:close/>
                </a:path>
                <a:path w="2484755" h="1059815">
                  <a:moveTo>
                    <a:pt x="1060389" y="707465"/>
                  </a:moveTo>
                  <a:lnTo>
                    <a:pt x="1056536" y="708231"/>
                  </a:lnTo>
                  <a:lnTo>
                    <a:pt x="1053455" y="711294"/>
                  </a:lnTo>
                  <a:lnTo>
                    <a:pt x="1047726" y="714691"/>
                  </a:lnTo>
                  <a:lnTo>
                    <a:pt x="1044596" y="720099"/>
                  </a:lnTo>
                  <a:lnTo>
                    <a:pt x="1044356" y="727229"/>
                  </a:lnTo>
                  <a:lnTo>
                    <a:pt x="1047293" y="735795"/>
                  </a:lnTo>
                  <a:lnTo>
                    <a:pt x="1052878" y="742351"/>
                  </a:lnTo>
                  <a:lnTo>
                    <a:pt x="1059618" y="744600"/>
                  </a:lnTo>
                  <a:lnTo>
                    <a:pt x="1066359" y="743978"/>
                  </a:lnTo>
                  <a:lnTo>
                    <a:pt x="1071944" y="741920"/>
                  </a:lnTo>
                  <a:lnTo>
                    <a:pt x="1076807" y="738092"/>
                  </a:lnTo>
                  <a:lnTo>
                    <a:pt x="1080803" y="731966"/>
                  </a:lnTo>
                  <a:lnTo>
                    <a:pt x="1081911" y="724692"/>
                  </a:lnTo>
                  <a:lnTo>
                    <a:pt x="1078107" y="717419"/>
                  </a:lnTo>
                  <a:lnTo>
                    <a:pt x="1073486" y="712825"/>
                  </a:lnTo>
                  <a:lnTo>
                    <a:pt x="1068863" y="709762"/>
                  </a:lnTo>
                  <a:lnTo>
                    <a:pt x="1060389" y="707465"/>
                  </a:lnTo>
                  <a:close/>
                </a:path>
                <a:path w="2484755" h="1059815">
                  <a:moveTo>
                    <a:pt x="940213" y="707465"/>
                  </a:moveTo>
                  <a:lnTo>
                    <a:pt x="936361" y="708231"/>
                  </a:lnTo>
                  <a:lnTo>
                    <a:pt x="933280" y="711294"/>
                  </a:lnTo>
                  <a:lnTo>
                    <a:pt x="927551" y="715983"/>
                  </a:lnTo>
                  <a:lnTo>
                    <a:pt x="924421" y="721247"/>
                  </a:lnTo>
                  <a:lnTo>
                    <a:pt x="924180" y="727660"/>
                  </a:lnTo>
                  <a:lnTo>
                    <a:pt x="927117" y="735795"/>
                  </a:lnTo>
                  <a:lnTo>
                    <a:pt x="932702" y="742351"/>
                  </a:lnTo>
                  <a:lnTo>
                    <a:pt x="939443" y="744600"/>
                  </a:lnTo>
                  <a:lnTo>
                    <a:pt x="946183" y="743978"/>
                  </a:lnTo>
                  <a:lnTo>
                    <a:pt x="951769" y="741920"/>
                  </a:lnTo>
                  <a:lnTo>
                    <a:pt x="957932" y="736800"/>
                  </a:lnTo>
                  <a:lnTo>
                    <a:pt x="961783" y="730818"/>
                  </a:lnTo>
                  <a:lnTo>
                    <a:pt x="962168" y="724262"/>
                  </a:lnTo>
                  <a:lnTo>
                    <a:pt x="957932" y="717419"/>
                  </a:lnTo>
                  <a:lnTo>
                    <a:pt x="953309" y="712825"/>
                  </a:lnTo>
                  <a:lnTo>
                    <a:pt x="948688" y="709762"/>
                  </a:lnTo>
                  <a:lnTo>
                    <a:pt x="940213" y="707465"/>
                  </a:lnTo>
                  <a:close/>
                </a:path>
                <a:path w="2484755" h="1059815">
                  <a:moveTo>
                    <a:pt x="1565739" y="704402"/>
                  </a:moveTo>
                  <a:lnTo>
                    <a:pt x="1561887" y="705169"/>
                  </a:lnTo>
                  <a:lnTo>
                    <a:pt x="1558806" y="708231"/>
                  </a:lnTo>
                  <a:lnTo>
                    <a:pt x="1553076" y="711198"/>
                  </a:lnTo>
                  <a:lnTo>
                    <a:pt x="1549947" y="715888"/>
                  </a:lnTo>
                  <a:lnTo>
                    <a:pt x="1549706" y="722874"/>
                  </a:lnTo>
                  <a:lnTo>
                    <a:pt x="1552643" y="732733"/>
                  </a:lnTo>
                  <a:lnTo>
                    <a:pt x="1558228" y="739288"/>
                  </a:lnTo>
                  <a:lnTo>
                    <a:pt x="1564969" y="741537"/>
                  </a:lnTo>
                  <a:lnTo>
                    <a:pt x="1571710" y="740915"/>
                  </a:lnTo>
                  <a:lnTo>
                    <a:pt x="1577295" y="738858"/>
                  </a:lnTo>
                  <a:lnTo>
                    <a:pt x="1582158" y="735029"/>
                  </a:lnTo>
                  <a:lnTo>
                    <a:pt x="1586154" y="728904"/>
                  </a:lnTo>
                  <a:lnTo>
                    <a:pt x="1587261" y="721630"/>
                  </a:lnTo>
                  <a:lnTo>
                    <a:pt x="1583458" y="714356"/>
                  </a:lnTo>
                  <a:lnTo>
                    <a:pt x="1578835" y="709762"/>
                  </a:lnTo>
                  <a:lnTo>
                    <a:pt x="1574214" y="706700"/>
                  </a:lnTo>
                  <a:lnTo>
                    <a:pt x="1565739" y="704402"/>
                  </a:lnTo>
                  <a:close/>
                </a:path>
                <a:path w="2484755" h="1059815">
                  <a:moveTo>
                    <a:pt x="1328471" y="704402"/>
                  </a:moveTo>
                  <a:lnTo>
                    <a:pt x="1324619" y="705169"/>
                  </a:lnTo>
                  <a:lnTo>
                    <a:pt x="1321537" y="708231"/>
                  </a:lnTo>
                  <a:lnTo>
                    <a:pt x="1315808" y="712921"/>
                  </a:lnTo>
                  <a:lnTo>
                    <a:pt x="1312678" y="718185"/>
                  </a:lnTo>
                  <a:lnTo>
                    <a:pt x="1312438" y="724597"/>
                  </a:lnTo>
                  <a:lnTo>
                    <a:pt x="1315375" y="732733"/>
                  </a:lnTo>
                  <a:lnTo>
                    <a:pt x="1320960" y="739288"/>
                  </a:lnTo>
                  <a:lnTo>
                    <a:pt x="1327700" y="741537"/>
                  </a:lnTo>
                  <a:lnTo>
                    <a:pt x="1334441" y="740915"/>
                  </a:lnTo>
                  <a:lnTo>
                    <a:pt x="1340027" y="738858"/>
                  </a:lnTo>
                  <a:lnTo>
                    <a:pt x="1346189" y="733737"/>
                  </a:lnTo>
                  <a:lnTo>
                    <a:pt x="1350041" y="727755"/>
                  </a:lnTo>
                  <a:lnTo>
                    <a:pt x="1350426" y="721199"/>
                  </a:lnTo>
                  <a:lnTo>
                    <a:pt x="1346189" y="714356"/>
                  </a:lnTo>
                  <a:lnTo>
                    <a:pt x="1341567" y="709762"/>
                  </a:lnTo>
                  <a:lnTo>
                    <a:pt x="1336945" y="706700"/>
                  </a:lnTo>
                  <a:lnTo>
                    <a:pt x="1328471" y="704402"/>
                  </a:lnTo>
                  <a:close/>
                </a:path>
                <a:path w="2484755" h="1059815">
                  <a:moveTo>
                    <a:pt x="2443940" y="701339"/>
                  </a:moveTo>
                  <a:lnTo>
                    <a:pt x="2440088" y="702105"/>
                  </a:lnTo>
                  <a:lnTo>
                    <a:pt x="2437006" y="705168"/>
                  </a:lnTo>
                  <a:lnTo>
                    <a:pt x="2429977" y="708565"/>
                  </a:lnTo>
                  <a:lnTo>
                    <a:pt x="2426992" y="713973"/>
                  </a:lnTo>
                  <a:lnTo>
                    <a:pt x="2427473" y="721103"/>
                  </a:lnTo>
                  <a:lnTo>
                    <a:pt x="2430844" y="729669"/>
                  </a:lnTo>
                  <a:lnTo>
                    <a:pt x="2436428" y="736225"/>
                  </a:lnTo>
                  <a:lnTo>
                    <a:pt x="2443169" y="738474"/>
                  </a:lnTo>
                  <a:lnTo>
                    <a:pt x="2449910" y="737852"/>
                  </a:lnTo>
                  <a:lnTo>
                    <a:pt x="2455496" y="735794"/>
                  </a:lnTo>
                  <a:lnTo>
                    <a:pt x="2461658" y="730674"/>
                  </a:lnTo>
                  <a:lnTo>
                    <a:pt x="2465510" y="724692"/>
                  </a:lnTo>
                  <a:lnTo>
                    <a:pt x="2465895" y="718136"/>
                  </a:lnTo>
                  <a:lnTo>
                    <a:pt x="2461658" y="711293"/>
                  </a:lnTo>
                  <a:lnTo>
                    <a:pt x="2457036" y="706699"/>
                  </a:lnTo>
                  <a:lnTo>
                    <a:pt x="2452413" y="703636"/>
                  </a:lnTo>
                  <a:lnTo>
                    <a:pt x="2443940" y="701339"/>
                  </a:lnTo>
                  <a:close/>
                </a:path>
                <a:path w="2484755" h="1059815">
                  <a:moveTo>
                    <a:pt x="555038" y="695214"/>
                  </a:moveTo>
                  <a:lnTo>
                    <a:pt x="539438" y="715408"/>
                  </a:lnTo>
                  <a:lnTo>
                    <a:pt x="541942" y="723544"/>
                  </a:lnTo>
                  <a:lnTo>
                    <a:pt x="547527" y="730100"/>
                  </a:lnTo>
                  <a:lnTo>
                    <a:pt x="554267" y="732349"/>
                  </a:lnTo>
                  <a:lnTo>
                    <a:pt x="561008" y="731727"/>
                  </a:lnTo>
                  <a:lnTo>
                    <a:pt x="566593" y="729669"/>
                  </a:lnTo>
                  <a:lnTo>
                    <a:pt x="572755" y="724549"/>
                  </a:lnTo>
                  <a:lnTo>
                    <a:pt x="576607" y="718567"/>
                  </a:lnTo>
                  <a:lnTo>
                    <a:pt x="576993" y="712011"/>
                  </a:lnTo>
                  <a:lnTo>
                    <a:pt x="572755" y="705168"/>
                  </a:lnTo>
                  <a:lnTo>
                    <a:pt x="568133" y="700574"/>
                  </a:lnTo>
                  <a:lnTo>
                    <a:pt x="563511" y="697511"/>
                  </a:lnTo>
                  <a:lnTo>
                    <a:pt x="555038" y="695214"/>
                  </a:lnTo>
                  <a:close/>
                </a:path>
                <a:path w="2484755" h="1059815">
                  <a:moveTo>
                    <a:pt x="838527" y="689089"/>
                  </a:moveTo>
                  <a:lnTo>
                    <a:pt x="834675" y="689855"/>
                  </a:lnTo>
                  <a:lnTo>
                    <a:pt x="831594" y="692917"/>
                  </a:lnTo>
                  <a:lnTo>
                    <a:pt x="825864" y="697607"/>
                  </a:lnTo>
                  <a:lnTo>
                    <a:pt x="822735" y="702871"/>
                  </a:lnTo>
                  <a:lnTo>
                    <a:pt x="822494" y="709283"/>
                  </a:lnTo>
                  <a:lnTo>
                    <a:pt x="825430" y="717419"/>
                  </a:lnTo>
                  <a:lnTo>
                    <a:pt x="831016" y="723975"/>
                  </a:lnTo>
                  <a:lnTo>
                    <a:pt x="837756" y="726224"/>
                  </a:lnTo>
                  <a:lnTo>
                    <a:pt x="844497" y="725602"/>
                  </a:lnTo>
                  <a:lnTo>
                    <a:pt x="850082" y="723544"/>
                  </a:lnTo>
                  <a:lnTo>
                    <a:pt x="854945" y="719716"/>
                  </a:lnTo>
                  <a:lnTo>
                    <a:pt x="858941" y="713590"/>
                  </a:lnTo>
                  <a:lnTo>
                    <a:pt x="860049" y="706316"/>
                  </a:lnTo>
                  <a:lnTo>
                    <a:pt x="856246" y="699042"/>
                  </a:lnTo>
                  <a:lnTo>
                    <a:pt x="851623" y="694449"/>
                  </a:lnTo>
                  <a:lnTo>
                    <a:pt x="847001" y="691386"/>
                  </a:lnTo>
                  <a:lnTo>
                    <a:pt x="838527" y="689089"/>
                  </a:lnTo>
                  <a:close/>
                </a:path>
                <a:path w="2484755" h="1059815">
                  <a:moveTo>
                    <a:pt x="736840" y="682964"/>
                  </a:moveTo>
                  <a:lnTo>
                    <a:pt x="732988" y="683730"/>
                  </a:lnTo>
                  <a:lnTo>
                    <a:pt x="729907" y="686792"/>
                  </a:lnTo>
                  <a:lnTo>
                    <a:pt x="724178" y="691482"/>
                  </a:lnTo>
                  <a:lnTo>
                    <a:pt x="721048" y="696746"/>
                  </a:lnTo>
                  <a:lnTo>
                    <a:pt x="720807" y="703158"/>
                  </a:lnTo>
                  <a:lnTo>
                    <a:pt x="723744" y="711294"/>
                  </a:lnTo>
                  <a:lnTo>
                    <a:pt x="729329" y="717849"/>
                  </a:lnTo>
                  <a:lnTo>
                    <a:pt x="736070" y="720099"/>
                  </a:lnTo>
                  <a:lnTo>
                    <a:pt x="742811" y="719476"/>
                  </a:lnTo>
                  <a:lnTo>
                    <a:pt x="748396" y="717419"/>
                  </a:lnTo>
                  <a:lnTo>
                    <a:pt x="753258" y="713590"/>
                  </a:lnTo>
                  <a:lnTo>
                    <a:pt x="757254" y="707465"/>
                  </a:lnTo>
                  <a:lnTo>
                    <a:pt x="758362" y="700191"/>
                  </a:lnTo>
                  <a:lnTo>
                    <a:pt x="754558" y="692917"/>
                  </a:lnTo>
                  <a:lnTo>
                    <a:pt x="749937" y="688323"/>
                  </a:lnTo>
                  <a:lnTo>
                    <a:pt x="745315" y="685261"/>
                  </a:lnTo>
                  <a:lnTo>
                    <a:pt x="736840" y="682964"/>
                  </a:lnTo>
                  <a:close/>
                </a:path>
                <a:path w="2484755" h="1059815">
                  <a:moveTo>
                    <a:pt x="2255975" y="676838"/>
                  </a:moveTo>
                  <a:lnTo>
                    <a:pt x="2252123" y="677605"/>
                  </a:lnTo>
                  <a:lnTo>
                    <a:pt x="2249041" y="680667"/>
                  </a:lnTo>
                  <a:lnTo>
                    <a:pt x="2243312" y="685357"/>
                  </a:lnTo>
                  <a:lnTo>
                    <a:pt x="2240182" y="690621"/>
                  </a:lnTo>
                  <a:lnTo>
                    <a:pt x="2239942" y="697033"/>
                  </a:lnTo>
                  <a:lnTo>
                    <a:pt x="2242879" y="705169"/>
                  </a:lnTo>
                  <a:lnTo>
                    <a:pt x="2248463" y="711724"/>
                  </a:lnTo>
                  <a:lnTo>
                    <a:pt x="2255204" y="713973"/>
                  </a:lnTo>
                  <a:lnTo>
                    <a:pt x="2261945" y="713351"/>
                  </a:lnTo>
                  <a:lnTo>
                    <a:pt x="2267531" y="711294"/>
                  </a:lnTo>
                  <a:lnTo>
                    <a:pt x="2273693" y="706173"/>
                  </a:lnTo>
                  <a:lnTo>
                    <a:pt x="2277545" y="700191"/>
                  </a:lnTo>
                  <a:lnTo>
                    <a:pt x="2277930" y="693635"/>
                  </a:lnTo>
                  <a:lnTo>
                    <a:pt x="2273693" y="686792"/>
                  </a:lnTo>
                  <a:lnTo>
                    <a:pt x="2269071" y="682198"/>
                  </a:lnTo>
                  <a:lnTo>
                    <a:pt x="2264448" y="679136"/>
                  </a:lnTo>
                  <a:lnTo>
                    <a:pt x="2255975" y="676838"/>
                  </a:lnTo>
                  <a:close/>
                </a:path>
                <a:path w="2484755" h="1059815">
                  <a:moveTo>
                    <a:pt x="1861555" y="676838"/>
                  </a:moveTo>
                  <a:lnTo>
                    <a:pt x="1857702" y="677605"/>
                  </a:lnTo>
                  <a:lnTo>
                    <a:pt x="1854621" y="680667"/>
                  </a:lnTo>
                  <a:lnTo>
                    <a:pt x="1848891" y="684065"/>
                  </a:lnTo>
                  <a:lnTo>
                    <a:pt x="1845762" y="689472"/>
                  </a:lnTo>
                  <a:lnTo>
                    <a:pt x="1845521" y="696602"/>
                  </a:lnTo>
                  <a:lnTo>
                    <a:pt x="1848459" y="705169"/>
                  </a:lnTo>
                  <a:lnTo>
                    <a:pt x="1854043" y="711724"/>
                  </a:lnTo>
                  <a:lnTo>
                    <a:pt x="1860784" y="713973"/>
                  </a:lnTo>
                  <a:lnTo>
                    <a:pt x="1867525" y="713351"/>
                  </a:lnTo>
                  <a:lnTo>
                    <a:pt x="1873111" y="711294"/>
                  </a:lnTo>
                  <a:lnTo>
                    <a:pt x="1879273" y="706173"/>
                  </a:lnTo>
                  <a:lnTo>
                    <a:pt x="1883124" y="700191"/>
                  </a:lnTo>
                  <a:lnTo>
                    <a:pt x="1883510" y="693635"/>
                  </a:lnTo>
                  <a:lnTo>
                    <a:pt x="1879273" y="686792"/>
                  </a:lnTo>
                  <a:lnTo>
                    <a:pt x="1874651" y="682198"/>
                  </a:lnTo>
                  <a:lnTo>
                    <a:pt x="1870028" y="679136"/>
                  </a:lnTo>
                  <a:lnTo>
                    <a:pt x="1861555" y="676838"/>
                  </a:lnTo>
                  <a:close/>
                </a:path>
                <a:path w="2484755" h="1059815">
                  <a:moveTo>
                    <a:pt x="2135799" y="661526"/>
                  </a:moveTo>
                  <a:lnTo>
                    <a:pt x="2131947" y="662292"/>
                  </a:lnTo>
                  <a:lnTo>
                    <a:pt x="2128866" y="665354"/>
                  </a:lnTo>
                  <a:lnTo>
                    <a:pt x="2123136" y="670044"/>
                  </a:lnTo>
                  <a:lnTo>
                    <a:pt x="2120007" y="675308"/>
                  </a:lnTo>
                  <a:lnTo>
                    <a:pt x="2119766" y="681720"/>
                  </a:lnTo>
                  <a:lnTo>
                    <a:pt x="2122702" y="689856"/>
                  </a:lnTo>
                  <a:lnTo>
                    <a:pt x="2128288" y="696412"/>
                  </a:lnTo>
                  <a:lnTo>
                    <a:pt x="2135028" y="698661"/>
                  </a:lnTo>
                  <a:lnTo>
                    <a:pt x="2141769" y="698039"/>
                  </a:lnTo>
                  <a:lnTo>
                    <a:pt x="2147354" y="695981"/>
                  </a:lnTo>
                  <a:lnTo>
                    <a:pt x="2153517" y="690861"/>
                  </a:lnTo>
                  <a:lnTo>
                    <a:pt x="2157369" y="684879"/>
                  </a:lnTo>
                  <a:lnTo>
                    <a:pt x="2157755" y="678322"/>
                  </a:lnTo>
                  <a:lnTo>
                    <a:pt x="2153518" y="671479"/>
                  </a:lnTo>
                  <a:lnTo>
                    <a:pt x="2148895" y="666886"/>
                  </a:lnTo>
                  <a:lnTo>
                    <a:pt x="2144273" y="663823"/>
                  </a:lnTo>
                  <a:lnTo>
                    <a:pt x="2135799" y="661526"/>
                  </a:lnTo>
                  <a:close/>
                </a:path>
                <a:path w="2484755" h="1059815">
                  <a:moveTo>
                    <a:pt x="1652018" y="661526"/>
                  </a:moveTo>
                  <a:lnTo>
                    <a:pt x="1648166" y="662292"/>
                  </a:lnTo>
                  <a:lnTo>
                    <a:pt x="1645085" y="665354"/>
                  </a:lnTo>
                  <a:lnTo>
                    <a:pt x="1639355" y="668321"/>
                  </a:lnTo>
                  <a:lnTo>
                    <a:pt x="1636226" y="673011"/>
                  </a:lnTo>
                  <a:lnTo>
                    <a:pt x="1635985" y="679998"/>
                  </a:lnTo>
                  <a:lnTo>
                    <a:pt x="1638921" y="689856"/>
                  </a:lnTo>
                  <a:lnTo>
                    <a:pt x="1644507" y="696412"/>
                  </a:lnTo>
                  <a:lnTo>
                    <a:pt x="1651248" y="698661"/>
                  </a:lnTo>
                  <a:lnTo>
                    <a:pt x="1657988" y="698039"/>
                  </a:lnTo>
                  <a:lnTo>
                    <a:pt x="1663573" y="695981"/>
                  </a:lnTo>
                  <a:lnTo>
                    <a:pt x="1669736" y="690861"/>
                  </a:lnTo>
                  <a:lnTo>
                    <a:pt x="1673588" y="684879"/>
                  </a:lnTo>
                  <a:lnTo>
                    <a:pt x="1673973" y="678322"/>
                  </a:lnTo>
                  <a:lnTo>
                    <a:pt x="1669737" y="671479"/>
                  </a:lnTo>
                  <a:lnTo>
                    <a:pt x="1665114" y="666886"/>
                  </a:lnTo>
                  <a:lnTo>
                    <a:pt x="1660492" y="663823"/>
                  </a:lnTo>
                  <a:lnTo>
                    <a:pt x="1652018" y="661526"/>
                  </a:lnTo>
                  <a:close/>
                </a:path>
                <a:path w="2484755" h="1059815">
                  <a:moveTo>
                    <a:pt x="1177482" y="661526"/>
                  </a:moveTo>
                  <a:lnTo>
                    <a:pt x="1161882" y="681720"/>
                  </a:lnTo>
                  <a:lnTo>
                    <a:pt x="1164386" y="689856"/>
                  </a:lnTo>
                  <a:lnTo>
                    <a:pt x="1169970" y="696412"/>
                  </a:lnTo>
                  <a:lnTo>
                    <a:pt x="1176711" y="698661"/>
                  </a:lnTo>
                  <a:lnTo>
                    <a:pt x="1183451" y="698039"/>
                  </a:lnTo>
                  <a:lnTo>
                    <a:pt x="1189036" y="695981"/>
                  </a:lnTo>
                  <a:lnTo>
                    <a:pt x="1193899" y="692153"/>
                  </a:lnTo>
                  <a:lnTo>
                    <a:pt x="1197895" y="686027"/>
                  </a:lnTo>
                  <a:lnTo>
                    <a:pt x="1199003" y="678753"/>
                  </a:lnTo>
                  <a:lnTo>
                    <a:pt x="1195199" y="671479"/>
                  </a:lnTo>
                  <a:lnTo>
                    <a:pt x="1190577" y="666886"/>
                  </a:lnTo>
                  <a:lnTo>
                    <a:pt x="1185955" y="663823"/>
                  </a:lnTo>
                  <a:lnTo>
                    <a:pt x="1177482" y="661526"/>
                  </a:lnTo>
                  <a:close/>
                </a:path>
                <a:path w="2484755" h="1059815">
                  <a:moveTo>
                    <a:pt x="1972486" y="658463"/>
                  </a:moveTo>
                  <a:lnTo>
                    <a:pt x="1968632" y="659229"/>
                  </a:lnTo>
                  <a:lnTo>
                    <a:pt x="1965551" y="662292"/>
                  </a:lnTo>
                  <a:lnTo>
                    <a:pt x="1959822" y="665259"/>
                  </a:lnTo>
                  <a:lnTo>
                    <a:pt x="1956692" y="669948"/>
                  </a:lnTo>
                  <a:lnTo>
                    <a:pt x="1956452" y="676935"/>
                  </a:lnTo>
                  <a:lnTo>
                    <a:pt x="1959389" y="686793"/>
                  </a:lnTo>
                  <a:lnTo>
                    <a:pt x="1964974" y="693349"/>
                  </a:lnTo>
                  <a:lnTo>
                    <a:pt x="1971715" y="695598"/>
                  </a:lnTo>
                  <a:lnTo>
                    <a:pt x="1978455" y="694976"/>
                  </a:lnTo>
                  <a:lnTo>
                    <a:pt x="1984040" y="692918"/>
                  </a:lnTo>
                  <a:lnTo>
                    <a:pt x="1990203" y="687798"/>
                  </a:lnTo>
                  <a:lnTo>
                    <a:pt x="1994055" y="681816"/>
                  </a:lnTo>
                  <a:lnTo>
                    <a:pt x="1994440" y="675260"/>
                  </a:lnTo>
                  <a:lnTo>
                    <a:pt x="1990203" y="668417"/>
                  </a:lnTo>
                  <a:lnTo>
                    <a:pt x="1985582" y="663823"/>
                  </a:lnTo>
                  <a:lnTo>
                    <a:pt x="1980959" y="660760"/>
                  </a:lnTo>
                  <a:lnTo>
                    <a:pt x="1972486" y="658463"/>
                  </a:lnTo>
                  <a:close/>
                </a:path>
                <a:path w="2484755" h="1059815">
                  <a:moveTo>
                    <a:pt x="2357660" y="652337"/>
                  </a:moveTo>
                  <a:lnTo>
                    <a:pt x="2353808" y="653103"/>
                  </a:lnTo>
                  <a:lnTo>
                    <a:pt x="2350727" y="656166"/>
                  </a:lnTo>
                  <a:lnTo>
                    <a:pt x="2344998" y="660855"/>
                  </a:lnTo>
                  <a:lnTo>
                    <a:pt x="2341868" y="666119"/>
                  </a:lnTo>
                  <a:lnTo>
                    <a:pt x="2341627" y="672532"/>
                  </a:lnTo>
                  <a:lnTo>
                    <a:pt x="2344564" y="680667"/>
                  </a:lnTo>
                  <a:lnTo>
                    <a:pt x="2350149" y="687223"/>
                  </a:lnTo>
                  <a:lnTo>
                    <a:pt x="2356890" y="689472"/>
                  </a:lnTo>
                  <a:lnTo>
                    <a:pt x="2363630" y="688850"/>
                  </a:lnTo>
                  <a:lnTo>
                    <a:pt x="2369216" y="686792"/>
                  </a:lnTo>
                  <a:lnTo>
                    <a:pt x="2375378" y="681672"/>
                  </a:lnTo>
                  <a:lnTo>
                    <a:pt x="2379230" y="675690"/>
                  </a:lnTo>
                  <a:lnTo>
                    <a:pt x="2379615" y="669134"/>
                  </a:lnTo>
                  <a:lnTo>
                    <a:pt x="2375378" y="662291"/>
                  </a:lnTo>
                  <a:lnTo>
                    <a:pt x="2370756" y="657697"/>
                  </a:lnTo>
                  <a:lnTo>
                    <a:pt x="2366135" y="654634"/>
                  </a:lnTo>
                  <a:lnTo>
                    <a:pt x="2357660" y="652337"/>
                  </a:lnTo>
                  <a:close/>
                </a:path>
                <a:path w="2484755" h="1059815">
                  <a:moveTo>
                    <a:pt x="644400" y="646212"/>
                  </a:moveTo>
                  <a:lnTo>
                    <a:pt x="640546" y="646978"/>
                  </a:lnTo>
                  <a:lnTo>
                    <a:pt x="637465" y="650040"/>
                  </a:lnTo>
                  <a:lnTo>
                    <a:pt x="631736" y="653007"/>
                  </a:lnTo>
                  <a:lnTo>
                    <a:pt x="628606" y="657697"/>
                  </a:lnTo>
                  <a:lnTo>
                    <a:pt x="628366" y="664684"/>
                  </a:lnTo>
                  <a:lnTo>
                    <a:pt x="631303" y="674542"/>
                  </a:lnTo>
                  <a:lnTo>
                    <a:pt x="636888" y="681098"/>
                  </a:lnTo>
                  <a:lnTo>
                    <a:pt x="643628" y="683347"/>
                  </a:lnTo>
                  <a:lnTo>
                    <a:pt x="650369" y="682725"/>
                  </a:lnTo>
                  <a:lnTo>
                    <a:pt x="655955" y="680667"/>
                  </a:lnTo>
                  <a:lnTo>
                    <a:pt x="662117" y="675547"/>
                  </a:lnTo>
                  <a:lnTo>
                    <a:pt x="665969" y="669565"/>
                  </a:lnTo>
                  <a:lnTo>
                    <a:pt x="666354" y="663009"/>
                  </a:lnTo>
                  <a:lnTo>
                    <a:pt x="662117" y="656166"/>
                  </a:lnTo>
                  <a:lnTo>
                    <a:pt x="657496" y="651572"/>
                  </a:lnTo>
                  <a:lnTo>
                    <a:pt x="652873" y="648509"/>
                  </a:lnTo>
                  <a:lnTo>
                    <a:pt x="644400" y="646212"/>
                  </a:lnTo>
                  <a:close/>
                </a:path>
                <a:path w="2484755" h="1059815">
                  <a:moveTo>
                    <a:pt x="453352" y="646212"/>
                  </a:moveTo>
                  <a:lnTo>
                    <a:pt x="449499" y="646978"/>
                  </a:lnTo>
                  <a:lnTo>
                    <a:pt x="446418" y="650040"/>
                  </a:lnTo>
                  <a:lnTo>
                    <a:pt x="440689" y="653438"/>
                  </a:lnTo>
                  <a:lnTo>
                    <a:pt x="437559" y="658846"/>
                  </a:lnTo>
                  <a:lnTo>
                    <a:pt x="437319" y="665976"/>
                  </a:lnTo>
                  <a:lnTo>
                    <a:pt x="440255" y="674542"/>
                  </a:lnTo>
                  <a:lnTo>
                    <a:pt x="445840" y="681098"/>
                  </a:lnTo>
                  <a:lnTo>
                    <a:pt x="452581" y="683347"/>
                  </a:lnTo>
                  <a:lnTo>
                    <a:pt x="459322" y="682725"/>
                  </a:lnTo>
                  <a:lnTo>
                    <a:pt x="464907" y="680667"/>
                  </a:lnTo>
                  <a:lnTo>
                    <a:pt x="469770" y="676839"/>
                  </a:lnTo>
                  <a:lnTo>
                    <a:pt x="473766" y="670713"/>
                  </a:lnTo>
                  <a:lnTo>
                    <a:pt x="474873" y="663439"/>
                  </a:lnTo>
                  <a:lnTo>
                    <a:pt x="471070" y="656166"/>
                  </a:lnTo>
                  <a:lnTo>
                    <a:pt x="466448" y="651572"/>
                  </a:lnTo>
                  <a:lnTo>
                    <a:pt x="461826" y="648509"/>
                  </a:lnTo>
                  <a:lnTo>
                    <a:pt x="453352" y="646212"/>
                  </a:lnTo>
                  <a:close/>
                </a:path>
                <a:path w="2484755" h="1059815">
                  <a:moveTo>
                    <a:pt x="1759868" y="643149"/>
                  </a:moveTo>
                  <a:lnTo>
                    <a:pt x="1756017" y="643915"/>
                  </a:lnTo>
                  <a:lnTo>
                    <a:pt x="1752934" y="646978"/>
                  </a:lnTo>
                  <a:lnTo>
                    <a:pt x="1747205" y="649945"/>
                  </a:lnTo>
                  <a:lnTo>
                    <a:pt x="1744075" y="654634"/>
                  </a:lnTo>
                  <a:lnTo>
                    <a:pt x="1743835" y="661621"/>
                  </a:lnTo>
                  <a:lnTo>
                    <a:pt x="1746772" y="671479"/>
                  </a:lnTo>
                  <a:lnTo>
                    <a:pt x="1752357" y="678035"/>
                  </a:lnTo>
                  <a:lnTo>
                    <a:pt x="1759098" y="680284"/>
                  </a:lnTo>
                  <a:lnTo>
                    <a:pt x="1765839" y="679662"/>
                  </a:lnTo>
                  <a:lnTo>
                    <a:pt x="1771424" y="677605"/>
                  </a:lnTo>
                  <a:lnTo>
                    <a:pt x="1777586" y="672484"/>
                  </a:lnTo>
                  <a:lnTo>
                    <a:pt x="1781438" y="666502"/>
                  </a:lnTo>
                  <a:lnTo>
                    <a:pt x="1781823" y="659946"/>
                  </a:lnTo>
                  <a:lnTo>
                    <a:pt x="1777586" y="653103"/>
                  </a:lnTo>
                  <a:lnTo>
                    <a:pt x="1772965" y="648509"/>
                  </a:lnTo>
                  <a:lnTo>
                    <a:pt x="1768342" y="645447"/>
                  </a:lnTo>
                  <a:lnTo>
                    <a:pt x="1759868" y="643149"/>
                  </a:lnTo>
                  <a:close/>
                </a:path>
                <a:path w="2484755" h="1059815">
                  <a:moveTo>
                    <a:pt x="1445564" y="627836"/>
                  </a:moveTo>
                  <a:lnTo>
                    <a:pt x="1441712" y="628603"/>
                  </a:lnTo>
                  <a:lnTo>
                    <a:pt x="1438631" y="631665"/>
                  </a:lnTo>
                  <a:lnTo>
                    <a:pt x="1432901" y="635063"/>
                  </a:lnTo>
                  <a:lnTo>
                    <a:pt x="1429772" y="640470"/>
                  </a:lnTo>
                  <a:lnTo>
                    <a:pt x="1429531" y="647601"/>
                  </a:lnTo>
                  <a:lnTo>
                    <a:pt x="1432468" y="656167"/>
                  </a:lnTo>
                  <a:lnTo>
                    <a:pt x="1438053" y="662722"/>
                  </a:lnTo>
                  <a:lnTo>
                    <a:pt x="1444794" y="664972"/>
                  </a:lnTo>
                  <a:lnTo>
                    <a:pt x="1451534" y="664349"/>
                  </a:lnTo>
                  <a:lnTo>
                    <a:pt x="1457120" y="662292"/>
                  </a:lnTo>
                  <a:lnTo>
                    <a:pt x="1463282" y="657171"/>
                  </a:lnTo>
                  <a:lnTo>
                    <a:pt x="1467134" y="651190"/>
                  </a:lnTo>
                  <a:lnTo>
                    <a:pt x="1467519" y="644633"/>
                  </a:lnTo>
                  <a:lnTo>
                    <a:pt x="1463282" y="637790"/>
                  </a:lnTo>
                  <a:lnTo>
                    <a:pt x="1458660" y="633196"/>
                  </a:lnTo>
                  <a:lnTo>
                    <a:pt x="1454039" y="630134"/>
                  </a:lnTo>
                  <a:lnTo>
                    <a:pt x="1445564" y="627836"/>
                  </a:lnTo>
                  <a:close/>
                </a:path>
                <a:path w="2484755" h="1059815">
                  <a:moveTo>
                    <a:pt x="1001842" y="618649"/>
                  </a:moveTo>
                  <a:lnTo>
                    <a:pt x="997990" y="619415"/>
                  </a:lnTo>
                  <a:lnTo>
                    <a:pt x="994908" y="622478"/>
                  </a:lnTo>
                  <a:lnTo>
                    <a:pt x="989179" y="625875"/>
                  </a:lnTo>
                  <a:lnTo>
                    <a:pt x="986050" y="631283"/>
                  </a:lnTo>
                  <a:lnTo>
                    <a:pt x="985809" y="638413"/>
                  </a:lnTo>
                  <a:lnTo>
                    <a:pt x="988746" y="646979"/>
                  </a:lnTo>
                  <a:lnTo>
                    <a:pt x="994331" y="653535"/>
                  </a:lnTo>
                  <a:lnTo>
                    <a:pt x="1001072" y="655784"/>
                  </a:lnTo>
                  <a:lnTo>
                    <a:pt x="1007813" y="655162"/>
                  </a:lnTo>
                  <a:lnTo>
                    <a:pt x="1013398" y="653104"/>
                  </a:lnTo>
                  <a:lnTo>
                    <a:pt x="1019560" y="647984"/>
                  </a:lnTo>
                  <a:lnTo>
                    <a:pt x="1023412" y="642002"/>
                  </a:lnTo>
                  <a:lnTo>
                    <a:pt x="1023797" y="635446"/>
                  </a:lnTo>
                  <a:lnTo>
                    <a:pt x="1019560" y="628603"/>
                  </a:lnTo>
                  <a:lnTo>
                    <a:pt x="1014939" y="624009"/>
                  </a:lnTo>
                  <a:lnTo>
                    <a:pt x="1010316" y="620946"/>
                  </a:lnTo>
                  <a:lnTo>
                    <a:pt x="1001842" y="618649"/>
                  </a:lnTo>
                  <a:close/>
                </a:path>
                <a:path w="2484755" h="1059815">
                  <a:moveTo>
                    <a:pt x="1257599" y="594147"/>
                  </a:moveTo>
                  <a:lnTo>
                    <a:pt x="1253747" y="594914"/>
                  </a:lnTo>
                  <a:lnTo>
                    <a:pt x="1250666" y="597976"/>
                  </a:lnTo>
                  <a:lnTo>
                    <a:pt x="1244936" y="600943"/>
                  </a:lnTo>
                  <a:lnTo>
                    <a:pt x="1241807" y="605633"/>
                  </a:lnTo>
                  <a:lnTo>
                    <a:pt x="1241566" y="612619"/>
                  </a:lnTo>
                  <a:lnTo>
                    <a:pt x="1244502" y="622478"/>
                  </a:lnTo>
                  <a:lnTo>
                    <a:pt x="1250088" y="629033"/>
                  </a:lnTo>
                  <a:lnTo>
                    <a:pt x="1256828" y="631282"/>
                  </a:lnTo>
                  <a:lnTo>
                    <a:pt x="1263569" y="630660"/>
                  </a:lnTo>
                  <a:lnTo>
                    <a:pt x="1269154" y="628603"/>
                  </a:lnTo>
                  <a:lnTo>
                    <a:pt x="1275317" y="623482"/>
                  </a:lnTo>
                  <a:lnTo>
                    <a:pt x="1279169" y="617500"/>
                  </a:lnTo>
                  <a:lnTo>
                    <a:pt x="1279554" y="610944"/>
                  </a:lnTo>
                  <a:lnTo>
                    <a:pt x="1275316" y="604101"/>
                  </a:lnTo>
                  <a:lnTo>
                    <a:pt x="1270695" y="599507"/>
                  </a:lnTo>
                  <a:lnTo>
                    <a:pt x="1266073" y="596445"/>
                  </a:lnTo>
                  <a:lnTo>
                    <a:pt x="1257599" y="594147"/>
                  </a:lnTo>
                  <a:close/>
                </a:path>
                <a:path w="2484755" h="1059815">
                  <a:moveTo>
                    <a:pt x="1346958" y="591085"/>
                  </a:moveTo>
                  <a:lnTo>
                    <a:pt x="1343107" y="591851"/>
                  </a:lnTo>
                  <a:lnTo>
                    <a:pt x="1340026" y="594914"/>
                  </a:lnTo>
                  <a:lnTo>
                    <a:pt x="1334296" y="599603"/>
                  </a:lnTo>
                  <a:lnTo>
                    <a:pt x="1331166" y="604867"/>
                  </a:lnTo>
                  <a:lnTo>
                    <a:pt x="1330926" y="611279"/>
                  </a:lnTo>
                  <a:lnTo>
                    <a:pt x="1333862" y="619415"/>
                  </a:lnTo>
                  <a:lnTo>
                    <a:pt x="1339448" y="625971"/>
                  </a:lnTo>
                  <a:lnTo>
                    <a:pt x="1346188" y="628220"/>
                  </a:lnTo>
                  <a:lnTo>
                    <a:pt x="1352929" y="627598"/>
                  </a:lnTo>
                  <a:lnTo>
                    <a:pt x="1358514" y="625540"/>
                  </a:lnTo>
                  <a:lnTo>
                    <a:pt x="1363377" y="621712"/>
                  </a:lnTo>
                  <a:lnTo>
                    <a:pt x="1367373" y="615586"/>
                  </a:lnTo>
                  <a:lnTo>
                    <a:pt x="1368481" y="608312"/>
                  </a:lnTo>
                  <a:lnTo>
                    <a:pt x="1364677" y="601039"/>
                  </a:lnTo>
                  <a:lnTo>
                    <a:pt x="1360055" y="596445"/>
                  </a:lnTo>
                  <a:lnTo>
                    <a:pt x="1355433" y="593382"/>
                  </a:lnTo>
                  <a:lnTo>
                    <a:pt x="1346958" y="591085"/>
                  </a:lnTo>
                  <a:close/>
                </a:path>
                <a:path w="2484755" h="1059815">
                  <a:moveTo>
                    <a:pt x="875504" y="588022"/>
                  </a:moveTo>
                  <a:lnTo>
                    <a:pt x="871652" y="588788"/>
                  </a:lnTo>
                  <a:lnTo>
                    <a:pt x="868571" y="591851"/>
                  </a:lnTo>
                  <a:lnTo>
                    <a:pt x="862842" y="594818"/>
                  </a:lnTo>
                  <a:lnTo>
                    <a:pt x="859712" y="599508"/>
                  </a:lnTo>
                  <a:lnTo>
                    <a:pt x="859471" y="606494"/>
                  </a:lnTo>
                  <a:lnTo>
                    <a:pt x="862408" y="616352"/>
                  </a:lnTo>
                  <a:lnTo>
                    <a:pt x="867993" y="622908"/>
                  </a:lnTo>
                  <a:lnTo>
                    <a:pt x="874734" y="625157"/>
                  </a:lnTo>
                  <a:lnTo>
                    <a:pt x="881474" y="624535"/>
                  </a:lnTo>
                  <a:lnTo>
                    <a:pt x="887060" y="622478"/>
                  </a:lnTo>
                  <a:lnTo>
                    <a:pt x="891922" y="618649"/>
                  </a:lnTo>
                  <a:lnTo>
                    <a:pt x="895918" y="612524"/>
                  </a:lnTo>
                  <a:lnTo>
                    <a:pt x="897025" y="605250"/>
                  </a:lnTo>
                  <a:lnTo>
                    <a:pt x="893222" y="597976"/>
                  </a:lnTo>
                  <a:lnTo>
                    <a:pt x="888600" y="593382"/>
                  </a:lnTo>
                  <a:lnTo>
                    <a:pt x="883979" y="590320"/>
                  </a:lnTo>
                  <a:lnTo>
                    <a:pt x="875504" y="588022"/>
                  </a:lnTo>
                  <a:close/>
                </a:path>
                <a:path w="2484755" h="1059815">
                  <a:moveTo>
                    <a:pt x="2249812" y="580366"/>
                  </a:moveTo>
                  <a:lnTo>
                    <a:pt x="2234212" y="599890"/>
                  </a:lnTo>
                  <a:lnTo>
                    <a:pt x="2236715" y="610226"/>
                  </a:lnTo>
                  <a:lnTo>
                    <a:pt x="2242301" y="616783"/>
                  </a:lnTo>
                  <a:lnTo>
                    <a:pt x="2249041" y="619032"/>
                  </a:lnTo>
                  <a:lnTo>
                    <a:pt x="2255782" y="618410"/>
                  </a:lnTo>
                  <a:lnTo>
                    <a:pt x="2261366" y="616352"/>
                  </a:lnTo>
                  <a:lnTo>
                    <a:pt x="2267530" y="611232"/>
                  </a:lnTo>
                  <a:lnTo>
                    <a:pt x="2271382" y="605250"/>
                  </a:lnTo>
                  <a:lnTo>
                    <a:pt x="2271767" y="598694"/>
                  </a:lnTo>
                  <a:lnTo>
                    <a:pt x="2267529" y="591851"/>
                  </a:lnTo>
                  <a:lnTo>
                    <a:pt x="2262907" y="585726"/>
                  </a:lnTo>
                  <a:lnTo>
                    <a:pt x="2258285" y="582663"/>
                  </a:lnTo>
                  <a:lnTo>
                    <a:pt x="2249812" y="580366"/>
                  </a:lnTo>
                  <a:close/>
                </a:path>
                <a:path w="2484755" h="1059815">
                  <a:moveTo>
                    <a:pt x="1103529" y="575772"/>
                  </a:moveTo>
                  <a:lnTo>
                    <a:pt x="1099677" y="576538"/>
                  </a:lnTo>
                  <a:lnTo>
                    <a:pt x="1096594" y="579601"/>
                  </a:lnTo>
                  <a:lnTo>
                    <a:pt x="1089565" y="584290"/>
                  </a:lnTo>
                  <a:lnTo>
                    <a:pt x="1086580" y="589554"/>
                  </a:lnTo>
                  <a:lnTo>
                    <a:pt x="1087062" y="595967"/>
                  </a:lnTo>
                  <a:lnTo>
                    <a:pt x="1090432" y="604102"/>
                  </a:lnTo>
                  <a:lnTo>
                    <a:pt x="1096017" y="610658"/>
                  </a:lnTo>
                  <a:lnTo>
                    <a:pt x="1102757" y="612907"/>
                  </a:lnTo>
                  <a:lnTo>
                    <a:pt x="1109498" y="612285"/>
                  </a:lnTo>
                  <a:lnTo>
                    <a:pt x="1115084" y="610227"/>
                  </a:lnTo>
                  <a:lnTo>
                    <a:pt x="1121247" y="605107"/>
                  </a:lnTo>
                  <a:lnTo>
                    <a:pt x="1125098" y="599125"/>
                  </a:lnTo>
                  <a:lnTo>
                    <a:pt x="1125483" y="592569"/>
                  </a:lnTo>
                  <a:lnTo>
                    <a:pt x="1121246" y="585726"/>
                  </a:lnTo>
                  <a:lnTo>
                    <a:pt x="1116625" y="581132"/>
                  </a:lnTo>
                  <a:lnTo>
                    <a:pt x="1112002" y="578069"/>
                  </a:lnTo>
                  <a:lnTo>
                    <a:pt x="1103529" y="575772"/>
                  </a:lnTo>
                  <a:close/>
                </a:path>
                <a:path w="2484755" h="1059815">
                  <a:moveTo>
                    <a:pt x="2024869" y="572709"/>
                  </a:moveTo>
                  <a:lnTo>
                    <a:pt x="2021016" y="573476"/>
                  </a:lnTo>
                  <a:lnTo>
                    <a:pt x="2017935" y="576538"/>
                  </a:lnTo>
                  <a:lnTo>
                    <a:pt x="2012206" y="581228"/>
                  </a:lnTo>
                  <a:lnTo>
                    <a:pt x="2009076" y="586492"/>
                  </a:lnTo>
                  <a:lnTo>
                    <a:pt x="2008836" y="592904"/>
                  </a:lnTo>
                  <a:lnTo>
                    <a:pt x="2011773" y="601040"/>
                  </a:lnTo>
                  <a:lnTo>
                    <a:pt x="2017358" y="607595"/>
                  </a:lnTo>
                  <a:lnTo>
                    <a:pt x="2024098" y="609844"/>
                  </a:lnTo>
                  <a:lnTo>
                    <a:pt x="2030838" y="609222"/>
                  </a:lnTo>
                  <a:lnTo>
                    <a:pt x="2036424" y="607165"/>
                  </a:lnTo>
                  <a:lnTo>
                    <a:pt x="2042587" y="602044"/>
                  </a:lnTo>
                  <a:lnTo>
                    <a:pt x="2046439" y="596063"/>
                  </a:lnTo>
                  <a:lnTo>
                    <a:pt x="2046824" y="589506"/>
                  </a:lnTo>
                  <a:lnTo>
                    <a:pt x="2042587" y="582663"/>
                  </a:lnTo>
                  <a:lnTo>
                    <a:pt x="2037965" y="578069"/>
                  </a:lnTo>
                  <a:lnTo>
                    <a:pt x="2033343" y="575007"/>
                  </a:lnTo>
                  <a:lnTo>
                    <a:pt x="2024869" y="572709"/>
                  </a:lnTo>
                  <a:close/>
                </a:path>
                <a:path w="2484755" h="1059815">
                  <a:moveTo>
                    <a:pt x="752248" y="572709"/>
                  </a:moveTo>
                  <a:lnTo>
                    <a:pt x="748396" y="573476"/>
                  </a:lnTo>
                  <a:lnTo>
                    <a:pt x="745315" y="576538"/>
                  </a:lnTo>
                  <a:lnTo>
                    <a:pt x="739585" y="579505"/>
                  </a:lnTo>
                  <a:lnTo>
                    <a:pt x="736456" y="584195"/>
                  </a:lnTo>
                  <a:lnTo>
                    <a:pt x="736215" y="591182"/>
                  </a:lnTo>
                  <a:lnTo>
                    <a:pt x="739152" y="601040"/>
                  </a:lnTo>
                  <a:lnTo>
                    <a:pt x="744737" y="607595"/>
                  </a:lnTo>
                  <a:lnTo>
                    <a:pt x="751478" y="609844"/>
                  </a:lnTo>
                  <a:lnTo>
                    <a:pt x="758219" y="609222"/>
                  </a:lnTo>
                  <a:lnTo>
                    <a:pt x="763804" y="607165"/>
                  </a:lnTo>
                  <a:lnTo>
                    <a:pt x="768667" y="603336"/>
                  </a:lnTo>
                  <a:lnTo>
                    <a:pt x="772663" y="597211"/>
                  </a:lnTo>
                  <a:lnTo>
                    <a:pt x="773770" y="589937"/>
                  </a:lnTo>
                  <a:lnTo>
                    <a:pt x="769967" y="582663"/>
                  </a:lnTo>
                  <a:lnTo>
                    <a:pt x="765344" y="578069"/>
                  </a:lnTo>
                  <a:lnTo>
                    <a:pt x="760723" y="575007"/>
                  </a:lnTo>
                  <a:lnTo>
                    <a:pt x="752248" y="572709"/>
                  </a:lnTo>
                  <a:close/>
                </a:path>
                <a:path w="2484755" h="1059815">
                  <a:moveTo>
                    <a:pt x="536549" y="572709"/>
                  </a:moveTo>
                  <a:lnTo>
                    <a:pt x="532697" y="573476"/>
                  </a:lnTo>
                  <a:lnTo>
                    <a:pt x="529615" y="576538"/>
                  </a:lnTo>
                  <a:lnTo>
                    <a:pt x="523886" y="579505"/>
                  </a:lnTo>
                  <a:lnTo>
                    <a:pt x="520757" y="584195"/>
                  </a:lnTo>
                  <a:lnTo>
                    <a:pt x="520516" y="591182"/>
                  </a:lnTo>
                  <a:lnTo>
                    <a:pt x="523453" y="601040"/>
                  </a:lnTo>
                  <a:lnTo>
                    <a:pt x="529038" y="607595"/>
                  </a:lnTo>
                  <a:lnTo>
                    <a:pt x="535778" y="609844"/>
                  </a:lnTo>
                  <a:lnTo>
                    <a:pt x="542519" y="609222"/>
                  </a:lnTo>
                  <a:lnTo>
                    <a:pt x="548104" y="607165"/>
                  </a:lnTo>
                  <a:lnTo>
                    <a:pt x="554267" y="602044"/>
                  </a:lnTo>
                  <a:lnTo>
                    <a:pt x="558119" y="596063"/>
                  </a:lnTo>
                  <a:lnTo>
                    <a:pt x="558504" y="589506"/>
                  </a:lnTo>
                  <a:lnTo>
                    <a:pt x="554267" y="582663"/>
                  </a:lnTo>
                  <a:lnTo>
                    <a:pt x="549645" y="578069"/>
                  </a:lnTo>
                  <a:lnTo>
                    <a:pt x="545023" y="575007"/>
                  </a:lnTo>
                  <a:lnTo>
                    <a:pt x="536549" y="572709"/>
                  </a:lnTo>
                  <a:close/>
                </a:path>
                <a:path w="2484755" h="1059815">
                  <a:moveTo>
                    <a:pt x="1889288" y="569647"/>
                  </a:moveTo>
                  <a:lnTo>
                    <a:pt x="1885436" y="570413"/>
                  </a:lnTo>
                  <a:lnTo>
                    <a:pt x="1882354" y="573476"/>
                  </a:lnTo>
                  <a:lnTo>
                    <a:pt x="1877924" y="577734"/>
                  </a:lnTo>
                  <a:lnTo>
                    <a:pt x="1874651" y="582281"/>
                  </a:lnTo>
                  <a:lnTo>
                    <a:pt x="1873688" y="588550"/>
                  </a:lnTo>
                  <a:lnTo>
                    <a:pt x="1876192" y="597977"/>
                  </a:lnTo>
                  <a:lnTo>
                    <a:pt x="1881776" y="604533"/>
                  </a:lnTo>
                  <a:lnTo>
                    <a:pt x="1888516" y="606782"/>
                  </a:lnTo>
                  <a:lnTo>
                    <a:pt x="1895257" y="606160"/>
                  </a:lnTo>
                  <a:lnTo>
                    <a:pt x="1900842" y="604102"/>
                  </a:lnTo>
                  <a:lnTo>
                    <a:pt x="1907005" y="598982"/>
                  </a:lnTo>
                  <a:lnTo>
                    <a:pt x="1910857" y="593000"/>
                  </a:lnTo>
                  <a:lnTo>
                    <a:pt x="1911242" y="586444"/>
                  </a:lnTo>
                  <a:lnTo>
                    <a:pt x="1907004" y="579601"/>
                  </a:lnTo>
                  <a:lnTo>
                    <a:pt x="1902383" y="575007"/>
                  </a:lnTo>
                  <a:lnTo>
                    <a:pt x="1897761" y="571944"/>
                  </a:lnTo>
                  <a:lnTo>
                    <a:pt x="1889288" y="569647"/>
                  </a:lnTo>
                  <a:close/>
                </a:path>
                <a:path w="2484755" h="1059815">
                  <a:moveTo>
                    <a:pt x="1525680" y="569647"/>
                  </a:moveTo>
                  <a:lnTo>
                    <a:pt x="1521829" y="570413"/>
                  </a:lnTo>
                  <a:lnTo>
                    <a:pt x="1518748" y="573476"/>
                  </a:lnTo>
                  <a:lnTo>
                    <a:pt x="1513018" y="576443"/>
                  </a:lnTo>
                  <a:lnTo>
                    <a:pt x="1509888" y="581132"/>
                  </a:lnTo>
                  <a:lnTo>
                    <a:pt x="1509648" y="588119"/>
                  </a:lnTo>
                  <a:lnTo>
                    <a:pt x="1512584" y="597977"/>
                  </a:lnTo>
                  <a:lnTo>
                    <a:pt x="1518170" y="604533"/>
                  </a:lnTo>
                  <a:lnTo>
                    <a:pt x="1524911" y="606782"/>
                  </a:lnTo>
                  <a:lnTo>
                    <a:pt x="1531651" y="606160"/>
                  </a:lnTo>
                  <a:lnTo>
                    <a:pt x="1537236" y="604102"/>
                  </a:lnTo>
                  <a:lnTo>
                    <a:pt x="1543399" y="598982"/>
                  </a:lnTo>
                  <a:lnTo>
                    <a:pt x="1547251" y="593000"/>
                  </a:lnTo>
                  <a:lnTo>
                    <a:pt x="1547636" y="586444"/>
                  </a:lnTo>
                  <a:lnTo>
                    <a:pt x="1543400" y="579601"/>
                  </a:lnTo>
                  <a:lnTo>
                    <a:pt x="1538777" y="575007"/>
                  </a:lnTo>
                  <a:lnTo>
                    <a:pt x="1534155" y="571944"/>
                  </a:lnTo>
                  <a:lnTo>
                    <a:pt x="1525680" y="569647"/>
                  </a:lnTo>
                  <a:close/>
                </a:path>
                <a:path w="2484755" h="1059815">
                  <a:moveTo>
                    <a:pt x="2394637" y="560459"/>
                  </a:moveTo>
                  <a:lnTo>
                    <a:pt x="2390785" y="561225"/>
                  </a:lnTo>
                  <a:lnTo>
                    <a:pt x="2387703" y="564288"/>
                  </a:lnTo>
                  <a:lnTo>
                    <a:pt x="2381974" y="567255"/>
                  </a:lnTo>
                  <a:lnTo>
                    <a:pt x="2378845" y="571944"/>
                  </a:lnTo>
                  <a:lnTo>
                    <a:pt x="2378604" y="578931"/>
                  </a:lnTo>
                  <a:lnTo>
                    <a:pt x="2381541" y="588789"/>
                  </a:lnTo>
                  <a:lnTo>
                    <a:pt x="2387126" y="595345"/>
                  </a:lnTo>
                  <a:lnTo>
                    <a:pt x="2393867" y="597594"/>
                  </a:lnTo>
                  <a:lnTo>
                    <a:pt x="2400608" y="596972"/>
                  </a:lnTo>
                  <a:lnTo>
                    <a:pt x="2406193" y="594914"/>
                  </a:lnTo>
                  <a:lnTo>
                    <a:pt x="2412356" y="589794"/>
                  </a:lnTo>
                  <a:lnTo>
                    <a:pt x="2416207" y="583812"/>
                  </a:lnTo>
                  <a:lnTo>
                    <a:pt x="2416592" y="577256"/>
                  </a:lnTo>
                  <a:lnTo>
                    <a:pt x="2412355" y="570413"/>
                  </a:lnTo>
                  <a:lnTo>
                    <a:pt x="2407734" y="565819"/>
                  </a:lnTo>
                  <a:lnTo>
                    <a:pt x="2403111" y="562757"/>
                  </a:lnTo>
                  <a:lnTo>
                    <a:pt x="2394637" y="560459"/>
                  </a:lnTo>
                  <a:close/>
                </a:path>
                <a:path w="2484755" h="1059815">
                  <a:moveTo>
                    <a:pt x="1639692" y="554334"/>
                  </a:moveTo>
                  <a:lnTo>
                    <a:pt x="1635840" y="555100"/>
                  </a:lnTo>
                  <a:lnTo>
                    <a:pt x="1632759" y="558163"/>
                  </a:lnTo>
                  <a:lnTo>
                    <a:pt x="1625730" y="561130"/>
                  </a:lnTo>
                  <a:lnTo>
                    <a:pt x="1622745" y="565819"/>
                  </a:lnTo>
                  <a:lnTo>
                    <a:pt x="1623226" y="572806"/>
                  </a:lnTo>
                  <a:lnTo>
                    <a:pt x="1626596" y="582664"/>
                  </a:lnTo>
                  <a:lnTo>
                    <a:pt x="1632181" y="589220"/>
                  </a:lnTo>
                  <a:lnTo>
                    <a:pt x="1638922" y="591469"/>
                  </a:lnTo>
                  <a:lnTo>
                    <a:pt x="1645663" y="590847"/>
                  </a:lnTo>
                  <a:lnTo>
                    <a:pt x="1651248" y="588789"/>
                  </a:lnTo>
                  <a:lnTo>
                    <a:pt x="1657411" y="583669"/>
                  </a:lnTo>
                  <a:lnTo>
                    <a:pt x="1661262" y="577687"/>
                  </a:lnTo>
                  <a:lnTo>
                    <a:pt x="1661648" y="571131"/>
                  </a:lnTo>
                  <a:lnTo>
                    <a:pt x="1657411" y="564288"/>
                  </a:lnTo>
                  <a:lnTo>
                    <a:pt x="1652788" y="559694"/>
                  </a:lnTo>
                  <a:lnTo>
                    <a:pt x="1648167" y="556632"/>
                  </a:lnTo>
                  <a:lnTo>
                    <a:pt x="1639692" y="554334"/>
                  </a:lnTo>
                  <a:close/>
                </a:path>
                <a:path w="2484755" h="1059815">
                  <a:moveTo>
                    <a:pt x="2123473" y="548208"/>
                  </a:moveTo>
                  <a:lnTo>
                    <a:pt x="2119621" y="548974"/>
                  </a:lnTo>
                  <a:lnTo>
                    <a:pt x="2116540" y="552037"/>
                  </a:lnTo>
                  <a:lnTo>
                    <a:pt x="2109511" y="556726"/>
                  </a:lnTo>
                  <a:lnTo>
                    <a:pt x="2106526" y="561990"/>
                  </a:lnTo>
                  <a:lnTo>
                    <a:pt x="2107007" y="568403"/>
                  </a:lnTo>
                  <a:lnTo>
                    <a:pt x="2110377" y="576538"/>
                  </a:lnTo>
                  <a:lnTo>
                    <a:pt x="2115963" y="583094"/>
                  </a:lnTo>
                  <a:lnTo>
                    <a:pt x="2122704" y="585343"/>
                  </a:lnTo>
                  <a:lnTo>
                    <a:pt x="2129444" y="584721"/>
                  </a:lnTo>
                  <a:lnTo>
                    <a:pt x="2135029" y="582663"/>
                  </a:lnTo>
                  <a:lnTo>
                    <a:pt x="2141192" y="577543"/>
                  </a:lnTo>
                  <a:lnTo>
                    <a:pt x="2145044" y="571561"/>
                  </a:lnTo>
                  <a:lnTo>
                    <a:pt x="2145429" y="565005"/>
                  </a:lnTo>
                  <a:lnTo>
                    <a:pt x="2141192" y="558162"/>
                  </a:lnTo>
                  <a:lnTo>
                    <a:pt x="2136570" y="553568"/>
                  </a:lnTo>
                  <a:lnTo>
                    <a:pt x="2131948" y="550506"/>
                  </a:lnTo>
                  <a:lnTo>
                    <a:pt x="2123473" y="548208"/>
                  </a:lnTo>
                  <a:close/>
                </a:path>
                <a:path w="2484755" h="1059815">
                  <a:moveTo>
                    <a:pt x="1766031" y="542083"/>
                  </a:moveTo>
                  <a:lnTo>
                    <a:pt x="1762179" y="542849"/>
                  </a:lnTo>
                  <a:lnTo>
                    <a:pt x="1759098" y="545912"/>
                  </a:lnTo>
                  <a:lnTo>
                    <a:pt x="1753368" y="550601"/>
                  </a:lnTo>
                  <a:lnTo>
                    <a:pt x="1750239" y="555865"/>
                  </a:lnTo>
                  <a:lnTo>
                    <a:pt x="1749998" y="562278"/>
                  </a:lnTo>
                  <a:lnTo>
                    <a:pt x="1752934" y="570413"/>
                  </a:lnTo>
                  <a:lnTo>
                    <a:pt x="1758520" y="576969"/>
                  </a:lnTo>
                  <a:lnTo>
                    <a:pt x="1765260" y="579218"/>
                  </a:lnTo>
                  <a:lnTo>
                    <a:pt x="1772001" y="578596"/>
                  </a:lnTo>
                  <a:lnTo>
                    <a:pt x="1777586" y="576538"/>
                  </a:lnTo>
                  <a:lnTo>
                    <a:pt x="1783749" y="571418"/>
                  </a:lnTo>
                  <a:lnTo>
                    <a:pt x="1787601" y="565436"/>
                  </a:lnTo>
                  <a:lnTo>
                    <a:pt x="1787986" y="558880"/>
                  </a:lnTo>
                  <a:lnTo>
                    <a:pt x="1783750" y="552037"/>
                  </a:lnTo>
                  <a:lnTo>
                    <a:pt x="1779127" y="547443"/>
                  </a:lnTo>
                  <a:lnTo>
                    <a:pt x="1774505" y="544380"/>
                  </a:lnTo>
                  <a:lnTo>
                    <a:pt x="1766031" y="542083"/>
                  </a:lnTo>
                  <a:close/>
                </a:path>
                <a:path w="2484755" h="1059815">
                  <a:moveTo>
                    <a:pt x="628992" y="532895"/>
                  </a:moveTo>
                  <a:lnTo>
                    <a:pt x="625140" y="533661"/>
                  </a:lnTo>
                  <a:lnTo>
                    <a:pt x="622059" y="536724"/>
                  </a:lnTo>
                  <a:lnTo>
                    <a:pt x="617629" y="540983"/>
                  </a:lnTo>
                  <a:lnTo>
                    <a:pt x="614355" y="545529"/>
                  </a:lnTo>
                  <a:lnTo>
                    <a:pt x="613392" y="551798"/>
                  </a:lnTo>
                  <a:lnTo>
                    <a:pt x="615896" y="561225"/>
                  </a:lnTo>
                  <a:lnTo>
                    <a:pt x="621481" y="567781"/>
                  </a:lnTo>
                  <a:lnTo>
                    <a:pt x="628221" y="570030"/>
                  </a:lnTo>
                  <a:lnTo>
                    <a:pt x="634962" y="569408"/>
                  </a:lnTo>
                  <a:lnTo>
                    <a:pt x="640546" y="567351"/>
                  </a:lnTo>
                  <a:lnTo>
                    <a:pt x="646709" y="562230"/>
                  </a:lnTo>
                  <a:lnTo>
                    <a:pt x="650562" y="556248"/>
                  </a:lnTo>
                  <a:lnTo>
                    <a:pt x="650947" y="549692"/>
                  </a:lnTo>
                  <a:lnTo>
                    <a:pt x="646710" y="542849"/>
                  </a:lnTo>
                  <a:lnTo>
                    <a:pt x="642088" y="538255"/>
                  </a:lnTo>
                  <a:lnTo>
                    <a:pt x="637465" y="535193"/>
                  </a:lnTo>
                  <a:lnTo>
                    <a:pt x="628992" y="532895"/>
                  </a:lnTo>
                  <a:close/>
                </a:path>
                <a:path w="2484755" h="1059815">
                  <a:moveTo>
                    <a:pt x="967946" y="526770"/>
                  </a:moveTo>
                  <a:lnTo>
                    <a:pt x="964094" y="527536"/>
                  </a:lnTo>
                  <a:lnTo>
                    <a:pt x="961013" y="530599"/>
                  </a:lnTo>
                  <a:lnTo>
                    <a:pt x="955284" y="533566"/>
                  </a:lnTo>
                  <a:lnTo>
                    <a:pt x="952154" y="538255"/>
                  </a:lnTo>
                  <a:lnTo>
                    <a:pt x="951913" y="545242"/>
                  </a:lnTo>
                  <a:lnTo>
                    <a:pt x="954850" y="555100"/>
                  </a:lnTo>
                  <a:lnTo>
                    <a:pt x="960435" y="561656"/>
                  </a:lnTo>
                  <a:lnTo>
                    <a:pt x="967176" y="563905"/>
                  </a:lnTo>
                  <a:lnTo>
                    <a:pt x="973917" y="563283"/>
                  </a:lnTo>
                  <a:lnTo>
                    <a:pt x="979502" y="561225"/>
                  </a:lnTo>
                  <a:lnTo>
                    <a:pt x="985665" y="556105"/>
                  </a:lnTo>
                  <a:lnTo>
                    <a:pt x="989516" y="550123"/>
                  </a:lnTo>
                  <a:lnTo>
                    <a:pt x="989901" y="543567"/>
                  </a:lnTo>
                  <a:lnTo>
                    <a:pt x="985665" y="536724"/>
                  </a:lnTo>
                  <a:lnTo>
                    <a:pt x="981042" y="532130"/>
                  </a:lnTo>
                  <a:lnTo>
                    <a:pt x="976421" y="529068"/>
                  </a:lnTo>
                  <a:lnTo>
                    <a:pt x="967946" y="526770"/>
                  </a:lnTo>
                  <a:close/>
                </a:path>
                <a:path w="2484755" h="1059815">
                  <a:moveTo>
                    <a:pt x="1189807" y="511457"/>
                  </a:moveTo>
                  <a:lnTo>
                    <a:pt x="1185955" y="512224"/>
                  </a:lnTo>
                  <a:lnTo>
                    <a:pt x="1182873" y="515286"/>
                  </a:lnTo>
                  <a:lnTo>
                    <a:pt x="1177144" y="519976"/>
                  </a:lnTo>
                  <a:lnTo>
                    <a:pt x="1174015" y="525240"/>
                  </a:lnTo>
                  <a:lnTo>
                    <a:pt x="1173774" y="531652"/>
                  </a:lnTo>
                  <a:lnTo>
                    <a:pt x="1176711" y="539788"/>
                  </a:lnTo>
                  <a:lnTo>
                    <a:pt x="1182296" y="546343"/>
                  </a:lnTo>
                  <a:lnTo>
                    <a:pt x="1189037" y="548592"/>
                  </a:lnTo>
                  <a:lnTo>
                    <a:pt x="1195778" y="547970"/>
                  </a:lnTo>
                  <a:lnTo>
                    <a:pt x="1201363" y="545913"/>
                  </a:lnTo>
                  <a:lnTo>
                    <a:pt x="1206226" y="542084"/>
                  </a:lnTo>
                  <a:lnTo>
                    <a:pt x="1210222" y="535959"/>
                  </a:lnTo>
                  <a:lnTo>
                    <a:pt x="1211329" y="528685"/>
                  </a:lnTo>
                  <a:lnTo>
                    <a:pt x="1207525" y="521411"/>
                  </a:lnTo>
                  <a:lnTo>
                    <a:pt x="1202904" y="516817"/>
                  </a:lnTo>
                  <a:lnTo>
                    <a:pt x="1198281" y="513755"/>
                  </a:lnTo>
                  <a:lnTo>
                    <a:pt x="1189807" y="511457"/>
                  </a:lnTo>
                  <a:close/>
                </a:path>
                <a:path w="2484755" h="1059815">
                  <a:moveTo>
                    <a:pt x="1414751" y="508395"/>
                  </a:moveTo>
                  <a:lnTo>
                    <a:pt x="1410898" y="509161"/>
                  </a:lnTo>
                  <a:lnTo>
                    <a:pt x="1407817" y="512224"/>
                  </a:lnTo>
                  <a:lnTo>
                    <a:pt x="1402087" y="515190"/>
                  </a:lnTo>
                  <a:lnTo>
                    <a:pt x="1398958" y="519880"/>
                  </a:lnTo>
                  <a:lnTo>
                    <a:pt x="1398717" y="526867"/>
                  </a:lnTo>
                  <a:lnTo>
                    <a:pt x="1401654" y="536725"/>
                  </a:lnTo>
                  <a:lnTo>
                    <a:pt x="1407239" y="543281"/>
                  </a:lnTo>
                  <a:lnTo>
                    <a:pt x="1413980" y="545530"/>
                  </a:lnTo>
                  <a:lnTo>
                    <a:pt x="1420721" y="544908"/>
                  </a:lnTo>
                  <a:lnTo>
                    <a:pt x="1426306" y="542850"/>
                  </a:lnTo>
                  <a:lnTo>
                    <a:pt x="1431169" y="539022"/>
                  </a:lnTo>
                  <a:lnTo>
                    <a:pt x="1435165" y="532896"/>
                  </a:lnTo>
                  <a:lnTo>
                    <a:pt x="1436272" y="525622"/>
                  </a:lnTo>
                  <a:lnTo>
                    <a:pt x="1432469" y="518349"/>
                  </a:lnTo>
                  <a:lnTo>
                    <a:pt x="1427847" y="513755"/>
                  </a:lnTo>
                  <a:lnTo>
                    <a:pt x="1423224" y="510692"/>
                  </a:lnTo>
                  <a:lnTo>
                    <a:pt x="1414751" y="508395"/>
                  </a:lnTo>
                  <a:close/>
                </a:path>
                <a:path w="2484755" h="1059815">
                  <a:moveTo>
                    <a:pt x="2222079" y="496144"/>
                  </a:moveTo>
                  <a:lnTo>
                    <a:pt x="2218227" y="496910"/>
                  </a:lnTo>
                  <a:lnTo>
                    <a:pt x="2215146" y="499972"/>
                  </a:lnTo>
                  <a:lnTo>
                    <a:pt x="2209849" y="502939"/>
                  </a:lnTo>
                  <a:lnTo>
                    <a:pt x="2207442" y="507629"/>
                  </a:lnTo>
                  <a:lnTo>
                    <a:pt x="2207346" y="514616"/>
                  </a:lnTo>
                  <a:lnTo>
                    <a:pt x="2208982" y="524474"/>
                  </a:lnTo>
                  <a:lnTo>
                    <a:pt x="2214568" y="531030"/>
                  </a:lnTo>
                  <a:lnTo>
                    <a:pt x="2221308" y="533279"/>
                  </a:lnTo>
                  <a:lnTo>
                    <a:pt x="2228049" y="532657"/>
                  </a:lnTo>
                  <a:lnTo>
                    <a:pt x="2233633" y="530599"/>
                  </a:lnTo>
                  <a:lnTo>
                    <a:pt x="2238497" y="526771"/>
                  </a:lnTo>
                  <a:lnTo>
                    <a:pt x="2242493" y="520645"/>
                  </a:lnTo>
                  <a:lnTo>
                    <a:pt x="2243601" y="513371"/>
                  </a:lnTo>
                  <a:lnTo>
                    <a:pt x="2239798" y="506097"/>
                  </a:lnTo>
                  <a:lnTo>
                    <a:pt x="2235175" y="501504"/>
                  </a:lnTo>
                  <a:lnTo>
                    <a:pt x="2230552" y="498441"/>
                  </a:lnTo>
                  <a:lnTo>
                    <a:pt x="2222079" y="496144"/>
                  </a:lnTo>
                  <a:close/>
                </a:path>
                <a:path w="2484755" h="1059815">
                  <a:moveTo>
                    <a:pt x="1935508" y="483893"/>
                  </a:moveTo>
                  <a:lnTo>
                    <a:pt x="1931655" y="484660"/>
                  </a:lnTo>
                  <a:lnTo>
                    <a:pt x="1928574" y="487722"/>
                  </a:lnTo>
                  <a:lnTo>
                    <a:pt x="1922845" y="491120"/>
                  </a:lnTo>
                  <a:lnTo>
                    <a:pt x="1919715" y="496527"/>
                  </a:lnTo>
                  <a:lnTo>
                    <a:pt x="1919475" y="503657"/>
                  </a:lnTo>
                  <a:lnTo>
                    <a:pt x="1922412" y="512224"/>
                  </a:lnTo>
                  <a:lnTo>
                    <a:pt x="1927997" y="518779"/>
                  </a:lnTo>
                  <a:lnTo>
                    <a:pt x="1934737" y="521028"/>
                  </a:lnTo>
                  <a:lnTo>
                    <a:pt x="1941477" y="520406"/>
                  </a:lnTo>
                  <a:lnTo>
                    <a:pt x="1947063" y="518349"/>
                  </a:lnTo>
                  <a:lnTo>
                    <a:pt x="1951926" y="514520"/>
                  </a:lnTo>
                  <a:lnTo>
                    <a:pt x="1955922" y="508395"/>
                  </a:lnTo>
                  <a:lnTo>
                    <a:pt x="1957030" y="501121"/>
                  </a:lnTo>
                  <a:lnTo>
                    <a:pt x="1953226" y="493847"/>
                  </a:lnTo>
                  <a:lnTo>
                    <a:pt x="1948604" y="489253"/>
                  </a:lnTo>
                  <a:lnTo>
                    <a:pt x="1943982" y="486191"/>
                  </a:lnTo>
                  <a:lnTo>
                    <a:pt x="1935508" y="483893"/>
                  </a:lnTo>
                  <a:close/>
                </a:path>
                <a:path w="2484755" h="1059815">
                  <a:moveTo>
                    <a:pt x="810795" y="483893"/>
                  </a:moveTo>
                  <a:lnTo>
                    <a:pt x="806943" y="484660"/>
                  </a:lnTo>
                  <a:lnTo>
                    <a:pt x="803861" y="487722"/>
                  </a:lnTo>
                  <a:lnTo>
                    <a:pt x="796831" y="492412"/>
                  </a:lnTo>
                  <a:lnTo>
                    <a:pt x="793846" y="497676"/>
                  </a:lnTo>
                  <a:lnTo>
                    <a:pt x="794328" y="504088"/>
                  </a:lnTo>
                  <a:lnTo>
                    <a:pt x="797699" y="512224"/>
                  </a:lnTo>
                  <a:lnTo>
                    <a:pt x="803283" y="518779"/>
                  </a:lnTo>
                  <a:lnTo>
                    <a:pt x="810024" y="521028"/>
                  </a:lnTo>
                  <a:lnTo>
                    <a:pt x="816765" y="520406"/>
                  </a:lnTo>
                  <a:lnTo>
                    <a:pt x="822351" y="518349"/>
                  </a:lnTo>
                  <a:lnTo>
                    <a:pt x="827213" y="514520"/>
                  </a:lnTo>
                  <a:lnTo>
                    <a:pt x="831209" y="508395"/>
                  </a:lnTo>
                  <a:lnTo>
                    <a:pt x="832316" y="501121"/>
                  </a:lnTo>
                  <a:lnTo>
                    <a:pt x="828513" y="493847"/>
                  </a:lnTo>
                  <a:lnTo>
                    <a:pt x="823891" y="489253"/>
                  </a:lnTo>
                  <a:lnTo>
                    <a:pt x="819268" y="486191"/>
                  </a:lnTo>
                  <a:lnTo>
                    <a:pt x="810795" y="483893"/>
                  </a:lnTo>
                  <a:close/>
                </a:path>
                <a:path w="2484755" h="1059815">
                  <a:moveTo>
                    <a:pt x="1568821" y="474706"/>
                  </a:moveTo>
                  <a:lnTo>
                    <a:pt x="1564968" y="475472"/>
                  </a:lnTo>
                  <a:lnTo>
                    <a:pt x="1561887" y="478534"/>
                  </a:lnTo>
                  <a:lnTo>
                    <a:pt x="1556157" y="483224"/>
                  </a:lnTo>
                  <a:lnTo>
                    <a:pt x="1553028" y="488488"/>
                  </a:lnTo>
                  <a:lnTo>
                    <a:pt x="1552788" y="494900"/>
                  </a:lnTo>
                  <a:lnTo>
                    <a:pt x="1555725" y="503036"/>
                  </a:lnTo>
                  <a:lnTo>
                    <a:pt x="1561310" y="509592"/>
                  </a:lnTo>
                  <a:lnTo>
                    <a:pt x="1568050" y="511841"/>
                  </a:lnTo>
                  <a:lnTo>
                    <a:pt x="1574791" y="511219"/>
                  </a:lnTo>
                  <a:lnTo>
                    <a:pt x="1580376" y="509161"/>
                  </a:lnTo>
                  <a:lnTo>
                    <a:pt x="1585239" y="505333"/>
                  </a:lnTo>
                  <a:lnTo>
                    <a:pt x="1589235" y="499207"/>
                  </a:lnTo>
                  <a:lnTo>
                    <a:pt x="1590343" y="491933"/>
                  </a:lnTo>
                  <a:lnTo>
                    <a:pt x="1586539" y="484660"/>
                  </a:lnTo>
                  <a:lnTo>
                    <a:pt x="1581917" y="480066"/>
                  </a:lnTo>
                  <a:lnTo>
                    <a:pt x="1577295" y="477003"/>
                  </a:lnTo>
                  <a:lnTo>
                    <a:pt x="1568821" y="474706"/>
                  </a:lnTo>
                  <a:close/>
                </a:path>
                <a:path w="2484755" h="1059815">
                  <a:moveTo>
                    <a:pt x="2336090" y="468581"/>
                  </a:moveTo>
                  <a:lnTo>
                    <a:pt x="2320491" y="488775"/>
                  </a:lnTo>
                  <a:lnTo>
                    <a:pt x="2322994" y="496911"/>
                  </a:lnTo>
                  <a:lnTo>
                    <a:pt x="2328579" y="503467"/>
                  </a:lnTo>
                  <a:lnTo>
                    <a:pt x="2335320" y="505716"/>
                  </a:lnTo>
                  <a:lnTo>
                    <a:pt x="2342060" y="505094"/>
                  </a:lnTo>
                  <a:lnTo>
                    <a:pt x="2347645" y="503036"/>
                  </a:lnTo>
                  <a:lnTo>
                    <a:pt x="2353808" y="497915"/>
                  </a:lnTo>
                  <a:lnTo>
                    <a:pt x="2357660" y="491934"/>
                  </a:lnTo>
                  <a:lnTo>
                    <a:pt x="2358045" y="485377"/>
                  </a:lnTo>
                  <a:lnTo>
                    <a:pt x="2353808" y="478534"/>
                  </a:lnTo>
                  <a:lnTo>
                    <a:pt x="2349185" y="473941"/>
                  </a:lnTo>
                  <a:lnTo>
                    <a:pt x="2344564" y="470878"/>
                  </a:lnTo>
                  <a:lnTo>
                    <a:pt x="2336090" y="468581"/>
                  </a:lnTo>
                  <a:close/>
                </a:path>
                <a:path w="2484755" h="1059815">
                  <a:moveTo>
                    <a:pt x="1088121" y="465518"/>
                  </a:moveTo>
                  <a:lnTo>
                    <a:pt x="1084269" y="466284"/>
                  </a:lnTo>
                  <a:lnTo>
                    <a:pt x="1081187" y="469347"/>
                  </a:lnTo>
                  <a:lnTo>
                    <a:pt x="1075458" y="472314"/>
                  </a:lnTo>
                  <a:lnTo>
                    <a:pt x="1072328" y="477003"/>
                  </a:lnTo>
                  <a:lnTo>
                    <a:pt x="1072088" y="483990"/>
                  </a:lnTo>
                  <a:lnTo>
                    <a:pt x="1075025" y="493848"/>
                  </a:lnTo>
                  <a:lnTo>
                    <a:pt x="1080610" y="500404"/>
                  </a:lnTo>
                  <a:lnTo>
                    <a:pt x="1087350" y="502653"/>
                  </a:lnTo>
                  <a:lnTo>
                    <a:pt x="1094091" y="502031"/>
                  </a:lnTo>
                  <a:lnTo>
                    <a:pt x="1099677" y="499973"/>
                  </a:lnTo>
                  <a:lnTo>
                    <a:pt x="1105839" y="494853"/>
                  </a:lnTo>
                  <a:lnTo>
                    <a:pt x="1109691" y="488871"/>
                  </a:lnTo>
                  <a:lnTo>
                    <a:pt x="1110076" y="482315"/>
                  </a:lnTo>
                  <a:lnTo>
                    <a:pt x="1105839" y="475472"/>
                  </a:lnTo>
                  <a:lnTo>
                    <a:pt x="1101217" y="470878"/>
                  </a:lnTo>
                  <a:lnTo>
                    <a:pt x="1096594" y="467815"/>
                  </a:lnTo>
                  <a:lnTo>
                    <a:pt x="1088121" y="465518"/>
                  </a:lnTo>
                  <a:close/>
                </a:path>
                <a:path w="2484755" h="1059815">
                  <a:moveTo>
                    <a:pt x="2055683" y="459393"/>
                  </a:moveTo>
                  <a:lnTo>
                    <a:pt x="2051831" y="460159"/>
                  </a:lnTo>
                  <a:lnTo>
                    <a:pt x="2048749" y="463222"/>
                  </a:lnTo>
                  <a:lnTo>
                    <a:pt x="2041720" y="467911"/>
                  </a:lnTo>
                  <a:lnTo>
                    <a:pt x="2038735" y="473175"/>
                  </a:lnTo>
                  <a:lnTo>
                    <a:pt x="2039216" y="479588"/>
                  </a:lnTo>
                  <a:lnTo>
                    <a:pt x="2042587" y="487723"/>
                  </a:lnTo>
                  <a:lnTo>
                    <a:pt x="2048172" y="494279"/>
                  </a:lnTo>
                  <a:lnTo>
                    <a:pt x="2054912" y="496528"/>
                  </a:lnTo>
                  <a:lnTo>
                    <a:pt x="2061653" y="495906"/>
                  </a:lnTo>
                  <a:lnTo>
                    <a:pt x="2067239" y="493848"/>
                  </a:lnTo>
                  <a:lnTo>
                    <a:pt x="2072101" y="490020"/>
                  </a:lnTo>
                  <a:lnTo>
                    <a:pt x="2076097" y="483894"/>
                  </a:lnTo>
                  <a:lnTo>
                    <a:pt x="2077205" y="476621"/>
                  </a:lnTo>
                  <a:lnTo>
                    <a:pt x="2073401" y="469347"/>
                  </a:lnTo>
                  <a:lnTo>
                    <a:pt x="2068779" y="464753"/>
                  </a:lnTo>
                  <a:lnTo>
                    <a:pt x="2064157" y="461690"/>
                  </a:lnTo>
                  <a:lnTo>
                    <a:pt x="2055683" y="459393"/>
                  </a:lnTo>
                  <a:close/>
                </a:path>
                <a:path w="2484755" h="1059815">
                  <a:moveTo>
                    <a:pt x="1294575" y="456330"/>
                  </a:moveTo>
                  <a:lnTo>
                    <a:pt x="1290723" y="457097"/>
                  </a:lnTo>
                  <a:lnTo>
                    <a:pt x="1287642" y="460159"/>
                  </a:lnTo>
                  <a:lnTo>
                    <a:pt x="1280613" y="464849"/>
                  </a:lnTo>
                  <a:lnTo>
                    <a:pt x="1277627" y="470113"/>
                  </a:lnTo>
                  <a:lnTo>
                    <a:pt x="1278109" y="476525"/>
                  </a:lnTo>
                  <a:lnTo>
                    <a:pt x="1281479" y="484661"/>
                  </a:lnTo>
                  <a:lnTo>
                    <a:pt x="1287064" y="491216"/>
                  </a:lnTo>
                  <a:lnTo>
                    <a:pt x="1293805" y="493465"/>
                  </a:lnTo>
                  <a:lnTo>
                    <a:pt x="1300545" y="492843"/>
                  </a:lnTo>
                  <a:lnTo>
                    <a:pt x="1306130" y="490786"/>
                  </a:lnTo>
                  <a:lnTo>
                    <a:pt x="1312293" y="485665"/>
                  </a:lnTo>
                  <a:lnTo>
                    <a:pt x="1316145" y="479683"/>
                  </a:lnTo>
                  <a:lnTo>
                    <a:pt x="1316530" y="473127"/>
                  </a:lnTo>
                  <a:lnTo>
                    <a:pt x="1312294" y="466284"/>
                  </a:lnTo>
                  <a:lnTo>
                    <a:pt x="1307671" y="461690"/>
                  </a:lnTo>
                  <a:lnTo>
                    <a:pt x="1303049" y="458628"/>
                  </a:lnTo>
                  <a:lnTo>
                    <a:pt x="1294575" y="456330"/>
                  </a:lnTo>
                  <a:close/>
                </a:path>
                <a:path w="2484755" h="1059815">
                  <a:moveTo>
                    <a:pt x="684457" y="453268"/>
                  </a:moveTo>
                  <a:lnTo>
                    <a:pt x="680605" y="454034"/>
                  </a:lnTo>
                  <a:lnTo>
                    <a:pt x="677522" y="457097"/>
                  </a:lnTo>
                  <a:lnTo>
                    <a:pt x="671793" y="461786"/>
                  </a:lnTo>
                  <a:lnTo>
                    <a:pt x="668664" y="467050"/>
                  </a:lnTo>
                  <a:lnTo>
                    <a:pt x="668423" y="473462"/>
                  </a:lnTo>
                  <a:lnTo>
                    <a:pt x="671360" y="481598"/>
                  </a:lnTo>
                  <a:lnTo>
                    <a:pt x="676945" y="488154"/>
                  </a:lnTo>
                  <a:lnTo>
                    <a:pt x="683686" y="490403"/>
                  </a:lnTo>
                  <a:lnTo>
                    <a:pt x="690427" y="489781"/>
                  </a:lnTo>
                  <a:lnTo>
                    <a:pt x="696012" y="487723"/>
                  </a:lnTo>
                  <a:lnTo>
                    <a:pt x="702175" y="482603"/>
                  </a:lnTo>
                  <a:lnTo>
                    <a:pt x="706027" y="476621"/>
                  </a:lnTo>
                  <a:lnTo>
                    <a:pt x="706411" y="470065"/>
                  </a:lnTo>
                  <a:lnTo>
                    <a:pt x="702174" y="463222"/>
                  </a:lnTo>
                  <a:lnTo>
                    <a:pt x="697553" y="458628"/>
                  </a:lnTo>
                  <a:lnTo>
                    <a:pt x="692931" y="455565"/>
                  </a:lnTo>
                  <a:lnTo>
                    <a:pt x="684457" y="453268"/>
                  </a:lnTo>
                  <a:close/>
                </a:path>
                <a:path w="2484755" h="1059815">
                  <a:moveTo>
                    <a:pt x="1836903" y="450204"/>
                  </a:moveTo>
                  <a:lnTo>
                    <a:pt x="1833051" y="450970"/>
                  </a:lnTo>
                  <a:lnTo>
                    <a:pt x="1829969" y="454033"/>
                  </a:lnTo>
                  <a:lnTo>
                    <a:pt x="1824240" y="457000"/>
                  </a:lnTo>
                  <a:lnTo>
                    <a:pt x="1821110" y="461690"/>
                  </a:lnTo>
                  <a:lnTo>
                    <a:pt x="1820869" y="468676"/>
                  </a:lnTo>
                  <a:lnTo>
                    <a:pt x="1823807" y="478534"/>
                  </a:lnTo>
                  <a:lnTo>
                    <a:pt x="1829391" y="485090"/>
                  </a:lnTo>
                  <a:lnTo>
                    <a:pt x="1836132" y="487339"/>
                  </a:lnTo>
                  <a:lnTo>
                    <a:pt x="1842873" y="486717"/>
                  </a:lnTo>
                  <a:lnTo>
                    <a:pt x="1848459" y="484660"/>
                  </a:lnTo>
                  <a:lnTo>
                    <a:pt x="1853321" y="480831"/>
                  </a:lnTo>
                  <a:lnTo>
                    <a:pt x="1857317" y="474706"/>
                  </a:lnTo>
                  <a:lnTo>
                    <a:pt x="1858424" y="467432"/>
                  </a:lnTo>
                  <a:lnTo>
                    <a:pt x="1854621" y="460158"/>
                  </a:lnTo>
                  <a:lnTo>
                    <a:pt x="1849999" y="455564"/>
                  </a:lnTo>
                  <a:lnTo>
                    <a:pt x="1845376" y="452502"/>
                  </a:lnTo>
                  <a:lnTo>
                    <a:pt x="1836903" y="450204"/>
                  </a:lnTo>
                  <a:close/>
                </a:path>
                <a:path w="2484755" h="1059815">
                  <a:moveTo>
                    <a:pt x="1719810" y="447142"/>
                  </a:moveTo>
                  <a:lnTo>
                    <a:pt x="1715957" y="447908"/>
                  </a:lnTo>
                  <a:lnTo>
                    <a:pt x="1712876" y="450970"/>
                  </a:lnTo>
                  <a:lnTo>
                    <a:pt x="1707146" y="454368"/>
                  </a:lnTo>
                  <a:lnTo>
                    <a:pt x="1704017" y="459775"/>
                  </a:lnTo>
                  <a:lnTo>
                    <a:pt x="1703777" y="466906"/>
                  </a:lnTo>
                  <a:lnTo>
                    <a:pt x="1706714" y="475472"/>
                  </a:lnTo>
                  <a:lnTo>
                    <a:pt x="1712298" y="482028"/>
                  </a:lnTo>
                  <a:lnTo>
                    <a:pt x="1719039" y="484277"/>
                  </a:lnTo>
                  <a:lnTo>
                    <a:pt x="1725779" y="483655"/>
                  </a:lnTo>
                  <a:lnTo>
                    <a:pt x="1731365" y="481597"/>
                  </a:lnTo>
                  <a:lnTo>
                    <a:pt x="1737528" y="476477"/>
                  </a:lnTo>
                  <a:lnTo>
                    <a:pt x="1741379" y="470495"/>
                  </a:lnTo>
                  <a:lnTo>
                    <a:pt x="1741765" y="463939"/>
                  </a:lnTo>
                  <a:lnTo>
                    <a:pt x="1737528" y="457095"/>
                  </a:lnTo>
                  <a:lnTo>
                    <a:pt x="1732906" y="452502"/>
                  </a:lnTo>
                  <a:lnTo>
                    <a:pt x="1728284" y="449439"/>
                  </a:lnTo>
                  <a:lnTo>
                    <a:pt x="1719810" y="447142"/>
                  </a:lnTo>
                  <a:close/>
                </a:path>
                <a:path w="2484755" h="1059815">
                  <a:moveTo>
                    <a:pt x="897075" y="437954"/>
                  </a:moveTo>
                  <a:lnTo>
                    <a:pt x="893222" y="438720"/>
                  </a:lnTo>
                  <a:lnTo>
                    <a:pt x="890141" y="441783"/>
                  </a:lnTo>
                  <a:lnTo>
                    <a:pt x="884411" y="444750"/>
                  </a:lnTo>
                  <a:lnTo>
                    <a:pt x="881282" y="449439"/>
                  </a:lnTo>
                  <a:lnTo>
                    <a:pt x="881041" y="456426"/>
                  </a:lnTo>
                  <a:lnTo>
                    <a:pt x="883979" y="466284"/>
                  </a:lnTo>
                  <a:lnTo>
                    <a:pt x="889563" y="472840"/>
                  </a:lnTo>
                  <a:lnTo>
                    <a:pt x="896304" y="475089"/>
                  </a:lnTo>
                  <a:lnTo>
                    <a:pt x="903045" y="474467"/>
                  </a:lnTo>
                  <a:lnTo>
                    <a:pt x="908629" y="472409"/>
                  </a:lnTo>
                  <a:lnTo>
                    <a:pt x="913493" y="468581"/>
                  </a:lnTo>
                  <a:lnTo>
                    <a:pt x="917489" y="462456"/>
                  </a:lnTo>
                  <a:lnTo>
                    <a:pt x="918596" y="455182"/>
                  </a:lnTo>
                  <a:lnTo>
                    <a:pt x="914793" y="447908"/>
                  </a:lnTo>
                  <a:lnTo>
                    <a:pt x="910171" y="443314"/>
                  </a:lnTo>
                  <a:lnTo>
                    <a:pt x="905548" y="440251"/>
                  </a:lnTo>
                  <a:lnTo>
                    <a:pt x="897075" y="437954"/>
                  </a:lnTo>
                  <a:close/>
                </a:path>
                <a:path w="2484755" h="1059815">
                  <a:moveTo>
                    <a:pt x="2185101" y="410391"/>
                  </a:moveTo>
                  <a:lnTo>
                    <a:pt x="2169502" y="430586"/>
                  </a:lnTo>
                  <a:lnTo>
                    <a:pt x="2172005" y="438721"/>
                  </a:lnTo>
                  <a:lnTo>
                    <a:pt x="2177590" y="445277"/>
                  </a:lnTo>
                  <a:lnTo>
                    <a:pt x="2184331" y="447526"/>
                  </a:lnTo>
                  <a:lnTo>
                    <a:pt x="2191072" y="446904"/>
                  </a:lnTo>
                  <a:lnTo>
                    <a:pt x="2196657" y="444846"/>
                  </a:lnTo>
                  <a:lnTo>
                    <a:pt x="2202820" y="439726"/>
                  </a:lnTo>
                  <a:lnTo>
                    <a:pt x="2206671" y="433744"/>
                  </a:lnTo>
                  <a:lnTo>
                    <a:pt x="2207056" y="427188"/>
                  </a:lnTo>
                  <a:lnTo>
                    <a:pt x="2202819" y="420345"/>
                  </a:lnTo>
                  <a:lnTo>
                    <a:pt x="2198196" y="415751"/>
                  </a:lnTo>
                  <a:lnTo>
                    <a:pt x="2193575" y="412688"/>
                  </a:lnTo>
                  <a:lnTo>
                    <a:pt x="2185101" y="410391"/>
                  </a:lnTo>
                  <a:close/>
                </a:path>
                <a:path w="2484755" h="1059815">
                  <a:moveTo>
                    <a:pt x="1501029" y="410391"/>
                  </a:moveTo>
                  <a:lnTo>
                    <a:pt x="1497177" y="411157"/>
                  </a:lnTo>
                  <a:lnTo>
                    <a:pt x="1494096" y="414220"/>
                  </a:lnTo>
                  <a:lnTo>
                    <a:pt x="1488366" y="417617"/>
                  </a:lnTo>
                  <a:lnTo>
                    <a:pt x="1485237" y="423025"/>
                  </a:lnTo>
                  <a:lnTo>
                    <a:pt x="1484996" y="430155"/>
                  </a:lnTo>
                  <a:lnTo>
                    <a:pt x="1487932" y="438721"/>
                  </a:lnTo>
                  <a:lnTo>
                    <a:pt x="1493518" y="445277"/>
                  </a:lnTo>
                  <a:lnTo>
                    <a:pt x="1500258" y="447526"/>
                  </a:lnTo>
                  <a:lnTo>
                    <a:pt x="1506999" y="446904"/>
                  </a:lnTo>
                  <a:lnTo>
                    <a:pt x="1512584" y="444846"/>
                  </a:lnTo>
                  <a:lnTo>
                    <a:pt x="1518747" y="439726"/>
                  </a:lnTo>
                  <a:lnTo>
                    <a:pt x="1522599" y="433744"/>
                  </a:lnTo>
                  <a:lnTo>
                    <a:pt x="1522984" y="427188"/>
                  </a:lnTo>
                  <a:lnTo>
                    <a:pt x="1518748" y="420345"/>
                  </a:lnTo>
                  <a:lnTo>
                    <a:pt x="1514125" y="415751"/>
                  </a:lnTo>
                  <a:lnTo>
                    <a:pt x="1509503" y="412688"/>
                  </a:lnTo>
                  <a:lnTo>
                    <a:pt x="1501029" y="410391"/>
                  </a:lnTo>
                  <a:close/>
                </a:path>
                <a:path w="2484755" h="1059815">
                  <a:moveTo>
                    <a:pt x="1380855" y="407329"/>
                  </a:moveTo>
                  <a:lnTo>
                    <a:pt x="1377003" y="408095"/>
                  </a:lnTo>
                  <a:lnTo>
                    <a:pt x="1373921" y="411157"/>
                  </a:lnTo>
                  <a:lnTo>
                    <a:pt x="1368192" y="414555"/>
                  </a:lnTo>
                  <a:lnTo>
                    <a:pt x="1365062" y="419962"/>
                  </a:lnTo>
                  <a:lnTo>
                    <a:pt x="1364821" y="427092"/>
                  </a:lnTo>
                  <a:lnTo>
                    <a:pt x="1367759" y="435659"/>
                  </a:lnTo>
                  <a:lnTo>
                    <a:pt x="1373343" y="442214"/>
                  </a:lnTo>
                  <a:lnTo>
                    <a:pt x="1380084" y="444463"/>
                  </a:lnTo>
                  <a:lnTo>
                    <a:pt x="1386825" y="443841"/>
                  </a:lnTo>
                  <a:lnTo>
                    <a:pt x="1392410" y="441784"/>
                  </a:lnTo>
                  <a:lnTo>
                    <a:pt x="1398573" y="436663"/>
                  </a:lnTo>
                  <a:lnTo>
                    <a:pt x="1402424" y="430681"/>
                  </a:lnTo>
                  <a:lnTo>
                    <a:pt x="1402809" y="424125"/>
                  </a:lnTo>
                  <a:lnTo>
                    <a:pt x="1398573" y="417282"/>
                  </a:lnTo>
                  <a:lnTo>
                    <a:pt x="1393951" y="412688"/>
                  </a:lnTo>
                  <a:lnTo>
                    <a:pt x="1389328" y="409626"/>
                  </a:lnTo>
                  <a:lnTo>
                    <a:pt x="1380855" y="407329"/>
                  </a:lnTo>
                  <a:close/>
                </a:path>
                <a:path w="2484755" h="1059815">
                  <a:moveTo>
                    <a:pt x="998761" y="407329"/>
                  </a:moveTo>
                  <a:lnTo>
                    <a:pt x="983161" y="427523"/>
                  </a:lnTo>
                  <a:lnTo>
                    <a:pt x="985665" y="435659"/>
                  </a:lnTo>
                  <a:lnTo>
                    <a:pt x="991250" y="442214"/>
                  </a:lnTo>
                  <a:lnTo>
                    <a:pt x="997990" y="444463"/>
                  </a:lnTo>
                  <a:lnTo>
                    <a:pt x="1004730" y="443841"/>
                  </a:lnTo>
                  <a:lnTo>
                    <a:pt x="1010316" y="441784"/>
                  </a:lnTo>
                  <a:lnTo>
                    <a:pt x="1016478" y="436663"/>
                  </a:lnTo>
                  <a:lnTo>
                    <a:pt x="1020330" y="430681"/>
                  </a:lnTo>
                  <a:lnTo>
                    <a:pt x="1020715" y="424125"/>
                  </a:lnTo>
                  <a:lnTo>
                    <a:pt x="1016478" y="417282"/>
                  </a:lnTo>
                  <a:lnTo>
                    <a:pt x="1011856" y="412688"/>
                  </a:lnTo>
                  <a:lnTo>
                    <a:pt x="1007233" y="409626"/>
                  </a:lnTo>
                  <a:lnTo>
                    <a:pt x="998761" y="407329"/>
                  </a:lnTo>
                  <a:close/>
                </a:path>
                <a:path w="2484755" h="1059815">
                  <a:moveTo>
                    <a:pt x="1195199" y="397375"/>
                  </a:moveTo>
                  <a:lnTo>
                    <a:pt x="1176856" y="418334"/>
                  </a:lnTo>
                  <a:lnTo>
                    <a:pt x="1179792" y="426470"/>
                  </a:lnTo>
                  <a:lnTo>
                    <a:pt x="1185377" y="433026"/>
                  </a:lnTo>
                  <a:lnTo>
                    <a:pt x="1192118" y="435275"/>
                  </a:lnTo>
                  <a:lnTo>
                    <a:pt x="1198859" y="434653"/>
                  </a:lnTo>
                  <a:lnTo>
                    <a:pt x="1204444" y="432595"/>
                  </a:lnTo>
                  <a:lnTo>
                    <a:pt x="1210607" y="427475"/>
                  </a:lnTo>
                  <a:lnTo>
                    <a:pt x="1214458" y="421493"/>
                  </a:lnTo>
                  <a:lnTo>
                    <a:pt x="1214843" y="414937"/>
                  </a:lnTo>
                  <a:lnTo>
                    <a:pt x="1210606" y="408094"/>
                  </a:lnTo>
                  <a:lnTo>
                    <a:pt x="1207525" y="401968"/>
                  </a:lnTo>
                  <a:lnTo>
                    <a:pt x="1203673" y="398906"/>
                  </a:lnTo>
                  <a:lnTo>
                    <a:pt x="1195199" y="397375"/>
                  </a:lnTo>
                  <a:close/>
                </a:path>
                <a:path w="2484755" h="1059815">
                  <a:moveTo>
                    <a:pt x="1639692" y="392015"/>
                  </a:moveTo>
                  <a:lnTo>
                    <a:pt x="1635840" y="392781"/>
                  </a:lnTo>
                  <a:lnTo>
                    <a:pt x="1632759" y="395843"/>
                  </a:lnTo>
                  <a:lnTo>
                    <a:pt x="1627030" y="398810"/>
                  </a:lnTo>
                  <a:lnTo>
                    <a:pt x="1623900" y="403500"/>
                  </a:lnTo>
                  <a:lnTo>
                    <a:pt x="1623659" y="410487"/>
                  </a:lnTo>
                  <a:lnTo>
                    <a:pt x="1626596" y="420345"/>
                  </a:lnTo>
                  <a:lnTo>
                    <a:pt x="1632181" y="426901"/>
                  </a:lnTo>
                  <a:lnTo>
                    <a:pt x="1638922" y="429150"/>
                  </a:lnTo>
                  <a:lnTo>
                    <a:pt x="1645663" y="428528"/>
                  </a:lnTo>
                  <a:lnTo>
                    <a:pt x="1651248" y="426470"/>
                  </a:lnTo>
                  <a:lnTo>
                    <a:pt x="1657411" y="421350"/>
                  </a:lnTo>
                  <a:lnTo>
                    <a:pt x="1661262" y="415368"/>
                  </a:lnTo>
                  <a:lnTo>
                    <a:pt x="1661648" y="408812"/>
                  </a:lnTo>
                  <a:lnTo>
                    <a:pt x="1657411" y="401968"/>
                  </a:lnTo>
                  <a:lnTo>
                    <a:pt x="1652788" y="397375"/>
                  </a:lnTo>
                  <a:lnTo>
                    <a:pt x="1648167" y="394312"/>
                  </a:lnTo>
                  <a:lnTo>
                    <a:pt x="1639692" y="392015"/>
                  </a:lnTo>
                  <a:close/>
                </a:path>
                <a:path w="2484755" h="1059815">
                  <a:moveTo>
                    <a:pt x="1984811" y="382827"/>
                  </a:moveTo>
                  <a:lnTo>
                    <a:pt x="1980958" y="383593"/>
                  </a:lnTo>
                  <a:lnTo>
                    <a:pt x="1977877" y="386656"/>
                  </a:lnTo>
                  <a:lnTo>
                    <a:pt x="1972147" y="391345"/>
                  </a:lnTo>
                  <a:lnTo>
                    <a:pt x="1969018" y="396609"/>
                  </a:lnTo>
                  <a:lnTo>
                    <a:pt x="1968777" y="403022"/>
                  </a:lnTo>
                  <a:lnTo>
                    <a:pt x="1971715" y="411157"/>
                  </a:lnTo>
                  <a:lnTo>
                    <a:pt x="1977299" y="417713"/>
                  </a:lnTo>
                  <a:lnTo>
                    <a:pt x="1984040" y="419962"/>
                  </a:lnTo>
                  <a:lnTo>
                    <a:pt x="1990781" y="419340"/>
                  </a:lnTo>
                  <a:lnTo>
                    <a:pt x="1996365" y="417282"/>
                  </a:lnTo>
                  <a:lnTo>
                    <a:pt x="2001228" y="413454"/>
                  </a:lnTo>
                  <a:lnTo>
                    <a:pt x="2005225" y="407328"/>
                  </a:lnTo>
                  <a:lnTo>
                    <a:pt x="2006332" y="400055"/>
                  </a:lnTo>
                  <a:lnTo>
                    <a:pt x="2002529" y="392781"/>
                  </a:lnTo>
                  <a:lnTo>
                    <a:pt x="1997907" y="388187"/>
                  </a:lnTo>
                  <a:lnTo>
                    <a:pt x="1993284" y="385124"/>
                  </a:lnTo>
                  <a:lnTo>
                    <a:pt x="1984811" y="382827"/>
                  </a:lnTo>
                  <a:close/>
                </a:path>
                <a:path w="2484755" h="1059815">
                  <a:moveTo>
                    <a:pt x="776899" y="382827"/>
                  </a:moveTo>
                  <a:lnTo>
                    <a:pt x="773047" y="383593"/>
                  </a:lnTo>
                  <a:lnTo>
                    <a:pt x="769966" y="386656"/>
                  </a:lnTo>
                  <a:lnTo>
                    <a:pt x="762936" y="390053"/>
                  </a:lnTo>
                  <a:lnTo>
                    <a:pt x="759951" y="395461"/>
                  </a:lnTo>
                  <a:lnTo>
                    <a:pt x="760433" y="402591"/>
                  </a:lnTo>
                  <a:lnTo>
                    <a:pt x="763802" y="411157"/>
                  </a:lnTo>
                  <a:lnTo>
                    <a:pt x="769388" y="417713"/>
                  </a:lnTo>
                  <a:lnTo>
                    <a:pt x="776128" y="419962"/>
                  </a:lnTo>
                  <a:lnTo>
                    <a:pt x="782869" y="419340"/>
                  </a:lnTo>
                  <a:lnTo>
                    <a:pt x="788454" y="417282"/>
                  </a:lnTo>
                  <a:lnTo>
                    <a:pt x="794617" y="412162"/>
                  </a:lnTo>
                  <a:lnTo>
                    <a:pt x="798469" y="406180"/>
                  </a:lnTo>
                  <a:lnTo>
                    <a:pt x="798854" y="399624"/>
                  </a:lnTo>
                  <a:lnTo>
                    <a:pt x="794618" y="392781"/>
                  </a:lnTo>
                  <a:lnTo>
                    <a:pt x="789995" y="388187"/>
                  </a:lnTo>
                  <a:lnTo>
                    <a:pt x="785373" y="385124"/>
                  </a:lnTo>
                  <a:lnTo>
                    <a:pt x="776899" y="382827"/>
                  </a:lnTo>
                  <a:close/>
                </a:path>
                <a:path w="2484755" h="1059815">
                  <a:moveTo>
                    <a:pt x="2268300" y="355264"/>
                  </a:moveTo>
                  <a:lnTo>
                    <a:pt x="2264448" y="356030"/>
                  </a:lnTo>
                  <a:lnTo>
                    <a:pt x="2261366" y="359093"/>
                  </a:lnTo>
                  <a:lnTo>
                    <a:pt x="2255637" y="363782"/>
                  </a:lnTo>
                  <a:lnTo>
                    <a:pt x="2252508" y="369046"/>
                  </a:lnTo>
                  <a:lnTo>
                    <a:pt x="2252267" y="375459"/>
                  </a:lnTo>
                  <a:lnTo>
                    <a:pt x="2255204" y="383594"/>
                  </a:lnTo>
                  <a:lnTo>
                    <a:pt x="2260789" y="390150"/>
                  </a:lnTo>
                  <a:lnTo>
                    <a:pt x="2267530" y="392399"/>
                  </a:lnTo>
                  <a:lnTo>
                    <a:pt x="2274271" y="391777"/>
                  </a:lnTo>
                  <a:lnTo>
                    <a:pt x="2279856" y="389719"/>
                  </a:lnTo>
                  <a:lnTo>
                    <a:pt x="2286018" y="384599"/>
                  </a:lnTo>
                  <a:lnTo>
                    <a:pt x="2289870" y="378617"/>
                  </a:lnTo>
                  <a:lnTo>
                    <a:pt x="2290255" y="372061"/>
                  </a:lnTo>
                  <a:lnTo>
                    <a:pt x="2286018" y="365218"/>
                  </a:lnTo>
                  <a:lnTo>
                    <a:pt x="2281397" y="360624"/>
                  </a:lnTo>
                  <a:lnTo>
                    <a:pt x="2276775" y="357561"/>
                  </a:lnTo>
                  <a:lnTo>
                    <a:pt x="2268300" y="355264"/>
                  </a:lnTo>
                  <a:close/>
                </a:path>
                <a:path w="2484755" h="1059815">
                  <a:moveTo>
                    <a:pt x="2108066" y="355264"/>
                  </a:moveTo>
                  <a:lnTo>
                    <a:pt x="2104214" y="356030"/>
                  </a:lnTo>
                  <a:lnTo>
                    <a:pt x="2101133" y="359093"/>
                  </a:lnTo>
                  <a:lnTo>
                    <a:pt x="2095403" y="363782"/>
                  </a:lnTo>
                  <a:lnTo>
                    <a:pt x="2092274" y="369046"/>
                  </a:lnTo>
                  <a:lnTo>
                    <a:pt x="2092033" y="375459"/>
                  </a:lnTo>
                  <a:lnTo>
                    <a:pt x="2094969" y="383594"/>
                  </a:lnTo>
                  <a:lnTo>
                    <a:pt x="2100555" y="390150"/>
                  </a:lnTo>
                  <a:lnTo>
                    <a:pt x="2107296" y="392399"/>
                  </a:lnTo>
                  <a:lnTo>
                    <a:pt x="2114037" y="391777"/>
                  </a:lnTo>
                  <a:lnTo>
                    <a:pt x="2119621" y="389719"/>
                  </a:lnTo>
                  <a:lnTo>
                    <a:pt x="2124485" y="385891"/>
                  </a:lnTo>
                  <a:lnTo>
                    <a:pt x="2128481" y="379765"/>
                  </a:lnTo>
                  <a:lnTo>
                    <a:pt x="2129588" y="372492"/>
                  </a:lnTo>
                  <a:lnTo>
                    <a:pt x="2125785" y="365218"/>
                  </a:lnTo>
                  <a:lnTo>
                    <a:pt x="2121162" y="360624"/>
                  </a:lnTo>
                  <a:lnTo>
                    <a:pt x="2116540" y="357561"/>
                  </a:lnTo>
                  <a:lnTo>
                    <a:pt x="2108066" y="355264"/>
                  </a:lnTo>
                  <a:close/>
                </a:path>
                <a:path w="2484755" h="1059815">
                  <a:moveTo>
                    <a:pt x="1091202" y="339950"/>
                  </a:moveTo>
                  <a:lnTo>
                    <a:pt x="1087350" y="340716"/>
                  </a:lnTo>
                  <a:lnTo>
                    <a:pt x="1084269" y="343779"/>
                  </a:lnTo>
                  <a:lnTo>
                    <a:pt x="1078540" y="348469"/>
                  </a:lnTo>
                  <a:lnTo>
                    <a:pt x="1075410" y="353732"/>
                  </a:lnTo>
                  <a:lnTo>
                    <a:pt x="1075169" y="360145"/>
                  </a:lnTo>
                  <a:lnTo>
                    <a:pt x="1078106" y="368280"/>
                  </a:lnTo>
                  <a:lnTo>
                    <a:pt x="1083691" y="374836"/>
                  </a:lnTo>
                  <a:lnTo>
                    <a:pt x="1090432" y="377085"/>
                  </a:lnTo>
                  <a:lnTo>
                    <a:pt x="1097172" y="376463"/>
                  </a:lnTo>
                  <a:lnTo>
                    <a:pt x="1102758" y="374406"/>
                  </a:lnTo>
                  <a:lnTo>
                    <a:pt x="1107620" y="370577"/>
                  </a:lnTo>
                  <a:lnTo>
                    <a:pt x="1111616" y="364452"/>
                  </a:lnTo>
                  <a:lnTo>
                    <a:pt x="1112723" y="357178"/>
                  </a:lnTo>
                  <a:lnTo>
                    <a:pt x="1108920" y="349904"/>
                  </a:lnTo>
                  <a:lnTo>
                    <a:pt x="1104298" y="345310"/>
                  </a:lnTo>
                  <a:lnTo>
                    <a:pt x="1099677" y="342248"/>
                  </a:lnTo>
                  <a:lnTo>
                    <a:pt x="1091202" y="339950"/>
                  </a:lnTo>
                  <a:close/>
                </a:path>
                <a:path w="2484755" h="1059815">
                  <a:moveTo>
                    <a:pt x="1809171" y="333825"/>
                  </a:moveTo>
                  <a:lnTo>
                    <a:pt x="1805318" y="334591"/>
                  </a:lnTo>
                  <a:lnTo>
                    <a:pt x="1802237" y="337654"/>
                  </a:lnTo>
                  <a:lnTo>
                    <a:pt x="1796507" y="342343"/>
                  </a:lnTo>
                  <a:lnTo>
                    <a:pt x="1793378" y="347607"/>
                  </a:lnTo>
                  <a:lnTo>
                    <a:pt x="1793138" y="354020"/>
                  </a:lnTo>
                  <a:lnTo>
                    <a:pt x="1796075" y="362155"/>
                  </a:lnTo>
                  <a:lnTo>
                    <a:pt x="1801659" y="368711"/>
                  </a:lnTo>
                  <a:lnTo>
                    <a:pt x="1808400" y="370960"/>
                  </a:lnTo>
                  <a:lnTo>
                    <a:pt x="1815140" y="370338"/>
                  </a:lnTo>
                  <a:lnTo>
                    <a:pt x="1820726" y="368280"/>
                  </a:lnTo>
                  <a:lnTo>
                    <a:pt x="1825589" y="364452"/>
                  </a:lnTo>
                  <a:lnTo>
                    <a:pt x="1829585" y="358327"/>
                  </a:lnTo>
                  <a:lnTo>
                    <a:pt x="1830693" y="351053"/>
                  </a:lnTo>
                  <a:lnTo>
                    <a:pt x="1826889" y="343779"/>
                  </a:lnTo>
                  <a:lnTo>
                    <a:pt x="1822267" y="339185"/>
                  </a:lnTo>
                  <a:lnTo>
                    <a:pt x="1817643" y="336123"/>
                  </a:lnTo>
                  <a:lnTo>
                    <a:pt x="1809171" y="333825"/>
                  </a:lnTo>
                  <a:close/>
                </a:path>
                <a:path w="2484755" h="1059815">
                  <a:moveTo>
                    <a:pt x="1901612" y="330763"/>
                  </a:moveTo>
                  <a:lnTo>
                    <a:pt x="1897760" y="331529"/>
                  </a:lnTo>
                  <a:lnTo>
                    <a:pt x="1894679" y="334591"/>
                  </a:lnTo>
                  <a:lnTo>
                    <a:pt x="1888949" y="337989"/>
                  </a:lnTo>
                  <a:lnTo>
                    <a:pt x="1885820" y="343396"/>
                  </a:lnTo>
                  <a:lnTo>
                    <a:pt x="1885579" y="350527"/>
                  </a:lnTo>
                  <a:lnTo>
                    <a:pt x="1888516" y="359093"/>
                  </a:lnTo>
                  <a:lnTo>
                    <a:pt x="1894101" y="365649"/>
                  </a:lnTo>
                  <a:lnTo>
                    <a:pt x="1900842" y="367898"/>
                  </a:lnTo>
                  <a:lnTo>
                    <a:pt x="1907582" y="367276"/>
                  </a:lnTo>
                  <a:lnTo>
                    <a:pt x="1913168" y="365218"/>
                  </a:lnTo>
                  <a:lnTo>
                    <a:pt x="1919330" y="360097"/>
                  </a:lnTo>
                  <a:lnTo>
                    <a:pt x="1923182" y="354116"/>
                  </a:lnTo>
                  <a:lnTo>
                    <a:pt x="1923567" y="347559"/>
                  </a:lnTo>
                  <a:lnTo>
                    <a:pt x="1919330" y="340716"/>
                  </a:lnTo>
                  <a:lnTo>
                    <a:pt x="1914708" y="336123"/>
                  </a:lnTo>
                  <a:lnTo>
                    <a:pt x="1910085" y="333060"/>
                  </a:lnTo>
                  <a:lnTo>
                    <a:pt x="1901612" y="330763"/>
                  </a:lnTo>
                  <a:close/>
                </a:path>
                <a:path w="2484755" h="1059815">
                  <a:moveTo>
                    <a:pt x="1279168" y="327700"/>
                  </a:moveTo>
                  <a:lnTo>
                    <a:pt x="1275316" y="328466"/>
                  </a:lnTo>
                  <a:lnTo>
                    <a:pt x="1272234" y="331529"/>
                  </a:lnTo>
                  <a:lnTo>
                    <a:pt x="1266505" y="334496"/>
                  </a:lnTo>
                  <a:lnTo>
                    <a:pt x="1263376" y="339185"/>
                  </a:lnTo>
                  <a:lnTo>
                    <a:pt x="1263135" y="346172"/>
                  </a:lnTo>
                  <a:lnTo>
                    <a:pt x="1266072" y="356030"/>
                  </a:lnTo>
                  <a:lnTo>
                    <a:pt x="1271657" y="362586"/>
                  </a:lnTo>
                  <a:lnTo>
                    <a:pt x="1278398" y="364835"/>
                  </a:lnTo>
                  <a:lnTo>
                    <a:pt x="1285139" y="364213"/>
                  </a:lnTo>
                  <a:lnTo>
                    <a:pt x="1290724" y="362155"/>
                  </a:lnTo>
                  <a:lnTo>
                    <a:pt x="1295587" y="358327"/>
                  </a:lnTo>
                  <a:lnTo>
                    <a:pt x="1299583" y="352202"/>
                  </a:lnTo>
                  <a:lnTo>
                    <a:pt x="1300690" y="344928"/>
                  </a:lnTo>
                  <a:lnTo>
                    <a:pt x="1296886" y="337654"/>
                  </a:lnTo>
                  <a:lnTo>
                    <a:pt x="1292265" y="333060"/>
                  </a:lnTo>
                  <a:lnTo>
                    <a:pt x="1287642" y="329997"/>
                  </a:lnTo>
                  <a:lnTo>
                    <a:pt x="1279168" y="327700"/>
                  </a:lnTo>
                  <a:close/>
                </a:path>
                <a:path w="2484755" h="1059815">
                  <a:moveTo>
                    <a:pt x="872423" y="321575"/>
                  </a:moveTo>
                  <a:lnTo>
                    <a:pt x="868571" y="322341"/>
                  </a:lnTo>
                  <a:lnTo>
                    <a:pt x="865489" y="325404"/>
                  </a:lnTo>
                  <a:lnTo>
                    <a:pt x="859760" y="328801"/>
                  </a:lnTo>
                  <a:lnTo>
                    <a:pt x="856630" y="334209"/>
                  </a:lnTo>
                  <a:lnTo>
                    <a:pt x="856390" y="341339"/>
                  </a:lnTo>
                  <a:lnTo>
                    <a:pt x="859327" y="349905"/>
                  </a:lnTo>
                  <a:lnTo>
                    <a:pt x="864911" y="356461"/>
                  </a:lnTo>
                  <a:lnTo>
                    <a:pt x="871652" y="358710"/>
                  </a:lnTo>
                  <a:lnTo>
                    <a:pt x="878393" y="358088"/>
                  </a:lnTo>
                  <a:lnTo>
                    <a:pt x="883979" y="356030"/>
                  </a:lnTo>
                  <a:lnTo>
                    <a:pt x="888841" y="352202"/>
                  </a:lnTo>
                  <a:lnTo>
                    <a:pt x="892837" y="346076"/>
                  </a:lnTo>
                  <a:lnTo>
                    <a:pt x="893944" y="338802"/>
                  </a:lnTo>
                  <a:lnTo>
                    <a:pt x="890141" y="331529"/>
                  </a:lnTo>
                  <a:lnTo>
                    <a:pt x="885519" y="326935"/>
                  </a:lnTo>
                  <a:lnTo>
                    <a:pt x="880896" y="323872"/>
                  </a:lnTo>
                  <a:lnTo>
                    <a:pt x="872423" y="321575"/>
                  </a:lnTo>
                  <a:close/>
                </a:path>
                <a:path w="2484755" h="1059815">
                  <a:moveTo>
                    <a:pt x="1476378" y="318512"/>
                  </a:moveTo>
                  <a:lnTo>
                    <a:pt x="1472526" y="319279"/>
                  </a:lnTo>
                  <a:lnTo>
                    <a:pt x="1469445" y="322341"/>
                  </a:lnTo>
                  <a:lnTo>
                    <a:pt x="1463715" y="325308"/>
                  </a:lnTo>
                  <a:lnTo>
                    <a:pt x="1460586" y="329998"/>
                  </a:lnTo>
                  <a:lnTo>
                    <a:pt x="1460345" y="336984"/>
                  </a:lnTo>
                  <a:lnTo>
                    <a:pt x="1463282" y="346842"/>
                  </a:lnTo>
                  <a:lnTo>
                    <a:pt x="1468867" y="353398"/>
                  </a:lnTo>
                  <a:lnTo>
                    <a:pt x="1475608" y="355647"/>
                  </a:lnTo>
                  <a:lnTo>
                    <a:pt x="1482349" y="355025"/>
                  </a:lnTo>
                  <a:lnTo>
                    <a:pt x="1487934" y="352968"/>
                  </a:lnTo>
                  <a:lnTo>
                    <a:pt x="1494096" y="347847"/>
                  </a:lnTo>
                  <a:lnTo>
                    <a:pt x="1497948" y="341865"/>
                  </a:lnTo>
                  <a:lnTo>
                    <a:pt x="1498334" y="335309"/>
                  </a:lnTo>
                  <a:lnTo>
                    <a:pt x="1494097" y="328466"/>
                  </a:lnTo>
                  <a:lnTo>
                    <a:pt x="1489474" y="323872"/>
                  </a:lnTo>
                  <a:lnTo>
                    <a:pt x="1484853" y="320810"/>
                  </a:lnTo>
                  <a:lnTo>
                    <a:pt x="1476378" y="318512"/>
                  </a:lnTo>
                  <a:close/>
                </a:path>
                <a:path w="2484755" h="1059815">
                  <a:moveTo>
                    <a:pt x="1722891" y="312387"/>
                  </a:moveTo>
                  <a:lnTo>
                    <a:pt x="1719039" y="313153"/>
                  </a:lnTo>
                  <a:lnTo>
                    <a:pt x="1715957" y="316216"/>
                  </a:lnTo>
                  <a:lnTo>
                    <a:pt x="1710228" y="319183"/>
                  </a:lnTo>
                  <a:lnTo>
                    <a:pt x="1707099" y="323872"/>
                  </a:lnTo>
                  <a:lnTo>
                    <a:pt x="1706858" y="330859"/>
                  </a:lnTo>
                  <a:lnTo>
                    <a:pt x="1709795" y="340717"/>
                  </a:lnTo>
                  <a:lnTo>
                    <a:pt x="1715380" y="347273"/>
                  </a:lnTo>
                  <a:lnTo>
                    <a:pt x="1722120" y="349522"/>
                  </a:lnTo>
                  <a:lnTo>
                    <a:pt x="1728861" y="348900"/>
                  </a:lnTo>
                  <a:lnTo>
                    <a:pt x="1734447" y="346842"/>
                  </a:lnTo>
                  <a:lnTo>
                    <a:pt x="1739309" y="343014"/>
                  </a:lnTo>
                  <a:lnTo>
                    <a:pt x="1743305" y="336889"/>
                  </a:lnTo>
                  <a:lnTo>
                    <a:pt x="1744413" y="329615"/>
                  </a:lnTo>
                  <a:lnTo>
                    <a:pt x="1740609" y="322341"/>
                  </a:lnTo>
                  <a:lnTo>
                    <a:pt x="1735987" y="317747"/>
                  </a:lnTo>
                  <a:lnTo>
                    <a:pt x="1731365" y="314685"/>
                  </a:lnTo>
                  <a:lnTo>
                    <a:pt x="1722891" y="312387"/>
                  </a:lnTo>
                  <a:close/>
                </a:path>
                <a:path w="2484755" h="1059815">
                  <a:moveTo>
                    <a:pt x="1595783" y="299372"/>
                  </a:moveTo>
                  <a:lnTo>
                    <a:pt x="1591160" y="300903"/>
                  </a:lnTo>
                  <a:lnTo>
                    <a:pt x="1586539" y="303966"/>
                  </a:lnTo>
                  <a:lnTo>
                    <a:pt x="1582591" y="307363"/>
                  </a:lnTo>
                  <a:lnTo>
                    <a:pt x="1580376" y="312771"/>
                  </a:lnTo>
                  <a:lnTo>
                    <a:pt x="1580472" y="319901"/>
                  </a:lnTo>
                  <a:lnTo>
                    <a:pt x="1583458" y="328467"/>
                  </a:lnTo>
                  <a:lnTo>
                    <a:pt x="1589042" y="335023"/>
                  </a:lnTo>
                  <a:lnTo>
                    <a:pt x="1595783" y="337272"/>
                  </a:lnTo>
                  <a:lnTo>
                    <a:pt x="1602524" y="336650"/>
                  </a:lnTo>
                  <a:lnTo>
                    <a:pt x="1608110" y="334592"/>
                  </a:lnTo>
                  <a:lnTo>
                    <a:pt x="1614272" y="329472"/>
                  </a:lnTo>
                  <a:lnTo>
                    <a:pt x="1618124" y="323490"/>
                  </a:lnTo>
                  <a:lnTo>
                    <a:pt x="1618509" y="316934"/>
                  </a:lnTo>
                  <a:lnTo>
                    <a:pt x="1614272" y="310091"/>
                  </a:lnTo>
                  <a:lnTo>
                    <a:pt x="1609650" y="303966"/>
                  </a:lnTo>
                  <a:lnTo>
                    <a:pt x="1605028" y="300903"/>
                  </a:lnTo>
                  <a:lnTo>
                    <a:pt x="1595783" y="299372"/>
                  </a:lnTo>
                  <a:close/>
                </a:path>
                <a:path w="2484755" h="1059815">
                  <a:moveTo>
                    <a:pt x="964865" y="297073"/>
                  </a:moveTo>
                  <a:lnTo>
                    <a:pt x="961013" y="297840"/>
                  </a:lnTo>
                  <a:lnTo>
                    <a:pt x="957932" y="300902"/>
                  </a:lnTo>
                  <a:lnTo>
                    <a:pt x="952202" y="305592"/>
                  </a:lnTo>
                  <a:lnTo>
                    <a:pt x="949073" y="310856"/>
                  </a:lnTo>
                  <a:lnTo>
                    <a:pt x="948832" y="317268"/>
                  </a:lnTo>
                  <a:lnTo>
                    <a:pt x="951769" y="325404"/>
                  </a:lnTo>
                  <a:lnTo>
                    <a:pt x="957354" y="331959"/>
                  </a:lnTo>
                  <a:lnTo>
                    <a:pt x="964095" y="334208"/>
                  </a:lnTo>
                  <a:lnTo>
                    <a:pt x="970835" y="333586"/>
                  </a:lnTo>
                  <a:lnTo>
                    <a:pt x="976421" y="331529"/>
                  </a:lnTo>
                  <a:lnTo>
                    <a:pt x="982583" y="326408"/>
                  </a:lnTo>
                  <a:lnTo>
                    <a:pt x="986435" y="320426"/>
                  </a:lnTo>
                  <a:lnTo>
                    <a:pt x="986820" y="313870"/>
                  </a:lnTo>
                  <a:lnTo>
                    <a:pt x="982583" y="307027"/>
                  </a:lnTo>
                  <a:lnTo>
                    <a:pt x="977961" y="302433"/>
                  </a:lnTo>
                  <a:lnTo>
                    <a:pt x="973340" y="299371"/>
                  </a:lnTo>
                  <a:lnTo>
                    <a:pt x="964865" y="297073"/>
                  </a:lnTo>
                  <a:close/>
                </a:path>
                <a:path w="2484755" h="1059815">
                  <a:moveTo>
                    <a:pt x="1380855" y="284823"/>
                  </a:moveTo>
                  <a:lnTo>
                    <a:pt x="1377003" y="285589"/>
                  </a:lnTo>
                  <a:lnTo>
                    <a:pt x="1373921" y="288652"/>
                  </a:lnTo>
                  <a:lnTo>
                    <a:pt x="1368192" y="293341"/>
                  </a:lnTo>
                  <a:lnTo>
                    <a:pt x="1365062" y="298605"/>
                  </a:lnTo>
                  <a:lnTo>
                    <a:pt x="1364821" y="305018"/>
                  </a:lnTo>
                  <a:lnTo>
                    <a:pt x="1367759" y="313153"/>
                  </a:lnTo>
                  <a:lnTo>
                    <a:pt x="1373343" y="319709"/>
                  </a:lnTo>
                  <a:lnTo>
                    <a:pt x="1380084" y="321958"/>
                  </a:lnTo>
                  <a:lnTo>
                    <a:pt x="1386825" y="321336"/>
                  </a:lnTo>
                  <a:lnTo>
                    <a:pt x="1392410" y="319279"/>
                  </a:lnTo>
                  <a:lnTo>
                    <a:pt x="1398573" y="314158"/>
                  </a:lnTo>
                  <a:lnTo>
                    <a:pt x="1402424" y="308176"/>
                  </a:lnTo>
                  <a:lnTo>
                    <a:pt x="1402809" y="301620"/>
                  </a:lnTo>
                  <a:lnTo>
                    <a:pt x="1398573" y="294777"/>
                  </a:lnTo>
                  <a:lnTo>
                    <a:pt x="1393951" y="290183"/>
                  </a:lnTo>
                  <a:lnTo>
                    <a:pt x="1389328" y="287121"/>
                  </a:lnTo>
                  <a:lnTo>
                    <a:pt x="1380855" y="284823"/>
                  </a:lnTo>
                  <a:close/>
                </a:path>
                <a:path w="2484755" h="1059815">
                  <a:moveTo>
                    <a:pt x="2003298" y="269511"/>
                  </a:moveTo>
                  <a:lnTo>
                    <a:pt x="1999446" y="270277"/>
                  </a:lnTo>
                  <a:lnTo>
                    <a:pt x="1996365" y="273339"/>
                  </a:lnTo>
                  <a:lnTo>
                    <a:pt x="1990636" y="276306"/>
                  </a:lnTo>
                  <a:lnTo>
                    <a:pt x="1987506" y="280996"/>
                  </a:lnTo>
                  <a:lnTo>
                    <a:pt x="1987265" y="287982"/>
                  </a:lnTo>
                  <a:lnTo>
                    <a:pt x="1990202" y="297841"/>
                  </a:lnTo>
                  <a:lnTo>
                    <a:pt x="1995787" y="304396"/>
                  </a:lnTo>
                  <a:lnTo>
                    <a:pt x="2002528" y="306645"/>
                  </a:lnTo>
                  <a:lnTo>
                    <a:pt x="2009269" y="306023"/>
                  </a:lnTo>
                  <a:lnTo>
                    <a:pt x="2014854" y="303966"/>
                  </a:lnTo>
                  <a:lnTo>
                    <a:pt x="2021017" y="298845"/>
                  </a:lnTo>
                  <a:lnTo>
                    <a:pt x="2024868" y="292863"/>
                  </a:lnTo>
                  <a:lnTo>
                    <a:pt x="2025253" y="286307"/>
                  </a:lnTo>
                  <a:lnTo>
                    <a:pt x="2021016" y="279464"/>
                  </a:lnTo>
                  <a:lnTo>
                    <a:pt x="2016395" y="274870"/>
                  </a:lnTo>
                  <a:lnTo>
                    <a:pt x="2011773" y="271808"/>
                  </a:lnTo>
                  <a:lnTo>
                    <a:pt x="2003298" y="269511"/>
                  </a:lnTo>
                  <a:close/>
                </a:path>
                <a:path w="2484755" h="1059815">
                  <a:moveTo>
                    <a:pt x="1185955" y="268745"/>
                  </a:moveTo>
                  <a:lnTo>
                    <a:pt x="1181333" y="270277"/>
                  </a:lnTo>
                  <a:lnTo>
                    <a:pt x="1176711" y="273339"/>
                  </a:lnTo>
                  <a:lnTo>
                    <a:pt x="1172763" y="276737"/>
                  </a:lnTo>
                  <a:lnTo>
                    <a:pt x="1170548" y="282144"/>
                  </a:lnTo>
                  <a:lnTo>
                    <a:pt x="1170645" y="289274"/>
                  </a:lnTo>
                  <a:lnTo>
                    <a:pt x="1173630" y="297841"/>
                  </a:lnTo>
                  <a:lnTo>
                    <a:pt x="1179215" y="304396"/>
                  </a:lnTo>
                  <a:lnTo>
                    <a:pt x="1185955" y="306645"/>
                  </a:lnTo>
                  <a:lnTo>
                    <a:pt x="1192696" y="306023"/>
                  </a:lnTo>
                  <a:lnTo>
                    <a:pt x="1198281" y="303966"/>
                  </a:lnTo>
                  <a:lnTo>
                    <a:pt x="1204444" y="298845"/>
                  </a:lnTo>
                  <a:lnTo>
                    <a:pt x="1208296" y="292863"/>
                  </a:lnTo>
                  <a:lnTo>
                    <a:pt x="1208681" y="286307"/>
                  </a:lnTo>
                  <a:lnTo>
                    <a:pt x="1204444" y="279464"/>
                  </a:lnTo>
                  <a:lnTo>
                    <a:pt x="1199823" y="273339"/>
                  </a:lnTo>
                  <a:lnTo>
                    <a:pt x="1195199" y="270277"/>
                  </a:lnTo>
                  <a:lnTo>
                    <a:pt x="1185955" y="268745"/>
                  </a:lnTo>
                  <a:close/>
                </a:path>
                <a:path w="2484755" h="1059815">
                  <a:moveTo>
                    <a:pt x="2194346" y="248072"/>
                  </a:moveTo>
                  <a:lnTo>
                    <a:pt x="2190494" y="248838"/>
                  </a:lnTo>
                  <a:lnTo>
                    <a:pt x="2187413" y="251900"/>
                  </a:lnTo>
                  <a:lnTo>
                    <a:pt x="2181683" y="254867"/>
                  </a:lnTo>
                  <a:lnTo>
                    <a:pt x="2178554" y="259557"/>
                  </a:lnTo>
                  <a:lnTo>
                    <a:pt x="2178313" y="266544"/>
                  </a:lnTo>
                  <a:lnTo>
                    <a:pt x="2181249" y="276402"/>
                  </a:lnTo>
                  <a:lnTo>
                    <a:pt x="2186835" y="282957"/>
                  </a:lnTo>
                  <a:lnTo>
                    <a:pt x="2193575" y="285207"/>
                  </a:lnTo>
                  <a:lnTo>
                    <a:pt x="2200316" y="284584"/>
                  </a:lnTo>
                  <a:lnTo>
                    <a:pt x="2205901" y="282527"/>
                  </a:lnTo>
                  <a:lnTo>
                    <a:pt x="2212064" y="277406"/>
                  </a:lnTo>
                  <a:lnTo>
                    <a:pt x="2215916" y="271425"/>
                  </a:lnTo>
                  <a:lnTo>
                    <a:pt x="2216301" y="264868"/>
                  </a:lnTo>
                  <a:lnTo>
                    <a:pt x="2212063" y="258025"/>
                  </a:lnTo>
                  <a:lnTo>
                    <a:pt x="2207442" y="253432"/>
                  </a:lnTo>
                  <a:lnTo>
                    <a:pt x="2202819" y="250369"/>
                  </a:lnTo>
                  <a:lnTo>
                    <a:pt x="2194346" y="248072"/>
                  </a:lnTo>
                  <a:close/>
                </a:path>
                <a:path w="2484755" h="1059815">
                  <a:moveTo>
                    <a:pt x="2098823" y="241946"/>
                  </a:moveTo>
                  <a:lnTo>
                    <a:pt x="2094971" y="242713"/>
                  </a:lnTo>
                  <a:lnTo>
                    <a:pt x="2091888" y="245775"/>
                  </a:lnTo>
                  <a:lnTo>
                    <a:pt x="2086159" y="248742"/>
                  </a:lnTo>
                  <a:lnTo>
                    <a:pt x="2083029" y="253432"/>
                  </a:lnTo>
                  <a:lnTo>
                    <a:pt x="2082789" y="260418"/>
                  </a:lnTo>
                  <a:lnTo>
                    <a:pt x="2085726" y="270277"/>
                  </a:lnTo>
                  <a:lnTo>
                    <a:pt x="2091311" y="276832"/>
                  </a:lnTo>
                  <a:lnTo>
                    <a:pt x="2098052" y="279081"/>
                  </a:lnTo>
                  <a:lnTo>
                    <a:pt x="2104792" y="278459"/>
                  </a:lnTo>
                  <a:lnTo>
                    <a:pt x="2110377" y="276402"/>
                  </a:lnTo>
                  <a:lnTo>
                    <a:pt x="2116540" y="271281"/>
                  </a:lnTo>
                  <a:lnTo>
                    <a:pt x="2120392" y="265299"/>
                  </a:lnTo>
                  <a:lnTo>
                    <a:pt x="2120777" y="258743"/>
                  </a:lnTo>
                  <a:lnTo>
                    <a:pt x="2116540" y="251900"/>
                  </a:lnTo>
                  <a:lnTo>
                    <a:pt x="2111919" y="247306"/>
                  </a:lnTo>
                  <a:lnTo>
                    <a:pt x="2107296" y="244244"/>
                  </a:lnTo>
                  <a:lnTo>
                    <a:pt x="2098823" y="241946"/>
                  </a:lnTo>
                  <a:close/>
                </a:path>
                <a:path w="2484755" h="1059815">
                  <a:moveTo>
                    <a:pt x="1522599" y="223571"/>
                  </a:moveTo>
                  <a:lnTo>
                    <a:pt x="1518748" y="224337"/>
                  </a:lnTo>
                  <a:lnTo>
                    <a:pt x="1515667" y="227400"/>
                  </a:lnTo>
                  <a:lnTo>
                    <a:pt x="1509937" y="230367"/>
                  </a:lnTo>
                  <a:lnTo>
                    <a:pt x="1506807" y="235056"/>
                  </a:lnTo>
                  <a:lnTo>
                    <a:pt x="1506567" y="242043"/>
                  </a:lnTo>
                  <a:lnTo>
                    <a:pt x="1509503" y="251901"/>
                  </a:lnTo>
                  <a:lnTo>
                    <a:pt x="1515089" y="258457"/>
                  </a:lnTo>
                  <a:lnTo>
                    <a:pt x="1521829" y="260706"/>
                  </a:lnTo>
                  <a:lnTo>
                    <a:pt x="1528570" y="260084"/>
                  </a:lnTo>
                  <a:lnTo>
                    <a:pt x="1534155" y="258026"/>
                  </a:lnTo>
                  <a:lnTo>
                    <a:pt x="1540318" y="252906"/>
                  </a:lnTo>
                  <a:lnTo>
                    <a:pt x="1544169" y="246924"/>
                  </a:lnTo>
                  <a:lnTo>
                    <a:pt x="1544554" y="240368"/>
                  </a:lnTo>
                  <a:lnTo>
                    <a:pt x="1540317" y="233525"/>
                  </a:lnTo>
                  <a:lnTo>
                    <a:pt x="1535696" y="228931"/>
                  </a:lnTo>
                  <a:lnTo>
                    <a:pt x="1531074" y="225869"/>
                  </a:lnTo>
                  <a:lnTo>
                    <a:pt x="1522599" y="223571"/>
                  </a:lnTo>
                  <a:close/>
                </a:path>
                <a:path w="2484755" h="1059815">
                  <a:moveTo>
                    <a:pt x="1017249" y="223571"/>
                  </a:moveTo>
                  <a:lnTo>
                    <a:pt x="1013397" y="224337"/>
                  </a:lnTo>
                  <a:lnTo>
                    <a:pt x="1010316" y="227400"/>
                  </a:lnTo>
                  <a:lnTo>
                    <a:pt x="1004586" y="232089"/>
                  </a:lnTo>
                  <a:lnTo>
                    <a:pt x="1001457" y="237353"/>
                  </a:lnTo>
                  <a:lnTo>
                    <a:pt x="1001216" y="243766"/>
                  </a:lnTo>
                  <a:lnTo>
                    <a:pt x="1004152" y="251901"/>
                  </a:lnTo>
                  <a:lnTo>
                    <a:pt x="1009738" y="258457"/>
                  </a:lnTo>
                  <a:lnTo>
                    <a:pt x="1016478" y="260706"/>
                  </a:lnTo>
                  <a:lnTo>
                    <a:pt x="1023219" y="260084"/>
                  </a:lnTo>
                  <a:lnTo>
                    <a:pt x="1028804" y="258026"/>
                  </a:lnTo>
                  <a:lnTo>
                    <a:pt x="1033667" y="254198"/>
                  </a:lnTo>
                  <a:lnTo>
                    <a:pt x="1037663" y="248073"/>
                  </a:lnTo>
                  <a:lnTo>
                    <a:pt x="1038771" y="240799"/>
                  </a:lnTo>
                  <a:lnTo>
                    <a:pt x="1034968" y="233525"/>
                  </a:lnTo>
                  <a:lnTo>
                    <a:pt x="1030345" y="228931"/>
                  </a:lnTo>
                  <a:lnTo>
                    <a:pt x="1025723" y="225869"/>
                  </a:lnTo>
                  <a:lnTo>
                    <a:pt x="1017249" y="223571"/>
                  </a:lnTo>
                  <a:close/>
                </a:path>
                <a:path w="2484755" h="1059815">
                  <a:moveTo>
                    <a:pt x="1313063" y="211321"/>
                  </a:moveTo>
                  <a:lnTo>
                    <a:pt x="1309212" y="212087"/>
                  </a:lnTo>
                  <a:lnTo>
                    <a:pt x="1306130" y="215150"/>
                  </a:lnTo>
                  <a:lnTo>
                    <a:pt x="1299101" y="218547"/>
                  </a:lnTo>
                  <a:lnTo>
                    <a:pt x="1296116" y="223955"/>
                  </a:lnTo>
                  <a:lnTo>
                    <a:pt x="1296597" y="231085"/>
                  </a:lnTo>
                  <a:lnTo>
                    <a:pt x="1299967" y="239651"/>
                  </a:lnTo>
                  <a:lnTo>
                    <a:pt x="1305552" y="246207"/>
                  </a:lnTo>
                  <a:lnTo>
                    <a:pt x="1312293" y="248456"/>
                  </a:lnTo>
                  <a:lnTo>
                    <a:pt x="1319034" y="247834"/>
                  </a:lnTo>
                  <a:lnTo>
                    <a:pt x="1324619" y="245776"/>
                  </a:lnTo>
                  <a:lnTo>
                    <a:pt x="1329482" y="241948"/>
                  </a:lnTo>
                  <a:lnTo>
                    <a:pt x="1333479" y="235822"/>
                  </a:lnTo>
                  <a:lnTo>
                    <a:pt x="1334586" y="228548"/>
                  </a:lnTo>
                  <a:lnTo>
                    <a:pt x="1330782" y="221275"/>
                  </a:lnTo>
                  <a:lnTo>
                    <a:pt x="1326160" y="216681"/>
                  </a:lnTo>
                  <a:lnTo>
                    <a:pt x="1321537" y="213618"/>
                  </a:lnTo>
                  <a:lnTo>
                    <a:pt x="1313063" y="211321"/>
                  </a:lnTo>
                  <a:close/>
                </a:path>
                <a:path w="2484755" h="1059815">
                  <a:moveTo>
                    <a:pt x="1903923" y="208258"/>
                  </a:moveTo>
                  <a:lnTo>
                    <a:pt x="1899302" y="209024"/>
                  </a:lnTo>
                  <a:lnTo>
                    <a:pt x="1894679" y="212087"/>
                  </a:lnTo>
                  <a:lnTo>
                    <a:pt x="1890731" y="216824"/>
                  </a:lnTo>
                  <a:lnTo>
                    <a:pt x="1888517" y="222423"/>
                  </a:lnTo>
                  <a:lnTo>
                    <a:pt x="1888613" y="229745"/>
                  </a:lnTo>
                  <a:lnTo>
                    <a:pt x="1891598" y="239651"/>
                  </a:lnTo>
                  <a:lnTo>
                    <a:pt x="1897183" y="246207"/>
                  </a:lnTo>
                  <a:lnTo>
                    <a:pt x="1903924" y="248456"/>
                  </a:lnTo>
                  <a:lnTo>
                    <a:pt x="1910665" y="247834"/>
                  </a:lnTo>
                  <a:lnTo>
                    <a:pt x="1916250" y="245776"/>
                  </a:lnTo>
                  <a:lnTo>
                    <a:pt x="1922413" y="240656"/>
                  </a:lnTo>
                  <a:lnTo>
                    <a:pt x="1926264" y="234674"/>
                  </a:lnTo>
                  <a:lnTo>
                    <a:pt x="1926649" y="228118"/>
                  </a:lnTo>
                  <a:lnTo>
                    <a:pt x="1922412" y="221275"/>
                  </a:lnTo>
                  <a:lnTo>
                    <a:pt x="1917790" y="215150"/>
                  </a:lnTo>
                  <a:lnTo>
                    <a:pt x="1913169" y="211321"/>
                  </a:lnTo>
                  <a:lnTo>
                    <a:pt x="1903923" y="208258"/>
                  </a:lnTo>
                  <a:close/>
                </a:path>
                <a:path w="2484755" h="1059815">
                  <a:moveTo>
                    <a:pt x="1676670" y="208258"/>
                  </a:moveTo>
                  <a:lnTo>
                    <a:pt x="1672818" y="209024"/>
                  </a:lnTo>
                  <a:lnTo>
                    <a:pt x="1669737" y="212087"/>
                  </a:lnTo>
                  <a:lnTo>
                    <a:pt x="1662226" y="216777"/>
                  </a:lnTo>
                  <a:lnTo>
                    <a:pt x="1658181" y="222040"/>
                  </a:lnTo>
                  <a:lnTo>
                    <a:pt x="1657603" y="228453"/>
                  </a:lnTo>
                  <a:lnTo>
                    <a:pt x="1660492" y="236589"/>
                  </a:lnTo>
                  <a:lnTo>
                    <a:pt x="1666125" y="244867"/>
                  </a:lnTo>
                  <a:lnTo>
                    <a:pt x="1673203" y="247690"/>
                  </a:lnTo>
                  <a:lnTo>
                    <a:pt x="1680859" y="246494"/>
                  </a:lnTo>
                  <a:lnTo>
                    <a:pt x="1688225" y="242714"/>
                  </a:lnTo>
                  <a:lnTo>
                    <a:pt x="1694388" y="237593"/>
                  </a:lnTo>
                  <a:lnTo>
                    <a:pt x="1698240" y="231611"/>
                  </a:lnTo>
                  <a:lnTo>
                    <a:pt x="1698625" y="225055"/>
                  </a:lnTo>
                  <a:lnTo>
                    <a:pt x="1694389" y="218212"/>
                  </a:lnTo>
                  <a:lnTo>
                    <a:pt x="1689766" y="213618"/>
                  </a:lnTo>
                  <a:lnTo>
                    <a:pt x="1685144" y="210556"/>
                  </a:lnTo>
                  <a:lnTo>
                    <a:pt x="1676670" y="208258"/>
                  </a:lnTo>
                  <a:close/>
                </a:path>
                <a:path w="2484755" h="1059815">
                  <a:moveTo>
                    <a:pt x="1790681" y="202133"/>
                  </a:moveTo>
                  <a:lnTo>
                    <a:pt x="1786831" y="202899"/>
                  </a:lnTo>
                  <a:lnTo>
                    <a:pt x="1783748" y="205962"/>
                  </a:lnTo>
                  <a:lnTo>
                    <a:pt x="1778019" y="210652"/>
                  </a:lnTo>
                  <a:lnTo>
                    <a:pt x="1774889" y="215915"/>
                  </a:lnTo>
                  <a:lnTo>
                    <a:pt x="1774648" y="222328"/>
                  </a:lnTo>
                  <a:lnTo>
                    <a:pt x="1777585" y="230463"/>
                  </a:lnTo>
                  <a:lnTo>
                    <a:pt x="1783170" y="237450"/>
                  </a:lnTo>
                  <a:lnTo>
                    <a:pt x="1789911" y="240417"/>
                  </a:lnTo>
                  <a:lnTo>
                    <a:pt x="1796652" y="239938"/>
                  </a:lnTo>
                  <a:lnTo>
                    <a:pt x="1802237" y="236589"/>
                  </a:lnTo>
                  <a:lnTo>
                    <a:pt x="1808400" y="231468"/>
                  </a:lnTo>
                  <a:lnTo>
                    <a:pt x="1812251" y="225486"/>
                  </a:lnTo>
                  <a:lnTo>
                    <a:pt x="1812637" y="218930"/>
                  </a:lnTo>
                  <a:lnTo>
                    <a:pt x="1808400" y="212087"/>
                  </a:lnTo>
                  <a:lnTo>
                    <a:pt x="1803777" y="207493"/>
                  </a:lnTo>
                  <a:lnTo>
                    <a:pt x="1799156" y="204431"/>
                  </a:lnTo>
                  <a:lnTo>
                    <a:pt x="1790681" y="202133"/>
                  </a:lnTo>
                  <a:close/>
                </a:path>
                <a:path w="2484755" h="1059815">
                  <a:moveTo>
                    <a:pt x="1100448" y="199070"/>
                  </a:moveTo>
                  <a:lnTo>
                    <a:pt x="1096594" y="199836"/>
                  </a:lnTo>
                  <a:lnTo>
                    <a:pt x="1093513" y="202898"/>
                  </a:lnTo>
                  <a:lnTo>
                    <a:pt x="1087784" y="206296"/>
                  </a:lnTo>
                  <a:lnTo>
                    <a:pt x="1084655" y="211703"/>
                  </a:lnTo>
                  <a:lnTo>
                    <a:pt x="1084414" y="218834"/>
                  </a:lnTo>
                  <a:lnTo>
                    <a:pt x="1087351" y="227400"/>
                  </a:lnTo>
                  <a:lnTo>
                    <a:pt x="1092936" y="233956"/>
                  </a:lnTo>
                  <a:lnTo>
                    <a:pt x="1099676" y="236205"/>
                  </a:lnTo>
                  <a:lnTo>
                    <a:pt x="1106417" y="235583"/>
                  </a:lnTo>
                  <a:lnTo>
                    <a:pt x="1112002" y="233525"/>
                  </a:lnTo>
                  <a:lnTo>
                    <a:pt x="1118165" y="228405"/>
                  </a:lnTo>
                  <a:lnTo>
                    <a:pt x="1122017" y="222423"/>
                  </a:lnTo>
                  <a:lnTo>
                    <a:pt x="1122402" y="215867"/>
                  </a:lnTo>
                  <a:lnTo>
                    <a:pt x="1118165" y="209023"/>
                  </a:lnTo>
                  <a:lnTo>
                    <a:pt x="1113544" y="204430"/>
                  </a:lnTo>
                  <a:lnTo>
                    <a:pt x="1108921" y="201367"/>
                  </a:lnTo>
                  <a:lnTo>
                    <a:pt x="1100448" y="199070"/>
                  </a:lnTo>
                  <a:close/>
                </a:path>
                <a:path w="2484755" h="1059815">
                  <a:moveTo>
                    <a:pt x="1411669" y="162319"/>
                  </a:moveTo>
                  <a:lnTo>
                    <a:pt x="1407817" y="163085"/>
                  </a:lnTo>
                  <a:lnTo>
                    <a:pt x="1404736" y="166148"/>
                  </a:lnTo>
                  <a:lnTo>
                    <a:pt x="1399006" y="170837"/>
                  </a:lnTo>
                  <a:lnTo>
                    <a:pt x="1395877" y="176101"/>
                  </a:lnTo>
                  <a:lnTo>
                    <a:pt x="1395636" y="182514"/>
                  </a:lnTo>
                  <a:lnTo>
                    <a:pt x="1398573" y="190649"/>
                  </a:lnTo>
                  <a:lnTo>
                    <a:pt x="1404158" y="197205"/>
                  </a:lnTo>
                  <a:lnTo>
                    <a:pt x="1410899" y="199454"/>
                  </a:lnTo>
                  <a:lnTo>
                    <a:pt x="1417640" y="198832"/>
                  </a:lnTo>
                  <a:lnTo>
                    <a:pt x="1423224" y="196774"/>
                  </a:lnTo>
                  <a:lnTo>
                    <a:pt x="1429387" y="191654"/>
                  </a:lnTo>
                  <a:lnTo>
                    <a:pt x="1433239" y="185672"/>
                  </a:lnTo>
                  <a:lnTo>
                    <a:pt x="1433624" y="179116"/>
                  </a:lnTo>
                  <a:lnTo>
                    <a:pt x="1429388" y="172273"/>
                  </a:lnTo>
                  <a:lnTo>
                    <a:pt x="1424765" y="167679"/>
                  </a:lnTo>
                  <a:lnTo>
                    <a:pt x="1420143" y="164616"/>
                  </a:lnTo>
                  <a:lnTo>
                    <a:pt x="1411669" y="162319"/>
                  </a:lnTo>
                  <a:close/>
                </a:path>
                <a:path w="2484755" h="1059815">
                  <a:moveTo>
                    <a:pt x="1990973" y="140880"/>
                  </a:moveTo>
                  <a:lnTo>
                    <a:pt x="1987122" y="141646"/>
                  </a:lnTo>
                  <a:lnTo>
                    <a:pt x="1984040" y="144709"/>
                  </a:lnTo>
                  <a:lnTo>
                    <a:pt x="1978310" y="149446"/>
                  </a:lnTo>
                  <a:lnTo>
                    <a:pt x="1975181" y="155045"/>
                  </a:lnTo>
                  <a:lnTo>
                    <a:pt x="1974940" y="162367"/>
                  </a:lnTo>
                  <a:lnTo>
                    <a:pt x="1977877" y="172273"/>
                  </a:lnTo>
                  <a:lnTo>
                    <a:pt x="1983462" y="178781"/>
                  </a:lnTo>
                  <a:lnTo>
                    <a:pt x="1990203" y="180695"/>
                  </a:lnTo>
                  <a:lnTo>
                    <a:pt x="1996943" y="179164"/>
                  </a:lnTo>
                  <a:lnTo>
                    <a:pt x="2002529" y="175335"/>
                  </a:lnTo>
                  <a:lnTo>
                    <a:pt x="2008691" y="170215"/>
                  </a:lnTo>
                  <a:lnTo>
                    <a:pt x="2012543" y="164233"/>
                  </a:lnTo>
                  <a:lnTo>
                    <a:pt x="2012928" y="157677"/>
                  </a:lnTo>
                  <a:lnTo>
                    <a:pt x="2008691" y="150834"/>
                  </a:lnTo>
                  <a:lnTo>
                    <a:pt x="2004069" y="146240"/>
                  </a:lnTo>
                  <a:lnTo>
                    <a:pt x="1999448" y="143178"/>
                  </a:lnTo>
                  <a:lnTo>
                    <a:pt x="1990973" y="140880"/>
                  </a:lnTo>
                  <a:close/>
                </a:path>
                <a:path w="2484755" h="1059815">
                  <a:moveTo>
                    <a:pt x="1248354" y="131692"/>
                  </a:moveTo>
                  <a:lnTo>
                    <a:pt x="1244501" y="132459"/>
                  </a:lnTo>
                  <a:lnTo>
                    <a:pt x="1241420" y="135521"/>
                  </a:lnTo>
                  <a:lnTo>
                    <a:pt x="1235691" y="138488"/>
                  </a:lnTo>
                  <a:lnTo>
                    <a:pt x="1232561" y="143178"/>
                  </a:lnTo>
                  <a:lnTo>
                    <a:pt x="1232321" y="150164"/>
                  </a:lnTo>
                  <a:lnTo>
                    <a:pt x="1235258" y="160023"/>
                  </a:lnTo>
                  <a:lnTo>
                    <a:pt x="1240843" y="166578"/>
                  </a:lnTo>
                  <a:lnTo>
                    <a:pt x="1247583" y="168827"/>
                  </a:lnTo>
                  <a:lnTo>
                    <a:pt x="1254324" y="168205"/>
                  </a:lnTo>
                  <a:lnTo>
                    <a:pt x="1259909" y="166148"/>
                  </a:lnTo>
                  <a:lnTo>
                    <a:pt x="1266072" y="161027"/>
                  </a:lnTo>
                  <a:lnTo>
                    <a:pt x="1269924" y="155045"/>
                  </a:lnTo>
                  <a:lnTo>
                    <a:pt x="1270309" y="148489"/>
                  </a:lnTo>
                  <a:lnTo>
                    <a:pt x="1266072" y="141646"/>
                  </a:lnTo>
                  <a:lnTo>
                    <a:pt x="1261449" y="137052"/>
                  </a:lnTo>
                  <a:lnTo>
                    <a:pt x="1256828" y="133990"/>
                  </a:lnTo>
                  <a:lnTo>
                    <a:pt x="1248354" y="131692"/>
                  </a:lnTo>
                  <a:close/>
                </a:path>
                <a:path w="2484755" h="1059815">
                  <a:moveTo>
                    <a:pt x="1162076" y="131692"/>
                  </a:moveTo>
                  <a:lnTo>
                    <a:pt x="1158222" y="132459"/>
                  </a:lnTo>
                  <a:lnTo>
                    <a:pt x="1155141" y="135521"/>
                  </a:lnTo>
                  <a:lnTo>
                    <a:pt x="1149412" y="140211"/>
                  </a:lnTo>
                  <a:lnTo>
                    <a:pt x="1146283" y="145475"/>
                  </a:lnTo>
                  <a:lnTo>
                    <a:pt x="1146042" y="151887"/>
                  </a:lnTo>
                  <a:lnTo>
                    <a:pt x="1148979" y="160023"/>
                  </a:lnTo>
                  <a:lnTo>
                    <a:pt x="1154564" y="166578"/>
                  </a:lnTo>
                  <a:lnTo>
                    <a:pt x="1161304" y="168827"/>
                  </a:lnTo>
                  <a:lnTo>
                    <a:pt x="1168045" y="168205"/>
                  </a:lnTo>
                  <a:lnTo>
                    <a:pt x="1173630" y="166148"/>
                  </a:lnTo>
                  <a:lnTo>
                    <a:pt x="1179793" y="161027"/>
                  </a:lnTo>
                  <a:lnTo>
                    <a:pt x="1183645" y="155045"/>
                  </a:lnTo>
                  <a:lnTo>
                    <a:pt x="1184030" y="148489"/>
                  </a:lnTo>
                  <a:lnTo>
                    <a:pt x="1179793" y="141646"/>
                  </a:lnTo>
                  <a:lnTo>
                    <a:pt x="1175172" y="137052"/>
                  </a:lnTo>
                  <a:lnTo>
                    <a:pt x="1170549" y="133990"/>
                  </a:lnTo>
                  <a:lnTo>
                    <a:pt x="1162076" y="131692"/>
                  </a:lnTo>
                  <a:close/>
                </a:path>
                <a:path w="2484755" h="1059815">
                  <a:moveTo>
                    <a:pt x="2089578" y="128630"/>
                  </a:moveTo>
                  <a:lnTo>
                    <a:pt x="2085726" y="129396"/>
                  </a:lnTo>
                  <a:lnTo>
                    <a:pt x="2082644" y="132459"/>
                  </a:lnTo>
                  <a:lnTo>
                    <a:pt x="2076915" y="135425"/>
                  </a:lnTo>
                  <a:lnTo>
                    <a:pt x="2073786" y="140115"/>
                  </a:lnTo>
                  <a:lnTo>
                    <a:pt x="2073545" y="147102"/>
                  </a:lnTo>
                  <a:lnTo>
                    <a:pt x="2076482" y="156960"/>
                  </a:lnTo>
                  <a:lnTo>
                    <a:pt x="2082067" y="163516"/>
                  </a:lnTo>
                  <a:lnTo>
                    <a:pt x="2088807" y="165765"/>
                  </a:lnTo>
                  <a:lnTo>
                    <a:pt x="2095548" y="165143"/>
                  </a:lnTo>
                  <a:lnTo>
                    <a:pt x="2101134" y="163085"/>
                  </a:lnTo>
                  <a:lnTo>
                    <a:pt x="2107296" y="157965"/>
                  </a:lnTo>
                  <a:lnTo>
                    <a:pt x="2111148" y="151983"/>
                  </a:lnTo>
                  <a:lnTo>
                    <a:pt x="2111533" y="145427"/>
                  </a:lnTo>
                  <a:lnTo>
                    <a:pt x="2107296" y="138584"/>
                  </a:lnTo>
                  <a:lnTo>
                    <a:pt x="2102674" y="133990"/>
                  </a:lnTo>
                  <a:lnTo>
                    <a:pt x="2098052" y="130927"/>
                  </a:lnTo>
                  <a:lnTo>
                    <a:pt x="2089578" y="128630"/>
                  </a:lnTo>
                  <a:close/>
                </a:path>
                <a:path w="2484755" h="1059815">
                  <a:moveTo>
                    <a:pt x="1513355" y="121740"/>
                  </a:moveTo>
                  <a:lnTo>
                    <a:pt x="1509503" y="123271"/>
                  </a:lnTo>
                  <a:lnTo>
                    <a:pt x="1506422" y="126334"/>
                  </a:lnTo>
                  <a:lnTo>
                    <a:pt x="1500693" y="131023"/>
                  </a:lnTo>
                  <a:lnTo>
                    <a:pt x="1497563" y="136287"/>
                  </a:lnTo>
                  <a:lnTo>
                    <a:pt x="1497322" y="142699"/>
                  </a:lnTo>
                  <a:lnTo>
                    <a:pt x="1500259" y="150835"/>
                  </a:lnTo>
                  <a:lnTo>
                    <a:pt x="1505844" y="157391"/>
                  </a:lnTo>
                  <a:lnTo>
                    <a:pt x="1512585" y="159640"/>
                  </a:lnTo>
                  <a:lnTo>
                    <a:pt x="1519326" y="159018"/>
                  </a:lnTo>
                  <a:lnTo>
                    <a:pt x="1524911" y="156960"/>
                  </a:lnTo>
                  <a:lnTo>
                    <a:pt x="1531074" y="151840"/>
                  </a:lnTo>
                  <a:lnTo>
                    <a:pt x="1534925" y="145858"/>
                  </a:lnTo>
                  <a:lnTo>
                    <a:pt x="1535311" y="139302"/>
                  </a:lnTo>
                  <a:lnTo>
                    <a:pt x="1531074" y="132459"/>
                  </a:lnTo>
                  <a:lnTo>
                    <a:pt x="1526451" y="126334"/>
                  </a:lnTo>
                  <a:lnTo>
                    <a:pt x="1521830" y="123271"/>
                  </a:lnTo>
                  <a:lnTo>
                    <a:pt x="1513355" y="121740"/>
                  </a:lnTo>
                  <a:close/>
                </a:path>
                <a:path w="2484755" h="1059815">
                  <a:moveTo>
                    <a:pt x="1618124" y="113317"/>
                  </a:moveTo>
                  <a:lnTo>
                    <a:pt x="1614271" y="114083"/>
                  </a:lnTo>
                  <a:lnTo>
                    <a:pt x="1611190" y="117146"/>
                  </a:lnTo>
                  <a:lnTo>
                    <a:pt x="1605893" y="121835"/>
                  </a:lnTo>
                  <a:lnTo>
                    <a:pt x="1603486" y="127099"/>
                  </a:lnTo>
                  <a:lnTo>
                    <a:pt x="1603390" y="133512"/>
                  </a:lnTo>
                  <a:lnTo>
                    <a:pt x="1605028" y="141647"/>
                  </a:lnTo>
                  <a:lnTo>
                    <a:pt x="1610612" y="148203"/>
                  </a:lnTo>
                  <a:lnTo>
                    <a:pt x="1617352" y="150452"/>
                  </a:lnTo>
                  <a:lnTo>
                    <a:pt x="1624093" y="149830"/>
                  </a:lnTo>
                  <a:lnTo>
                    <a:pt x="1629678" y="147772"/>
                  </a:lnTo>
                  <a:lnTo>
                    <a:pt x="1635841" y="142652"/>
                  </a:lnTo>
                  <a:lnTo>
                    <a:pt x="1639693" y="136670"/>
                  </a:lnTo>
                  <a:lnTo>
                    <a:pt x="1640078" y="130114"/>
                  </a:lnTo>
                  <a:lnTo>
                    <a:pt x="1635842" y="123271"/>
                  </a:lnTo>
                  <a:lnTo>
                    <a:pt x="1631220" y="118677"/>
                  </a:lnTo>
                  <a:lnTo>
                    <a:pt x="1626596" y="115615"/>
                  </a:lnTo>
                  <a:lnTo>
                    <a:pt x="1618124" y="113317"/>
                  </a:lnTo>
                  <a:close/>
                </a:path>
                <a:path w="2484755" h="1059815">
                  <a:moveTo>
                    <a:pt x="1858473" y="110255"/>
                  </a:moveTo>
                  <a:lnTo>
                    <a:pt x="1854621" y="111021"/>
                  </a:lnTo>
                  <a:lnTo>
                    <a:pt x="1851540" y="114083"/>
                  </a:lnTo>
                  <a:lnTo>
                    <a:pt x="1845810" y="118773"/>
                  </a:lnTo>
                  <a:lnTo>
                    <a:pt x="1842681" y="124037"/>
                  </a:lnTo>
                  <a:lnTo>
                    <a:pt x="1842440" y="130449"/>
                  </a:lnTo>
                  <a:lnTo>
                    <a:pt x="1845376" y="138585"/>
                  </a:lnTo>
                  <a:lnTo>
                    <a:pt x="1850962" y="145141"/>
                  </a:lnTo>
                  <a:lnTo>
                    <a:pt x="1857702" y="147390"/>
                  </a:lnTo>
                  <a:lnTo>
                    <a:pt x="1864443" y="146767"/>
                  </a:lnTo>
                  <a:lnTo>
                    <a:pt x="1870028" y="144710"/>
                  </a:lnTo>
                  <a:lnTo>
                    <a:pt x="1876191" y="139589"/>
                  </a:lnTo>
                  <a:lnTo>
                    <a:pt x="1880043" y="133608"/>
                  </a:lnTo>
                  <a:lnTo>
                    <a:pt x="1880429" y="127051"/>
                  </a:lnTo>
                  <a:lnTo>
                    <a:pt x="1876192" y="120208"/>
                  </a:lnTo>
                  <a:lnTo>
                    <a:pt x="1871569" y="115615"/>
                  </a:lnTo>
                  <a:lnTo>
                    <a:pt x="1866947" y="112552"/>
                  </a:lnTo>
                  <a:lnTo>
                    <a:pt x="1858473" y="110255"/>
                  </a:lnTo>
                  <a:close/>
                </a:path>
                <a:path w="2484755" h="1059815">
                  <a:moveTo>
                    <a:pt x="1728282" y="107192"/>
                  </a:moveTo>
                  <a:lnTo>
                    <a:pt x="1723661" y="107958"/>
                  </a:lnTo>
                  <a:lnTo>
                    <a:pt x="1719039" y="111021"/>
                  </a:lnTo>
                  <a:lnTo>
                    <a:pt x="1715091" y="114418"/>
                  </a:lnTo>
                  <a:lnTo>
                    <a:pt x="1712876" y="119826"/>
                  </a:lnTo>
                  <a:lnTo>
                    <a:pt x="1712972" y="126956"/>
                  </a:lnTo>
                  <a:lnTo>
                    <a:pt x="1715957" y="135522"/>
                  </a:lnTo>
                  <a:lnTo>
                    <a:pt x="1721542" y="142078"/>
                  </a:lnTo>
                  <a:lnTo>
                    <a:pt x="1728283" y="144327"/>
                  </a:lnTo>
                  <a:lnTo>
                    <a:pt x="1735023" y="143705"/>
                  </a:lnTo>
                  <a:lnTo>
                    <a:pt x="1740608" y="141647"/>
                  </a:lnTo>
                  <a:lnTo>
                    <a:pt x="1746771" y="136527"/>
                  </a:lnTo>
                  <a:lnTo>
                    <a:pt x="1750623" y="130545"/>
                  </a:lnTo>
                  <a:lnTo>
                    <a:pt x="1751009" y="123989"/>
                  </a:lnTo>
                  <a:lnTo>
                    <a:pt x="1746772" y="117146"/>
                  </a:lnTo>
                  <a:lnTo>
                    <a:pt x="1742149" y="112552"/>
                  </a:lnTo>
                  <a:lnTo>
                    <a:pt x="1737527" y="109489"/>
                  </a:lnTo>
                  <a:lnTo>
                    <a:pt x="1728282" y="107192"/>
                  </a:lnTo>
                  <a:close/>
                </a:path>
                <a:path w="2484755" h="1059815">
                  <a:moveTo>
                    <a:pt x="1315375" y="60488"/>
                  </a:moveTo>
                  <a:lnTo>
                    <a:pt x="1310752" y="62019"/>
                  </a:lnTo>
                  <a:lnTo>
                    <a:pt x="1306130" y="65081"/>
                  </a:lnTo>
                  <a:lnTo>
                    <a:pt x="1302182" y="69771"/>
                  </a:lnTo>
                  <a:lnTo>
                    <a:pt x="1299967" y="75035"/>
                  </a:lnTo>
                  <a:lnTo>
                    <a:pt x="1300064" y="81447"/>
                  </a:lnTo>
                  <a:lnTo>
                    <a:pt x="1303049" y="89583"/>
                  </a:lnTo>
                  <a:lnTo>
                    <a:pt x="1308634" y="96139"/>
                  </a:lnTo>
                  <a:lnTo>
                    <a:pt x="1315374" y="98388"/>
                  </a:lnTo>
                  <a:lnTo>
                    <a:pt x="1322115" y="97766"/>
                  </a:lnTo>
                  <a:lnTo>
                    <a:pt x="1327700" y="95708"/>
                  </a:lnTo>
                  <a:lnTo>
                    <a:pt x="1333863" y="90588"/>
                  </a:lnTo>
                  <a:lnTo>
                    <a:pt x="1337715" y="84606"/>
                  </a:lnTo>
                  <a:lnTo>
                    <a:pt x="1338100" y="78050"/>
                  </a:lnTo>
                  <a:lnTo>
                    <a:pt x="1333863" y="71206"/>
                  </a:lnTo>
                  <a:lnTo>
                    <a:pt x="1329242" y="65081"/>
                  </a:lnTo>
                  <a:lnTo>
                    <a:pt x="1324619" y="62019"/>
                  </a:lnTo>
                  <a:lnTo>
                    <a:pt x="1315375" y="60488"/>
                  </a:lnTo>
                  <a:close/>
                </a:path>
                <a:path w="2484755" h="1059815">
                  <a:moveTo>
                    <a:pt x="1953996" y="49001"/>
                  </a:moveTo>
                  <a:lnTo>
                    <a:pt x="1950144" y="49768"/>
                  </a:lnTo>
                  <a:lnTo>
                    <a:pt x="1947063" y="52830"/>
                  </a:lnTo>
                  <a:lnTo>
                    <a:pt x="1941333" y="55797"/>
                  </a:lnTo>
                  <a:lnTo>
                    <a:pt x="1938204" y="60487"/>
                  </a:lnTo>
                  <a:lnTo>
                    <a:pt x="1937963" y="67473"/>
                  </a:lnTo>
                  <a:lnTo>
                    <a:pt x="1940899" y="77332"/>
                  </a:lnTo>
                  <a:lnTo>
                    <a:pt x="1946485" y="83887"/>
                  </a:lnTo>
                  <a:lnTo>
                    <a:pt x="1953226" y="86136"/>
                  </a:lnTo>
                  <a:lnTo>
                    <a:pt x="1959967" y="85514"/>
                  </a:lnTo>
                  <a:lnTo>
                    <a:pt x="1965551" y="83457"/>
                  </a:lnTo>
                  <a:lnTo>
                    <a:pt x="1970414" y="79628"/>
                  </a:lnTo>
                  <a:lnTo>
                    <a:pt x="1974410" y="73503"/>
                  </a:lnTo>
                  <a:lnTo>
                    <a:pt x="1975518" y="66229"/>
                  </a:lnTo>
                  <a:lnTo>
                    <a:pt x="1971715" y="58955"/>
                  </a:lnTo>
                  <a:lnTo>
                    <a:pt x="1967092" y="54361"/>
                  </a:lnTo>
                  <a:lnTo>
                    <a:pt x="1962470" y="51299"/>
                  </a:lnTo>
                  <a:lnTo>
                    <a:pt x="1953996" y="49001"/>
                  </a:lnTo>
                  <a:close/>
                </a:path>
                <a:path w="2484755" h="1059815">
                  <a:moveTo>
                    <a:pt x="1417832" y="42876"/>
                  </a:moveTo>
                  <a:lnTo>
                    <a:pt x="1413980" y="43642"/>
                  </a:lnTo>
                  <a:lnTo>
                    <a:pt x="1410898" y="46705"/>
                  </a:lnTo>
                  <a:lnTo>
                    <a:pt x="1405168" y="49672"/>
                  </a:lnTo>
                  <a:lnTo>
                    <a:pt x="1402039" y="54362"/>
                  </a:lnTo>
                  <a:lnTo>
                    <a:pt x="1401799" y="61348"/>
                  </a:lnTo>
                  <a:lnTo>
                    <a:pt x="1404736" y="71206"/>
                  </a:lnTo>
                  <a:lnTo>
                    <a:pt x="1410321" y="77762"/>
                  </a:lnTo>
                  <a:lnTo>
                    <a:pt x="1417061" y="80011"/>
                  </a:lnTo>
                  <a:lnTo>
                    <a:pt x="1423802" y="79389"/>
                  </a:lnTo>
                  <a:lnTo>
                    <a:pt x="1429388" y="77332"/>
                  </a:lnTo>
                  <a:lnTo>
                    <a:pt x="1435550" y="72211"/>
                  </a:lnTo>
                  <a:lnTo>
                    <a:pt x="1439402" y="66229"/>
                  </a:lnTo>
                  <a:lnTo>
                    <a:pt x="1439787" y="59673"/>
                  </a:lnTo>
                  <a:lnTo>
                    <a:pt x="1435550" y="52830"/>
                  </a:lnTo>
                  <a:lnTo>
                    <a:pt x="1430928" y="48236"/>
                  </a:lnTo>
                  <a:lnTo>
                    <a:pt x="1426306" y="45174"/>
                  </a:lnTo>
                  <a:lnTo>
                    <a:pt x="1417832" y="42876"/>
                  </a:lnTo>
                  <a:close/>
                </a:path>
                <a:path w="2484755" h="1059815">
                  <a:moveTo>
                    <a:pt x="1827659" y="15313"/>
                  </a:moveTo>
                  <a:lnTo>
                    <a:pt x="1823807" y="16079"/>
                  </a:lnTo>
                  <a:lnTo>
                    <a:pt x="1820726" y="19142"/>
                  </a:lnTo>
                  <a:lnTo>
                    <a:pt x="1814996" y="23832"/>
                  </a:lnTo>
                  <a:lnTo>
                    <a:pt x="1811867" y="29095"/>
                  </a:lnTo>
                  <a:lnTo>
                    <a:pt x="1811626" y="35508"/>
                  </a:lnTo>
                  <a:lnTo>
                    <a:pt x="1814562" y="43643"/>
                  </a:lnTo>
                  <a:lnTo>
                    <a:pt x="1820148" y="50199"/>
                  </a:lnTo>
                  <a:lnTo>
                    <a:pt x="1826888" y="52448"/>
                  </a:lnTo>
                  <a:lnTo>
                    <a:pt x="1833629" y="51826"/>
                  </a:lnTo>
                  <a:lnTo>
                    <a:pt x="1839214" y="49769"/>
                  </a:lnTo>
                  <a:lnTo>
                    <a:pt x="1844077" y="45940"/>
                  </a:lnTo>
                  <a:lnTo>
                    <a:pt x="1848073" y="39815"/>
                  </a:lnTo>
                  <a:lnTo>
                    <a:pt x="1849180" y="32541"/>
                  </a:lnTo>
                  <a:lnTo>
                    <a:pt x="1845376" y="25267"/>
                  </a:lnTo>
                  <a:lnTo>
                    <a:pt x="1840755" y="20673"/>
                  </a:lnTo>
                  <a:lnTo>
                    <a:pt x="1836133" y="17611"/>
                  </a:lnTo>
                  <a:lnTo>
                    <a:pt x="1827659" y="15313"/>
                  </a:lnTo>
                  <a:close/>
                </a:path>
                <a:path w="2484755" h="1059815">
                  <a:moveTo>
                    <a:pt x="1516437" y="9188"/>
                  </a:moveTo>
                  <a:lnTo>
                    <a:pt x="1512584" y="9954"/>
                  </a:lnTo>
                  <a:lnTo>
                    <a:pt x="1509503" y="13017"/>
                  </a:lnTo>
                  <a:lnTo>
                    <a:pt x="1502474" y="17754"/>
                  </a:lnTo>
                  <a:lnTo>
                    <a:pt x="1499489" y="23353"/>
                  </a:lnTo>
                  <a:lnTo>
                    <a:pt x="1499971" y="30675"/>
                  </a:lnTo>
                  <a:lnTo>
                    <a:pt x="1503341" y="40581"/>
                  </a:lnTo>
                  <a:lnTo>
                    <a:pt x="1508926" y="47137"/>
                  </a:lnTo>
                  <a:lnTo>
                    <a:pt x="1515666" y="49386"/>
                  </a:lnTo>
                  <a:lnTo>
                    <a:pt x="1522407" y="48764"/>
                  </a:lnTo>
                  <a:lnTo>
                    <a:pt x="1527992" y="46706"/>
                  </a:lnTo>
                  <a:lnTo>
                    <a:pt x="1532855" y="42399"/>
                  </a:lnTo>
                  <a:lnTo>
                    <a:pt x="1536851" y="35221"/>
                  </a:lnTo>
                  <a:lnTo>
                    <a:pt x="1537959" y="26894"/>
                  </a:lnTo>
                  <a:lnTo>
                    <a:pt x="1534155" y="19142"/>
                  </a:lnTo>
                  <a:lnTo>
                    <a:pt x="1529534" y="14548"/>
                  </a:lnTo>
                  <a:lnTo>
                    <a:pt x="1524911" y="11486"/>
                  </a:lnTo>
                  <a:lnTo>
                    <a:pt x="1516437" y="9188"/>
                  </a:lnTo>
                  <a:close/>
                </a:path>
                <a:path w="2484755" h="1059815">
                  <a:moveTo>
                    <a:pt x="1719810" y="3063"/>
                  </a:moveTo>
                  <a:lnTo>
                    <a:pt x="1715957" y="3829"/>
                  </a:lnTo>
                  <a:lnTo>
                    <a:pt x="1712876" y="6892"/>
                  </a:lnTo>
                  <a:lnTo>
                    <a:pt x="1707146" y="9859"/>
                  </a:lnTo>
                  <a:lnTo>
                    <a:pt x="1704017" y="14548"/>
                  </a:lnTo>
                  <a:lnTo>
                    <a:pt x="1703777" y="21535"/>
                  </a:lnTo>
                  <a:lnTo>
                    <a:pt x="1706714" y="31393"/>
                  </a:lnTo>
                  <a:lnTo>
                    <a:pt x="1712298" y="37949"/>
                  </a:lnTo>
                  <a:lnTo>
                    <a:pt x="1719039" y="40198"/>
                  </a:lnTo>
                  <a:lnTo>
                    <a:pt x="1725779" y="39576"/>
                  </a:lnTo>
                  <a:lnTo>
                    <a:pt x="1731365" y="37518"/>
                  </a:lnTo>
                  <a:lnTo>
                    <a:pt x="1737528" y="32398"/>
                  </a:lnTo>
                  <a:lnTo>
                    <a:pt x="1741379" y="26416"/>
                  </a:lnTo>
                  <a:lnTo>
                    <a:pt x="1741765" y="19860"/>
                  </a:lnTo>
                  <a:lnTo>
                    <a:pt x="1737528" y="13017"/>
                  </a:lnTo>
                  <a:lnTo>
                    <a:pt x="1732906" y="8423"/>
                  </a:lnTo>
                  <a:lnTo>
                    <a:pt x="1728284" y="5361"/>
                  </a:lnTo>
                  <a:lnTo>
                    <a:pt x="1719810" y="3063"/>
                  </a:lnTo>
                  <a:close/>
                </a:path>
                <a:path w="2484755" h="1059815">
                  <a:moveTo>
                    <a:pt x="1618124" y="0"/>
                  </a:moveTo>
                  <a:lnTo>
                    <a:pt x="1614271" y="766"/>
                  </a:lnTo>
                  <a:lnTo>
                    <a:pt x="1611190" y="3828"/>
                  </a:lnTo>
                  <a:lnTo>
                    <a:pt x="1605893" y="6795"/>
                  </a:lnTo>
                  <a:lnTo>
                    <a:pt x="1603486" y="11485"/>
                  </a:lnTo>
                  <a:lnTo>
                    <a:pt x="1603390" y="18471"/>
                  </a:lnTo>
                  <a:lnTo>
                    <a:pt x="1605028" y="28330"/>
                  </a:lnTo>
                  <a:lnTo>
                    <a:pt x="1610612" y="34885"/>
                  </a:lnTo>
                  <a:lnTo>
                    <a:pt x="1617352" y="37135"/>
                  </a:lnTo>
                  <a:lnTo>
                    <a:pt x="1624093" y="36512"/>
                  </a:lnTo>
                  <a:lnTo>
                    <a:pt x="1629678" y="34455"/>
                  </a:lnTo>
                  <a:lnTo>
                    <a:pt x="1635841" y="29334"/>
                  </a:lnTo>
                  <a:lnTo>
                    <a:pt x="1639693" y="23353"/>
                  </a:lnTo>
                  <a:lnTo>
                    <a:pt x="1640078" y="16796"/>
                  </a:lnTo>
                  <a:lnTo>
                    <a:pt x="1635842" y="9953"/>
                  </a:lnTo>
                  <a:lnTo>
                    <a:pt x="1631220" y="5360"/>
                  </a:lnTo>
                  <a:lnTo>
                    <a:pt x="1626596" y="2297"/>
                  </a:lnTo>
                  <a:lnTo>
                    <a:pt x="1618124" y="0"/>
                  </a:lnTo>
                  <a:close/>
                </a:path>
              </a:pathLst>
            </a:custGeom>
            <a:solidFill>
              <a:srgbClr val="FFFFFF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476160" y="0"/>
              <a:ext cx="6176645" cy="1778635"/>
            </a:xfrm>
            <a:custGeom>
              <a:avLst/>
              <a:gdLst/>
              <a:ahLst/>
              <a:cxnLst/>
              <a:rect l="l" t="t" r="r" b="b"/>
              <a:pathLst>
                <a:path w="6176645" h="1778635">
                  <a:moveTo>
                    <a:pt x="4286125" y="1743382"/>
                  </a:moveTo>
                  <a:lnTo>
                    <a:pt x="4266871" y="1743382"/>
                  </a:lnTo>
                  <a:lnTo>
                    <a:pt x="4259066" y="1751139"/>
                  </a:lnTo>
                  <a:lnTo>
                    <a:pt x="4259066" y="1770280"/>
                  </a:lnTo>
                  <a:lnTo>
                    <a:pt x="4266871" y="1778039"/>
                  </a:lnTo>
                  <a:lnTo>
                    <a:pt x="4286125" y="1778039"/>
                  </a:lnTo>
                  <a:lnTo>
                    <a:pt x="4293929" y="1770280"/>
                  </a:lnTo>
                  <a:lnTo>
                    <a:pt x="4293929" y="1751139"/>
                  </a:lnTo>
                  <a:lnTo>
                    <a:pt x="4286125" y="1743382"/>
                  </a:lnTo>
                  <a:close/>
                </a:path>
                <a:path w="6176645" h="1778635">
                  <a:moveTo>
                    <a:pt x="4106001" y="1737606"/>
                  </a:moveTo>
                  <a:lnTo>
                    <a:pt x="4086746" y="1737606"/>
                  </a:lnTo>
                  <a:lnTo>
                    <a:pt x="4078942" y="1745364"/>
                  </a:lnTo>
                  <a:lnTo>
                    <a:pt x="4078942" y="1764504"/>
                  </a:lnTo>
                  <a:lnTo>
                    <a:pt x="4086746" y="1772263"/>
                  </a:lnTo>
                  <a:lnTo>
                    <a:pt x="4106001" y="1772263"/>
                  </a:lnTo>
                  <a:lnTo>
                    <a:pt x="4113805" y="1764504"/>
                  </a:lnTo>
                  <a:lnTo>
                    <a:pt x="4113805" y="1745364"/>
                  </a:lnTo>
                  <a:lnTo>
                    <a:pt x="4106001" y="1737606"/>
                  </a:lnTo>
                  <a:close/>
                </a:path>
                <a:path w="6176645" h="1778635">
                  <a:moveTo>
                    <a:pt x="4425576" y="1726054"/>
                  </a:moveTo>
                  <a:lnTo>
                    <a:pt x="4406322" y="1726054"/>
                  </a:lnTo>
                  <a:lnTo>
                    <a:pt x="4398518" y="1733812"/>
                  </a:lnTo>
                  <a:lnTo>
                    <a:pt x="4398518" y="1752953"/>
                  </a:lnTo>
                  <a:lnTo>
                    <a:pt x="4406322" y="1760711"/>
                  </a:lnTo>
                  <a:lnTo>
                    <a:pt x="4425576" y="1760711"/>
                  </a:lnTo>
                  <a:lnTo>
                    <a:pt x="4433380" y="1752953"/>
                  </a:lnTo>
                  <a:lnTo>
                    <a:pt x="4433380" y="1733812"/>
                  </a:lnTo>
                  <a:lnTo>
                    <a:pt x="4425576" y="1726054"/>
                  </a:lnTo>
                  <a:close/>
                </a:path>
                <a:path w="6176645" h="1778635">
                  <a:moveTo>
                    <a:pt x="4553405" y="1708725"/>
                  </a:moveTo>
                  <a:lnTo>
                    <a:pt x="4534151" y="1708725"/>
                  </a:lnTo>
                  <a:lnTo>
                    <a:pt x="4526347" y="1716483"/>
                  </a:lnTo>
                  <a:lnTo>
                    <a:pt x="4526347" y="1735625"/>
                  </a:lnTo>
                  <a:lnTo>
                    <a:pt x="4534151" y="1743383"/>
                  </a:lnTo>
                  <a:lnTo>
                    <a:pt x="4553405" y="1743383"/>
                  </a:lnTo>
                  <a:lnTo>
                    <a:pt x="4561211" y="1735625"/>
                  </a:lnTo>
                  <a:lnTo>
                    <a:pt x="4561211" y="1716483"/>
                  </a:lnTo>
                  <a:lnTo>
                    <a:pt x="4553405" y="1708725"/>
                  </a:lnTo>
                  <a:close/>
                </a:path>
                <a:path w="6176645" h="1778635">
                  <a:moveTo>
                    <a:pt x="3960738" y="1691396"/>
                  </a:moveTo>
                  <a:lnTo>
                    <a:pt x="3941484" y="1691396"/>
                  </a:lnTo>
                  <a:lnTo>
                    <a:pt x="3933681" y="1699154"/>
                  </a:lnTo>
                  <a:lnTo>
                    <a:pt x="3933681" y="1718296"/>
                  </a:lnTo>
                  <a:lnTo>
                    <a:pt x="3941484" y="1726054"/>
                  </a:lnTo>
                  <a:lnTo>
                    <a:pt x="3960738" y="1726054"/>
                  </a:lnTo>
                  <a:lnTo>
                    <a:pt x="3968544" y="1718296"/>
                  </a:lnTo>
                  <a:lnTo>
                    <a:pt x="3968544" y="1699154"/>
                  </a:lnTo>
                  <a:lnTo>
                    <a:pt x="3960738" y="1691396"/>
                  </a:lnTo>
                  <a:close/>
                </a:path>
                <a:path w="6176645" h="1778635">
                  <a:moveTo>
                    <a:pt x="4169915" y="1656739"/>
                  </a:moveTo>
                  <a:lnTo>
                    <a:pt x="4150660" y="1656739"/>
                  </a:lnTo>
                  <a:lnTo>
                    <a:pt x="4142858" y="1664496"/>
                  </a:lnTo>
                  <a:lnTo>
                    <a:pt x="4142858" y="1683637"/>
                  </a:lnTo>
                  <a:lnTo>
                    <a:pt x="4150660" y="1691396"/>
                  </a:lnTo>
                  <a:lnTo>
                    <a:pt x="4169915" y="1691396"/>
                  </a:lnTo>
                  <a:lnTo>
                    <a:pt x="4177720" y="1683637"/>
                  </a:lnTo>
                  <a:lnTo>
                    <a:pt x="4177720" y="1664496"/>
                  </a:lnTo>
                  <a:lnTo>
                    <a:pt x="4169915" y="1656739"/>
                  </a:lnTo>
                  <a:close/>
                </a:path>
                <a:path w="6176645" h="1778635">
                  <a:moveTo>
                    <a:pt x="4303556" y="1650963"/>
                  </a:moveTo>
                  <a:lnTo>
                    <a:pt x="4284303" y="1650963"/>
                  </a:lnTo>
                  <a:lnTo>
                    <a:pt x="4276497" y="1658721"/>
                  </a:lnTo>
                  <a:lnTo>
                    <a:pt x="4276497" y="1677861"/>
                  </a:lnTo>
                  <a:lnTo>
                    <a:pt x="4284303" y="1685620"/>
                  </a:lnTo>
                  <a:lnTo>
                    <a:pt x="4303556" y="1685620"/>
                  </a:lnTo>
                  <a:lnTo>
                    <a:pt x="4311360" y="1677861"/>
                  </a:lnTo>
                  <a:lnTo>
                    <a:pt x="4311360" y="1658721"/>
                  </a:lnTo>
                  <a:lnTo>
                    <a:pt x="4303556" y="1650963"/>
                  </a:lnTo>
                  <a:close/>
                </a:path>
                <a:path w="6176645" h="1778635">
                  <a:moveTo>
                    <a:pt x="3844531" y="1645187"/>
                  </a:moveTo>
                  <a:lnTo>
                    <a:pt x="3825275" y="1645187"/>
                  </a:lnTo>
                  <a:lnTo>
                    <a:pt x="3817472" y="1652945"/>
                  </a:lnTo>
                  <a:lnTo>
                    <a:pt x="3817472" y="1672085"/>
                  </a:lnTo>
                  <a:lnTo>
                    <a:pt x="3825275" y="1679844"/>
                  </a:lnTo>
                  <a:lnTo>
                    <a:pt x="3844531" y="1679844"/>
                  </a:lnTo>
                  <a:lnTo>
                    <a:pt x="3852335" y="1672085"/>
                  </a:lnTo>
                  <a:lnTo>
                    <a:pt x="3852335" y="1652945"/>
                  </a:lnTo>
                  <a:lnTo>
                    <a:pt x="3844531" y="1645187"/>
                  </a:lnTo>
                  <a:close/>
                </a:path>
                <a:path w="6176645" h="1778635">
                  <a:moveTo>
                    <a:pt x="4687046" y="1639411"/>
                  </a:moveTo>
                  <a:lnTo>
                    <a:pt x="4667792" y="1639411"/>
                  </a:lnTo>
                  <a:lnTo>
                    <a:pt x="4659988" y="1647169"/>
                  </a:lnTo>
                  <a:lnTo>
                    <a:pt x="4659988" y="1666309"/>
                  </a:lnTo>
                  <a:lnTo>
                    <a:pt x="4667792" y="1674068"/>
                  </a:lnTo>
                  <a:lnTo>
                    <a:pt x="4687046" y="1674068"/>
                  </a:lnTo>
                  <a:lnTo>
                    <a:pt x="4694850" y="1666309"/>
                  </a:lnTo>
                  <a:lnTo>
                    <a:pt x="4694850" y="1647169"/>
                  </a:lnTo>
                  <a:lnTo>
                    <a:pt x="4687046" y="1639411"/>
                  </a:lnTo>
                  <a:close/>
                </a:path>
                <a:path w="6176645" h="1778635">
                  <a:moveTo>
                    <a:pt x="4047896" y="1616304"/>
                  </a:moveTo>
                  <a:lnTo>
                    <a:pt x="4028641" y="1616304"/>
                  </a:lnTo>
                  <a:lnTo>
                    <a:pt x="4020837" y="1624064"/>
                  </a:lnTo>
                  <a:lnTo>
                    <a:pt x="4020837" y="1643204"/>
                  </a:lnTo>
                  <a:lnTo>
                    <a:pt x="4028641" y="1650963"/>
                  </a:lnTo>
                  <a:lnTo>
                    <a:pt x="4047896" y="1650963"/>
                  </a:lnTo>
                  <a:lnTo>
                    <a:pt x="4055700" y="1643204"/>
                  </a:lnTo>
                  <a:lnTo>
                    <a:pt x="4055700" y="1624064"/>
                  </a:lnTo>
                  <a:lnTo>
                    <a:pt x="4047896" y="1616304"/>
                  </a:lnTo>
                  <a:close/>
                </a:path>
                <a:path w="6176645" h="1778635">
                  <a:moveTo>
                    <a:pt x="4460439" y="1610528"/>
                  </a:moveTo>
                  <a:lnTo>
                    <a:pt x="4441184" y="1610528"/>
                  </a:lnTo>
                  <a:lnTo>
                    <a:pt x="4433380" y="1618287"/>
                  </a:lnTo>
                  <a:lnTo>
                    <a:pt x="4433380" y="1637428"/>
                  </a:lnTo>
                  <a:lnTo>
                    <a:pt x="4441184" y="1645187"/>
                  </a:lnTo>
                  <a:lnTo>
                    <a:pt x="4460439" y="1645187"/>
                  </a:lnTo>
                  <a:lnTo>
                    <a:pt x="4468243" y="1637428"/>
                  </a:lnTo>
                  <a:lnTo>
                    <a:pt x="4468243" y="1618287"/>
                  </a:lnTo>
                  <a:lnTo>
                    <a:pt x="4460439" y="1610528"/>
                  </a:lnTo>
                  <a:close/>
                </a:path>
                <a:path w="6176645" h="1778635">
                  <a:moveTo>
                    <a:pt x="4588269" y="1598976"/>
                  </a:moveTo>
                  <a:lnTo>
                    <a:pt x="4569015" y="1598976"/>
                  </a:lnTo>
                  <a:lnTo>
                    <a:pt x="4561211" y="1606734"/>
                  </a:lnTo>
                  <a:lnTo>
                    <a:pt x="4561211" y="1625875"/>
                  </a:lnTo>
                  <a:lnTo>
                    <a:pt x="4569015" y="1633634"/>
                  </a:lnTo>
                  <a:lnTo>
                    <a:pt x="4588269" y="1633634"/>
                  </a:lnTo>
                  <a:lnTo>
                    <a:pt x="4596074" y="1625875"/>
                  </a:lnTo>
                  <a:lnTo>
                    <a:pt x="4596074" y="1606734"/>
                  </a:lnTo>
                  <a:lnTo>
                    <a:pt x="4588269" y="1598976"/>
                  </a:lnTo>
                  <a:close/>
                </a:path>
                <a:path w="6176645" h="1778635">
                  <a:moveTo>
                    <a:pt x="3734131" y="1598976"/>
                  </a:moveTo>
                  <a:lnTo>
                    <a:pt x="3714877" y="1598976"/>
                  </a:lnTo>
                  <a:lnTo>
                    <a:pt x="3707072" y="1606734"/>
                  </a:lnTo>
                  <a:lnTo>
                    <a:pt x="3707072" y="1625875"/>
                  </a:lnTo>
                  <a:lnTo>
                    <a:pt x="3714877" y="1633634"/>
                  </a:lnTo>
                  <a:lnTo>
                    <a:pt x="3734131" y="1633634"/>
                  </a:lnTo>
                  <a:lnTo>
                    <a:pt x="3741936" y="1625875"/>
                  </a:lnTo>
                  <a:lnTo>
                    <a:pt x="3741936" y="1606734"/>
                  </a:lnTo>
                  <a:lnTo>
                    <a:pt x="3734131" y="1598976"/>
                  </a:lnTo>
                  <a:close/>
                </a:path>
                <a:path w="6176645" h="1778635">
                  <a:moveTo>
                    <a:pt x="3937497" y="1564319"/>
                  </a:moveTo>
                  <a:lnTo>
                    <a:pt x="3918243" y="1564319"/>
                  </a:lnTo>
                  <a:lnTo>
                    <a:pt x="3910439" y="1572078"/>
                  </a:lnTo>
                  <a:lnTo>
                    <a:pt x="3910439" y="1591218"/>
                  </a:lnTo>
                  <a:lnTo>
                    <a:pt x="3918243" y="1598976"/>
                  </a:lnTo>
                  <a:lnTo>
                    <a:pt x="3937497" y="1598976"/>
                  </a:lnTo>
                  <a:lnTo>
                    <a:pt x="3945301" y="1591218"/>
                  </a:lnTo>
                  <a:lnTo>
                    <a:pt x="3945301" y="1572078"/>
                  </a:lnTo>
                  <a:lnTo>
                    <a:pt x="3937497" y="1564319"/>
                  </a:lnTo>
                  <a:close/>
                </a:path>
                <a:path w="6176645" h="1778635">
                  <a:moveTo>
                    <a:pt x="4344230" y="1558544"/>
                  </a:moveTo>
                  <a:lnTo>
                    <a:pt x="4324974" y="1558544"/>
                  </a:lnTo>
                  <a:lnTo>
                    <a:pt x="4317171" y="1566302"/>
                  </a:lnTo>
                  <a:lnTo>
                    <a:pt x="4317171" y="1585442"/>
                  </a:lnTo>
                  <a:lnTo>
                    <a:pt x="4324974" y="1593201"/>
                  </a:lnTo>
                  <a:lnTo>
                    <a:pt x="4344230" y="1593201"/>
                  </a:lnTo>
                  <a:lnTo>
                    <a:pt x="4352034" y="1585442"/>
                  </a:lnTo>
                  <a:lnTo>
                    <a:pt x="4352034" y="1566302"/>
                  </a:lnTo>
                  <a:lnTo>
                    <a:pt x="4344230" y="1558544"/>
                  </a:lnTo>
                  <a:close/>
                </a:path>
                <a:path w="6176645" h="1778635">
                  <a:moveTo>
                    <a:pt x="4774204" y="1552766"/>
                  </a:moveTo>
                  <a:lnTo>
                    <a:pt x="4754948" y="1552766"/>
                  </a:lnTo>
                  <a:lnTo>
                    <a:pt x="4747145" y="1560525"/>
                  </a:lnTo>
                  <a:lnTo>
                    <a:pt x="4747145" y="1579666"/>
                  </a:lnTo>
                  <a:lnTo>
                    <a:pt x="4754948" y="1587425"/>
                  </a:lnTo>
                  <a:lnTo>
                    <a:pt x="4774204" y="1587425"/>
                  </a:lnTo>
                  <a:lnTo>
                    <a:pt x="4782008" y="1579666"/>
                  </a:lnTo>
                  <a:lnTo>
                    <a:pt x="4782008" y="1560525"/>
                  </a:lnTo>
                  <a:lnTo>
                    <a:pt x="4774204" y="1552766"/>
                  </a:lnTo>
                  <a:close/>
                </a:path>
                <a:path w="6176645" h="1778635">
                  <a:moveTo>
                    <a:pt x="3606302" y="1552766"/>
                  </a:moveTo>
                  <a:lnTo>
                    <a:pt x="3587047" y="1552766"/>
                  </a:lnTo>
                  <a:lnTo>
                    <a:pt x="3579243" y="1560525"/>
                  </a:lnTo>
                  <a:lnTo>
                    <a:pt x="3579243" y="1579666"/>
                  </a:lnTo>
                  <a:lnTo>
                    <a:pt x="3587047" y="1587425"/>
                  </a:lnTo>
                  <a:lnTo>
                    <a:pt x="3606302" y="1587425"/>
                  </a:lnTo>
                  <a:lnTo>
                    <a:pt x="3614106" y="1579666"/>
                  </a:lnTo>
                  <a:lnTo>
                    <a:pt x="3614106" y="1560525"/>
                  </a:lnTo>
                  <a:lnTo>
                    <a:pt x="3606302" y="1552766"/>
                  </a:lnTo>
                  <a:close/>
                </a:path>
                <a:path w="6176645" h="1778635">
                  <a:moveTo>
                    <a:pt x="4210589" y="1541214"/>
                  </a:moveTo>
                  <a:lnTo>
                    <a:pt x="4191335" y="1541214"/>
                  </a:lnTo>
                  <a:lnTo>
                    <a:pt x="4183531" y="1548973"/>
                  </a:lnTo>
                  <a:lnTo>
                    <a:pt x="4183531" y="1568114"/>
                  </a:lnTo>
                  <a:lnTo>
                    <a:pt x="4191335" y="1575873"/>
                  </a:lnTo>
                  <a:lnTo>
                    <a:pt x="4210589" y="1575873"/>
                  </a:lnTo>
                  <a:lnTo>
                    <a:pt x="4218393" y="1568114"/>
                  </a:lnTo>
                  <a:lnTo>
                    <a:pt x="4218393" y="1548973"/>
                  </a:lnTo>
                  <a:lnTo>
                    <a:pt x="4210589" y="1541214"/>
                  </a:lnTo>
                  <a:close/>
                </a:path>
                <a:path w="6176645" h="1778635">
                  <a:moveTo>
                    <a:pt x="4106001" y="1518109"/>
                  </a:moveTo>
                  <a:lnTo>
                    <a:pt x="4086746" y="1518109"/>
                  </a:lnTo>
                  <a:lnTo>
                    <a:pt x="4078942" y="1525868"/>
                  </a:lnTo>
                  <a:lnTo>
                    <a:pt x="4078942" y="1545008"/>
                  </a:lnTo>
                  <a:lnTo>
                    <a:pt x="4086746" y="1552766"/>
                  </a:lnTo>
                  <a:lnTo>
                    <a:pt x="4106001" y="1552766"/>
                  </a:lnTo>
                  <a:lnTo>
                    <a:pt x="4113805" y="1545008"/>
                  </a:lnTo>
                  <a:lnTo>
                    <a:pt x="4113805" y="1525868"/>
                  </a:lnTo>
                  <a:lnTo>
                    <a:pt x="4106001" y="1518109"/>
                  </a:lnTo>
                  <a:close/>
                </a:path>
                <a:path w="6176645" h="1778635">
                  <a:moveTo>
                    <a:pt x="3821289" y="1512333"/>
                  </a:moveTo>
                  <a:lnTo>
                    <a:pt x="3802033" y="1512333"/>
                  </a:lnTo>
                  <a:lnTo>
                    <a:pt x="3794230" y="1520090"/>
                  </a:lnTo>
                  <a:lnTo>
                    <a:pt x="3794230" y="1539232"/>
                  </a:lnTo>
                  <a:lnTo>
                    <a:pt x="3802033" y="1546990"/>
                  </a:lnTo>
                  <a:lnTo>
                    <a:pt x="3821289" y="1546990"/>
                  </a:lnTo>
                  <a:lnTo>
                    <a:pt x="3829093" y="1539232"/>
                  </a:lnTo>
                  <a:lnTo>
                    <a:pt x="3829093" y="1520090"/>
                  </a:lnTo>
                  <a:lnTo>
                    <a:pt x="3821289" y="1512333"/>
                  </a:lnTo>
                  <a:close/>
                </a:path>
                <a:path w="6176645" h="1778635">
                  <a:moveTo>
                    <a:pt x="1032267" y="1506557"/>
                  </a:moveTo>
                  <a:lnTo>
                    <a:pt x="1013012" y="1506557"/>
                  </a:lnTo>
                  <a:lnTo>
                    <a:pt x="1005208" y="1514316"/>
                  </a:lnTo>
                  <a:lnTo>
                    <a:pt x="1005208" y="1533456"/>
                  </a:lnTo>
                  <a:lnTo>
                    <a:pt x="1013012" y="1541214"/>
                  </a:lnTo>
                  <a:lnTo>
                    <a:pt x="1032267" y="1541214"/>
                  </a:lnTo>
                  <a:lnTo>
                    <a:pt x="1040071" y="1533456"/>
                  </a:lnTo>
                  <a:lnTo>
                    <a:pt x="1040071" y="1514316"/>
                  </a:lnTo>
                  <a:lnTo>
                    <a:pt x="1032267" y="1506557"/>
                  </a:lnTo>
                  <a:close/>
                </a:path>
                <a:path w="6176645" h="1778635">
                  <a:moveTo>
                    <a:pt x="1171718" y="1500781"/>
                  </a:moveTo>
                  <a:lnTo>
                    <a:pt x="1152464" y="1500781"/>
                  </a:lnTo>
                  <a:lnTo>
                    <a:pt x="1144659" y="1508540"/>
                  </a:lnTo>
                  <a:lnTo>
                    <a:pt x="1144659" y="1527680"/>
                  </a:lnTo>
                  <a:lnTo>
                    <a:pt x="1152464" y="1535438"/>
                  </a:lnTo>
                  <a:lnTo>
                    <a:pt x="1171718" y="1535438"/>
                  </a:lnTo>
                  <a:lnTo>
                    <a:pt x="1179522" y="1527680"/>
                  </a:lnTo>
                  <a:lnTo>
                    <a:pt x="1179522" y="1508540"/>
                  </a:lnTo>
                  <a:lnTo>
                    <a:pt x="1171718" y="1500781"/>
                  </a:lnTo>
                  <a:close/>
                </a:path>
                <a:path w="6176645" h="1778635">
                  <a:moveTo>
                    <a:pt x="4570837" y="1495005"/>
                  </a:moveTo>
                  <a:lnTo>
                    <a:pt x="4551582" y="1495005"/>
                  </a:lnTo>
                  <a:lnTo>
                    <a:pt x="4543779" y="1502764"/>
                  </a:lnTo>
                  <a:lnTo>
                    <a:pt x="4543779" y="1521904"/>
                  </a:lnTo>
                  <a:lnTo>
                    <a:pt x="4551582" y="1529662"/>
                  </a:lnTo>
                  <a:lnTo>
                    <a:pt x="4570837" y="1529662"/>
                  </a:lnTo>
                  <a:lnTo>
                    <a:pt x="4578642" y="1521904"/>
                  </a:lnTo>
                  <a:lnTo>
                    <a:pt x="4578642" y="1502764"/>
                  </a:lnTo>
                  <a:lnTo>
                    <a:pt x="4570837" y="1495005"/>
                  </a:lnTo>
                  <a:close/>
                </a:path>
                <a:path w="6176645" h="1778635">
                  <a:moveTo>
                    <a:pt x="4437197" y="1495005"/>
                  </a:moveTo>
                  <a:lnTo>
                    <a:pt x="4417942" y="1495005"/>
                  </a:lnTo>
                  <a:lnTo>
                    <a:pt x="4410137" y="1502764"/>
                  </a:lnTo>
                  <a:lnTo>
                    <a:pt x="4410137" y="1521904"/>
                  </a:lnTo>
                  <a:lnTo>
                    <a:pt x="4417942" y="1529662"/>
                  </a:lnTo>
                  <a:lnTo>
                    <a:pt x="4437197" y="1529662"/>
                  </a:lnTo>
                  <a:lnTo>
                    <a:pt x="4445001" y="1521904"/>
                  </a:lnTo>
                  <a:lnTo>
                    <a:pt x="4445001" y="1502764"/>
                  </a:lnTo>
                  <a:lnTo>
                    <a:pt x="4437197" y="1495005"/>
                  </a:lnTo>
                  <a:close/>
                </a:path>
                <a:path w="6176645" h="1778635">
                  <a:moveTo>
                    <a:pt x="1299547" y="1495005"/>
                  </a:moveTo>
                  <a:lnTo>
                    <a:pt x="1280294" y="1495005"/>
                  </a:lnTo>
                  <a:lnTo>
                    <a:pt x="1272490" y="1502764"/>
                  </a:lnTo>
                  <a:lnTo>
                    <a:pt x="1272490" y="1521904"/>
                  </a:lnTo>
                  <a:lnTo>
                    <a:pt x="1280294" y="1529662"/>
                  </a:lnTo>
                  <a:lnTo>
                    <a:pt x="1299547" y="1529662"/>
                  </a:lnTo>
                  <a:lnTo>
                    <a:pt x="1307353" y="1521904"/>
                  </a:lnTo>
                  <a:lnTo>
                    <a:pt x="1307353" y="1502764"/>
                  </a:lnTo>
                  <a:lnTo>
                    <a:pt x="1299547" y="1495005"/>
                  </a:lnTo>
                  <a:close/>
                </a:path>
                <a:path w="6176645" h="1778635">
                  <a:moveTo>
                    <a:pt x="4692857" y="1483452"/>
                  </a:moveTo>
                  <a:lnTo>
                    <a:pt x="4673602" y="1483452"/>
                  </a:lnTo>
                  <a:lnTo>
                    <a:pt x="4665799" y="1491209"/>
                  </a:lnTo>
                  <a:lnTo>
                    <a:pt x="4665799" y="1510351"/>
                  </a:lnTo>
                  <a:lnTo>
                    <a:pt x="4673602" y="1518109"/>
                  </a:lnTo>
                  <a:lnTo>
                    <a:pt x="4692857" y="1518109"/>
                  </a:lnTo>
                  <a:lnTo>
                    <a:pt x="4700662" y="1510351"/>
                  </a:lnTo>
                  <a:lnTo>
                    <a:pt x="4700662" y="1491209"/>
                  </a:lnTo>
                  <a:lnTo>
                    <a:pt x="4692857" y="1483452"/>
                  </a:lnTo>
                  <a:close/>
                </a:path>
                <a:path w="6176645" h="1778635">
                  <a:moveTo>
                    <a:pt x="3687648" y="1477676"/>
                  </a:moveTo>
                  <a:lnTo>
                    <a:pt x="3668393" y="1477676"/>
                  </a:lnTo>
                  <a:lnTo>
                    <a:pt x="3660589" y="1485435"/>
                  </a:lnTo>
                  <a:lnTo>
                    <a:pt x="3660589" y="1504575"/>
                  </a:lnTo>
                  <a:lnTo>
                    <a:pt x="3668393" y="1512333"/>
                  </a:lnTo>
                  <a:lnTo>
                    <a:pt x="3687648" y="1512333"/>
                  </a:lnTo>
                  <a:lnTo>
                    <a:pt x="3695452" y="1504575"/>
                  </a:lnTo>
                  <a:lnTo>
                    <a:pt x="3695452" y="1485435"/>
                  </a:lnTo>
                  <a:lnTo>
                    <a:pt x="3687648" y="1477676"/>
                  </a:lnTo>
                  <a:close/>
                </a:path>
                <a:path w="6176645" h="1778635">
                  <a:moveTo>
                    <a:pt x="4001413" y="1471899"/>
                  </a:moveTo>
                  <a:lnTo>
                    <a:pt x="3982157" y="1471899"/>
                  </a:lnTo>
                  <a:lnTo>
                    <a:pt x="3974353" y="1479659"/>
                  </a:lnTo>
                  <a:lnTo>
                    <a:pt x="3974353" y="1498799"/>
                  </a:lnTo>
                  <a:lnTo>
                    <a:pt x="3982157" y="1506557"/>
                  </a:lnTo>
                  <a:lnTo>
                    <a:pt x="4001413" y="1506557"/>
                  </a:lnTo>
                  <a:lnTo>
                    <a:pt x="4009217" y="1498799"/>
                  </a:lnTo>
                  <a:lnTo>
                    <a:pt x="4009217" y="1479659"/>
                  </a:lnTo>
                  <a:lnTo>
                    <a:pt x="4001413" y="1471899"/>
                  </a:lnTo>
                  <a:close/>
                </a:path>
                <a:path w="6176645" h="1778635">
                  <a:moveTo>
                    <a:pt x="3524954" y="1471899"/>
                  </a:moveTo>
                  <a:lnTo>
                    <a:pt x="3505700" y="1471899"/>
                  </a:lnTo>
                  <a:lnTo>
                    <a:pt x="3497896" y="1479659"/>
                  </a:lnTo>
                  <a:lnTo>
                    <a:pt x="3497896" y="1498799"/>
                  </a:lnTo>
                  <a:lnTo>
                    <a:pt x="3505700" y="1506557"/>
                  </a:lnTo>
                  <a:lnTo>
                    <a:pt x="3524954" y="1506557"/>
                  </a:lnTo>
                  <a:lnTo>
                    <a:pt x="3532759" y="1498799"/>
                  </a:lnTo>
                  <a:lnTo>
                    <a:pt x="3532759" y="1479659"/>
                  </a:lnTo>
                  <a:lnTo>
                    <a:pt x="3524954" y="1471899"/>
                  </a:lnTo>
                  <a:close/>
                </a:path>
                <a:path w="6176645" h="1778635">
                  <a:moveTo>
                    <a:pt x="3426178" y="1471899"/>
                  </a:moveTo>
                  <a:lnTo>
                    <a:pt x="3406923" y="1471899"/>
                  </a:lnTo>
                  <a:lnTo>
                    <a:pt x="3399119" y="1479659"/>
                  </a:lnTo>
                  <a:lnTo>
                    <a:pt x="3399119" y="1498799"/>
                  </a:lnTo>
                  <a:lnTo>
                    <a:pt x="3406923" y="1506557"/>
                  </a:lnTo>
                  <a:lnTo>
                    <a:pt x="3426178" y="1506557"/>
                  </a:lnTo>
                  <a:lnTo>
                    <a:pt x="3433982" y="1498799"/>
                  </a:lnTo>
                  <a:lnTo>
                    <a:pt x="3433982" y="1479659"/>
                  </a:lnTo>
                  <a:lnTo>
                    <a:pt x="3426178" y="1471899"/>
                  </a:lnTo>
                  <a:close/>
                </a:path>
                <a:path w="6176645" h="1778635">
                  <a:moveTo>
                    <a:pt x="1438998" y="1471899"/>
                  </a:moveTo>
                  <a:lnTo>
                    <a:pt x="1419745" y="1471899"/>
                  </a:lnTo>
                  <a:lnTo>
                    <a:pt x="1411940" y="1479659"/>
                  </a:lnTo>
                  <a:lnTo>
                    <a:pt x="1411940" y="1498799"/>
                  </a:lnTo>
                  <a:lnTo>
                    <a:pt x="1419745" y="1506557"/>
                  </a:lnTo>
                  <a:lnTo>
                    <a:pt x="1438998" y="1506557"/>
                  </a:lnTo>
                  <a:lnTo>
                    <a:pt x="1446804" y="1498799"/>
                  </a:lnTo>
                  <a:lnTo>
                    <a:pt x="1446804" y="1479659"/>
                  </a:lnTo>
                  <a:lnTo>
                    <a:pt x="1438998" y="1471899"/>
                  </a:lnTo>
                  <a:close/>
                </a:path>
                <a:path w="6176645" h="1778635">
                  <a:moveTo>
                    <a:pt x="4291935" y="1460347"/>
                  </a:moveTo>
                  <a:lnTo>
                    <a:pt x="4272681" y="1460347"/>
                  </a:lnTo>
                  <a:lnTo>
                    <a:pt x="4264877" y="1468106"/>
                  </a:lnTo>
                  <a:lnTo>
                    <a:pt x="4264877" y="1487247"/>
                  </a:lnTo>
                  <a:lnTo>
                    <a:pt x="4272681" y="1495005"/>
                  </a:lnTo>
                  <a:lnTo>
                    <a:pt x="4291935" y="1495005"/>
                  </a:lnTo>
                  <a:lnTo>
                    <a:pt x="4299739" y="1487247"/>
                  </a:lnTo>
                  <a:lnTo>
                    <a:pt x="4299739" y="1468106"/>
                  </a:lnTo>
                  <a:lnTo>
                    <a:pt x="4291935" y="1460347"/>
                  </a:lnTo>
                  <a:close/>
                </a:path>
                <a:path w="6176645" h="1778635">
                  <a:moveTo>
                    <a:pt x="4826497" y="1448794"/>
                  </a:moveTo>
                  <a:lnTo>
                    <a:pt x="4807244" y="1448794"/>
                  </a:lnTo>
                  <a:lnTo>
                    <a:pt x="4799439" y="1456552"/>
                  </a:lnTo>
                  <a:lnTo>
                    <a:pt x="4799439" y="1475694"/>
                  </a:lnTo>
                  <a:lnTo>
                    <a:pt x="4807244" y="1483452"/>
                  </a:lnTo>
                  <a:lnTo>
                    <a:pt x="4826497" y="1483452"/>
                  </a:lnTo>
                  <a:lnTo>
                    <a:pt x="4834301" y="1475694"/>
                  </a:lnTo>
                  <a:lnTo>
                    <a:pt x="4834301" y="1456552"/>
                  </a:lnTo>
                  <a:lnTo>
                    <a:pt x="4826497" y="1448794"/>
                  </a:lnTo>
                  <a:close/>
                </a:path>
                <a:path w="6176645" h="1778635">
                  <a:moveTo>
                    <a:pt x="939299" y="1448794"/>
                  </a:moveTo>
                  <a:lnTo>
                    <a:pt x="920046" y="1448794"/>
                  </a:lnTo>
                  <a:lnTo>
                    <a:pt x="912242" y="1456552"/>
                  </a:lnTo>
                  <a:lnTo>
                    <a:pt x="912242" y="1475694"/>
                  </a:lnTo>
                  <a:lnTo>
                    <a:pt x="920046" y="1483452"/>
                  </a:lnTo>
                  <a:lnTo>
                    <a:pt x="939299" y="1483452"/>
                  </a:lnTo>
                  <a:lnTo>
                    <a:pt x="947105" y="1475694"/>
                  </a:lnTo>
                  <a:lnTo>
                    <a:pt x="947105" y="1456552"/>
                  </a:lnTo>
                  <a:lnTo>
                    <a:pt x="939299" y="1448794"/>
                  </a:lnTo>
                  <a:close/>
                </a:path>
                <a:path w="6176645" h="1778635">
                  <a:moveTo>
                    <a:pt x="840522" y="1443018"/>
                  </a:moveTo>
                  <a:lnTo>
                    <a:pt x="821268" y="1443018"/>
                  </a:lnTo>
                  <a:lnTo>
                    <a:pt x="813464" y="1450776"/>
                  </a:lnTo>
                  <a:lnTo>
                    <a:pt x="813464" y="1469918"/>
                  </a:lnTo>
                  <a:lnTo>
                    <a:pt x="821268" y="1477676"/>
                  </a:lnTo>
                  <a:lnTo>
                    <a:pt x="840522" y="1477676"/>
                  </a:lnTo>
                  <a:lnTo>
                    <a:pt x="848326" y="1469918"/>
                  </a:lnTo>
                  <a:lnTo>
                    <a:pt x="848326" y="1450776"/>
                  </a:lnTo>
                  <a:lnTo>
                    <a:pt x="840522" y="1443018"/>
                  </a:lnTo>
                  <a:close/>
                </a:path>
                <a:path w="6176645" h="1778635">
                  <a:moveTo>
                    <a:pt x="3891014" y="1425690"/>
                  </a:moveTo>
                  <a:lnTo>
                    <a:pt x="3871760" y="1425690"/>
                  </a:lnTo>
                  <a:lnTo>
                    <a:pt x="3863955" y="1433447"/>
                  </a:lnTo>
                  <a:lnTo>
                    <a:pt x="3863955" y="1452589"/>
                  </a:lnTo>
                  <a:lnTo>
                    <a:pt x="3871760" y="1460347"/>
                  </a:lnTo>
                  <a:lnTo>
                    <a:pt x="3891014" y="1460347"/>
                  </a:lnTo>
                  <a:lnTo>
                    <a:pt x="3898818" y="1452589"/>
                  </a:lnTo>
                  <a:lnTo>
                    <a:pt x="3898818" y="1433447"/>
                  </a:lnTo>
                  <a:lnTo>
                    <a:pt x="3891014" y="1425690"/>
                  </a:lnTo>
                  <a:close/>
                </a:path>
                <a:path w="6176645" h="1778635">
                  <a:moveTo>
                    <a:pt x="3309967" y="1425690"/>
                  </a:moveTo>
                  <a:lnTo>
                    <a:pt x="3290713" y="1425690"/>
                  </a:lnTo>
                  <a:lnTo>
                    <a:pt x="3282909" y="1433447"/>
                  </a:lnTo>
                  <a:lnTo>
                    <a:pt x="3282909" y="1452589"/>
                  </a:lnTo>
                  <a:lnTo>
                    <a:pt x="3290713" y="1460347"/>
                  </a:lnTo>
                  <a:lnTo>
                    <a:pt x="3309967" y="1460347"/>
                  </a:lnTo>
                  <a:lnTo>
                    <a:pt x="3317772" y="1452589"/>
                  </a:lnTo>
                  <a:lnTo>
                    <a:pt x="3317772" y="1433447"/>
                  </a:lnTo>
                  <a:lnTo>
                    <a:pt x="3309967" y="1425690"/>
                  </a:lnTo>
                  <a:close/>
                </a:path>
                <a:path w="6176645" h="1778635">
                  <a:moveTo>
                    <a:pt x="1543588" y="1419914"/>
                  </a:moveTo>
                  <a:lnTo>
                    <a:pt x="1524334" y="1419914"/>
                  </a:lnTo>
                  <a:lnTo>
                    <a:pt x="1516529" y="1427673"/>
                  </a:lnTo>
                  <a:lnTo>
                    <a:pt x="1516529" y="1446813"/>
                  </a:lnTo>
                  <a:lnTo>
                    <a:pt x="1524334" y="1454571"/>
                  </a:lnTo>
                  <a:lnTo>
                    <a:pt x="1543588" y="1454571"/>
                  </a:lnTo>
                  <a:lnTo>
                    <a:pt x="1551392" y="1446813"/>
                  </a:lnTo>
                  <a:lnTo>
                    <a:pt x="1551392" y="1427673"/>
                  </a:lnTo>
                  <a:lnTo>
                    <a:pt x="1543588" y="1419914"/>
                  </a:lnTo>
                  <a:close/>
                </a:path>
                <a:path w="6176645" h="1778635">
                  <a:moveTo>
                    <a:pt x="4140862" y="1408362"/>
                  </a:moveTo>
                  <a:lnTo>
                    <a:pt x="4121608" y="1408362"/>
                  </a:lnTo>
                  <a:lnTo>
                    <a:pt x="4113805" y="1416121"/>
                  </a:lnTo>
                  <a:lnTo>
                    <a:pt x="4113805" y="1435261"/>
                  </a:lnTo>
                  <a:lnTo>
                    <a:pt x="4121608" y="1443019"/>
                  </a:lnTo>
                  <a:lnTo>
                    <a:pt x="4140862" y="1443019"/>
                  </a:lnTo>
                  <a:lnTo>
                    <a:pt x="4148668" y="1435261"/>
                  </a:lnTo>
                  <a:lnTo>
                    <a:pt x="4148668" y="1416121"/>
                  </a:lnTo>
                  <a:lnTo>
                    <a:pt x="4140862" y="1408362"/>
                  </a:lnTo>
                  <a:close/>
                </a:path>
                <a:path w="6176645" h="1778635">
                  <a:moveTo>
                    <a:pt x="1078750" y="1408362"/>
                  </a:moveTo>
                  <a:lnTo>
                    <a:pt x="1059497" y="1408362"/>
                  </a:lnTo>
                  <a:lnTo>
                    <a:pt x="1051692" y="1416121"/>
                  </a:lnTo>
                  <a:lnTo>
                    <a:pt x="1051692" y="1435261"/>
                  </a:lnTo>
                  <a:lnTo>
                    <a:pt x="1059497" y="1443019"/>
                  </a:lnTo>
                  <a:lnTo>
                    <a:pt x="1078750" y="1443019"/>
                  </a:lnTo>
                  <a:lnTo>
                    <a:pt x="1086556" y="1435261"/>
                  </a:lnTo>
                  <a:lnTo>
                    <a:pt x="1086556" y="1416121"/>
                  </a:lnTo>
                  <a:lnTo>
                    <a:pt x="1078750" y="1408362"/>
                  </a:lnTo>
                  <a:close/>
                </a:path>
                <a:path w="6176645" h="1778635">
                  <a:moveTo>
                    <a:pt x="4460439" y="1396808"/>
                  </a:moveTo>
                  <a:lnTo>
                    <a:pt x="4441184" y="1396808"/>
                  </a:lnTo>
                  <a:lnTo>
                    <a:pt x="4433380" y="1404566"/>
                  </a:lnTo>
                  <a:lnTo>
                    <a:pt x="4433380" y="1423708"/>
                  </a:lnTo>
                  <a:lnTo>
                    <a:pt x="4441184" y="1431466"/>
                  </a:lnTo>
                  <a:lnTo>
                    <a:pt x="4460439" y="1431466"/>
                  </a:lnTo>
                  <a:lnTo>
                    <a:pt x="4468243" y="1423708"/>
                  </a:lnTo>
                  <a:lnTo>
                    <a:pt x="4468243" y="1404566"/>
                  </a:lnTo>
                  <a:lnTo>
                    <a:pt x="4460439" y="1396808"/>
                  </a:lnTo>
                  <a:close/>
                </a:path>
                <a:path w="6176645" h="1778635">
                  <a:moveTo>
                    <a:pt x="3757373" y="1396808"/>
                  </a:moveTo>
                  <a:lnTo>
                    <a:pt x="3738119" y="1396808"/>
                  </a:lnTo>
                  <a:lnTo>
                    <a:pt x="3730315" y="1404566"/>
                  </a:lnTo>
                  <a:lnTo>
                    <a:pt x="3730315" y="1423708"/>
                  </a:lnTo>
                  <a:lnTo>
                    <a:pt x="3738119" y="1431466"/>
                  </a:lnTo>
                  <a:lnTo>
                    <a:pt x="3757373" y="1431466"/>
                  </a:lnTo>
                  <a:lnTo>
                    <a:pt x="3765179" y="1423708"/>
                  </a:lnTo>
                  <a:lnTo>
                    <a:pt x="3765179" y="1404566"/>
                  </a:lnTo>
                  <a:lnTo>
                    <a:pt x="3757373" y="1396808"/>
                  </a:lnTo>
                  <a:close/>
                </a:path>
                <a:path w="6176645" h="1778635">
                  <a:moveTo>
                    <a:pt x="1659797" y="1396808"/>
                  </a:moveTo>
                  <a:lnTo>
                    <a:pt x="1640544" y="1396808"/>
                  </a:lnTo>
                  <a:lnTo>
                    <a:pt x="1632738" y="1404566"/>
                  </a:lnTo>
                  <a:lnTo>
                    <a:pt x="1632738" y="1423708"/>
                  </a:lnTo>
                  <a:lnTo>
                    <a:pt x="1640544" y="1431466"/>
                  </a:lnTo>
                  <a:lnTo>
                    <a:pt x="1659797" y="1431466"/>
                  </a:lnTo>
                  <a:lnTo>
                    <a:pt x="1667601" y="1423708"/>
                  </a:lnTo>
                  <a:lnTo>
                    <a:pt x="1667601" y="1404566"/>
                  </a:lnTo>
                  <a:lnTo>
                    <a:pt x="1659797" y="1396808"/>
                  </a:lnTo>
                  <a:close/>
                </a:path>
                <a:path w="6176645" h="1778635">
                  <a:moveTo>
                    <a:pt x="1375084" y="1396808"/>
                  </a:moveTo>
                  <a:lnTo>
                    <a:pt x="1355830" y="1396808"/>
                  </a:lnTo>
                  <a:lnTo>
                    <a:pt x="1348026" y="1404566"/>
                  </a:lnTo>
                  <a:lnTo>
                    <a:pt x="1348026" y="1423708"/>
                  </a:lnTo>
                  <a:lnTo>
                    <a:pt x="1355830" y="1431466"/>
                  </a:lnTo>
                  <a:lnTo>
                    <a:pt x="1375084" y="1431466"/>
                  </a:lnTo>
                  <a:lnTo>
                    <a:pt x="1382889" y="1423708"/>
                  </a:lnTo>
                  <a:lnTo>
                    <a:pt x="1382889" y="1404566"/>
                  </a:lnTo>
                  <a:lnTo>
                    <a:pt x="1375084" y="1396808"/>
                  </a:lnTo>
                  <a:close/>
                </a:path>
                <a:path w="6176645" h="1778635">
                  <a:moveTo>
                    <a:pt x="1218201" y="1396808"/>
                  </a:moveTo>
                  <a:lnTo>
                    <a:pt x="1198947" y="1396808"/>
                  </a:lnTo>
                  <a:lnTo>
                    <a:pt x="1191143" y="1404566"/>
                  </a:lnTo>
                  <a:lnTo>
                    <a:pt x="1191143" y="1423708"/>
                  </a:lnTo>
                  <a:lnTo>
                    <a:pt x="1198947" y="1431466"/>
                  </a:lnTo>
                  <a:lnTo>
                    <a:pt x="1218201" y="1431466"/>
                  </a:lnTo>
                  <a:lnTo>
                    <a:pt x="1226005" y="1423708"/>
                  </a:lnTo>
                  <a:lnTo>
                    <a:pt x="1226005" y="1404566"/>
                  </a:lnTo>
                  <a:lnTo>
                    <a:pt x="1218201" y="1396808"/>
                  </a:lnTo>
                  <a:close/>
                </a:path>
                <a:path w="6176645" h="1778635">
                  <a:moveTo>
                    <a:pt x="4617322" y="1391032"/>
                  </a:moveTo>
                  <a:lnTo>
                    <a:pt x="4598068" y="1391032"/>
                  </a:lnTo>
                  <a:lnTo>
                    <a:pt x="4590263" y="1398791"/>
                  </a:lnTo>
                  <a:lnTo>
                    <a:pt x="4590263" y="1417932"/>
                  </a:lnTo>
                  <a:lnTo>
                    <a:pt x="4598068" y="1425690"/>
                  </a:lnTo>
                  <a:lnTo>
                    <a:pt x="4617322" y="1425690"/>
                  </a:lnTo>
                  <a:lnTo>
                    <a:pt x="4625126" y="1417932"/>
                  </a:lnTo>
                  <a:lnTo>
                    <a:pt x="4625126" y="1398791"/>
                  </a:lnTo>
                  <a:lnTo>
                    <a:pt x="4617322" y="1391032"/>
                  </a:lnTo>
                  <a:close/>
                </a:path>
                <a:path w="6176645" h="1778635">
                  <a:moveTo>
                    <a:pt x="747555" y="1391032"/>
                  </a:moveTo>
                  <a:lnTo>
                    <a:pt x="728300" y="1391032"/>
                  </a:lnTo>
                  <a:lnTo>
                    <a:pt x="720496" y="1398791"/>
                  </a:lnTo>
                  <a:lnTo>
                    <a:pt x="720496" y="1417932"/>
                  </a:lnTo>
                  <a:lnTo>
                    <a:pt x="728300" y="1425690"/>
                  </a:lnTo>
                  <a:lnTo>
                    <a:pt x="747555" y="1425690"/>
                  </a:lnTo>
                  <a:lnTo>
                    <a:pt x="755359" y="1417932"/>
                  </a:lnTo>
                  <a:lnTo>
                    <a:pt x="755359" y="1398791"/>
                  </a:lnTo>
                  <a:lnTo>
                    <a:pt x="747555" y="1391032"/>
                  </a:lnTo>
                  <a:close/>
                </a:path>
                <a:path w="6176645" h="1778635">
                  <a:moveTo>
                    <a:pt x="3617922" y="1379480"/>
                  </a:moveTo>
                  <a:lnTo>
                    <a:pt x="3598666" y="1379480"/>
                  </a:lnTo>
                  <a:lnTo>
                    <a:pt x="3590864" y="1387238"/>
                  </a:lnTo>
                  <a:lnTo>
                    <a:pt x="3590864" y="1406380"/>
                  </a:lnTo>
                  <a:lnTo>
                    <a:pt x="3598666" y="1414138"/>
                  </a:lnTo>
                  <a:lnTo>
                    <a:pt x="3617922" y="1414138"/>
                  </a:lnTo>
                  <a:lnTo>
                    <a:pt x="3625726" y="1406380"/>
                  </a:lnTo>
                  <a:lnTo>
                    <a:pt x="3625726" y="1387238"/>
                  </a:lnTo>
                  <a:lnTo>
                    <a:pt x="3617922" y="1379480"/>
                  </a:lnTo>
                  <a:close/>
                </a:path>
                <a:path w="6176645" h="1778635">
                  <a:moveTo>
                    <a:pt x="3205379" y="1367928"/>
                  </a:moveTo>
                  <a:lnTo>
                    <a:pt x="3186125" y="1367928"/>
                  </a:lnTo>
                  <a:lnTo>
                    <a:pt x="3178321" y="1375685"/>
                  </a:lnTo>
                  <a:lnTo>
                    <a:pt x="3178321" y="1394827"/>
                  </a:lnTo>
                  <a:lnTo>
                    <a:pt x="3186125" y="1402585"/>
                  </a:lnTo>
                  <a:lnTo>
                    <a:pt x="3205379" y="1402585"/>
                  </a:lnTo>
                  <a:lnTo>
                    <a:pt x="3213185" y="1394827"/>
                  </a:lnTo>
                  <a:lnTo>
                    <a:pt x="3213185" y="1375685"/>
                  </a:lnTo>
                  <a:lnTo>
                    <a:pt x="3205379" y="1367928"/>
                  </a:lnTo>
                  <a:close/>
                </a:path>
                <a:path w="6176645" h="1778635">
                  <a:moveTo>
                    <a:pt x="4739341" y="1362151"/>
                  </a:moveTo>
                  <a:lnTo>
                    <a:pt x="4720087" y="1362151"/>
                  </a:lnTo>
                  <a:lnTo>
                    <a:pt x="4712282" y="1369909"/>
                  </a:lnTo>
                  <a:lnTo>
                    <a:pt x="4712282" y="1389049"/>
                  </a:lnTo>
                  <a:lnTo>
                    <a:pt x="4720087" y="1396808"/>
                  </a:lnTo>
                  <a:lnTo>
                    <a:pt x="4739341" y="1396808"/>
                  </a:lnTo>
                  <a:lnTo>
                    <a:pt x="4747145" y="1389049"/>
                  </a:lnTo>
                  <a:lnTo>
                    <a:pt x="4747145" y="1369909"/>
                  </a:lnTo>
                  <a:lnTo>
                    <a:pt x="4739341" y="1362151"/>
                  </a:lnTo>
                  <a:close/>
                </a:path>
                <a:path w="6176645" h="1778635">
                  <a:moveTo>
                    <a:pt x="3437798" y="1356375"/>
                  </a:moveTo>
                  <a:lnTo>
                    <a:pt x="3418542" y="1356375"/>
                  </a:lnTo>
                  <a:lnTo>
                    <a:pt x="3410739" y="1364133"/>
                  </a:lnTo>
                  <a:lnTo>
                    <a:pt x="3410739" y="1383273"/>
                  </a:lnTo>
                  <a:lnTo>
                    <a:pt x="3418542" y="1391032"/>
                  </a:lnTo>
                  <a:lnTo>
                    <a:pt x="3437798" y="1391032"/>
                  </a:lnTo>
                  <a:lnTo>
                    <a:pt x="3445602" y="1383273"/>
                  </a:lnTo>
                  <a:lnTo>
                    <a:pt x="3445602" y="1364133"/>
                  </a:lnTo>
                  <a:lnTo>
                    <a:pt x="3437798" y="1356375"/>
                  </a:lnTo>
                  <a:close/>
                </a:path>
                <a:path w="6176645" h="1778635">
                  <a:moveTo>
                    <a:pt x="4350039" y="1350599"/>
                  </a:moveTo>
                  <a:lnTo>
                    <a:pt x="4330785" y="1350599"/>
                  </a:lnTo>
                  <a:lnTo>
                    <a:pt x="4322980" y="1358357"/>
                  </a:lnTo>
                  <a:lnTo>
                    <a:pt x="4322980" y="1377497"/>
                  </a:lnTo>
                  <a:lnTo>
                    <a:pt x="4330785" y="1385256"/>
                  </a:lnTo>
                  <a:lnTo>
                    <a:pt x="4350039" y="1385256"/>
                  </a:lnTo>
                  <a:lnTo>
                    <a:pt x="4357844" y="1377497"/>
                  </a:lnTo>
                  <a:lnTo>
                    <a:pt x="4357844" y="1358357"/>
                  </a:lnTo>
                  <a:lnTo>
                    <a:pt x="4350039" y="1350599"/>
                  </a:lnTo>
                  <a:close/>
                </a:path>
                <a:path w="6176645" h="1778635">
                  <a:moveTo>
                    <a:pt x="4872981" y="1344823"/>
                  </a:moveTo>
                  <a:lnTo>
                    <a:pt x="4853726" y="1344823"/>
                  </a:lnTo>
                  <a:lnTo>
                    <a:pt x="4845922" y="1352581"/>
                  </a:lnTo>
                  <a:lnTo>
                    <a:pt x="4845922" y="1371721"/>
                  </a:lnTo>
                  <a:lnTo>
                    <a:pt x="4853726" y="1379480"/>
                  </a:lnTo>
                  <a:lnTo>
                    <a:pt x="4872981" y="1379480"/>
                  </a:lnTo>
                  <a:lnTo>
                    <a:pt x="4880786" y="1371721"/>
                  </a:lnTo>
                  <a:lnTo>
                    <a:pt x="4880786" y="1352581"/>
                  </a:lnTo>
                  <a:lnTo>
                    <a:pt x="4872981" y="1344823"/>
                  </a:lnTo>
                  <a:close/>
                </a:path>
                <a:path w="6176645" h="1778635">
                  <a:moveTo>
                    <a:pt x="4233832" y="1344823"/>
                  </a:moveTo>
                  <a:lnTo>
                    <a:pt x="4214576" y="1344823"/>
                  </a:lnTo>
                  <a:lnTo>
                    <a:pt x="4206772" y="1352581"/>
                  </a:lnTo>
                  <a:lnTo>
                    <a:pt x="4206772" y="1371721"/>
                  </a:lnTo>
                  <a:lnTo>
                    <a:pt x="4214576" y="1379480"/>
                  </a:lnTo>
                  <a:lnTo>
                    <a:pt x="4233832" y="1379480"/>
                  </a:lnTo>
                  <a:lnTo>
                    <a:pt x="4241636" y="1371721"/>
                  </a:lnTo>
                  <a:lnTo>
                    <a:pt x="4241636" y="1352581"/>
                  </a:lnTo>
                  <a:lnTo>
                    <a:pt x="4233832" y="1344823"/>
                  </a:lnTo>
                  <a:close/>
                </a:path>
                <a:path w="6176645" h="1778635">
                  <a:moveTo>
                    <a:pt x="4036275" y="1344823"/>
                  </a:moveTo>
                  <a:lnTo>
                    <a:pt x="4017021" y="1344823"/>
                  </a:lnTo>
                  <a:lnTo>
                    <a:pt x="4009217" y="1352581"/>
                  </a:lnTo>
                  <a:lnTo>
                    <a:pt x="4009217" y="1371721"/>
                  </a:lnTo>
                  <a:lnTo>
                    <a:pt x="4017021" y="1379480"/>
                  </a:lnTo>
                  <a:lnTo>
                    <a:pt x="4036275" y="1379480"/>
                  </a:lnTo>
                  <a:lnTo>
                    <a:pt x="4044080" y="1371721"/>
                  </a:lnTo>
                  <a:lnTo>
                    <a:pt x="4044080" y="1352581"/>
                  </a:lnTo>
                  <a:lnTo>
                    <a:pt x="4036275" y="1344823"/>
                  </a:lnTo>
                  <a:close/>
                </a:path>
                <a:path w="6176645" h="1778635">
                  <a:moveTo>
                    <a:pt x="660397" y="1344823"/>
                  </a:moveTo>
                  <a:lnTo>
                    <a:pt x="641144" y="1344823"/>
                  </a:lnTo>
                  <a:lnTo>
                    <a:pt x="633338" y="1352581"/>
                  </a:lnTo>
                  <a:lnTo>
                    <a:pt x="633338" y="1371721"/>
                  </a:lnTo>
                  <a:lnTo>
                    <a:pt x="641144" y="1379480"/>
                  </a:lnTo>
                  <a:lnTo>
                    <a:pt x="660397" y="1379480"/>
                  </a:lnTo>
                  <a:lnTo>
                    <a:pt x="668201" y="1371721"/>
                  </a:lnTo>
                  <a:lnTo>
                    <a:pt x="668201" y="1352581"/>
                  </a:lnTo>
                  <a:lnTo>
                    <a:pt x="660397" y="1344823"/>
                  </a:lnTo>
                  <a:close/>
                </a:path>
                <a:path w="6176645" h="1778635">
                  <a:moveTo>
                    <a:pt x="3094981" y="1339047"/>
                  </a:moveTo>
                  <a:lnTo>
                    <a:pt x="3075726" y="1339047"/>
                  </a:lnTo>
                  <a:lnTo>
                    <a:pt x="3067922" y="1346804"/>
                  </a:lnTo>
                  <a:lnTo>
                    <a:pt x="3067922" y="1365945"/>
                  </a:lnTo>
                  <a:lnTo>
                    <a:pt x="3075726" y="1373704"/>
                  </a:lnTo>
                  <a:lnTo>
                    <a:pt x="3094981" y="1373704"/>
                  </a:lnTo>
                  <a:lnTo>
                    <a:pt x="3102785" y="1365945"/>
                  </a:lnTo>
                  <a:lnTo>
                    <a:pt x="3102785" y="1346804"/>
                  </a:lnTo>
                  <a:lnTo>
                    <a:pt x="3094981" y="1339047"/>
                  </a:lnTo>
                  <a:close/>
                </a:path>
                <a:path w="6176645" h="1778635">
                  <a:moveTo>
                    <a:pt x="1764385" y="1339047"/>
                  </a:moveTo>
                  <a:lnTo>
                    <a:pt x="1745131" y="1339047"/>
                  </a:lnTo>
                  <a:lnTo>
                    <a:pt x="1737326" y="1346804"/>
                  </a:lnTo>
                  <a:lnTo>
                    <a:pt x="1737326" y="1365945"/>
                  </a:lnTo>
                  <a:lnTo>
                    <a:pt x="1745131" y="1373704"/>
                  </a:lnTo>
                  <a:lnTo>
                    <a:pt x="1764385" y="1373704"/>
                  </a:lnTo>
                  <a:lnTo>
                    <a:pt x="1772189" y="1365945"/>
                  </a:lnTo>
                  <a:lnTo>
                    <a:pt x="1772189" y="1346804"/>
                  </a:lnTo>
                  <a:lnTo>
                    <a:pt x="1764385" y="1339047"/>
                  </a:lnTo>
                  <a:close/>
                </a:path>
                <a:path w="6176645" h="1778635">
                  <a:moveTo>
                    <a:pt x="945109" y="1333271"/>
                  </a:moveTo>
                  <a:lnTo>
                    <a:pt x="925856" y="1333271"/>
                  </a:lnTo>
                  <a:lnTo>
                    <a:pt x="918052" y="1341029"/>
                  </a:lnTo>
                  <a:lnTo>
                    <a:pt x="918052" y="1360170"/>
                  </a:lnTo>
                  <a:lnTo>
                    <a:pt x="925856" y="1367928"/>
                  </a:lnTo>
                  <a:lnTo>
                    <a:pt x="945109" y="1367928"/>
                  </a:lnTo>
                  <a:lnTo>
                    <a:pt x="952915" y="1360170"/>
                  </a:lnTo>
                  <a:lnTo>
                    <a:pt x="952915" y="1341029"/>
                  </a:lnTo>
                  <a:lnTo>
                    <a:pt x="945109" y="1333271"/>
                  </a:lnTo>
                  <a:close/>
                </a:path>
                <a:path w="6176645" h="1778635">
                  <a:moveTo>
                    <a:pt x="3925876" y="1321718"/>
                  </a:moveTo>
                  <a:lnTo>
                    <a:pt x="3906622" y="1321718"/>
                  </a:lnTo>
                  <a:lnTo>
                    <a:pt x="3898817" y="1329476"/>
                  </a:lnTo>
                  <a:lnTo>
                    <a:pt x="3898817" y="1348618"/>
                  </a:lnTo>
                  <a:lnTo>
                    <a:pt x="3906622" y="1356376"/>
                  </a:lnTo>
                  <a:lnTo>
                    <a:pt x="3925876" y="1356376"/>
                  </a:lnTo>
                  <a:lnTo>
                    <a:pt x="3933681" y="1348618"/>
                  </a:lnTo>
                  <a:lnTo>
                    <a:pt x="3933681" y="1329476"/>
                  </a:lnTo>
                  <a:lnTo>
                    <a:pt x="3925876" y="1321718"/>
                  </a:lnTo>
                  <a:close/>
                </a:path>
                <a:path w="6176645" h="1778635">
                  <a:moveTo>
                    <a:pt x="4530164" y="1315940"/>
                  </a:moveTo>
                  <a:lnTo>
                    <a:pt x="4510910" y="1315940"/>
                  </a:lnTo>
                  <a:lnTo>
                    <a:pt x="4503107" y="1323700"/>
                  </a:lnTo>
                  <a:lnTo>
                    <a:pt x="4503107" y="1342840"/>
                  </a:lnTo>
                  <a:lnTo>
                    <a:pt x="4510910" y="1350599"/>
                  </a:lnTo>
                  <a:lnTo>
                    <a:pt x="4530164" y="1350599"/>
                  </a:lnTo>
                  <a:lnTo>
                    <a:pt x="4537969" y="1342840"/>
                  </a:lnTo>
                  <a:lnTo>
                    <a:pt x="4537969" y="1323700"/>
                  </a:lnTo>
                  <a:lnTo>
                    <a:pt x="4530164" y="1315940"/>
                  </a:lnTo>
                  <a:close/>
                </a:path>
                <a:path w="6176645" h="1778635">
                  <a:moveTo>
                    <a:pt x="1485483" y="1315940"/>
                  </a:moveTo>
                  <a:lnTo>
                    <a:pt x="1466230" y="1315940"/>
                  </a:lnTo>
                  <a:lnTo>
                    <a:pt x="1458424" y="1323700"/>
                  </a:lnTo>
                  <a:lnTo>
                    <a:pt x="1458424" y="1342840"/>
                  </a:lnTo>
                  <a:lnTo>
                    <a:pt x="1466230" y="1350599"/>
                  </a:lnTo>
                  <a:lnTo>
                    <a:pt x="1485483" y="1350599"/>
                  </a:lnTo>
                  <a:lnTo>
                    <a:pt x="1493288" y="1342840"/>
                  </a:lnTo>
                  <a:lnTo>
                    <a:pt x="1493288" y="1323700"/>
                  </a:lnTo>
                  <a:lnTo>
                    <a:pt x="1485483" y="1315940"/>
                  </a:lnTo>
                  <a:close/>
                </a:path>
                <a:path w="6176645" h="1778635">
                  <a:moveTo>
                    <a:pt x="1334411" y="1315940"/>
                  </a:moveTo>
                  <a:lnTo>
                    <a:pt x="1315157" y="1315940"/>
                  </a:lnTo>
                  <a:lnTo>
                    <a:pt x="1307353" y="1323700"/>
                  </a:lnTo>
                  <a:lnTo>
                    <a:pt x="1307353" y="1342840"/>
                  </a:lnTo>
                  <a:lnTo>
                    <a:pt x="1315157" y="1350599"/>
                  </a:lnTo>
                  <a:lnTo>
                    <a:pt x="1334411" y="1350599"/>
                  </a:lnTo>
                  <a:lnTo>
                    <a:pt x="1342216" y="1342840"/>
                  </a:lnTo>
                  <a:lnTo>
                    <a:pt x="1342216" y="1323700"/>
                  </a:lnTo>
                  <a:lnTo>
                    <a:pt x="1334411" y="1315940"/>
                  </a:lnTo>
                  <a:close/>
                </a:path>
                <a:path w="6176645" h="1778635">
                  <a:moveTo>
                    <a:pt x="3315778" y="1310165"/>
                  </a:moveTo>
                  <a:lnTo>
                    <a:pt x="3296523" y="1310165"/>
                  </a:lnTo>
                  <a:lnTo>
                    <a:pt x="3288719" y="1317923"/>
                  </a:lnTo>
                  <a:lnTo>
                    <a:pt x="3288719" y="1337064"/>
                  </a:lnTo>
                  <a:lnTo>
                    <a:pt x="3296523" y="1344823"/>
                  </a:lnTo>
                  <a:lnTo>
                    <a:pt x="3315778" y="1344823"/>
                  </a:lnTo>
                  <a:lnTo>
                    <a:pt x="3323582" y="1337064"/>
                  </a:lnTo>
                  <a:lnTo>
                    <a:pt x="3323582" y="1317923"/>
                  </a:lnTo>
                  <a:lnTo>
                    <a:pt x="3315778" y="1310165"/>
                  </a:lnTo>
                  <a:close/>
                </a:path>
                <a:path w="6176645" h="1778635">
                  <a:moveTo>
                    <a:pt x="1119423" y="1310165"/>
                  </a:moveTo>
                  <a:lnTo>
                    <a:pt x="1100170" y="1310165"/>
                  </a:lnTo>
                  <a:lnTo>
                    <a:pt x="1092366" y="1317923"/>
                  </a:lnTo>
                  <a:lnTo>
                    <a:pt x="1092366" y="1337064"/>
                  </a:lnTo>
                  <a:lnTo>
                    <a:pt x="1100170" y="1344823"/>
                  </a:lnTo>
                  <a:lnTo>
                    <a:pt x="1119423" y="1344823"/>
                  </a:lnTo>
                  <a:lnTo>
                    <a:pt x="1127229" y="1337064"/>
                  </a:lnTo>
                  <a:lnTo>
                    <a:pt x="1127229" y="1317923"/>
                  </a:lnTo>
                  <a:lnTo>
                    <a:pt x="1119423" y="1310165"/>
                  </a:lnTo>
                  <a:close/>
                </a:path>
                <a:path w="6176645" h="1778635">
                  <a:moveTo>
                    <a:pt x="3536575" y="1304389"/>
                  </a:moveTo>
                  <a:lnTo>
                    <a:pt x="3517320" y="1304389"/>
                  </a:lnTo>
                  <a:lnTo>
                    <a:pt x="3509516" y="1312147"/>
                  </a:lnTo>
                  <a:lnTo>
                    <a:pt x="3509516" y="1331288"/>
                  </a:lnTo>
                  <a:lnTo>
                    <a:pt x="3517320" y="1339047"/>
                  </a:lnTo>
                  <a:lnTo>
                    <a:pt x="3536575" y="1339047"/>
                  </a:lnTo>
                  <a:lnTo>
                    <a:pt x="3544379" y="1331288"/>
                  </a:lnTo>
                  <a:lnTo>
                    <a:pt x="3544379" y="1312147"/>
                  </a:lnTo>
                  <a:lnTo>
                    <a:pt x="3536575" y="1304389"/>
                  </a:lnTo>
                  <a:close/>
                </a:path>
                <a:path w="6176645" h="1778635">
                  <a:moveTo>
                    <a:pt x="1892216" y="1304389"/>
                  </a:moveTo>
                  <a:lnTo>
                    <a:pt x="1872961" y="1304389"/>
                  </a:lnTo>
                  <a:lnTo>
                    <a:pt x="1865157" y="1312147"/>
                  </a:lnTo>
                  <a:lnTo>
                    <a:pt x="1865157" y="1331288"/>
                  </a:lnTo>
                  <a:lnTo>
                    <a:pt x="1872961" y="1339047"/>
                  </a:lnTo>
                  <a:lnTo>
                    <a:pt x="1892216" y="1339047"/>
                  </a:lnTo>
                  <a:lnTo>
                    <a:pt x="1900020" y="1331288"/>
                  </a:lnTo>
                  <a:lnTo>
                    <a:pt x="1900020" y="1312147"/>
                  </a:lnTo>
                  <a:lnTo>
                    <a:pt x="1892216" y="1304389"/>
                  </a:lnTo>
                  <a:close/>
                </a:path>
                <a:path w="6176645" h="1778635">
                  <a:moveTo>
                    <a:pt x="1613314" y="1298613"/>
                  </a:moveTo>
                  <a:lnTo>
                    <a:pt x="1594059" y="1298613"/>
                  </a:lnTo>
                  <a:lnTo>
                    <a:pt x="1586255" y="1306371"/>
                  </a:lnTo>
                  <a:lnTo>
                    <a:pt x="1586255" y="1325512"/>
                  </a:lnTo>
                  <a:lnTo>
                    <a:pt x="1594059" y="1333271"/>
                  </a:lnTo>
                  <a:lnTo>
                    <a:pt x="1613314" y="1333271"/>
                  </a:lnTo>
                  <a:lnTo>
                    <a:pt x="1621118" y="1325512"/>
                  </a:lnTo>
                  <a:lnTo>
                    <a:pt x="1621118" y="1306371"/>
                  </a:lnTo>
                  <a:lnTo>
                    <a:pt x="1613314" y="1298613"/>
                  </a:lnTo>
                  <a:close/>
                </a:path>
                <a:path w="6176645" h="1778635">
                  <a:moveTo>
                    <a:pt x="3809667" y="1292837"/>
                  </a:moveTo>
                  <a:lnTo>
                    <a:pt x="3790414" y="1292837"/>
                  </a:lnTo>
                  <a:lnTo>
                    <a:pt x="3782609" y="1300595"/>
                  </a:lnTo>
                  <a:lnTo>
                    <a:pt x="3782609" y="1319735"/>
                  </a:lnTo>
                  <a:lnTo>
                    <a:pt x="3790414" y="1327494"/>
                  </a:lnTo>
                  <a:lnTo>
                    <a:pt x="3809667" y="1327494"/>
                  </a:lnTo>
                  <a:lnTo>
                    <a:pt x="3817472" y="1319735"/>
                  </a:lnTo>
                  <a:lnTo>
                    <a:pt x="3817472" y="1300595"/>
                  </a:lnTo>
                  <a:lnTo>
                    <a:pt x="3809667" y="1292837"/>
                  </a:lnTo>
                  <a:close/>
                </a:path>
                <a:path w="6176645" h="1778635">
                  <a:moveTo>
                    <a:pt x="2996203" y="1292837"/>
                  </a:moveTo>
                  <a:lnTo>
                    <a:pt x="2976949" y="1292837"/>
                  </a:lnTo>
                  <a:lnTo>
                    <a:pt x="2969144" y="1300595"/>
                  </a:lnTo>
                  <a:lnTo>
                    <a:pt x="2969144" y="1319735"/>
                  </a:lnTo>
                  <a:lnTo>
                    <a:pt x="2976949" y="1327494"/>
                  </a:lnTo>
                  <a:lnTo>
                    <a:pt x="2996203" y="1327494"/>
                  </a:lnTo>
                  <a:lnTo>
                    <a:pt x="3004007" y="1319735"/>
                  </a:lnTo>
                  <a:lnTo>
                    <a:pt x="3004007" y="1300595"/>
                  </a:lnTo>
                  <a:lnTo>
                    <a:pt x="2996203" y="1292837"/>
                  </a:lnTo>
                  <a:close/>
                </a:path>
                <a:path w="6176645" h="1778635">
                  <a:moveTo>
                    <a:pt x="834711" y="1292837"/>
                  </a:moveTo>
                  <a:lnTo>
                    <a:pt x="815456" y="1292837"/>
                  </a:lnTo>
                  <a:lnTo>
                    <a:pt x="807652" y="1300595"/>
                  </a:lnTo>
                  <a:lnTo>
                    <a:pt x="807652" y="1319735"/>
                  </a:lnTo>
                  <a:lnTo>
                    <a:pt x="815456" y="1327494"/>
                  </a:lnTo>
                  <a:lnTo>
                    <a:pt x="834711" y="1327494"/>
                  </a:lnTo>
                  <a:lnTo>
                    <a:pt x="842515" y="1319735"/>
                  </a:lnTo>
                  <a:lnTo>
                    <a:pt x="842515" y="1300595"/>
                  </a:lnTo>
                  <a:lnTo>
                    <a:pt x="834711" y="1292837"/>
                  </a:lnTo>
                  <a:close/>
                </a:path>
                <a:path w="6176645" h="1778635">
                  <a:moveTo>
                    <a:pt x="4152484" y="1275507"/>
                  </a:moveTo>
                  <a:lnTo>
                    <a:pt x="4133231" y="1275507"/>
                  </a:lnTo>
                  <a:lnTo>
                    <a:pt x="4125426" y="1283266"/>
                  </a:lnTo>
                  <a:lnTo>
                    <a:pt x="4125426" y="1302406"/>
                  </a:lnTo>
                  <a:lnTo>
                    <a:pt x="4133231" y="1310165"/>
                  </a:lnTo>
                  <a:lnTo>
                    <a:pt x="4152484" y="1310165"/>
                  </a:lnTo>
                  <a:lnTo>
                    <a:pt x="4160290" y="1302406"/>
                  </a:lnTo>
                  <a:lnTo>
                    <a:pt x="4160290" y="1283266"/>
                  </a:lnTo>
                  <a:lnTo>
                    <a:pt x="4152484" y="1275507"/>
                  </a:lnTo>
                  <a:close/>
                </a:path>
                <a:path w="6176645" h="1778635">
                  <a:moveTo>
                    <a:pt x="3699268" y="1275507"/>
                  </a:moveTo>
                  <a:lnTo>
                    <a:pt x="3680014" y="1275507"/>
                  </a:lnTo>
                  <a:lnTo>
                    <a:pt x="3672210" y="1283266"/>
                  </a:lnTo>
                  <a:lnTo>
                    <a:pt x="3672210" y="1302406"/>
                  </a:lnTo>
                  <a:lnTo>
                    <a:pt x="3680014" y="1310165"/>
                  </a:lnTo>
                  <a:lnTo>
                    <a:pt x="3699268" y="1310165"/>
                  </a:lnTo>
                  <a:lnTo>
                    <a:pt x="3707072" y="1302406"/>
                  </a:lnTo>
                  <a:lnTo>
                    <a:pt x="3707072" y="1283266"/>
                  </a:lnTo>
                  <a:lnTo>
                    <a:pt x="3699268" y="1275507"/>
                  </a:lnTo>
                  <a:close/>
                </a:path>
                <a:path w="6176645" h="1778635">
                  <a:moveTo>
                    <a:pt x="2891614" y="1275507"/>
                  </a:moveTo>
                  <a:lnTo>
                    <a:pt x="2872359" y="1275507"/>
                  </a:lnTo>
                  <a:lnTo>
                    <a:pt x="2864556" y="1283266"/>
                  </a:lnTo>
                  <a:lnTo>
                    <a:pt x="2864556" y="1302406"/>
                  </a:lnTo>
                  <a:lnTo>
                    <a:pt x="2872359" y="1310165"/>
                  </a:lnTo>
                  <a:lnTo>
                    <a:pt x="2891614" y="1310165"/>
                  </a:lnTo>
                  <a:lnTo>
                    <a:pt x="2899418" y="1302406"/>
                  </a:lnTo>
                  <a:lnTo>
                    <a:pt x="2899418" y="1283266"/>
                  </a:lnTo>
                  <a:lnTo>
                    <a:pt x="2891614" y="1275507"/>
                  </a:lnTo>
                  <a:close/>
                </a:path>
                <a:path w="6176645" h="1778635">
                  <a:moveTo>
                    <a:pt x="584862" y="1275507"/>
                  </a:moveTo>
                  <a:lnTo>
                    <a:pt x="565608" y="1275507"/>
                  </a:lnTo>
                  <a:lnTo>
                    <a:pt x="557804" y="1283266"/>
                  </a:lnTo>
                  <a:lnTo>
                    <a:pt x="557804" y="1302406"/>
                  </a:lnTo>
                  <a:lnTo>
                    <a:pt x="565608" y="1310165"/>
                  </a:lnTo>
                  <a:lnTo>
                    <a:pt x="584862" y="1310165"/>
                  </a:lnTo>
                  <a:lnTo>
                    <a:pt x="592667" y="1302406"/>
                  </a:lnTo>
                  <a:lnTo>
                    <a:pt x="592667" y="1283266"/>
                  </a:lnTo>
                  <a:lnTo>
                    <a:pt x="584862" y="1275507"/>
                  </a:lnTo>
                  <a:close/>
                </a:path>
                <a:path w="6176645" h="1778635">
                  <a:moveTo>
                    <a:pt x="4687046" y="1263956"/>
                  </a:moveTo>
                  <a:lnTo>
                    <a:pt x="4667792" y="1263956"/>
                  </a:lnTo>
                  <a:lnTo>
                    <a:pt x="4659988" y="1271714"/>
                  </a:lnTo>
                  <a:lnTo>
                    <a:pt x="4659988" y="1290854"/>
                  </a:lnTo>
                  <a:lnTo>
                    <a:pt x="4667792" y="1298613"/>
                  </a:lnTo>
                  <a:lnTo>
                    <a:pt x="4687046" y="1298613"/>
                  </a:lnTo>
                  <a:lnTo>
                    <a:pt x="4694850" y="1290854"/>
                  </a:lnTo>
                  <a:lnTo>
                    <a:pt x="4694850" y="1271714"/>
                  </a:lnTo>
                  <a:lnTo>
                    <a:pt x="4687046" y="1263956"/>
                  </a:lnTo>
                  <a:close/>
                </a:path>
                <a:path w="6176645" h="1778635">
                  <a:moveTo>
                    <a:pt x="4826497" y="1258180"/>
                  </a:moveTo>
                  <a:lnTo>
                    <a:pt x="4807244" y="1258180"/>
                  </a:lnTo>
                  <a:lnTo>
                    <a:pt x="4799439" y="1265938"/>
                  </a:lnTo>
                  <a:lnTo>
                    <a:pt x="4799439" y="1285078"/>
                  </a:lnTo>
                  <a:lnTo>
                    <a:pt x="4807244" y="1292837"/>
                  </a:lnTo>
                  <a:lnTo>
                    <a:pt x="4826497" y="1292837"/>
                  </a:lnTo>
                  <a:lnTo>
                    <a:pt x="4834301" y="1285078"/>
                  </a:lnTo>
                  <a:lnTo>
                    <a:pt x="4834301" y="1265938"/>
                  </a:lnTo>
                  <a:lnTo>
                    <a:pt x="4826497" y="1258180"/>
                  </a:lnTo>
                  <a:close/>
                </a:path>
                <a:path w="6176645" h="1778635">
                  <a:moveTo>
                    <a:pt x="2787026" y="1252404"/>
                  </a:moveTo>
                  <a:lnTo>
                    <a:pt x="2767771" y="1252404"/>
                  </a:lnTo>
                  <a:lnTo>
                    <a:pt x="2759967" y="1260161"/>
                  </a:lnTo>
                  <a:lnTo>
                    <a:pt x="2759967" y="1279302"/>
                  </a:lnTo>
                  <a:lnTo>
                    <a:pt x="2767771" y="1287061"/>
                  </a:lnTo>
                  <a:lnTo>
                    <a:pt x="2787026" y="1287061"/>
                  </a:lnTo>
                  <a:lnTo>
                    <a:pt x="2794830" y="1279302"/>
                  </a:lnTo>
                  <a:lnTo>
                    <a:pt x="2794830" y="1260161"/>
                  </a:lnTo>
                  <a:lnTo>
                    <a:pt x="2787026" y="1252404"/>
                  </a:lnTo>
                  <a:close/>
                </a:path>
                <a:path w="6176645" h="1778635">
                  <a:moveTo>
                    <a:pt x="2043287" y="1252404"/>
                  </a:moveTo>
                  <a:lnTo>
                    <a:pt x="2024034" y="1252404"/>
                  </a:lnTo>
                  <a:lnTo>
                    <a:pt x="2016229" y="1260161"/>
                  </a:lnTo>
                  <a:lnTo>
                    <a:pt x="2016229" y="1279302"/>
                  </a:lnTo>
                  <a:lnTo>
                    <a:pt x="2024034" y="1287061"/>
                  </a:lnTo>
                  <a:lnTo>
                    <a:pt x="2043287" y="1287061"/>
                  </a:lnTo>
                  <a:lnTo>
                    <a:pt x="2051091" y="1279302"/>
                  </a:lnTo>
                  <a:lnTo>
                    <a:pt x="2051091" y="1260161"/>
                  </a:lnTo>
                  <a:lnTo>
                    <a:pt x="2043287" y="1252404"/>
                  </a:lnTo>
                  <a:close/>
                </a:path>
                <a:path w="6176645" h="1778635">
                  <a:moveTo>
                    <a:pt x="1241444" y="1252404"/>
                  </a:moveTo>
                  <a:lnTo>
                    <a:pt x="1222189" y="1252404"/>
                  </a:lnTo>
                  <a:lnTo>
                    <a:pt x="1214385" y="1260161"/>
                  </a:lnTo>
                  <a:lnTo>
                    <a:pt x="1214385" y="1279302"/>
                  </a:lnTo>
                  <a:lnTo>
                    <a:pt x="1222189" y="1287061"/>
                  </a:lnTo>
                  <a:lnTo>
                    <a:pt x="1241444" y="1287061"/>
                  </a:lnTo>
                  <a:lnTo>
                    <a:pt x="1249248" y="1279302"/>
                  </a:lnTo>
                  <a:lnTo>
                    <a:pt x="1249248" y="1260161"/>
                  </a:lnTo>
                  <a:lnTo>
                    <a:pt x="1241444" y="1252404"/>
                  </a:lnTo>
                  <a:close/>
                </a:path>
                <a:path w="6176645" h="1778635">
                  <a:moveTo>
                    <a:pt x="1009025" y="1252404"/>
                  </a:moveTo>
                  <a:lnTo>
                    <a:pt x="989770" y="1252404"/>
                  </a:lnTo>
                  <a:lnTo>
                    <a:pt x="981966" y="1260161"/>
                  </a:lnTo>
                  <a:lnTo>
                    <a:pt x="981966" y="1279302"/>
                  </a:lnTo>
                  <a:lnTo>
                    <a:pt x="989770" y="1287061"/>
                  </a:lnTo>
                  <a:lnTo>
                    <a:pt x="1009025" y="1287061"/>
                  </a:lnTo>
                  <a:lnTo>
                    <a:pt x="1016829" y="1279302"/>
                  </a:lnTo>
                  <a:lnTo>
                    <a:pt x="1016829" y="1260161"/>
                  </a:lnTo>
                  <a:lnTo>
                    <a:pt x="1009025" y="1252404"/>
                  </a:lnTo>
                  <a:close/>
                </a:path>
                <a:path w="6176645" h="1778635">
                  <a:moveTo>
                    <a:pt x="4408145" y="1246626"/>
                  </a:moveTo>
                  <a:lnTo>
                    <a:pt x="4388890" y="1246626"/>
                  </a:lnTo>
                  <a:lnTo>
                    <a:pt x="4381085" y="1254385"/>
                  </a:lnTo>
                  <a:lnTo>
                    <a:pt x="4381085" y="1273526"/>
                  </a:lnTo>
                  <a:lnTo>
                    <a:pt x="4388890" y="1281285"/>
                  </a:lnTo>
                  <a:lnTo>
                    <a:pt x="4408145" y="1281285"/>
                  </a:lnTo>
                  <a:lnTo>
                    <a:pt x="4415950" y="1273526"/>
                  </a:lnTo>
                  <a:lnTo>
                    <a:pt x="4415950" y="1254385"/>
                  </a:lnTo>
                  <a:lnTo>
                    <a:pt x="4408145" y="1246626"/>
                  </a:lnTo>
                  <a:close/>
                </a:path>
                <a:path w="6176645" h="1778635">
                  <a:moveTo>
                    <a:pt x="3414556" y="1240850"/>
                  </a:moveTo>
                  <a:lnTo>
                    <a:pt x="3395301" y="1240850"/>
                  </a:lnTo>
                  <a:lnTo>
                    <a:pt x="3387498" y="1248609"/>
                  </a:lnTo>
                  <a:lnTo>
                    <a:pt x="3387498" y="1267750"/>
                  </a:lnTo>
                  <a:lnTo>
                    <a:pt x="3395301" y="1275509"/>
                  </a:lnTo>
                  <a:lnTo>
                    <a:pt x="3414556" y="1275509"/>
                  </a:lnTo>
                  <a:lnTo>
                    <a:pt x="3422361" y="1267750"/>
                  </a:lnTo>
                  <a:lnTo>
                    <a:pt x="3422361" y="1248609"/>
                  </a:lnTo>
                  <a:lnTo>
                    <a:pt x="3414556" y="1240850"/>
                  </a:lnTo>
                  <a:close/>
                </a:path>
                <a:path w="6176645" h="1778635">
                  <a:moveTo>
                    <a:pt x="3147274" y="1240850"/>
                  </a:moveTo>
                  <a:lnTo>
                    <a:pt x="3128020" y="1240850"/>
                  </a:lnTo>
                  <a:lnTo>
                    <a:pt x="3120216" y="1248609"/>
                  </a:lnTo>
                  <a:lnTo>
                    <a:pt x="3120216" y="1267750"/>
                  </a:lnTo>
                  <a:lnTo>
                    <a:pt x="3128020" y="1275509"/>
                  </a:lnTo>
                  <a:lnTo>
                    <a:pt x="3147274" y="1275509"/>
                  </a:lnTo>
                  <a:lnTo>
                    <a:pt x="3155078" y="1267750"/>
                  </a:lnTo>
                  <a:lnTo>
                    <a:pt x="3155078" y="1248609"/>
                  </a:lnTo>
                  <a:lnTo>
                    <a:pt x="3147274" y="1240850"/>
                  </a:lnTo>
                  <a:close/>
                </a:path>
                <a:path w="6176645" h="1778635">
                  <a:moveTo>
                    <a:pt x="741744" y="1240850"/>
                  </a:moveTo>
                  <a:lnTo>
                    <a:pt x="722490" y="1240850"/>
                  </a:lnTo>
                  <a:lnTo>
                    <a:pt x="714686" y="1248609"/>
                  </a:lnTo>
                  <a:lnTo>
                    <a:pt x="714686" y="1267750"/>
                  </a:lnTo>
                  <a:lnTo>
                    <a:pt x="722490" y="1275509"/>
                  </a:lnTo>
                  <a:lnTo>
                    <a:pt x="741744" y="1275509"/>
                  </a:lnTo>
                  <a:lnTo>
                    <a:pt x="749548" y="1267750"/>
                  </a:lnTo>
                  <a:lnTo>
                    <a:pt x="749548" y="1248609"/>
                  </a:lnTo>
                  <a:lnTo>
                    <a:pt x="741744" y="1240850"/>
                  </a:lnTo>
                  <a:close/>
                </a:path>
                <a:path w="6176645" h="1778635">
                  <a:moveTo>
                    <a:pt x="4291935" y="1235073"/>
                  </a:moveTo>
                  <a:lnTo>
                    <a:pt x="4272681" y="1235073"/>
                  </a:lnTo>
                  <a:lnTo>
                    <a:pt x="4264877" y="1242833"/>
                  </a:lnTo>
                  <a:lnTo>
                    <a:pt x="4264877" y="1261973"/>
                  </a:lnTo>
                  <a:lnTo>
                    <a:pt x="4272681" y="1269732"/>
                  </a:lnTo>
                  <a:lnTo>
                    <a:pt x="4291935" y="1269732"/>
                  </a:lnTo>
                  <a:lnTo>
                    <a:pt x="4299739" y="1261973"/>
                  </a:lnTo>
                  <a:lnTo>
                    <a:pt x="4299739" y="1242833"/>
                  </a:lnTo>
                  <a:lnTo>
                    <a:pt x="4291935" y="1235073"/>
                  </a:lnTo>
                  <a:close/>
                </a:path>
                <a:path w="6176645" h="1778635">
                  <a:moveTo>
                    <a:pt x="2682438" y="1229297"/>
                  </a:moveTo>
                  <a:lnTo>
                    <a:pt x="2663182" y="1229297"/>
                  </a:lnTo>
                  <a:lnTo>
                    <a:pt x="2655379" y="1237056"/>
                  </a:lnTo>
                  <a:lnTo>
                    <a:pt x="2655379" y="1256197"/>
                  </a:lnTo>
                  <a:lnTo>
                    <a:pt x="2663182" y="1263956"/>
                  </a:lnTo>
                  <a:lnTo>
                    <a:pt x="2682438" y="1263956"/>
                  </a:lnTo>
                  <a:lnTo>
                    <a:pt x="2690242" y="1256197"/>
                  </a:lnTo>
                  <a:lnTo>
                    <a:pt x="2690242" y="1237056"/>
                  </a:lnTo>
                  <a:lnTo>
                    <a:pt x="2682438" y="1229297"/>
                  </a:lnTo>
                  <a:close/>
                </a:path>
                <a:path w="6176645" h="1778635">
                  <a:moveTo>
                    <a:pt x="2153686" y="1223521"/>
                  </a:moveTo>
                  <a:lnTo>
                    <a:pt x="2134431" y="1223521"/>
                  </a:lnTo>
                  <a:lnTo>
                    <a:pt x="2126627" y="1231280"/>
                  </a:lnTo>
                  <a:lnTo>
                    <a:pt x="2126627" y="1250421"/>
                  </a:lnTo>
                  <a:lnTo>
                    <a:pt x="2134431" y="1258180"/>
                  </a:lnTo>
                  <a:lnTo>
                    <a:pt x="2153686" y="1258180"/>
                  </a:lnTo>
                  <a:lnTo>
                    <a:pt x="2161490" y="1250421"/>
                  </a:lnTo>
                  <a:lnTo>
                    <a:pt x="2161490" y="1231280"/>
                  </a:lnTo>
                  <a:lnTo>
                    <a:pt x="2153686" y="1223521"/>
                  </a:lnTo>
                  <a:close/>
                </a:path>
                <a:path w="6176645" h="1778635">
                  <a:moveTo>
                    <a:pt x="1822489" y="1223521"/>
                  </a:moveTo>
                  <a:lnTo>
                    <a:pt x="1803236" y="1223521"/>
                  </a:lnTo>
                  <a:lnTo>
                    <a:pt x="1795430" y="1231280"/>
                  </a:lnTo>
                  <a:lnTo>
                    <a:pt x="1795430" y="1250421"/>
                  </a:lnTo>
                  <a:lnTo>
                    <a:pt x="1803236" y="1258180"/>
                  </a:lnTo>
                  <a:lnTo>
                    <a:pt x="1822489" y="1258180"/>
                  </a:lnTo>
                  <a:lnTo>
                    <a:pt x="1830293" y="1250421"/>
                  </a:lnTo>
                  <a:lnTo>
                    <a:pt x="1830293" y="1231280"/>
                  </a:lnTo>
                  <a:lnTo>
                    <a:pt x="1822489" y="1223521"/>
                  </a:lnTo>
                  <a:close/>
                </a:path>
                <a:path w="6176645" h="1778635">
                  <a:moveTo>
                    <a:pt x="3275105" y="1217745"/>
                  </a:moveTo>
                  <a:lnTo>
                    <a:pt x="3255849" y="1217745"/>
                  </a:lnTo>
                  <a:lnTo>
                    <a:pt x="3248045" y="1225504"/>
                  </a:lnTo>
                  <a:lnTo>
                    <a:pt x="3248045" y="1244645"/>
                  </a:lnTo>
                  <a:lnTo>
                    <a:pt x="3255849" y="1252404"/>
                  </a:lnTo>
                  <a:lnTo>
                    <a:pt x="3275105" y="1252404"/>
                  </a:lnTo>
                  <a:lnTo>
                    <a:pt x="3282909" y="1244645"/>
                  </a:lnTo>
                  <a:lnTo>
                    <a:pt x="3282909" y="1225504"/>
                  </a:lnTo>
                  <a:lnTo>
                    <a:pt x="3275105" y="1217745"/>
                  </a:lnTo>
                  <a:close/>
                </a:path>
                <a:path w="6176645" h="1778635">
                  <a:moveTo>
                    <a:pt x="2566229" y="1217745"/>
                  </a:moveTo>
                  <a:lnTo>
                    <a:pt x="2546974" y="1217745"/>
                  </a:lnTo>
                  <a:lnTo>
                    <a:pt x="2539170" y="1225504"/>
                  </a:lnTo>
                  <a:lnTo>
                    <a:pt x="2539170" y="1244645"/>
                  </a:lnTo>
                  <a:lnTo>
                    <a:pt x="2546974" y="1252404"/>
                  </a:lnTo>
                  <a:lnTo>
                    <a:pt x="2566229" y="1252404"/>
                  </a:lnTo>
                  <a:lnTo>
                    <a:pt x="2574033" y="1244645"/>
                  </a:lnTo>
                  <a:lnTo>
                    <a:pt x="2574033" y="1225504"/>
                  </a:lnTo>
                  <a:lnTo>
                    <a:pt x="2566229" y="1217745"/>
                  </a:lnTo>
                  <a:close/>
                </a:path>
                <a:path w="6176645" h="1778635">
                  <a:moveTo>
                    <a:pt x="1706280" y="1217745"/>
                  </a:moveTo>
                  <a:lnTo>
                    <a:pt x="1687027" y="1217745"/>
                  </a:lnTo>
                  <a:lnTo>
                    <a:pt x="1679223" y="1225504"/>
                  </a:lnTo>
                  <a:lnTo>
                    <a:pt x="1679223" y="1244645"/>
                  </a:lnTo>
                  <a:lnTo>
                    <a:pt x="1687027" y="1252404"/>
                  </a:lnTo>
                  <a:lnTo>
                    <a:pt x="1706280" y="1252404"/>
                  </a:lnTo>
                  <a:lnTo>
                    <a:pt x="1714085" y="1244645"/>
                  </a:lnTo>
                  <a:lnTo>
                    <a:pt x="1714085" y="1225504"/>
                  </a:lnTo>
                  <a:lnTo>
                    <a:pt x="1706280" y="1217745"/>
                  </a:lnTo>
                  <a:close/>
                </a:path>
                <a:path w="6176645" h="1778635">
                  <a:moveTo>
                    <a:pt x="4594080" y="1211969"/>
                  </a:moveTo>
                  <a:lnTo>
                    <a:pt x="4574825" y="1211969"/>
                  </a:lnTo>
                  <a:lnTo>
                    <a:pt x="4567021" y="1219728"/>
                  </a:lnTo>
                  <a:lnTo>
                    <a:pt x="4567021" y="1238868"/>
                  </a:lnTo>
                  <a:lnTo>
                    <a:pt x="4574825" y="1246626"/>
                  </a:lnTo>
                  <a:lnTo>
                    <a:pt x="4594080" y="1246626"/>
                  </a:lnTo>
                  <a:lnTo>
                    <a:pt x="4601884" y="1238868"/>
                  </a:lnTo>
                  <a:lnTo>
                    <a:pt x="4601884" y="1219728"/>
                  </a:lnTo>
                  <a:lnTo>
                    <a:pt x="4594080" y="1211969"/>
                  </a:lnTo>
                  <a:close/>
                </a:path>
                <a:path w="6176645" h="1778635">
                  <a:moveTo>
                    <a:pt x="3978170" y="1211969"/>
                  </a:moveTo>
                  <a:lnTo>
                    <a:pt x="3958917" y="1211969"/>
                  </a:lnTo>
                  <a:lnTo>
                    <a:pt x="3951112" y="1219728"/>
                  </a:lnTo>
                  <a:lnTo>
                    <a:pt x="3951112" y="1238868"/>
                  </a:lnTo>
                  <a:lnTo>
                    <a:pt x="3958917" y="1246626"/>
                  </a:lnTo>
                  <a:lnTo>
                    <a:pt x="3978170" y="1246626"/>
                  </a:lnTo>
                  <a:lnTo>
                    <a:pt x="3985976" y="1238868"/>
                  </a:lnTo>
                  <a:lnTo>
                    <a:pt x="3985976" y="1219728"/>
                  </a:lnTo>
                  <a:lnTo>
                    <a:pt x="3978170" y="1211969"/>
                  </a:lnTo>
                  <a:close/>
                </a:path>
                <a:path w="6176645" h="1778635">
                  <a:moveTo>
                    <a:pt x="3612112" y="1211969"/>
                  </a:moveTo>
                  <a:lnTo>
                    <a:pt x="3592856" y="1211969"/>
                  </a:lnTo>
                  <a:lnTo>
                    <a:pt x="3585053" y="1219728"/>
                  </a:lnTo>
                  <a:lnTo>
                    <a:pt x="3585053" y="1238868"/>
                  </a:lnTo>
                  <a:lnTo>
                    <a:pt x="3592856" y="1246626"/>
                  </a:lnTo>
                  <a:lnTo>
                    <a:pt x="3612112" y="1246626"/>
                  </a:lnTo>
                  <a:lnTo>
                    <a:pt x="3619916" y="1238868"/>
                  </a:lnTo>
                  <a:lnTo>
                    <a:pt x="3619916" y="1219728"/>
                  </a:lnTo>
                  <a:lnTo>
                    <a:pt x="3612112" y="1211969"/>
                  </a:lnTo>
                  <a:close/>
                </a:path>
                <a:path w="6176645" h="1778635">
                  <a:moveTo>
                    <a:pt x="1369274" y="1211969"/>
                  </a:moveTo>
                  <a:lnTo>
                    <a:pt x="1350020" y="1211969"/>
                  </a:lnTo>
                  <a:lnTo>
                    <a:pt x="1342216" y="1219728"/>
                  </a:lnTo>
                  <a:lnTo>
                    <a:pt x="1342216" y="1238868"/>
                  </a:lnTo>
                  <a:lnTo>
                    <a:pt x="1350020" y="1246626"/>
                  </a:lnTo>
                  <a:lnTo>
                    <a:pt x="1369274" y="1246626"/>
                  </a:lnTo>
                  <a:lnTo>
                    <a:pt x="1377078" y="1238868"/>
                  </a:lnTo>
                  <a:lnTo>
                    <a:pt x="1377078" y="1219728"/>
                  </a:lnTo>
                  <a:lnTo>
                    <a:pt x="1369274" y="1211969"/>
                  </a:lnTo>
                  <a:close/>
                </a:path>
                <a:path w="6176645" h="1778635">
                  <a:moveTo>
                    <a:pt x="486083" y="1211969"/>
                  </a:moveTo>
                  <a:lnTo>
                    <a:pt x="466830" y="1211969"/>
                  </a:lnTo>
                  <a:lnTo>
                    <a:pt x="459024" y="1219728"/>
                  </a:lnTo>
                  <a:lnTo>
                    <a:pt x="459024" y="1238868"/>
                  </a:lnTo>
                  <a:lnTo>
                    <a:pt x="466830" y="1246626"/>
                  </a:lnTo>
                  <a:lnTo>
                    <a:pt x="486083" y="1246626"/>
                  </a:lnTo>
                  <a:lnTo>
                    <a:pt x="493887" y="1238868"/>
                  </a:lnTo>
                  <a:lnTo>
                    <a:pt x="493887" y="1219728"/>
                  </a:lnTo>
                  <a:lnTo>
                    <a:pt x="486083" y="1211969"/>
                  </a:lnTo>
                  <a:close/>
                </a:path>
                <a:path w="6176645" h="1778635">
                  <a:moveTo>
                    <a:pt x="4100189" y="1200417"/>
                  </a:moveTo>
                  <a:lnTo>
                    <a:pt x="4080936" y="1200417"/>
                  </a:lnTo>
                  <a:lnTo>
                    <a:pt x="4073131" y="1208176"/>
                  </a:lnTo>
                  <a:lnTo>
                    <a:pt x="4073131" y="1227316"/>
                  </a:lnTo>
                  <a:lnTo>
                    <a:pt x="4080936" y="1235075"/>
                  </a:lnTo>
                  <a:lnTo>
                    <a:pt x="4100189" y="1235075"/>
                  </a:lnTo>
                  <a:lnTo>
                    <a:pt x="4107995" y="1227316"/>
                  </a:lnTo>
                  <a:lnTo>
                    <a:pt x="4107995" y="1208176"/>
                  </a:lnTo>
                  <a:lnTo>
                    <a:pt x="4100189" y="1200417"/>
                  </a:lnTo>
                  <a:close/>
                </a:path>
                <a:path w="6176645" h="1778635">
                  <a:moveTo>
                    <a:pt x="2368673" y="1200417"/>
                  </a:moveTo>
                  <a:lnTo>
                    <a:pt x="2349418" y="1200417"/>
                  </a:lnTo>
                  <a:lnTo>
                    <a:pt x="2341614" y="1208176"/>
                  </a:lnTo>
                  <a:lnTo>
                    <a:pt x="2341614" y="1227316"/>
                  </a:lnTo>
                  <a:lnTo>
                    <a:pt x="2349418" y="1235075"/>
                  </a:lnTo>
                  <a:lnTo>
                    <a:pt x="2368673" y="1235075"/>
                  </a:lnTo>
                  <a:lnTo>
                    <a:pt x="2376477" y="1227316"/>
                  </a:lnTo>
                  <a:lnTo>
                    <a:pt x="2376477" y="1208176"/>
                  </a:lnTo>
                  <a:lnTo>
                    <a:pt x="2368673" y="1200417"/>
                  </a:lnTo>
                  <a:close/>
                </a:path>
                <a:path w="6176645" h="1778635">
                  <a:moveTo>
                    <a:pt x="2269895" y="1200417"/>
                  </a:moveTo>
                  <a:lnTo>
                    <a:pt x="2250641" y="1200417"/>
                  </a:lnTo>
                  <a:lnTo>
                    <a:pt x="2242837" y="1208176"/>
                  </a:lnTo>
                  <a:lnTo>
                    <a:pt x="2242837" y="1227316"/>
                  </a:lnTo>
                  <a:lnTo>
                    <a:pt x="2250641" y="1235075"/>
                  </a:lnTo>
                  <a:lnTo>
                    <a:pt x="2269895" y="1235075"/>
                  </a:lnTo>
                  <a:lnTo>
                    <a:pt x="2277700" y="1227316"/>
                  </a:lnTo>
                  <a:lnTo>
                    <a:pt x="2277700" y="1208176"/>
                  </a:lnTo>
                  <a:lnTo>
                    <a:pt x="2269895" y="1200417"/>
                  </a:lnTo>
                  <a:close/>
                </a:path>
                <a:path w="6176645" h="1778635">
                  <a:moveTo>
                    <a:pt x="1956131" y="1200417"/>
                  </a:moveTo>
                  <a:lnTo>
                    <a:pt x="1936877" y="1200417"/>
                  </a:lnTo>
                  <a:lnTo>
                    <a:pt x="1929072" y="1208176"/>
                  </a:lnTo>
                  <a:lnTo>
                    <a:pt x="1929072" y="1227316"/>
                  </a:lnTo>
                  <a:lnTo>
                    <a:pt x="1936877" y="1235075"/>
                  </a:lnTo>
                  <a:lnTo>
                    <a:pt x="1956131" y="1235075"/>
                  </a:lnTo>
                  <a:lnTo>
                    <a:pt x="1963935" y="1227316"/>
                  </a:lnTo>
                  <a:lnTo>
                    <a:pt x="1963935" y="1208176"/>
                  </a:lnTo>
                  <a:lnTo>
                    <a:pt x="1956131" y="1200417"/>
                  </a:lnTo>
                  <a:close/>
                </a:path>
                <a:path w="6176645" h="1778635">
                  <a:moveTo>
                    <a:pt x="1136855" y="1200417"/>
                  </a:moveTo>
                  <a:lnTo>
                    <a:pt x="1117601" y="1200417"/>
                  </a:lnTo>
                  <a:lnTo>
                    <a:pt x="1109797" y="1208176"/>
                  </a:lnTo>
                  <a:lnTo>
                    <a:pt x="1109797" y="1227316"/>
                  </a:lnTo>
                  <a:lnTo>
                    <a:pt x="1117601" y="1235075"/>
                  </a:lnTo>
                  <a:lnTo>
                    <a:pt x="1136855" y="1235075"/>
                  </a:lnTo>
                  <a:lnTo>
                    <a:pt x="1144659" y="1227316"/>
                  </a:lnTo>
                  <a:lnTo>
                    <a:pt x="1144659" y="1208176"/>
                  </a:lnTo>
                  <a:lnTo>
                    <a:pt x="1136855" y="1200417"/>
                  </a:lnTo>
                  <a:close/>
                </a:path>
                <a:path w="6176645" h="1778635">
                  <a:moveTo>
                    <a:pt x="3867772" y="1194642"/>
                  </a:moveTo>
                  <a:lnTo>
                    <a:pt x="3848517" y="1194642"/>
                  </a:lnTo>
                  <a:lnTo>
                    <a:pt x="3840713" y="1202399"/>
                  </a:lnTo>
                  <a:lnTo>
                    <a:pt x="3840713" y="1221540"/>
                  </a:lnTo>
                  <a:lnTo>
                    <a:pt x="3848517" y="1229299"/>
                  </a:lnTo>
                  <a:lnTo>
                    <a:pt x="3867772" y="1229299"/>
                  </a:lnTo>
                  <a:lnTo>
                    <a:pt x="3875576" y="1221540"/>
                  </a:lnTo>
                  <a:lnTo>
                    <a:pt x="3875576" y="1202399"/>
                  </a:lnTo>
                  <a:lnTo>
                    <a:pt x="3867772" y="1194642"/>
                  </a:lnTo>
                  <a:close/>
                </a:path>
                <a:path w="6176645" h="1778635">
                  <a:moveTo>
                    <a:pt x="1473861" y="1194642"/>
                  </a:moveTo>
                  <a:lnTo>
                    <a:pt x="1454608" y="1194642"/>
                  </a:lnTo>
                  <a:lnTo>
                    <a:pt x="1446804" y="1202399"/>
                  </a:lnTo>
                  <a:lnTo>
                    <a:pt x="1446804" y="1221540"/>
                  </a:lnTo>
                  <a:lnTo>
                    <a:pt x="1454608" y="1229299"/>
                  </a:lnTo>
                  <a:lnTo>
                    <a:pt x="1473861" y="1229299"/>
                  </a:lnTo>
                  <a:lnTo>
                    <a:pt x="1481667" y="1221540"/>
                  </a:lnTo>
                  <a:lnTo>
                    <a:pt x="1481667" y="1202399"/>
                  </a:lnTo>
                  <a:lnTo>
                    <a:pt x="1473861" y="1194642"/>
                  </a:lnTo>
                  <a:close/>
                </a:path>
                <a:path w="6176645" h="1778635">
                  <a:moveTo>
                    <a:pt x="2996203" y="1183088"/>
                  </a:moveTo>
                  <a:lnTo>
                    <a:pt x="2976949" y="1183088"/>
                  </a:lnTo>
                  <a:lnTo>
                    <a:pt x="2969144" y="1190847"/>
                  </a:lnTo>
                  <a:lnTo>
                    <a:pt x="2969144" y="1209987"/>
                  </a:lnTo>
                  <a:lnTo>
                    <a:pt x="2976949" y="1217745"/>
                  </a:lnTo>
                  <a:lnTo>
                    <a:pt x="2996203" y="1217745"/>
                  </a:lnTo>
                  <a:lnTo>
                    <a:pt x="3004007" y="1209987"/>
                  </a:lnTo>
                  <a:lnTo>
                    <a:pt x="3004007" y="1190847"/>
                  </a:lnTo>
                  <a:lnTo>
                    <a:pt x="2996203" y="1183088"/>
                  </a:lnTo>
                  <a:close/>
                </a:path>
                <a:path w="6176645" h="1778635">
                  <a:moveTo>
                    <a:pt x="875384" y="1183088"/>
                  </a:moveTo>
                  <a:lnTo>
                    <a:pt x="856131" y="1183088"/>
                  </a:lnTo>
                  <a:lnTo>
                    <a:pt x="848325" y="1190847"/>
                  </a:lnTo>
                  <a:lnTo>
                    <a:pt x="848325" y="1209987"/>
                  </a:lnTo>
                  <a:lnTo>
                    <a:pt x="856131" y="1217745"/>
                  </a:lnTo>
                  <a:lnTo>
                    <a:pt x="875384" y="1217745"/>
                  </a:lnTo>
                  <a:lnTo>
                    <a:pt x="883189" y="1209987"/>
                  </a:lnTo>
                  <a:lnTo>
                    <a:pt x="883189" y="1190847"/>
                  </a:lnTo>
                  <a:lnTo>
                    <a:pt x="875384" y="1183088"/>
                  </a:lnTo>
                  <a:close/>
                </a:path>
                <a:path w="6176645" h="1778635">
                  <a:moveTo>
                    <a:pt x="4483680" y="1177312"/>
                  </a:moveTo>
                  <a:lnTo>
                    <a:pt x="4464425" y="1177312"/>
                  </a:lnTo>
                  <a:lnTo>
                    <a:pt x="4456621" y="1185071"/>
                  </a:lnTo>
                  <a:lnTo>
                    <a:pt x="4456621" y="1204211"/>
                  </a:lnTo>
                  <a:lnTo>
                    <a:pt x="4464425" y="1211969"/>
                  </a:lnTo>
                  <a:lnTo>
                    <a:pt x="4483680" y="1211969"/>
                  </a:lnTo>
                  <a:lnTo>
                    <a:pt x="4491484" y="1204211"/>
                  </a:lnTo>
                  <a:lnTo>
                    <a:pt x="4491484" y="1185071"/>
                  </a:lnTo>
                  <a:lnTo>
                    <a:pt x="4483680" y="1177312"/>
                  </a:lnTo>
                  <a:close/>
                </a:path>
                <a:path w="6176645" h="1778635">
                  <a:moveTo>
                    <a:pt x="2473261" y="1177312"/>
                  </a:moveTo>
                  <a:lnTo>
                    <a:pt x="2454008" y="1177312"/>
                  </a:lnTo>
                  <a:lnTo>
                    <a:pt x="2446204" y="1185071"/>
                  </a:lnTo>
                  <a:lnTo>
                    <a:pt x="2446204" y="1204211"/>
                  </a:lnTo>
                  <a:lnTo>
                    <a:pt x="2454008" y="1211969"/>
                  </a:lnTo>
                  <a:lnTo>
                    <a:pt x="2473261" y="1211969"/>
                  </a:lnTo>
                  <a:lnTo>
                    <a:pt x="2481066" y="1204211"/>
                  </a:lnTo>
                  <a:lnTo>
                    <a:pt x="2481066" y="1185071"/>
                  </a:lnTo>
                  <a:lnTo>
                    <a:pt x="2473261" y="1177312"/>
                  </a:lnTo>
                  <a:close/>
                </a:path>
                <a:path w="6176645" h="1778635">
                  <a:moveTo>
                    <a:pt x="1584261" y="1177312"/>
                  </a:moveTo>
                  <a:lnTo>
                    <a:pt x="1565007" y="1177312"/>
                  </a:lnTo>
                  <a:lnTo>
                    <a:pt x="1557202" y="1185071"/>
                  </a:lnTo>
                  <a:lnTo>
                    <a:pt x="1557202" y="1204211"/>
                  </a:lnTo>
                  <a:lnTo>
                    <a:pt x="1565007" y="1211969"/>
                  </a:lnTo>
                  <a:lnTo>
                    <a:pt x="1584261" y="1211969"/>
                  </a:lnTo>
                  <a:lnTo>
                    <a:pt x="1592065" y="1204211"/>
                  </a:lnTo>
                  <a:lnTo>
                    <a:pt x="1592065" y="1185071"/>
                  </a:lnTo>
                  <a:lnTo>
                    <a:pt x="1584261" y="1177312"/>
                  </a:lnTo>
                  <a:close/>
                </a:path>
                <a:path w="6176645" h="1778635">
                  <a:moveTo>
                    <a:pt x="4896223" y="1165759"/>
                  </a:moveTo>
                  <a:lnTo>
                    <a:pt x="4876968" y="1165759"/>
                  </a:lnTo>
                  <a:lnTo>
                    <a:pt x="4869166" y="1173518"/>
                  </a:lnTo>
                  <a:lnTo>
                    <a:pt x="4869166" y="1192659"/>
                  </a:lnTo>
                  <a:lnTo>
                    <a:pt x="4876968" y="1200417"/>
                  </a:lnTo>
                  <a:lnTo>
                    <a:pt x="4896223" y="1200417"/>
                  </a:lnTo>
                  <a:lnTo>
                    <a:pt x="4904027" y="1192659"/>
                  </a:lnTo>
                  <a:lnTo>
                    <a:pt x="4904027" y="1173518"/>
                  </a:lnTo>
                  <a:lnTo>
                    <a:pt x="4896223" y="1165759"/>
                  </a:lnTo>
                  <a:close/>
                </a:path>
                <a:path w="6176645" h="1778635">
                  <a:moveTo>
                    <a:pt x="3728321" y="1159983"/>
                  </a:moveTo>
                  <a:lnTo>
                    <a:pt x="3709066" y="1159983"/>
                  </a:lnTo>
                  <a:lnTo>
                    <a:pt x="3701262" y="1167742"/>
                  </a:lnTo>
                  <a:lnTo>
                    <a:pt x="3701262" y="1186883"/>
                  </a:lnTo>
                  <a:lnTo>
                    <a:pt x="3709066" y="1194642"/>
                  </a:lnTo>
                  <a:lnTo>
                    <a:pt x="3728321" y="1194642"/>
                  </a:lnTo>
                  <a:lnTo>
                    <a:pt x="3736125" y="1186883"/>
                  </a:lnTo>
                  <a:lnTo>
                    <a:pt x="3736125" y="1167742"/>
                  </a:lnTo>
                  <a:lnTo>
                    <a:pt x="3728321" y="1159983"/>
                  </a:lnTo>
                  <a:close/>
                </a:path>
                <a:path w="6176645" h="1778635">
                  <a:moveTo>
                    <a:pt x="3495902" y="1159983"/>
                  </a:moveTo>
                  <a:lnTo>
                    <a:pt x="3476647" y="1159983"/>
                  </a:lnTo>
                  <a:lnTo>
                    <a:pt x="3468843" y="1167742"/>
                  </a:lnTo>
                  <a:lnTo>
                    <a:pt x="3468843" y="1186883"/>
                  </a:lnTo>
                  <a:lnTo>
                    <a:pt x="3476647" y="1194642"/>
                  </a:lnTo>
                  <a:lnTo>
                    <a:pt x="3495902" y="1194642"/>
                  </a:lnTo>
                  <a:lnTo>
                    <a:pt x="3503706" y="1186883"/>
                  </a:lnTo>
                  <a:lnTo>
                    <a:pt x="3503706" y="1167742"/>
                  </a:lnTo>
                  <a:lnTo>
                    <a:pt x="3495902" y="1159983"/>
                  </a:lnTo>
                  <a:close/>
                </a:path>
                <a:path w="6176645" h="1778635">
                  <a:moveTo>
                    <a:pt x="590673" y="1154207"/>
                  </a:moveTo>
                  <a:lnTo>
                    <a:pt x="571418" y="1154207"/>
                  </a:lnTo>
                  <a:lnTo>
                    <a:pt x="563614" y="1161966"/>
                  </a:lnTo>
                  <a:lnTo>
                    <a:pt x="563614" y="1181107"/>
                  </a:lnTo>
                  <a:lnTo>
                    <a:pt x="571418" y="1188866"/>
                  </a:lnTo>
                  <a:lnTo>
                    <a:pt x="590673" y="1188866"/>
                  </a:lnTo>
                  <a:lnTo>
                    <a:pt x="598477" y="1181107"/>
                  </a:lnTo>
                  <a:lnTo>
                    <a:pt x="598477" y="1161966"/>
                  </a:lnTo>
                  <a:lnTo>
                    <a:pt x="590673" y="1154207"/>
                  </a:lnTo>
                  <a:close/>
                </a:path>
                <a:path w="6176645" h="1778635">
                  <a:moveTo>
                    <a:pt x="2862562" y="1148430"/>
                  </a:moveTo>
                  <a:lnTo>
                    <a:pt x="2843307" y="1148430"/>
                  </a:lnTo>
                  <a:lnTo>
                    <a:pt x="2835504" y="1156188"/>
                  </a:lnTo>
                  <a:lnTo>
                    <a:pt x="2835504" y="1175330"/>
                  </a:lnTo>
                  <a:lnTo>
                    <a:pt x="2843307" y="1183088"/>
                  </a:lnTo>
                  <a:lnTo>
                    <a:pt x="2862562" y="1183088"/>
                  </a:lnTo>
                  <a:lnTo>
                    <a:pt x="2870367" y="1175330"/>
                  </a:lnTo>
                  <a:lnTo>
                    <a:pt x="2870367" y="1156188"/>
                  </a:lnTo>
                  <a:lnTo>
                    <a:pt x="2862562" y="1148430"/>
                  </a:lnTo>
                  <a:close/>
                </a:path>
                <a:path w="6176645" h="1778635">
                  <a:moveTo>
                    <a:pt x="985784" y="1148430"/>
                  </a:moveTo>
                  <a:lnTo>
                    <a:pt x="966529" y="1148430"/>
                  </a:lnTo>
                  <a:lnTo>
                    <a:pt x="958725" y="1156188"/>
                  </a:lnTo>
                  <a:lnTo>
                    <a:pt x="958725" y="1175330"/>
                  </a:lnTo>
                  <a:lnTo>
                    <a:pt x="966529" y="1183088"/>
                  </a:lnTo>
                  <a:lnTo>
                    <a:pt x="985784" y="1183088"/>
                  </a:lnTo>
                  <a:lnTo>
                    <a:pt x="993588" y="1175330"/>
                  </a:lnTo>
                  <a:lnTo>
                    <a:pt x="993588" y="1156188"/>
                  </a:lnTo>
                  <a:lnTo>
                    <a:pt x="985784" y="1148430"/>
                  </a:lnTo>
                  <a:close/>
                </a:path>
                <a:path w="6176645" h="1778635">
                  <a:moveTo>
                    <a:pt x="4780014" y="1142654"/>
                  </a:moveTo>
                  <a:lnTo>
                    <a:pt x="4760760" y="1142654"/>
                  </a:lnTo>
                  <a:lnTo>
                    <a:pt x="4752955" y="1150412"/>
                  </a:lnTo>
                  <a:lnTo>
                    <a:pt x="4752955" y="1169554"/>
                  </a:lnTo>
                  <a:lnTo>
                    <a:pt x="4760760" y="1177312"/>
                  </a:lnTo>
                  <a:lnTo>
                    <a:pt x="4780014" y="1177312"/>
                  </a:lnTo>
                  <a:lnTo>
                    <a:pt x="4787818" y="1169554"/>
                  </a:lnTo>
                  <a:lnTo>
                    <a:pt x="4787818" y="1150412"/>
                  </a:lnTo>
                  <a:lnTo>
                    <a:pt x="4780014" y="1142654"/>
                  </a:lnTo>
                  <a:close/>
                </a:path>
                <a:path w="6176645" h="1778635">
                  <a:moveTo>
                    <a:pt x="4228020" y="1142654"/>
                  </a:moveTo>
                  <a:lnTo>
                    <a:pt x="4208766" y="1142654"/>
                  </a:lnTo>
                  <a:lnTo>
                    <a:pt x="4200961" y="1150412"/>
                  </a:lnTo>
                  <a:lnTo>
                    <a:pt x="4200961" y="1169554"/>
                  </a:lnTo>
                  <a:lnTo>
                    <a:pt x="4208766" y="1177312"/>
                  </a:lnTo>
                  <a:lnTo>
                    <a:pt x="4228020" y="1177312"/>
                  </a:lnTo>
                  <a:lnTo>
                    <a:pt x="4235824" y="1169554"/>
                  </a:lnTo>
                  <a:lnTo>
                    <a:pt x="4235824" y="1150412"/>
                  </a:lnTo>
                  <a:lnTo>
                    <a:pt x="4228020" y="1142654"/>
                  </a:lnTo>
                  <a:close/>
                </a:path>
                <a:path w="6176645" h="1778635">
                  <a:moveTo>
                    <a:pt x="3124033" y="1142654"/>
                  </a:moveTo>
                  <a:lnTo>
                    <a:pt x="3104779" y="1142654"/>
                  </a:lnTo>
                  <a:lnTo>
                    <a:pt x="3096975" y="1150412"/>
                  </a:lnTo>
                  <a:lnTo>
                    <a:pt x="3096975" y="1169554"/>
                  </a:lnTo>
                  <a:lnTo>
                    <a:pt x="3104779" y="1177312"/>
                  </a:lnTo>
                  <a:lnTo>
                    <a:pt x="3124033" y="1177312"/>
                  </a:lnTo>
                  <a:lnTo>
                    <a:pt x="3131837" y="1169554"/>
                  </a:lnTo>
                  <a:lnTo>
                    <a:pt x="3131837" y="1150412"/>
                  </a:lnTo>
                  <a:lnTo>
                    <a:pt x="3124033" y="1142654"/>
                  </a:lnTo>
                  <a:close/>
                </a:path>
                <a:path w="6176645" h="1778635">
                  <a:moveTo>
                    <a:pt x="695260" y="1142654"/>
                  </a:moveTo>
                  <a:lnTo>
                    <a:pt x="676007" y="1142654"/>
                  </a:lnTo>
                  <a:lnTo>
                    <a:pt x="668201" y="1150412"/>
                  </a:lnTo>
                  <a:lnTo>
                    <a:pt x="668201" y="1169554"/>
                  </a:lnTo>
                  <a:lnTo>
                    <a:pt x="676007" y="1177312"/>
                  </a:lnTo>
                  <a:lnTo>
                    <a:pt x="695260" y="1177312"/>
                  </a:lnTo>
                  <a:lnTo>
                    <a:pt x="703064" y="1169554"/>
                  </a:lnTo>
                  <a:lnTo>
                    <a:pt x="703064" y="1150412"/>
                  </a:lnTo>
                  <a:lnTo>
                    <a:pt x="695260" y="1142654"/>
                  </a:lnTo>
                  <a:close/>
                </a:path>
                <a:path w="6176645" h="1778635">
                  <a:moveTo>
                    <a:pt x="4675426" y="1136878"/>
                  </a:moveTo>
                  <a:lnTo>
                    <a:pt x="4656173" y="1136878"/>
                  </a:lnTo>
                  <a:lnTo>
                    <a:pt x="4648367" y="1144635"/>
                  </a:lnTo>
                  <a:lnTo>
                    <a:pt x="4648367" y="1163778"/>
                  </a:lnTo>
                  <a:lnTo>
                    <a:pt x="4656173" y="1171536"/>
                  </a:lnTo>
                  <a:lnTo>
                    <a:pt x="4675426" y="1171536"/>
                  </a:lnTo>
                  <a:lnTo>
                    <a:pt x="4683230" y="1163778"/>
                  </a:lnTo>
                  <a:lnTo>
                    <a:pt x="4683230" y="1144635"/>
                  </a:lnTo>
                  <a:lnTo>
                    <a:pt x="4675426" y="1136878"/>
                  </a:lnTo>
                  <a:close/>
                </a:path>
                <a:path w="6176645" h="1778635">
                  <a:moveTo>
                    <a:pt x="1247254" y="1125326"/>
                  </a:moveTo>
                  <a:lnTo>
                    <a:pt x="1228001" y="1125326"/>
                  </a:lnTo>
                  <a:lnTo>
                    <a:pt x="1220195" y="1133085"/>
                  </a:lnTo>
                  <a:lnTo>
                    <a:pt x="1220195" y="1152225"/>
                  </a:lnTo>
                  <a:lnTo>
                    <a:pt x="1228001" y="1159983"/>
                  </a:lnTo>
                  <a:lnTo>
                    <a:pt x="1247254" y="1159983"/>
                  </a:lnTo>
                  <a:lnTo>
                    <a:pt x="1255058" y="1152225"/>
                  </a:lnTo>
                  <a:lnTo>
                    <a:pt x="1255058" y="1133085"/>
                  </a:lnTo>
                  <a:lnTo>
                    <a:pt x="1247254" y="1125326"/>
                  </a:lnTo>
                  <a:close/>
                </a:path>
                <a:path w="6176645" h="1778635">
                  <a:moveTo>
                    <a:pt x="3373883" y="1119550"/>
                  </a:moveTo>
                  <a:lnTo>
                    <a:pt x="3354630" y="1119550"/>
                  </a:lnTo>
                  <a:lnTo>
                    <a:pt x="3346824" y="1127309"/>
                  </a:lnTo>
                  <a:lnTo>
                    <a:pt x="3346824" y="1146449"/>
                  </a:lnTo>
                  <a:lnTo>
                    <a:pt x="3354630" y="1154207"/>
                  </a:lnTo>
                  <a:lnTo>
                    <a:pt x="3373883" y="1154207"/>
                  </a:lnTo>
                  <a:lnTo>
                    <a:pt x="3381688" y="1146449"/>
                  </a:lnTo>
                  <a:lnTo>
                    <a:pt x="3381688" y="1127309"/>
                  </a:lnTo>
                  <a:lnTo>
                    <a:pt x="3373883" y="1119550"/>
                  </a:lnTo>
                  <a:close/>
                </a:path>
                <a:path w="6176645" h="1778635">
                  <a:moveTo>
                    <a:pt x="2624333" y="1119550"/>
                  </a:moveTo>
                  <a:lnTo>
                    <a:pt x="2605078" y="1119550"/>
                  </a:lnTo>
                  <a:lnTo>
                    <a:pt x="2597274" y="1127309"/>
                  </a:lnTo>
                  <a:lnTo>
                    <a:pt x="2597274" y="1146449"/>
                  </a:lnTo>
                  <a:lnTo>
                    <a:pt x="2605078" y="1154207"/>
                  </a:lnTo>
                  <a:lnTo>
                    <a:pt x="2624333" y="1154207"/>
                  </a:lnTo>
                  <a:lnTo>
                    <a:pt x="2632138" y="1146449"/>
                  </a:lnTo>
                  <a:lnTo>
                    <a:pt x="2632138" y="1127309"/>
                  </a:lnTo>
                  <a:lnTo>
                    <a:pt x="2624333" y="1119550"/>
                  </a:lnTo>
                  <a:close/>
                </a:path>
                <a:path w="6176645" h="1778635">
                  <a:moveTo>
                    <a:pt x="4361662" y="1113774"/>
                  </a:moveTo>
                  <a:lnTo>
                    <a:pt x="4342408" y="1113774"/>
                  </a:lnTo>
                  <a:lnTo>
                    <a:pt x="4334603" y="1121533"/>
                  </a:lnTo>
                  <a:lnTo>
                    <a:pt x="4334603" y="1140673"/>
                  </a:lnTo>
                  <a:lnTo>
                    <a:pt x="4342408" y="1148431"/>
                  </a:lnTo>
                  <a:lnTo>
                    <a:pt x="4361662" y="1148431"/>
                  </a:lnTo>
                  <a:lnTo>
                    <a:pt x="4369466" y="1140673"/>
                  </a:lnTo>
                  <a:lnTo>
                    <a:pt x="4369466" y="1121533"/>
                  </a:lnTo>
                  <a:lnTo>
                    <a:pt x="4361662" y="1113774"/>
                  </a:lnTo>
                  <a:close/>
                </a:path>
                <a:path w="6176645" h="1778635">
                  <a:moveTo>
                    <a:pt x="4071138" y="1113774"/>
                  </a:moveTo>
                  <a:lnTo>
                    <a:pt x="4051884" y="1113774"/>
                  </a:lnTo>
                  <a:lnTo>
                    <a:pt x="4044080" y="1121533"/>
                  </a:lnTo>
                  <a:lnTo>
                    <a:pt x="4044080" y="1140673"/>
                  </a:lnTo>
                  <a:lnTo>
                    <a:pt x="4051884" y="1148431"/>
                  </a:lnTo>
                  <a:lnTo>
                    <a:pt x="4071138" y="1148431"/>
                  </a:lnTo>
                  <a:lnTo>
                    <a:pt x="4078942" y="1140673"/>
                  </a:lnTo>
                  <a:lnTo>
                    <a:pt x="4078942" y="1121533"/>
                  </a:lnTo>
                  <a:lnTo>
                    <a:pt x="4071138" y="1113774"/>
                  </a:lnTo>
                  <a:close/>
                </a:path>
                <a:path w="6176645" h="1778635">
                  <a:moveTo>
                    <a:pt x="2072339" y="1113774"/>
                  </a:moveTo>
                  <a:lnTo>
                    <a:pt x="2053085" y="1113774"/>
                  </a:lnTo>
                  <a:lnTo>
                    <a:pt x="2045281" y="1121533"/>
                  </a:lnTo>
                  <a:lnTo>
                    <a:pt x="2045281" y="1140673"/>
                  </a:lnTo>
                  <a:lnTo>
                    <a:pt x="2053085" y="1148431"/>
                  </a:lnTo>
                  <a:lnTo>
                    <a:pt x="2072339" y="1148431"/>
                  </a:lnTo>
                  <a:lnTo>
                    <a:pt x="2080144" y="1140673"/>
                  </a:lnTo>
                  <a:lnTo>
                    <a:pt x="2080144" y="1121533"/>
                  </a:lnTo>
                  <a:lnTo>
                    <a:pt x="2072339" y="1113774"/>
                  </a:lnTo>
                  <a:close/>
                </a:path>
                <a:path w="6176645" h="1778635">
                  <a:moveTo>
                    <a:pt x="1799248" y="1113774"/>
                  </a:moveTo>
                  <a:lnTo>
                    <a:pt x="1779993" y="1113774"/>
                  </a:lnTo>
                  <a:lnTo>
                    <a:pt x="1772189" y="1121533"/>
                  </a:lnTo>
                  <a:lnTo>
                    <a:pt x="1772189" y="1140673"/>
                  </a:lnTo>
                  <a:lnTo>
                    <a:pt x="1779993" y="1148431"/>
                  </a:lnTo>
                  <a:lnTo>
                    <a:pt x="1799248" y="1148431"/>
                  </a:lnTo>
                  <a:lnTo>
                    <a:pt x="1807052" y="1140673"/>
                  </a:lnTo>
                  <a:lnTo>
                    <a:pt x="1807052" y="1121533"/>
                  </a:lnTo>
                  <a:lnTo>
                    <a:pt x="1799248" y="1113774"/>
                  </a:lnTo>
                  <a:close/>
                </a:path>
                <a:path w="6176645" h="1778635">
                  <a:moveTo>
                    <a:pt x="3240242" y="1107998"/>
                  </a:moveTo>
                  <a:lnTo>
                    <a:pt x="3220986" y="1107998"/>
                  </a:lnTo>
                  <a:lnTo>
                    <a:pt x="3213183" y="1115755"/>
                  </a:lnTo>
                  <a:lnTo>
                    <a:pt x="3213183" y="1134897"/>
                  </a:lnTo>
                  <a:lnTo>
                    <a:pt x="3220986" y="1142655"/>
                  </a:lnTo>
                  <a:lnTo>
                    <a:pt x="3240242" y="1142655"/>
                  </a:lnTo>
                  <a:lnTo>
                    <a:pt x="3248046" y="1134897"/>
                  </a:lnTo>
                  <a:lnTo>
                    <a:pt x="3248046" y="1115755"/>
                  </a:lnTo>
                  <a:lnTo>
                    <a:pt x="3240242" y="1107998"/>
                  </a:lnTo>
                  <a:close/>
                </a:path>
                <a:path w="6176645" h="1778635">
                  <a:moveTo>
                    <a:pt x="2746353" y="1107998"/>
                  </a:moveTo>
                  <a:lnTo>
                    <a:pt x="2727098" y="1107998"/>
                  </a:lnTo>
                  <a:lnTo>
                    <a:pt x="2719294" y="1115755"/>
                  </a:lnTo>
                  <a:lnTo>
                    <a:pt x="2719294" y="1134897"/>
                  </a:lnTo>
                  <a:lnTo>
                    <a:pt x="2727098" y="1142655"/>
                  </a:lnTo>
                  <a:lnTo>
                    <a:pt x="2746353" y="1142655"/>
                  </a:lnTo>
                  <a:lnTo>
                    <a:pt x="2754157" y="1134897"/>
                  </a:lnTo>
                  <a:lnTo>
                    <a:pt x="2754157" y="1115755"/>
                  </a:lnTo>
                  <a:lnTo>
                    <a:pt x="2746353" y="1107998"/>
                  </a:lnTo>
                  <a:close/>
                </a:path>
                <a:path w="6176645" h="1778635">
                  <a:moveTo>
                    <a:pt x="2188549" y="1107998"/>
                  </a:moveTo>
                  <a:lnTo>
                    <a:pt x="2169294" y="1107998"/>
                  </a:lnTo>
                  <a:lnTo>
                    <a:pt x="2161490" y="1115755"/>
                  </a:lnTo>
                  <a:lnTo>
                    <a:pt x="2161490" y="1134897"/>
                  </a:lnTo>
                  <a:lnTo>
                    <a:pt x="2169294" y="1142655"/>
                  </a:lnTo>
                  <a:lnTo>
                    <a:pt x="2188549" y="1142655"/>
                  </a:lnTo>
                  <a:lnTo>
                    <a:pt x="2196353" y="1134897"/>
                  </a:lnTo>
                  <a:lnTo>
                    <a:pt x="2196353" y="1115755"/>
                  </a:lnTo>
                  <a:lnTo>
                    <a:pt x="2188549" y="1107998"/>
                  </a:lnTo>
                  <a:close/>
                </a:path>
                <a:path w="6176645" h="1778635">
                  <a:moveTo>
                    <a:pt x="1938699" y="1102221"/>
                  </a:moveTo>
                  <a:lnTo>
                    <a:pt x="1919444" y="1102221"/>
                  </a:lnTo>
                  <a:lnTo>
                    <a:pt x="1911640" y="1109979"/>
                  </a:lnTo>
                  <a:lnTo>
                    <a:pt x="1911640" y="1129120"/>
                  </a:lnTo>
                  <a:lnTo>
                    <a:pt x="1919444" y="1136878"/>
                  </a:lnTo>
                  <a:lnTo>
                    <a:pt x="1938699" y="1136878"/>
                  </a:lnTo>
                  <a:lnTo>
                    <a:pt x="1946503" y="1129120"/>
                  </a:lnTo>
                  <a:lnTo>
                    <a:pt x="1946503" y="1109979"/>
                  </a:lnTo>
                  <a:lnTo>
                    <a:pt x="1938699" y="1102221"/>
                  </a:lnTo>
                  <a:close/>
                </a:path>
                <a:path w="6176645" h="1778635">
                  <a:moveTo>
                    <a:pt x="1671417" y="1102221"/>
                  </a:moveTo>
                  <a:lnTo>
                    <a:pt x="1652164" y="1102221"/>
                  </a:lnTo>
                  <a:lnTo>
                    <a:pt x="1644359" y="1109979"/>
                  </a:lnTo>
                  <a:lnTo>
                    <a:pt x="1644359" y="1129120"/>
                  </a:lnTo>
                  <a:lnTo>
                    <a:pt x="1652164" y="1136878"/>
                  </a:lnTo>
                  <a:lnTo>
                    <a:pt x="1671417" y="1136878"/>
                  </a:lnTo>
                  <a:lnTo>
                    <a:pt x="1679223" y="1129120"/>
                  </a:lnTo>
                  <a:lnTo>
                    <a:pt x="1679223" y="1109979"/>
                  </a:lnTo>
                  <a:lnTo>
                    <a:pt x="1671417" y="1102221"/>
                  </a:lnTo>
                  <a:close/>
                </a:path>
                <a:path w="6176645" h="1778635">
                  <a:moveTo>
                    <a:pt x="1101992" y="1102221"/>
                  </a:moveTo>
                  <a:lnTo>
                    <a:pt x="1082739" y="1102221"/>
                  </a:lnTo>
                  <a:lnTo>
                    <a:pt x="1074934" y="1109979"/>
                  </a:lnTo>
                  <a:lnTo>
                    <a:pt x="1074934" y="1129120"/>
                  </a:lnTo>
                  <a:lnTo>
                    <a:pt x="1082739" y="1136878"/>
                  </a:lnTo>
                  <a:lnTo>
                    <a:pt x="1101992" y="1136878"/>
                  </a:lnTo>
                  <a:lnTo>
                    <a:pt x="1109797" y="1129120"/>
                  </a:lnTo>
                  <a:lnTo>
                    <a:pt x="1109797" y="1109979"/>
                  </a:lnTo>
                  <a:lnTo>
                    <a:pt x="1101992" y="1102221"/>
                  </a:lnTo>
                  <a:close/>
                </a:path>
                <a:path w="6176645" h="1778635">
                  <a:moveTo>
                    <a:pt x="491893" y="1096445"/>
                  </a:moveTo>
                  <a:lnTo>
                    <a:pt x="472640" y="1096445"/>
                  </a:lnTo>
                  <a:lnTo>
                    <a:pt x="464835" y="1104204"/>
                  </a:lnTo>
                  <a:lnTo>
                    <a:pt x="464835" y="1123344"/>
                  </a:lnTo>
                  <a:lnTo>
                    <a:pt x="472640" y="1131102"/>
                  </a:lnTo>
                  <a:lnTo>
                    <a:pt x="491893" y="1131102"/>
                  </a:lnTo>
                  <a:lnTo>
                    <a:pt x="499698" y="1123344"/>
                  </a:lnTo>
                  <a:lnTo>
                    <a:pt x="499698" y="1104204"/>
                  </a:lnTo>
                  <a:lnTo>
                    <a:pt x="491893" y="1096445"/>
                  </a:lnTo>
                  <a:close/>
                </a:path>
                <a:path w="6176645" h="1778635">
                  <a:moveTo>
                    <a:pt x="3594680" y="1090668"/>
                  </a:moveTo>
                  <a:lnTo>
                    <a:pt x="3575425" y="1090668"/>
                  </a:lnTo>
                  <a:lnTo>
                    <a:pt x="3567621" y="1098428"/>
                  </a:lnTo>
                  <a:lnTo>
                    <a:pt x="3567621" y="1117568"/>
                  </a:lnTo>
                  <a:lnTo>
                    <a:pt x="3575425" y="1125326"/>
                  </a:lnTo>
                  <a:lnTo>
                    <a:pt x="3594680" y="1125326"/>
                  </a:lnTo>
                  <a:lnTo>
                    <a:pt x="3602485" y="1117568"/>
                  </a:lnTo>
                  <a:lnTo>
                    <a:pt x="3602485" y="1098428"/>
                  </a:lnTo>
                  <a:lnTo>
                    <a:pt x="3594680" y="1090668"/>
                  </a:lnTo>
                  <a:close/>
                </a:path>
                <a:path w="6176645" h="1778635">
                  <a:moveTo>
                    <a:pt x="782417" y="1090668"/>
                  </a:moveTo>
                  <a:lnTo>
                    <a:pt x="763163" y="1090668"/>
                  </a:lnTo>
                  <a:lnTo>
                    <a:pt x="755359" y="1098428"/>
                  </a:lnTo>
                  <a:lnTo>
                    <a:pt x="755359" y="1117568"/>
                  </a:lnTo>
                  <a:lnTo>
                    <a:pt x="763163" y="1125326"/>
                  </a:lnTo>
                  <a:lnTo>
                    <a:pt x="782417" y="1125326"/>
                  </a:lnTo>
                  <a:lnTo>
                    <a:pt x="790221" y="1117568"/>
                  </a:lnTo>
                  <a:lnTo>
                    <a:pt x="790221" y="1098428"/>
                  </a:lnTo>
                  <a:lnTo>
                    <a:pt x="782417" y="1090668"/>
                  </a:lnTo>
                  <a:close/>
                </a:path>
                <a:path w="6176645" h="1778635">
                  <a:moveTo>
                    <a:pt x="381496" y="1090668"/>
                  </a:moveTo>
                  <a:lnTo>
                    <a:pt x="362242" y="1090668"/>
                  </a:lnTo>
                  <a:lnTo>
                    <a:pt x="354437" y="1098428"/>
                  </a:lnTo>
                  <a:lnTo>
                    <a:pt x="354437" y="1117568"/>
                  </a:lnTo>
                  <a:lnTo>
                    <a:pt x="362242" y="1125326"/>
                  </a:lnTo>
                  <a:lnTo>
                    <a:pt x="381496" y="1125326"/>
                  </a:lnTo>
                  <a:lnTo>
                    <a:pt x="389300" y="1117568"/>
                  </a:lnTo>
                  <a:lnTo>
                    <a:pt x="389300" y="1098428"/>
                  </a:lnTo>
                  <a:lnTo>
                    <a:pt x="381496" y="1090668"/>
                  </a:lnTo>
                  <a:close/>
                </a:path>
                <a:path w="6176645" h="1778635">
                  <a:moveTo>
                    <a:pt x="3815478" y="1084892"/>
                  </a:moveTo>
                  <a:lnTo>
                    <a:pt x="3796223" y="1084892"/>
                  </a:lnTo>
                  <a:lnTo>
                    <a:pt x="3788420" y="1092650"/>
                  </a:lnTo>
                  <a:lnTo>
                    <a:pt x="3788420" y="1111792"/>
                  </a:lnTo>
                  <a:lnTo>
                    <a:pt x="3796223" y="1119550"/>
                  </a:lnTo>
                  <a:lnTo>
                    <a:pt x="3815478" y="1119550"/>
                  </a:lnTo>
                  <a:lnTo>
                    <a:pt x="3823282" y="1111792"/>
                  </a:lnTo>
                  <a:lnTo>
                    <a:pt x="3823282" y="1092650"/>
                  </a:lnTo>
                  <a:lnTo>
                    <a:pt x="3815478" y="1084892"/>
                  </a:lnTo>
                  <a:close/>
                </a:path>
                <a:path w="6176645" h="1778635">
                  <a:moveTo>
                    <a:pt x="1473861" y="1084892"/>
                  </a:moveTo>
                  <a:lnTo>
                    <a:pt x="1454608" y="1084892"/>
                  </a:lnTo>
                  <a:lnTo>
                    <a:pt x="1446804" y="1092650"/>
                  </a:lnTo>
                  <a:lnTo>
                    <a:pt x="1446804" y="1111792"/>
                  </a:lnTo>
                  <a:lnTo>
                    <a:pt x="1454608" y="1119550"/>
                  </a:lnTo>
                  <a:lnTo>
                    <a:pt x="1473861" y="1119550"/>
                  </a:lnTo>
                  <a:lnTo>
                    <a:pt x="1481667" y="1111792"/>
                  </a:lnTo>
                  <a:lnTo>
                    <a:pt x="1481667" y="1092650"/>
                  </a:lnTo>
                  <a:lnTo>
                    <a:pt x="1473861" y="1084892"/>
                  </a:lnTo>
                  <a:close/>
                </a:path>
                <a:path w="6176645" h="1778635">
                  <a:moveTo>
                    <a:pt x="4506922" y="1079116"/>
                  </a:moveTo>
                  <a:lnTo>
                    <a:pt x="4487669" y="1079116"/>
                  </a:lnTo>
                  <a:lnTo>
                    <a:pt x="4479864" y="1086874"/>
                  </a:lnTo>
                  <a:lnTo>
                    <a:pt x="4479864" y="1106016"/>
                  </a:lnTo>
                  <a:lnTo>
                    <a:pt x="4487669" y="1113774"/>
                  </a:lnTo>
                  <a:lnTo>
                    <a:pt x="4506922" y="1113774"/>
                  </a:lnTo>
                  <a:lnTo>
                    <a:pt x="4514728" y="1106016"/>
                  </a:lnTo>
                  <a:lnTo>
                    <a:pt x="4514728" y="1086874"/>
                  </a:lnTo>
                  <a:lnTo>
                    <a:pt x="4506922" y="1079116"/>
                  </a:lnTo>
                  <a:close/>
                </a:path>
                <a:path w="6176645" h="1778635">
                  <a:moveTo>
                    <a:pt x="3949118" y="1079116"/>
                  </a:moveTo>
                  <a:lnTo>
                    <a:pt x="3929865" y="1079116"/>
                  </a:lnTo>
                  <a:lnTo>
                    <a:pt x="3922059" y="1086874"/>
                  </a:lnTo>
                  <a:lnTo>
                    <a:pt x="3922059" y="1106016"/>
                  </a:lnTo>
                  <a:lnTo>
                    <a:pt x="3929865" y="1113774"/>
                  </a:lnTo>
                  <a:lnTo>
                    <a:pt x="3949118" y="1113774"/>
                  </a:lnTo>
                  <a:lnTo>
                    <a:pt x="3956923" y="1106016"/>
                  </a:lnTo>
                  <a:lnTo>
                    <a:pt x="3956923" y="1086874"/>
                  </a:lnTo>
                  <a:lnTo>
                    <a:pt x="3949118" y="1079116"/>
                  </a:lnTo>
                  <a:close/>
                </a:path>
                <a:path w="6176645" h="1778635">
                  <a:moveTo>
                    <a:pt x="2403535" y="1079116"/>
                  </a:moveTo>
                  <a:lnTo>
                    <a:pt x="2384281" y="1079116"/>
                  </a:lnTo>
                  <a:lnTo>
                    <a:pt x="2376477" y="1086874"/>
                  </a:lnTo>
                  <a:lnTo>
                    <a:pt x="2376477" y="1106016"/>
                  </a:lnTo>
                  <a:lnTo>
                    <a:pt x="2384281" y="1113774"/>
                  </a:lnTo>
                  <a:lnTo>
                    <a:pt x="2403535" y="1113774"/>
                  </a:lnTo>
                  <a:lnTo>
                    <a:pt x="2411340" y="1106016"/>
                  </a:lnTo>
                  <a:lnTo>
                    <a:pt x="2411340" y="1086874"/>
                  </a:lnTo>
                  <a:lnTo>
                    <a:pt x="2403535" y="1079116"/>
                  </a:lnTo>
                  <a:close/>
                </a:path>
                <a:path w="6176645" h="1778635">
                  <a:moveTo>
                    <a:pt x="1357654" y="1079116"/>
                  </a:moveTo>
                  <a:lnTo>
                    <a:pt x="1338399" y="1079116"/>
                  </a:lnTo>
                  <a:lnTo>
                    <a:pt x="1330595" y="1086874"/>
                  </a:lnTo>
                  <a:lnTo>
                    <a:pt x="1330595" y="1106016"/>
                  </a:lnTo>
                  <a:lnTo>
                    <a:pt x="1338399" y="1113774"/>
                  </a:lnTo>
                  <a:lnTo>
                    <a:pt x="1357654" y="1113774"/>
                  </a:lnTo>
                  <a:lnTo>
                    <a:pt x="1365458" y="1106016"/>
                  </a:lnTo>
                  <a:lnTo>
                    <a:pt x="1365458" y="1086874"/>
                  </a:lnTo>
                  <a:lnTo>
                    <a:pt x="1357654" y="1079116"/>
                  </a:lnTo>
                  <a:close/>
                </a:path>
                <a:path w="6176645" h="1778635">
                  <a:moveTo>
                    <a:pt x="2967150" y="1073340"/>
                  </a:moveTo>
                  <a:lnTo>
                    <a:pt x="2947897" y="1073340"/>
                  </a:lnTo>
                  <a:lnTo>
                    <a:pt x="2940091" y="1081098"/>
                  </a:lnTo>
                  <a:lnTo>
                    <a:pt x="2940091" y="1100239"/>
                  </a:lnTo>
                  <a:lnTo>
                    <a:pt x="2947897" y="1107998"/>
                  </a:lnTo>
                  <a:lnTo>
                    <a:pt x="2967150" y="1107998"/>
                  </a:lnTo>
                  <a:lnTo>
                    <a:pt x="2974955" y="1100239"/>
                  </a:lnTo>
                  <a:lnTo>
                    <a:pt x="2974955" y="1081098"/>
                  </a:lnTo>
                  <a:lnTo>
                    <a:pt x="2967150" y="1073340"/>
                  </a:lnTo>
                  <a:close/>
                </a:path>
                <a:path w="6176645" h="1778635">
                  <a:moveTo>
                    <a:pt x="4652183" y="1050235"/>
                  </a:moveTo>
                  <a:lnTo>
                    <a:pt x="4632929" y="1050235"/>
                  </a:lnTo>
                  <a:lnTo>
                    <a:pt x="4625125" y="1057992"/>
                  </a:lnTo>
                  <a:lnTo>
                    <a:pt x="4625125" y="1077133"/>
                  </a:lnTo>
                  <a:lnTo>
                    <a:pt x="4632929" y="1084892"/>
                  </a:lnTo>
                  <a:lnTo>
                    <a:pt x="4652183" y="1084892"/>
                  </a:lnTo>
                  <a:lnTo>
                    <a:pt x="4659988" y="1077133"/>
                  </a:lnTo>
                  <a:lnTo>
                    <a:pt x="4659988" y="1057992"/>
                  </a:lnTo>
                  <a:lnTo>
                    <a:pt x="4652183" y="1050235"/>
                  </a:lnTo>
                  <a:close/>
                </a:path>
                <a:path w="6176645" h="1778635">
                  <a:moveTo>
                    <a:pt x="2281516" y="1050235"/>
                  </a:moveTo>
                  <a:lnTo>
                    <a:pt x="2262262" y="1050235"/>
                  </a:lnTo>
                  <a:lnTo>
                    <a:pt x="2254458" y="1057992"/>
                  </a:lnTo>
                  <a:lnTo>
                    <a:pt x="2254458" y="1077133"/>
                  </a:lnTo>
                  <a:lnTo>
                    <a:pt x="2262262" y="1084892"/>
                  </a:lnTo>
                  <a:lnTo>
                    <a:pt x="2281516" y="1084892"/>
                  </a:lnTo>
                  <a:lnTo>
                    <a:pt x="2289321" y="1077133"/>
                  </a:lnTo>
                  <a:lnTo>
                    <a:pt x="2289321" y="1057992"/>
                  </a:lnTo>
                  <a:lnTo>
                    <a:pt x="2281516" y="1050235"/>
                  </a:lnTo>
                  <a:close/>
                </a:path>
                <a:path w="6176645" h="1778635">
                  <a:moveTo>
                    <a:pt x="910247" y="1050235"/>
                  </a:moveTo>
                  <a:lnTo>
                    <a:pt x="890993" y="1050235"/>
                  </a:lnTo>
                  <a:lnTo>
                    <a:pt x="883189" y="1057992"/>
                  </a:lnTo>
                  <a:lnTo>
                    <a:pt x="883189" y="1077133"/>
                  </a:lnTo>
                  <a:lnTo>
                    <a:pt x="890993" y="1084892"/>
                  </a:lnTo>
                  <a:lnTo>
                    <a:pt x="910247" y="1084892"/>
                  </a:lnTo>
                  <a:lnTo>
                    <a:pt x="918052" y="1077133"/>
                  </a:lnTo>
                  <a:lnTo>
                    <a:pt x="918052" y="1057992"/>
                  </a:lnTo>
                  <a:lnTo>
                    <a:pt x="910247" y="1050235"/>
                  </a:lnTo>
                  <a:close/>
                </a:path>
                <a:path w="6176645" h="1778635">
                  <a:moveTo>
                    <a:pt x="4832309" y="1044459"/>
                  </a:moveTo>
                  <a:lnTo>
                    <a:pt x="4813053" y="1044459"/>
                  </a:lnTo>
                  <a:lnTo>
                    <a:pt x="4805250" y="1052217"/>
                  </a:lnTo>
                  <a:lnTo>
                    <a:pt x="4805250" y="1071358"/>
                  </a:lnTo>
                  <a:lnTo>
                    <a:pt x="4813053" y="1079116"/>
                  </a:lnTo>
                  <a:lnTo>
                    <a:pt x="4832309" y="1079116"/>
                  </a:lnTo>
                  <a:lnTo>
                    <a:pt x="4840113" y="1071358"/>
                  </a:lnTo>
                  <a:lnTo>
                    <a:pt x="4840113" y="1052217"/>
                  </a:lnTo>
                  <a:lnTo>
                    <a:pt x="4832309" y="1044459"/>
                  </a:lnTo>
                  <a:close/>
                </a:path>
                <a:path w="6176645" h="1778635">
                  <a:moveTo>
                    <a:pt x="3699268" y="1044459"/>
                  </a:moveTo>
                  <a:lnTo>
                    <a:pt x="3680014" y="1044459"/>
                  </a:lnTo>
                  <a:lnTo>
                    <a:pt x="3672210" y="1052217"/>
                  </a:lnTo>
                  <a:lnTo>
                    <a:pt x="3672210" y="1071358"/>
                  </a:lnTo>
                  <a:lnTo>
                    <a:pt x="3680014" y="1079116"/>
                  </a:lnTo>
                  <a:lnTo>
                    <a:pt x="3699268" y="1079116"/>
                  </a:lnTo>
                  <a:lnTo>
                    <a:pt x="3707072" y="1071358"/>
                  </a:lnTo>
                  <a:lnTo>
                    <a:pt x="3707072" y="1052217"/>
                  </a:lnTo>
                  <a:lnTo>
                    <a:pt x="3699268" y="1044459"/>
                  </a:lnTo>
                  <a:close/>
                </a:path>
                <a:path w="6176645" h="1778635">
                  <a:moveTo>
                    <a:pt x="3478471" y="1044459"/>
                  </a:moveTo>
                  <a:lnTo>
                    <a:pt x="3459217" y="1044459"/>
                  </a:lnTo>
                  <a:lnTo>
                    <a:pt x="3451411" y="1052217"/>
                  </a:lnTo>
                  <a:lnTo>
                    <a:pt x="3451411" y="1071358"/>
                  </a:lnTo>
                  <a:lnTo>
                    <a:pt x="3459217" y="1079116"/>
                  </a:lnTo>
                  <a:lnTo>
                    <a:pt x="3478471" y="1079116"/>
                  </a:lnTo>
                  <a:lnTo>
                    <a:pt x="3486275" y="1071358"/>
                  </a:lnTo>
                  <a:lnTo>
                    <a:pt x="3486275" y="1052217"/>
                  </a:lnTo>
                  <a:lnTo>
                    <a:pt x="3478471" y="1044459"/>
                  </a:lnTo>
                  <a:close/>
                </a:path>
                <a:path w="6176645" h="1778635">
                  <a:moveTo>
                    <a:pt x="3071740" y="1044459"/>
                  </a:moveTo>
                  <a:lnTo>
                    <a:pt x="3052484" y="1044459"/>
                  </a:lnTo>
                  <a:lnTo>
                    <a:pt x="3044680" y="1052217"/>
                  </a:lnTo>
                  <a:lnTo>
                    <a:pt x="3044680" y="1071358"/>
                  </a:lnTo>
                  <a:lnTo>
                    <a:pt x="3052484" y="1079116"/>
                  </a:lnTo>
                  <a:lnTo>
                    <a:pt x="3071740" y="1079116"/>
                  </a:lnTo>
                  <a:lnTo>
                    <a:pt x="3079544" y="1071358"/>
                  </a:lnTo>
                  <a:lnTo>
                    <a:pt x="3079544" y="1052217"/>
                  </a:lnTo>
                  <a:lnTo>
                    <a:pt x="3071740" y="1044459"/>
                  </a:lnTo>
                  <a:close/>
                </a:path>
                <a:path w="6176645" h="1778635">
                  <a:moveTo>
                    <a:pt x="2519746" y="1044459"/>
                  </a:moveTo>
                  <a:lnTo>
                    <a:pt x="2500490" y="1044459"/>
                  </a:lnTo>
                  <a:lnTo>
                    <a:pt x="2492686" y="1052217"/>
                  </a:lnTo>
                  <a:lnTo>
                    <a:pt x="2492686" y="1071358"/>
                  </a:lnTo>
                  <a:lnTo>
                    <a:pt x="2500490" y="1079116"/>
                  </a:lnTo>
                  <a:lnTo>
                    <a:pt x="2519746" y="1079116"/>
                  </a:lnTo>
                  <a:lnTo>
                    <a:pt x="2527550" y="1071358"/>
                  </a:lnTo>
                  <a:lnTo>
                    <a:pt x="2527550" y="1052217"/>
                  </a:lnTo>
                  <a:lnTo>
                    <a:pt x="2519746" y="1044459"/>
                  </a:lnTo>
                  <a:close/>
                </a:path>
                <a:path w="6176645" h="1778635">
                  <a:moveTo>
                    <a:pt x="1584261" y="1032907"/>
                  </a:moveTo>
                  <a:lnTo>
                    <a:pt x="1565007" y="1032907"/>
                  </a:lnTo>
                  <a:lnTo>
                    <a:pt x="1557202" y="1040665"/>
                  </a:lnTo>
                  <a:lnTo>
                    <a:pt x="1557202" y="1059806"/>
                  </a:lnTo>
                  <a:lnTo>
                    <a:pt x="1565007" y="1067564"/>
                  </a:lnTo>
                  <a:lnTo>
                    <a:pt x="1584261" y="1067564"/>
                  </a:lnTo>
                  <a:lnTo>
                    <a:pt x="1592065" y="1059806"/>
                  </a:lnTo>
                  <a:lnTo>
                    <a:pt x="1592065" y="1040665"/>
                  </a:lnTo>
                  <a:lnTo>
                    <a:pt x="1584261" y="1032907"/>
                  </a:lnTo>
                  <a:close/>
                </a:path>
                <a:path w="6176645" h="1778635">
                  <a:moveTo>
                    <a:pt x="631346" y="1032907"/>
                  </a:moveTo>
                  <a:lnTo>
                    <a:pt x="612091" y="1032907"/>
                  </a:lnTo>
                  <a:lnTo>
                    <a:pt x="604287" y="1040665"/>
                  </a:lnTo>
                  <a:lnTo>
                    <a:pt x="604287" y="1059806"/>
                  </a:lnTo>
                  <a:lnTo>
                    <a:pt x="612091" y="1067564"/>
                  </a:lnTo>
                  <a:lnTo>
                    <a:pt x="631346" y="1067564"/>
                  </a:lnTo>
                  <a:lnTo>
                    <a:pt x="639150" y="1059806"/>
                  </a:lnTo>
                  <a:lnTo>
                    <a:pt x="639150" y="1040665"/>
                  </a:lnTo>
                  <a:lnTo>
                    <a:pt x="631346" y="1032907"/>
                  </a:lnTo>
                  <a:close/>
                </a:path>
                <a:path w="6176645" h="1778635">
                  <a:moveTo>
                    <a:pt x="2839319" y="1027131"/>
                  </a:moveTo>
                  <a:lnTo>
                    <a:pt x="2820065" y="1027131"/>
                  </a:lnTo>
                  <a:lnTo>
                    <a:pt x="2812261" y="1034889"/>
                  </a:lnTo>
                  <a:lnTo>
                    <a:pt x="2812261" y="1054030"/>
                  </a:lnTo>
                  <a:lnTo>
                    <a:pt x="2820065" y="1061788"/>
                  </a:lnTo>
                  <a:lnTo>
                    <a:pt x="2839319" y="1061788"/>
                  </a:lnTo>
                  <a:lnTo>
                    <a:pt x="2847125" y="1054030"/>
                  </a:lnTo>
                  <a:lnTo>
                    <a:pt x="2847125" y="1034889"/>
                  </a:lnTo>
                  <a:lnTo>
                    <a:pt x="2839319" y="1027131"/>
                  </a:lnTo>
                  <a:close/>
                </a:path>
                <a:path w="6176645" h="1778635">
                  <a:moveTo>
                    <a:pt x="3321588" y="1021354"/>
                  </a:moveTo>
                  <a:lnTo>
                    <a:pt x="3302334" y="1021354"/>
                  </a:lnTo>
                  <a:lnTo>
                    <a:pt x="3294529" y="1029111"/>
                  </a:lnTo>
                  <a:lnTo>
                    <a:pt x="3294529" y="1048252"/>
                  </a:lnTo>
                  <a:lnTo>
                    <a:pt x="3302334" y="1056011"/>
                  </a:lnTo>
                  <a:lnTo>
                    <a:pt x="3321588" y="1056011"/>
                  </a:lnTo>
                  <a:lnTo>
                    <a:pt x="3329392" y="1048252"/>
                  </a:lnTo>
                  <a:lnTo>
                    <a:pt x="3329392" y="1029111"/>
                  </a:lnTo>
                  <a:lnTo>
                    <a:pt x="3321588" y="1021354"/>
                  </a:lnTo>
                  <a:close/>
                </a:path>
                <a:path w="6176645" h="1778635">
                  <a:moveTo>
                    <a:pt x="1218201" y="1021354"/>
                  </a:moveTo>
                  <a:lnTo>
                    <a:pt x="1198947" y="1021354"/>
                  </a:lnTo>
                  <a:lnTo>
                    <a:pt x="1191143" y="1029111"/>
                  </a:lnTo>
                  <a:lnTo>
                    <a:pt x="1191143" y="1048252"/>
                  </a:lnTo>
                  <a:lnTo>
                    <a:pt x="1198947" y="1056011"/>
                  </a:lnTo>
                  <a:lnTo>
                    <a:pt x="1218201" y="1056011"/>
                  </a:lnTo>
                  <a:lnTo>
                    <a:pt x="1226005" y="1048252"/>
                  </a:lnTo>
                  <a:lnTo>
                    <a:pt x="1226005" y="1029111"/>
                  </a:lnTo>
                  <a:lnTo>
                    <a:pt x="1218201" y="1021354"/>
                  </a:lnTo>
                  <a:close/>
                </a:path>
                <a:path w="6176645" h="1778635">
                  <a:moveTo>
                    <a:pt x="1049698" y="1021354"/>
                  </a:moveTo>
                  <a:lnTo>
                    <a:pt x="1030444" y="1021354"/>
                  </a:lnTo>
                  <a:lnTo>
                    <a:pt x="1022639" y="1029111"/>
                  </a:lnTo>
                  <a:lnTo>
                    <a:pt x="1022639" y="1048252"/>
                  </a:lnTo>
                  <a:lnTo>
                    <a:pt x="1030444" y="1056011"/>
                  </a:lnTo>
                  <a:lnTo>
                    <a:pt x="1049698" y="1056011"/>
                  </a:lnTo>
                  <a:lnTo>
                    <a:pt x="1057502" y="1048252"/>
                  </a:lnTo>
                  <a:lnTo>
                    <a:pt x="1057502" y="1029111"/>
                  </a:lnTo>
                  <a:lnTo>
                    <a:pt x="1049698" y="1021354"/>
                  </a:lnTo>
                  <a:close/>
                </a:path>
                <a:path w="6176645" h="1778635">
                  <a:moveTo>
                    <a:pt x="1874784" y="1015578"/>
                  </a:moveTo>
                  <a:lnTo>
                    <a:pt x="1855530" y="1015578"/>
                  </a:lnTo>
                  <a:lnTo>
                    <a:pt x="1847725" y="1023336"/>
                  </a:lnTo>
                  <a:lnTo>
                    <a:pt x="1847725" y="1042476"/>
                  </a:lnTo>
                  <a:lnTo>
                    <a:pt x="1855530" y="1050235"/>
                  </a:lnTo>
                  <a:lnTo>
                    <a:pt x="1874784" y="1050235"/>
                  </a:lnTo>
                  <a:lnTo>
                    <a:pt x="1882589" y="1042476"/>
                  </a:lnTo>
                  <a:lnTo>
                    <a:pt x="1882589" y="1023336"/>
                  </a:lnTo>
                  <a:lnTo>
                    <a:pt x="1874784" y="1015578"/>
                  </a:lnTo>
                  <a:close/>
                </a:path>
                <a:path w="6176645" h="1778635">
                  <a:moveTo>
                    <a:pt x="2630143" y="1004025"/>
                  </a:moveTo>
                  <a:lnTo>
                    <a:pt x="2610888" y="1004025"/>
                  </a:lnTo>
                  <a:lnTo>
                    <a:pt x="2603084" y="1011783"/>
                  </a:lnTo>
                  <a:lnTo>
                    <a:pt x="2603084" y="1030925"/>
                  </a:lnTo>
                  <a:lnTo>
                    <a:pt x="2610888" y="1038683"/>
                  </a:lnTo>
                  <a:lnTo>
                    <a:pt x="2630143" y="1038683"/>
                  </a:lnTo>
                  <a:lnTo>
                    <a:pt x="2637948" y="1030925"/>
                  </a:lnTo>
                  <a:lnTo>
                    <a:pt x="2637948" y="1011783"/>
                  </a:lnTo>
                  <a:lnTo>
                    <a:pt x="2630143" y="1004025"/>
                  </a:lnTo>
                  <a:close/>
                </a:path>
                <a:path w="6176645" h="1778635">
                  <a:moveTo>
                    <a:pt x="1735333" y="1004025"/>
                  </a:moveTo>
                  <a:lnTo>
                    <a:pt x="1716078" y="1004025"/>
                  </a:lnTo>
                  <a:lnTo>
                    <a:pt x="1708274" y="1011783"/>
                  </a:lnTo>
                  <a:lnTo>
                    <a:pt x="1708274" y="1030925"/>
                  </a:lnTo>
                  <a:lnTo>
                    <a:pt x="1716078" y="1038683"/>
                  </a:lnTo>
                  <a:lnTo>
                    <a:pt x="1735333" y="1038683"/>
                  </a:lnTo>
                  <a:lnTo>
                    <a:pt x="1743137" y="1030925"/>
                  </a:lnTo>
                  <a:lnTo>
                    <a:pt x="1743137" y="1011783"/>
                  </a:lnTo>
                  <a:lnTo>
                    <a:pt x="1735333" y="1004025"/>
                  </a:lnTo>
                  <a:close/>
                </a:path>
                <a:path w="6176645" h="1778635">
                  <a:moveTo>
                    <a:pt x="3193759" y="998249"/>
                  </a:moveTo>
                  <a:lnTo>
                    <a:pt x="3174504" y="998249"/>
                  </a:lnTo>
                  <a:lnTo>
                    <a:pt x="3166700" y="1006007"/>
                  </a:lnTo>
                  <a:lnTo>
                    <a:pt x="3166700" y="1025149"/>
                  </a:lnTo>
                  <a:lnTo>
                    <a:pt x="3174504" y="1032907"/>
                  </a:lnTo>
                  <a:lnTo>
                    <a:pt x="3193759" y="1032907"/>
                  </a:lnTo>
                  <a:lnTo>
                    <a:pt x="3201563" y="1025149"/>
                  </a:lnTo>
                  <a:lnTo>
                    <a:pt x="3201563" y="1006007"/>
                  </a:lnTo>
                  <a:lnTo>
                    <a:pt x="3193759" y="998249"/>
                  </a:lnTo>
                  <a:close/>
                </a:path>
                <a:path w="6176645" h="1778635">
                  <a:moveTo>
                    <a:pt x="2136255" y="998249"/>
                  </a:moveTo>
                  <a:lnTo>
                    <a:pt x="2117001" y="998249"/>
                  </a:lnTo>
                  <a:lnTo>
                    <a:pt x="2109196" y="1006007"/>
                  </a:lnTo>
                  <a:lnTo>
                    <a:pt x="2109196" y="1025149"/>
                  </a:lnTo>
                  <a:lnTo>
                    <a:pt x="2117001" y="1032907"/>
                  </a:lnTo>
                  <a:lnTo>
                    <a:pt x="2136255" y="1032907"/>
                  </a:lnTo>
                  <a:lnTo>
                    <a:pt x="2144059" y="1025149"/>
                  </a:lnTo>
                  <a:lnTo>
                    <a:pt x="2144059" y="1006007"/>
                  </a:lnTo>
                  <a:lnTo>
                    <a:pt x="2136255" y="998249"/>
                  </a:lnTo>
                  <a:close/>
                </a:path>
                <a:path w="6176645" h="1778635">
                  <a:moveTo>
                    <a:pt x="2020045" y="992473"/>
                  </a:moveTo>
                  <a:lnTo>
                    <a:pt x="2000792" y="992473"/>
                  </a:lnTo>
                  <a:lnTo>
                    <a:pt x="1992986" y="1000230"/>
                  </a:lnTo>
                  <a:lnTo>
                    <a:pt x="1992986" y="1019371"/>
                  </a:lnTo>
                  <a:lnTo>
                    <a:pt x="2000792" y="1027131"/>
                  </a:lnTo>
                  <a:lnTo>
                    <a:pt x="2020045" y="1027131"/>
                  </a:lnTo>
                  <a:lnTo>
                    <a:pt x="2027849" y="1019371"/>
                  </a:lnTo>
                  <a:lnTo>
                    <a:pt x="2027849" y="1000230"/>
                  </a:lnTo>
                  <a:lnTo>
                    <a:pt x="2020045" y="992473"/>
                  </a:lnTo>
                  <a:close/>
                </a:path>
                <a:path w="6176645" h="1778635">
                  <a:moveTo>
                    <a:pt x="3861962" y="986697"/>
                  </a:moveTo>
                  <a:lnTo>
                    <a:pt x="3842707" y="986697"/>
                  </a:lnTo>
                  <a:lnTo>
                    <a:pt x="3834903" y="994455"/>
                  </a:lnTo>
                  <a:lnTo>
                    <a:pt x="3834903" y="1013595"/>
                  </a:lnTo>
                  <a:lnTo>
                    <a:pt x="3842707" y="1021354"/>
                  </a:lnTo>
                  <a:lnTo>
                    <a:pt x="3861962" y="1021354"/>
                  </a:lnTo>
                  <a:lnTo>
                    <a:pt x="3869766" y="1013595"/>
                  </a:lnTo>
                  <a:lnTo>
                    <a:pt x="3869766" y="994455"/>
                  </a:lnTo>
                  <a:lnTo>
                    <a:pt x="3861962" y="986697"/>
                  </a:lnTo>
                  <a:close/>
                </a:path>
                <a:path w="6176645" h="1778635">
                  <a:moveTo>
                    <a:pt x="796640" y="980921"/>
                  </a:moveTo>
                  <a:lnTo>
                    <a:pt x="790221" y="980921"/>
                  </a:lnTo>
                  <a:lnTo>
                    <a:pt x="778601" y="992473"/>
                  </a:lnTo>
                  <a:lnTo>
                    <a:pt x="779696" y="996789"/>
                  </a:lnTo>
                  <a:lnTo>
                    <a:pt x="783457" y="999197"/>
                  </a:lnTo>
                  <a:lnTo>
                    <a:pt x="790601" y="998243"/>
                  </a:lnTo>
                  <a:lnTo>
                    <a:pt x="801843" y="992473"/>
                  </a:lnTo>
                  <a:lnTo>
                    <a:pt x="801843" y="986094"/>
                  </a:lnTo>
                  <a:lnTo>
                    <a:pt x="796640" y="980921"/>
                  </a:lnTo>
                  <a:close/>
                </a:path>
                <a:path w="6176645" h="1778635">
                  <a:moveTo>
                    <a:pt x="2734732" y="975144"/>
                  </a:moveTo>
                  <a:lnTo>
                    <a:pt x="2715478" y="975144"/>
                  </a:lnTo>
                  <a:lnTo>
                    <a:pt x="2707674" y="982902"/>
                  </a:lnTo>
                  <a:lnTo>
                    <a:pt x="2707674" y="1002042"/>
                  </a:lnTo>
                  <a:lnTo>
                    <a:pt x="2715478" y="1009801"/>
                  </a:lnTo>
                  <a:lnTo>
                    <a:pt x="2734732" y="1009801"/>
                  </a:lnTo>
                  <a:lnTo>
                    <a:pt x="2742537" y="1002042"/>
                  </a:lnTo>
                  <a:lnTo>
                    <a:pt x="2742537" y="982902"/>
                  </a:lnTo>
                  <a:lnTo>
                    <a:pt x="2734732" y="975144"/>
                  </a:lnTo>
                  <a:close/>
                </a:path>
                <a:path w="6176645" h="1778635">
                  <a:moveTo>
                    <a:pt x="2374483" y="975144"/>
                  </a:moveTo>
                  <a:lnTo>
                    <a:pt x="2355228" y="975144"/>
                  </a:lnTo>
                  <a:lnTo>
                    <a:pt x="2347423" y="982902"/>
                  </a:lnTo>
                  <a:lnTo>
                    <a:pt x="2347423" y="1002042"/>
                  </a:lnTo>
                  <a:lnTo>
                    <a:pt x="2355228" y="1009801"/>
                  </a:lnTo>
                  <a:lnTo>
                    <a:pt x="2374483" y="1009801"/>
                  </a:lnTo>
                  <a:lnTo>
                    <a:pt x="2382287" y="1002042"/>
                  </a:lnTo>
                  <a:lnTo>
                    <a:pt x="2382287" y="982902"/>
                  </a:lnTo>
                  <a:lnTo>
                    <a:pt x="2374483" y="975144"/>
                  </a:lnTo>
                  <a:close/>
                </a:path>
                <a:path w="6176645" h="1778635">
                  <a:moveTo>
                    <a:pt x="416359" y="975144"/>
                  </a:moveTo>
                  <a:lnTo>
                    <a:pt x="397104" y="975144"/>
                  </a:lnTo>
                  <a:lnTo>
                    <a:pt x="389300" y="982902"/>
                  </a:lnTo>
                  <a:lnTo>
                    <a:pt x="389300" y="1002042"/>
                  </a:lnTo>
                  <a:lnTo>
                    <a:pt x="397104" y="1009801"/>
                  </a:lnTo>
                  <a:lnTo>
                    <a:pt x="416359" y="1009801"/>
                  </a:lnTo>
                  <a:lnTo>
                    <a:pt x="424163" y="1002042"/>
                  </a:lnTo>
                  <a:lnTo>
                    <a:pt x="424163" y="982902"/>
                  </a:lnTo>
                  <a:lnTo>
                    <a:pt x="416359" y="975144"/>
                  </a:lnTo>
                  <a:close/>
                </a:path>
                <a:path w="6176645" h="1778635">
                  <a:moveTo>
                    <a:pt x="1479671" y="969368"/>
                  </a:moveTo>
                  <a:lnTo>
                    <a:pt x="1460418" y="969368"/>
                  </a:lnTo>
                  <a:lnTo>
                    <a:pt x="1452614" y="977126"/>
                  </a:lnTo>
                  <a:lnTo>
                    <a:pt x="1452614" y="996266"/>
                  </a:lnTo>
                  <a:lnTo>
                    <a:pt x="1460418" y="1004025"/>
                  </a:lnTo>
                  <a:lnTo>
                    <a:pt x="1479671" y="1004025"/>
                  </a:lnTo>
                  <a:lnTo>
                    <a:pt x="1487477" y="996266"/>
                  </a:lnTo>
                  <a:lnTo>
                    <a:pt x="1487477" y="977126"/>
                  </a:lnTo>
                  <a:lnTo>
                    <a:pt x="1479671" y="969368"/>
                  </a:lnTo>
                  <a:close/>
                </a:path>
                <a:path w="6176645" h="1778635">
                  <a:moveTo>
                    <a:pt x="1351842" y="969368"/>
                  </a:moveTo>
                  <a:lnTo>
                    <a:pt x="1332588" y="969368"/>
                  </a:lnTo>
                  <a:lnTo>
                    <a:pt x="1324783" y="977126"/>
                  </a:lnTo>
                  <a:lnTo>
                    <a:pt x="1324783" y="996266"/>
                  </a:lnTo>
                  <a:lnTo>
                    <a:pt x="1332588" y="1004025"/>
                  </a:lnTo>
                  <a:lnTo>
                    <a:pt x="1351842" y="1004025"/>
                  </a:lnTo>
                  <a:lnTo>
                    <a:pt x="1359646" y="996266"/>
                  </a:lnTo>
                  <a:lnTo>
                    <a:pt x="1359646" y="977126"/>
                  </a:lnTo>
                  <a:lnTo>
                    <a:pt x="1351842" y="969368"/>
                  </a:lnTo>
                  <a:close/>
                </a:path>
                <a:path w="6176645" h="1778635">
                  <a:moveTo>
                    <a:pt x="526756" y="969368"/>
                  </a:moveTo>
                  <a:lnTo>
                    <a:pt x="507503" y="969368"/>
                  </a:lnTo>
                  <a:lnTo>
                    <a:pt x="499698" y="977126"/>
                  </a:lnTo>
                  <a:lnTo>
                    <a:pt x="499698" y="996266"/>
                  </a:lnTo>
                  <a:lnTo>
                    <a:pt x="507503" y="1004025"/>
                  </a:lnTo>
                  <a:lnTo>
                    <a:pt x="526756" y="1004025"/>
                  </a:lnTo>
                  <a:lnTo>
                    <a:pt x="534562" y="996266"/>
                  </a:lnTo>
                  <a:lnTo>
                    <a:pt x="534562" y="977126"/>
                  </a:lnTo>
                  <a:lnTo>
                    <a:pt x="526756" y="969368"/>
                  </a:lnTo>
                  <a:close/>
                </a:path>
                <a:path w="6176645" h="1778635">
                  <a:moveTo>
                    <a:pt x="2926477" y="963592"/>
                  </a:moveTo>
                  <a:lnTo>
                    <a:pt x="2907223" y="963592"/>
                  </a:lnTo>
                  <a:lnTo>
                    <a:pt x="2899417" y="971349"/>
                  </a:lnTo>
                  <a:lnTo>
                    <a:pt x="2899417" y="990490"/>
                  </a:lnTo>
                  <a:lnTo>
                    <a:pt x="2907223" y="998249"/>
                  </a:lnTo>
                  <a:lnTo>
                    <a:pt x="2926477" y="998249"/>
                  </a:lnTo>
                  <a:lnTo>
                    <a:pt x="2934281" y="990490"/>
                  </a:lnTo>
                  <a:lnTo>
                    <a:pt x="2934281" y="971349"/>
                  </a:lnTo>
                  <a:lnTo>
                    <a:pt x="2926477" y="963592"/>
                  </a:lnTo>
                  <a:close/>
                </a:path>
                <a:path w="6176645" h="1778635">
                  <a:moveTo>
                    <a:pt x="294339" y="957816"/>
                  </a:moveTo>
                  <a:lnTo>
                    <a:pt x="275084" y="957816"/>
                  </a:lnTo>
                  <a:lnTo>
                    <a:pt x="267280" y="965574"/>
                  </a:lnTo>
                  <a:lnTo>
                    <a:pt x="267280" y="984714"/>
                  </a:lnTo>
                  <a:lnTo>
                    <a:pt x="275084" y="992473"/>
                  </a:lnTo>
                  <a:lnTo>
                    <a:pt x="294339" y="992473"/>
                  </a:lnTo>
                  <a:lnTo>
                    <a:pt x="302143" y="984714"/>
                  </a:lnTo>
                  <a:lnTo>
                    <a:pt x="302143" y="965574"/>
                  </a:lnTo>
                  <a:lnTo>
                    <a:pt x="294339" y="957816"/>
                  </a:lnTo>
                  <a:close/>
                </a:path>
                <a:path w="6176645" h="1778635">
                  <a:moveTo>
                    <a:pt x="3565627" y="952040"/>
                  </a:moveTo>
                  <a:lnTo>
                    <a:pt x="3546373" y="952040"/>
                  </a:lnTo>
                  <a:lnTo>
                    <a:pt x="3538569" y="959798"/>
                  </a:lnTo>
                  <a:lnTo>
                    <a:pt x="3538569" y="978938"/>
                  </a:lnTo>
                  <a:lnTo>
                    <a:pt x="3546373" y="986697"/>
                  </a:lnTo>
                  <a:lnTo>
                    <a:pt x="3565627" y="986697"/>
                  </a:lnTo>
                  <a:lnTo>
                    <a:pt x="3573433" y="978938"/>
                  </a:lnTo>
                  <a:lnTo>
                    <a:pt x="3573433" y="959798"/>
                  </a:lnTo>
                  <a:lnTo>
                    <a:pt x="3565627" y="952040"/>
                  </a:lnTo>
                  <a:close/>
                </a:path>
                <a:path w="6176645" h="1778635">
                  <a:moveTo>
                    <a:pt x="3437798" y="946264"/>
                  </a:moveTo>
                  <a:lnTo>
                    <a:pt x="3418542" y="946264"/>
                  </a:lnTo>
                  <a:lnTo>
                    <a:pt x="3410739" y="954022"/>
                  </a:lnTo>
                  <a:lnTo>
                    <a:pt x="3410739" y="973162"/>
                  </a:lnTo>
                  <a:lnTo>
                    <a:pt x="3418542" y="980921"/>
                  </a:lnTo>
                  <a:lnTo>
                    <a:pt x="3437798" y="980921"/>
                  </a:lnTo>
                  <a:lnTo>
                    <a:pt x="3445602" y="973162"/>
                  </a:lnTo>
                  <a:lnTo>
                    <a:pt x="3445602" y="954022"/>
                  </a:lnTo>
                  <a:lnTo>
                    <a:pt x="3437798" y="946264"/>
                  </a:lnTo>
                  <a:close/>
                </a:path>
                <a:path w="6176645" h="1778635">
                  <a:moveTo>
                    <a:pt x="695260" y="946264"/>
                  </a:moveTo>
                  <a:lnTo>
                    <a:pt x="676007" y="946264"/>
                  </a:lnTo>
                  <a:lnTo>
                    <a:pt x="668201" y="954022"/>
                  </a:lnTo>
                  <a:lnTo>
                    <a:pt x="668201" y="973162"/>
                  </a:lnTo>
                  <a:lnTo>
                    <a:pt x="676007" y="980921"/>
                  </a:lnTo>
                  <a:lnTo>
                    <a:pt x="695260" y="980921"/>
                  </a:lnTo>
                  <a:lnTo>
                    <a:pt x="703064" y="973162"/>
                  </a:lnTo>
                  <a:lnTo>
                    <a:pt x="703064" y="954022"/>
                  </a:lnTo>
                  <a:lnTo>
                    <a:pt x="695260" y="946264"/>
                  </a:lnTo>
                  <a:close/>
                </a:path>
                <a:path w="6176645" h="1778635">
                  <a:moveTo>
                    <a:pt x="3687648" y="940487"/>
                  </a:moveTo>
                  <a:lnTo>
                    <a:pt x="3668393" y="940487"/>
                  </a:lnTo>
                  <a:lnTo>
                    <a:pt x="3660589" y="948245"/>
                  </a:lnTo>
                  <a:lnTo>
                    <a:pt x="3660589" y="967386"/>
                  </a:lnTo>
                  <a:lnTo>
                    <a:pt x="3668393" y="975145"/>
                  </a:lnTo>
                  <a:lnTo>
                    <a:pt x="3687648" y="975145"/>
                  </a:lnTo>
                  <a:lnTo>
                    <a:pt x="3695452" y="967386"/>
                  </a:lnTo>
                  <a:lnTo>
                    <a:pt x="3695452" y="948245"/>
                  </a:lnTo>
                  <a:lnTo>
                    <a:pt x="3687648" y="940487"/>
                  </a:lnTo>
                  <a:close/>
                </a:path>
                <a:path w="6176645" h="1778635">
                  <a:moveTo>
                    <a:pt x="979973" y="940487"/>
                  </a:moveTo>
                  <a:lnTo>
                    <a:pt x="960719" y="940487"/>
                  </a:lnTo>
                  <a:lnTo>
                    <a:pt x="952915" y="948245"/>
                  </a:lnTo>
                  <a:lnTo>
                    <a:pt x="952915" y="967386"/>
                  </a:lnTo>
                  <a:lnTo>
                    <a:pt x="960719" y="975145"/>
                  </a:lnTo>
                  <a:lnTo>
                    <a:pt x="979973" y="975145"/>
                  </a:lnTo>
                  <a:lnTo>
                    <a:pt x="987778" y="967386"/>
                  </a:lnTo>
                  <a:lnTo>
                    <a:pt x="987778" y="948245"/>
                  </a:lnTo>
                  <a:lnTo>
                    <a:pt x="979973" y="940487"/>
                  </a:lnTo>
                  <a:close/>
                </a:path>
                <a:path w="6176645" h="1778635">
                  <a:moveTo>
                    <a:pt x="3100791" y="934711"/>
                  </a:moveTo>
                  <a:lnTo>
                    <a:pt x="3081536" y="934711"/>
                  </a:lnTo>
                  <a:lnTo>
                    <a:pt x="3073731" y="942468"/>
                  </a:lnTo>
                  <a:lnTo>
                    <a:pt x="3073731" y="961609"/>
                  </a:lnTo>
                  <a:lnTo>
                    <a:pt x="3081536" y="969368"/>
                  </a:lnTo>
                  <a:lnTo>
                    <a:pt x="3100791" y="969368"/>
                  </a:lnTo>
                  <a:lnTo>
                    <a:pt x="3108595" y="961609"/>
                  </a:lnTo>
                  <a:lnTo>
                    <a:pt x="3108595" y="942468"/>
                  </a:lnTo>
                  <a:lnTo>
                    <a:pt x="3100791" y="934711"/>
                  </a:lnTo>
                  <a:close/>
                </a:path>
                <a:path w="6176645" h="1778635">
                  <a:moveTo>
                    <a:pt x="1154287" y="934711"/>
                  </a:moveTo>
                  <a:lnTo>
                    <a:pt x="1135033" y="934711"/>
                  </a:lnTo>
                  <a:lnTo>
                    <a:pt x="1127229" y="942468"/>
                  </a:lnTo>
                  <a:lnTo>
                    <a:pt x="1127229" y="961609"/>
                  </a:lnTo>
                  <a:lnTo>
                    <a:pt x="1135033" y="969368"/>
                  </a:lnTo>
                  <a:lnTo>
                    <a:pt x="1154287" y="969368"/>
                  </a:lnTo>
                  <a:lnTo>
                    <a:pt x="1162091" y="961609"/>
                  </a:lnTo>
                  <a:lnTo>
                    <a:pt x="1162091" y="942468"/>
                  </a:lnTo>
                  <a:lnTo>
                    <a:pt x="1154287" y="934711"/>
                  </a:lnTo>
                  <a:close/>
                </a:path>
                <a:path w="6176645" h="1778635">
                  <a:moveTo>
                    <a:pt x="2205979" y="923157"/>
                  </a:moveTo>
                  <a:lnTo>
                    <a:pt x="2186726" y="923157"/>
                  </a:lnTo>
                  <a:lnTo>
                    <a:pt x="2178921" y="930916"/>
                  </a:lnTo>
                  <a:lnTo>
                    <a:pt x="2178921" y="950057"/>
                  </a:lnTo>
                  <a:lnTo>
                    <a:pt x="2186726" y="957816"/>
                  </a:lnTo>
                  <a:lnTo>
                    <a:pt x="2205979" y="957816"/>
                  </a:lnTo>
                  <a:lnTo>
                    <a:pt x="2213783" y="950057"/>
                  </a:lnTo>
                  <a:lnTo>
                    <a:pt x="2213783" y="930916"/>
                  </a:lnTo>
                  <a:lnTo>
                    <a:pt x="2205979" y="923157"/>
                  </a:lnTo>
                  <a:close/>
                </a:path>
                <a:path w="6176645" h="1778635">
                  <a:moveTo>
                    <a:pt x="1613314" y="923157"/>
                  </a:moveTo>
                  <a:lnTo>
                    <a:pt x="1594059" y="923157"/>
                  </a:lnTo>
                  <a:lnTo>
                    <a:pt x="1586255" y="930916"/>
                  </a:lnTo>
                  <a:lnTo>
                    <a:pt x="1586255" y="950057"/>
                  </a:lnTo>
                  <a:lnTo>
                    <a:pt x="1594059" y="957816"/>
                  </a:lnTo>
                  <a:lnTo>
                    <a:pt x="1613314" y="957816"/>
                  </a:lnTo>
                  <a:lnTo>
                    <a:pt x="1621118" y="950057"/>
                  </a:lnTo>
                  <a:lnTo>
                    <a:pt x="1621118" y="930916"/>
                  </a:lnTo>
                  <a:lnTo>
                    <a:pt x="1613314" y="923157"/>
                  </a:lnTo>
                  <a:close/>
                </a:path>
                <a:path w="6176645" h="1778635">
                  <a:moveTo>
                    <a:pt x="1903836" y="917381"/>
                  </a:moveTo>
                  <a:lnTo>
                    <a:pt x="1884582" y="917381"/>
                  </a:lnTo>
                  <a:lnTo>
                    <a:pt x="1876778" y="925140"/>
                  </a:lnTo>
                  <a:lnTo>
                    <a:pt x="1876778" y="944281"/>
                  </a:lnTo>
                  <a:lnTo>
                    <a:pt x="1884582" y="952040"/>
                  </a:lnTo>
                  <a:lnTo>
                    <a:pt x="1903836" y="952040"/>
                  </a:lnTo>
                  <a:lnTo>
                    <a:pt x="1911640" y="944281"/>
                  </a:lnTo>
                  <a:lnTo>
                    <a:pt x="1911640" y="925140"/>
                  </a:lnTo>
                  <a:lnTo>
                    <a:pt x="1903836" y="917381"/>
                  </a:lnTo>
                  <a:close/>
                </a:path>
                <a:path w="6176645" h="1778635">
                  <a:moveTo>
                    <a:pt x="2554607" y="911605"/>
                  </a:moveTo>
                  <a:lnTo>
                    <a:pt x="2535353" y="911605"/>
                  </a:lnTo>
                  <a:lnTo>
                    <a:pt x="2527548" y="919364"/>
                  </a:lnTo>
                  <a:lnTo>
                    <a:pt x="2527548" y="938504"/>
                  </a:lnTo>
                  <a:lnTo>
                    <a:pt x="2535353" y="946264"/>
                  </a:lnTo>
                  <a:lnTo>
                    <a:pt x="2554607" y="946264"/>
                  </a:lnTo>
                  <a:lnTo>
                    <a:pt x="2562411" y="938504"/>
                  </a:lnTo>
                  <a:lnTo>
                    <a:pt x="2562411" y="919364"/>
                  </a:lnTo>
                  <a:lnTo>
                    <a:pt x="2554607" y="911605"/>
                  </a:lnTo>
                  <a:close/>
                </a:path>
                <a:path w="6176645" h="1778635">
                  <a:moveTo>
                    <a:pt x="1787627" y="911605"/>
                  </a:moveTo>
                  <a:lnTo>
                    <a:pt x="1768373" y="911605"/>
                  </a:lnTo>
                  <a:lnTo>
                    <a:pt x="1760569" y="919364"/>
                  </a:lnTo>
                  <a:lnTo>
                    <a:pt x="1760569" y="938504"/>
                  </a:lnTo>
                  <a:lnTo>
                    <a:pt x="1768373" y="946264"/>
                  </a:lnTo>
                  <a:lnTo>
                    <a:pt x="1787627" y="946264"/>
                  </a:lnTo>
                  <a:lnTo>
                    <a:pt x="1795432" y="938504"/>
                  </a:lnTo>
                  <a:lnTo>
                    <a:pt x="1795432" y="919364"/>
                  </a:lnTo>
                  <a:lnTo>
                    <a:pt x="1787627" y="911605"/>
                  </a:lnTo>
                  <a:close/>
                </a:path>
                <a:path w="6176645" h="1778635">
                  <a:moveTo>
                    <a:pt x="3327398" y="905830"/>
                  </a:moveTo>
                  <a:lnTo>
                    <a:pt x="3308144" y="905830"/>
                  </a:lnTo>
                  <a:lnTo>
                    <a:pt x="3300340" y="913587"/>
                  </a:lnTo>
                  <a:lnTo>
                    <a:pt x="3300340" y="932728"/>
                  </a:lnTo>
                  <a:lnTo>
                    <a:pt x="3308144" y="940487"/>
                  </a:lnTo>
                  <a:lnTo>
                    <a:pt x="3327398" y="940487"/>
                  </a:lnTo>
                  <a:lnTo>
                    <a:pt x="3335202" y="932728"/>
                  </a:lnTo>
                  <a:lnTo>
                    <a:pt x="3335202" y="913587"/>
                  </a:lnTo>
                  <a:lnTo>
                    <a:pt x="3327398" y="905830"/>
                  </a:lnTo>
                  <a:close/>
                </a:path>
                <a:path w="6176645" h="1778635">
                  <a:moveTo>
                    <a:pt x="2455829" y="905830"/>
                  </a:moveTo>
                  <a:lnTo>
                    <a:pt x="2436575" y="905830"/>
                  </a:lnTo>
                  <a:lnTo>
                    <a:pt x="2428772" y="913587"/>
                  </a:lnTo>
                  <a:lnTo>
                    <a:pt x="2428772" y="932728"/>
                  </a:lnTo>
                  <a:lnTo>
                    <a:pt x="2436575" y="940487"/>
                  </a:lnTo>
                  <a:lnTo>
                    <a:pt x="2455829" y="940487"/>
                  </a:lnTo>
                  <a:lnTo>
                    <a:pt x="2463634" y="932728"/>
                  </a:lnTo>
                  <a:lnTo>
                    <a:pt x="2463634" y="913587"/>
                  </a:lnTo>
                  <a:lnTo>
                    <a:pt x="2455829" y="905830"/>
                  </a:lnTo>
                  <a:close/>
                </a:path>
                <a:path w="6176645" h="1778635">
                  <a:moveTo>
                    <a:pt x="869574" y="905830"/>
                  </a:moveTo>
                  <a:lnTo>
                    <a:pt x="850320" y="905830"/>
                  </a:lnTo>
                  <a:lnTo>
                    <a:pt x="842515" y="913587"/>
                  </a:lnTo>
                  <a:lnTo>
                    <a:pt x="842515" y="932728"/>
                  </a:lnTo>
                  <a:lnTo>
                    <a:pt x="850320" y="940487"/>
                  </a:lnTo>
                  <a:lnTo>
                    <a:pt x="869574" y="940487"/>
                  </a:lnTo>
                  <a:lnTo>
                    <a:pt x="877378" y="932728"/>
                  </a:lnTo>
                  <a:lnTo>
                    <a:pt x="877378" y="913587"/>
                  </a:lnTo>
                  <a:lnTo>
                    <a:pt x="869574" y="905830"/>
                  </a:lnTo>
                  <a:close/>
                </a:path>
                <a:path w="6176645" h="1778635">
                  <a:moveTo>
                    <a:pt x="3815478" y="900054"/>
                  </a:moveTo>
                  <a:lnTo>
                    <a:pt x="3796223" y="900054"/>
                  </a:lnTo>
                  <a:lnTo>
                    <a:pt x="3788420" y="907812"/>
                  </a:lnTo>
                  <a:lnTo>
                    <a:pt x="3788420" y="926952"/>
                  </a:lnTo>
                  <a:lnTo>
                    <a:pt x="3796223" y="934711"/>
                  </a:lnTo>
                  <a:lnTo>
                    <a:pt x="3815478" y="934711"/>
                  </a:lnTo>
                  <a:lnTo>
                    <a:pt x="3823282" y="926952"/>
                  </a:lnTo>
                  <a:lnTo>
                    <a:pt x="3823282" y="907812"/>
                  </a:lnTo>
                  <a:lnTo>
                    <a:pt x="3815478" y="900054"/>
                  </a:lnTo>
                  <a:close/>
                </a:path>
                <a:path w="6176645" h="1778635">
                  <a:moveTo>
                    <a:pt x="1270496" y="900054"/>
                  </a:moveTo>
                  <a:lnTo>
                    <a:pt x="1251243" y="900054"/>
                  </a:lnTo>
                  <a:lnTo>
                    <a:pt x="1243437" y="907812"/>
                  </a:lnTo>
                  <a:lnTo>
                    <a:pt x="1243437" y="926952"/>
                  </a:lnTo>
                  <a:lnTo>
                    <a:pt x="1251243" y="934711"/>
                  </a:lnTo>
                  <a:lnTo>
                    <a:pt x="1270496" y="934711"/>
                  </a:lnTo>
                  <a:lnTo>
                    <a:pt x="1278300" y="926952"/>
                  </a:lnTo>
                  <a:lnTo>
                    <a:pt x="1278300" y="907812"/>
                  </a:lnTo>
                  <a:lnTo>
                    <a:pt x="1270496" y="900054"/>
                  </a:lnTo>
                  <a:close/>
                </a:path>
                <a:path w="6176645" h="1778635">
                  <a:moveTo>
                    <a:pt x="590673" y="888500"/>
                  </a:moveTo>
                  <a:lnTo>
                    <a:pt x="571418" y="888500"/>
                  </a:lnTo>
                  <a:lnTo>
                    <a:pt x="563614" y="896259"/>
                  </a:lnTo>
                  <a:lnTo>
                    <a:pt x="563614" y="915399"/>
                  </a:lnTo>
                  <a:lnTo>
                    <a:pt x="571418" y="923157"/>
                  </a:lnTo>
                  <a:lnTo>
                    <a:pt x="590673" y="923157"/>
                  </a:lnTo>
                  <a:lnTo>
                    <a:pt x="598477" y="915399"/>
                  </a:lnTo>
                  <a:lnTo>
                    <a:pt x="598477" y="896259"/>
                  </a:lnTo>
                  <a:lnTo>
                    <a:pt x="590673" y="888500"/>
                  </a:lnTo>
                  <a:close/>
                </a:path>
                <a:path w="6176645" h="1778635">
                  <a:moveTo>
                    <a:pt x="2996203" y="882724"/>
                  </a:moveTo>
                  <a:lnTo>
                    <a:pt x="2976949" y="882724"/>
                  </a:lnTo>
                  <a:lnTo>
                    <a:pt x="2969144" y="890483"/>
                  </a:lnTo>
                  <a:lnTo>
                    <a:pt x="2969144" y="909623"/>
                  </a:lnTo>
                  <a:lnTo>
                    <a:pt x="2976949" y="917381"/>
                  </a:lnTo>
                  <a:lnTo>
                    <a:pt x="2996203" y="917381"/>
                  </a:lnTo>
                  <a:lnTo>
                    <a:pt x="3004007" y="909623"/>
                  </a:lnTo>
                  <a:lnTo>
                    <a:pt x="3004007" y="890483"/>
                  </a:lnTo>
                  <a:lnTo>
                    <a:pt x="2996203" y="882724"/>
                  </a:lnTo>
                  <a:close/>
                </a:path>
                <a:path w="6176645" h="1778635">
                  <a:moveTo>
                    <a:pt x="2798646" y="882724"/>
                  </a:moveTo>
                  <a:lnTo>
                    <a:pt x="2779392" y="882724"/>
                  </a:lnTo>
                  <a:lnTo>
                    <a:pt x="2771588" y="890483"/>
                  </a:lnTo>
                  <a:lnTo>
                    <a:pt x="2771588" y="909623"/>
                  </a:lnTo>
                  <a:lnTo>
                    <a:pt x="2779392" y="917381"/>
                  </a:lnTo>
                  <a:lnTo>
                    <a:pt x="2798646" y="917381"/>
                  </a:lnTo>
                  <a:lnTo>
                    <a:pt x="2806452" y="909623"/>
                  </a:lnTo>
                  <a:lnTo>
                    <a:pt x="2806452" y="890483"/>
                  </a:lnTo>
                  <a:lnTo>
                    <a:pt x="2798646" y="882724"/>
                  </a:lnTo>
                  <a:close/>
                </a:path>
                <a:path w="6176645" h="1778635">
                  <a:moveTo>
                    <a:pt x="2310569" y="882724"/>
                  </a:moveTo>
                  <a:lnTo>
                    <a:pt x="2291314" y="882724"/>
                  </a:lnTo>
                  <a:lnTo>
                    <a:pt x="2283510" y="890483"/>
                  </a:lnTo>
                  <a:lnTo>
                    <a:pt x="2283510" y="909623"/>
                  </a:lnTo>
                  <a:lnTo>
                    <a:pt x="2291314" y="917381"/>
                  </a:lnTo>
                  <a:lnTo>
                    <a:pt x="2310569" y="917381"/>
                  </a:lnTo>
                  <a:lnTo>
                    <a:pt x="2318373" y="909623"/>
                  </a:lnTo>
                  <a:lnTo>
                    <a:pt x="2318373" y="890483"/>
                  </a:lnTo>
                  <a:lnTo>
                    <a:pt x="2310569" y="882724"/>
                  </a:lnTo>
                  <a:close/>
                </a:path>
                <a:path w="6176645" h="1778635">
                  <a:moveTo>
                    <a:pt x="2060718" y="882724"/>
                  </a:moveTo>
                  <a:lnTo>
                    <a:pt x="2041465" y="882724"/>
                  </a:lnTo>
                  <a:lnTo>
                    <a:pt x="2033659" y="890483"/>
                  </a:lnTo>
                  <a:lnTo>
                    <a:pt x="2033659" y="909623"/>
                  </a:lnTo>
                  <a:lnTo>
                    <a:pt x="2041465" y="917381"/>
                  </a:lnTo>
                  <a:lnTo>
                    <a:pt x="2060718" y="917381"/>
                  </a:lnTo>
                  <a:lnTo>
                    <a:pt x="2068523" y="909623"/>
                  </a:lnTo>
                  <a:lnTo>
                    <a:pt x="2068523" y="890483"/>
                  </a:lnTo>
                  <a:lnTo>
                    <a:pt x="2060718" y="882724"/>
                  </a:lnTo>
                  <a:close/>
                </a:path>
                <a:path w="6176645" h="1778635">
                  <a:moveTo>
                    <a:pt x="3228621" y="871173"/>
                  </a:moveTo>
                  <a:lnTo>
                    <a:pt x="3209367" y="871173"/>
                  </a:lnTo>
                  <a:lnTo>
                    <a:pt x="3201563" y="878931"/>
                  </a:lnTo>
                  <a:lnTo>
                    <a:pt x="3201563" y="898071"/>
                  </a:lnTo>
                  <a:lnTo>
                    <a:pt x="3209367" y="905830"/>
                  </a:lnTo>
                  <a:lnTo>
                    <a:pt x="3228621" y="905830"/>
                  </a:lnTo>
                  <a:lnTo>
                    <a:pt x="3236426" y="898071"/>
                  </a:lnTo>
                  <a:lnTo>
                    <a:pt x="3236426" y="878931"/>
                  </a:lnTo>
                  <a:lnTo>
                    <a:pt x="3228621" y="871173"/>
                  </a:lnTo>
                  <a:close/>
                </a:path>
                <a:path w="6176645" h="1778635">
                  <a:moveTo>
                    <a:pt x="1468051" y="865395"/>
                  </a:moveTo>
                  <a:lnTo>
                    <a:pt x="1448798" y="865395"/>
                  </a:lnTo>
                  <a:lnTo>
                    <a:pt x="1440992" y="873155"/>
                  </a:lnTo>
                  <a:lnTo>
                    <a:pt x="1440992" y="892295"/>
                  </a:lnTo>
                  <a:lnTo>
                    <a:pt x="1448798" y="900054"/>
                  </a:lnTo>
                  <a:lnTo>
                    <a:pt x="1468051" y="900054"/>
                  </a:lnTo>
                  <a:lnTo>
                    <a:pt x="1475856" y="892295"/>
                  </a:lnTo>
                  <a:lnTo>
                    <a:pt x="1475856" y="873155"/>
                  </a:lnTo>
                  <a:lnTo>
                    <a:pt x="1468051" y="865395"/>
                  </a:lnTo>
                  <a:close/>
                </a:path>
                <a:path w="6176645" h="1778635">
                  <a:moveTo>
                    <a:pt x="2659197" y="859619"/>
                  </a:moveTo>
                  <a:lnTo>
                    <a:pt x="2639941" y="859619"/>
                  </a:lnTo>
                  <a:lnTo>
                    <a:pt x="2632138" y="867378"/>
                  </a:lnTo>
                  <a:lnTo>
                    <a:pt x="2632138" y="886519"/>
                  </a:lnTo>
                  <a:lnTo>
                    <a:pt x="2639941" y="894278"/>
                  </a:lnTo>
                  <a:lnTo>
                    <a:pt x="2659197" y="894278"/>
                  </a:lnTo>
                  <a:lnTo>
                    <a:pt x="2667001" y="886519"/>
                  </a:lnTo>
                  <a:lnTo>
                    <a:pt x="2667001" y="867378"/>
                  </a:lnTo>
                  <a:lnTo>
                    <a:pt x="2659197" y="859619"/>
                  </a:lnTo>
                  <a:close/>
                </a:path>
                <a:path w="6176645" h="1778635">
                  <a:moveTo>
                    <a:pt x="358254" y="859619"/>
                  </a:moveTo>
                  <a:lnTo>
                    <a:pt x="338999" y="859619"/>
                  </a:lnTo>
                  <a:lnTo>
                    <a:pt x="331195" y="867378"/>
                  </a:lnTo>
                  <a:lnTo>
                    <a:pt x="331195" y="886519"/>
                  </a:lnTo>
                  <a:lnTo>
                    <a:pt x="338999" y="894278"/>
                  </a:lnTo>
                  <a:lnTo>
                    <a:pt x="358254" y="894278"/>
                  </a:lnTo>
                  <a:lnTo>
                    <a:pt x="366058" y="886519"/>
                  </a:lnTo>
                  <a:lnTo>
                    <a:pt x="366058" y="867378"/>
                  </a:lnTo>
                  <a:lnTo>
                    <a:pt x="358254" y="859619"/>
                  </a:lnTo>
                  <a:close/>
                </a:path>
                <a:path w="6176645" h="1778635">
                  <a:moveTo>
                    <a:pt x="1067130" y="853843"/>
                  </a:moveTo>
                  <a:lnTo>
                    <a:pt x="1047877" y="853843"/>
                  </a:lnTo>
                  <a:lnTo>
                    <a:pt x="1040071" y="861602"/>
                  </a:lnTo>
                  <a:lnTo>
                    <a:pt x="1040071" y="880743"/>
                  </a:lnTo>
                  <a:lnTo>
                    <a:pt x="1047877" y="888502"/>
                  </a:lnTo>
                  <a:lnTo>
                    <a:pt x="1067130" y="888502"/>
                  </a:lnTo>
                  <a:lnTo>
                    <a:pt x="1074934" y="880743"/>
                  </a:lnTo>
                  <a:lnTo>
                    <a:pt x="1074934" y="861602"/>
                  </a:lnTo>
                  <a:lnTo>
                    <a:pt x="1067130" y="853843"/>
                  </a:lnTo>
                  <a:close/>
                </a:path>
                <a:path w="6176645" h="1778635">
                  <a:moveTo>
                    <a:pt x="3594680" y="848066"/>
                  </a:moveTo>
                  <a:lnTo>
                    <a:pt x="3575425" y="848066"/>
                  </a:lnTo>
                  <a:lnTo>
                    <a:pt x="3567621" y="855825"/>
                  </a:lnTo>
                  <a:lnTo>
                    <a:pt x="3567621" y="874966"/>
                  </a:lnTo>
                  <a:lnTo>
                    <a:pt x="3575425" y="882724"/>
                  </a:lnTo>
                  <a:lnTo>
                    <a:pt x="3594680" y="882724"/>
                  </a:lnTo>
                  <a:lnTo>
                    <a:pt x="3602485" y="874966"/>
                  </a:lnTo>
                  <a:lnTo>
                    <a:pt x="3602485" y="855825"/>
                  </a:lnTo>
                  <a:lnTo>
                    <a:pt x="3594680" y="848066"/>
                  </a:lnTo>
                  <a:close/>
                </a:path>
                <a:path w="6176645" h="1778635">
                  <a:moveTo>
                    <a:pt x="1694660" y="848066"/>
                  </a:moveTo>
                  <a:lnTo>
                    <a:pt x="1675405" y="848066"/>
                  </a:lnTo>
                  <a:lnTo>
                    <a:pt x="1667601" y="855825"/>
                  </a:lnTo>
                  <a:lnTo>
                    <a:pt x="1667601" y="874966"/>
                  </a:lnTo>
                  <a:lnTo>
                    <a:pt x="1675405" y="882724"/>
                  </a:lnTo>
                  <a:lnTo>
                    <a:pt x="1694660" y="882724"/>
                  </a:lnTo>
                  <a:lnTo>
                    <a:pt x="1702464" y="874966"/>
                  </a:lnTo>
                  <a:lnTo>
                    <a:pt x="1702464" y="855825"/>
                  </a:lnTo>
                  <a:lnTo>
                    <a:pt x="1694660" y="848066"/>
                  </a:lnTo>
                  <a:close/>
                </a:path>
                <a:path w="6176645" h="1778635">
                  <a:moveTo>
                    <a:pt x="741744" y="842290"/>
                  </a:moveTo>
                  <a:lnTo>
                    <a:pt x="722490" y="842290"/>
                  </a:lnTo>
                  <a:lnTo>
                    <a:pt x="714686" y="850049"/>
                  </a:lnTo>
                  <a:lnTo>
                    <a:pt x="714686" y="869190"/>
                  </a:lnTo>
                  <a:lnTo>
                    <a:pt x="722490" y="876948"/>
                  </a:lnTo>
                  <a:lnTo>
                    <a:pt x="741744" y="876948"/>
                  </a:lnTo>
                  <a:lnTo>
                    <a:pt x="749548" y="869190"/>
                  </a:lnTo>
                  <a:lnTo>
                    <a:pt x="749548" y="850049"/>
                  </a:lnTo>
                  <a:lnTo>
                    <a:pt x="741744" y="842290"/>
                  </a:lnTo>
                  <a:close/>
                </a:path>
                <a:path w="6176645" h="1778635">
                  <a:moveTo>
                    <a:pt x="5913053" y="836514"/>
                  </a:moveTo>
                  <a:lnTo>
                    <a:pt x="5893799" y="836514"/>
                  </a:lnTo>
                  <a:lnTo>
                    <a:pt x="5885996" y="844273"/>
                  </a:lnTo>
                  <a:lnTo>
                    <a:pt x="5885996" y="863414"/>
                  </a:lnTo>
                  <a:lnTo>
                    <a:pt x="5893799" y="871173"/>
                  </a:lnTo>
                  <a:lnTo>
                    <a:pt x="5913053" y="871173"/>
                  </a:lnTo>
                  <a:lnTo>
                    <a:pt x="5920859" y="863414"/>
                  </a:lnTo>
                  <a:lnTo>
                    <a:pt x="5920859" y="844273"/>
                  </a:lnTo>
                  <a:lnTo>
                    <a:pt x="5913053" y="836514"/>
                  </a:lnTo>
                  <a:close/>
                </a:path>
                <a:path w="6176645" h="1778635">
                  <a:moveTo>
                    <a:pt x="468652" y="836514"/>
                  </a:moveTo>
                  <a:lnTo>
                    <a:pt x="449398" y="836514"/>
                  </a:lnTo>
                  <a:lnTo>
                    <a:pt x="441594" y="844273"/>
                  </a:lnTo>
                  <a:lnTo>
                    <a:pt x="441594" y="863414"/>
                  </a:lnTo>
                  <a:lnTo>
                    <a:pt x="449398" y="871173"/>
                  </a:lnTo>
                  <a:lnTo>
                    <a:pt x="468652" y="871173"/>
                  </a:lnTo>
                  <a:lnTo>
                    <a:pt x="476457" y="863414"/>
                  </a:lnTo>
                  <a:lnTo>
                    <a:pt x="476457" y="844273"/>
                  </a:lnTo>
                  <a:lnTo>
                    <a:pt x="468652" y="836514"/>
                  </a:lnTo>
                  <a:close/>
                </a:path>
                <a:path w="6176645" h="1778635">
                  <a:moveTo>
                    <a:pt x="3461040" y="830738"/>
                  </a:moveTo>
                  <a:lnTo>
                    <a:pt x="3441786" y="830738"/>
                  </a:lnTo>
                  <a:lnTo>
                    <a:pt x="3433982" y="838497"/>
                  </a:lnTo>
                  <a:lnTo>
                    <a:pt x="3433982" y="857637"/>
                  </a:lnTo>
                  <a:lnTo>
                    <a:pt x="3441786" y="865395"/>
                  </a:lnTo>
                  <a:lnTo>
                    <a:pt x="3461040" y="865395"/>
                  </a:lnTo>
                  <a:lnTo>
                    <a:pt x="3468844" y="857637"/>
                  </a:lnTo>
                  <a:lnTo>
                    <a:pt x="3468844" y="838497"/>
                  </a:lnTo>
                  <a:lnTo>
                    <a:pt x="3461040" y="830738"/>
                  </a:lnTo>
                  <a:close/>
                </a:path>
                <a:path w="6176645" h="1778635">
                  <a:moveTo>
                    <a:pt x="2891614" y="830738"/>
                  </a:moveTo>
                  <a:lnTo>
                    <a:pt x="2872359" y="830738"/>
                  </a:lnTo>
                  <a:lnTo>
                    <a:pt x="2864556" y="838497"/>
                  </a:lnTo>
                  <a:lnTo>
                    <a:pt x="2864556" y="857637"/>
                  </a:lnTo>
                  <a:lnTo>
                    <a:pt x="2872359" y="865395"/>
                  </a:lnTo>
                  <a:lnTo>
                    <a:pt x="2891614" y="865395"/>
                  </a:lnTo>
                  <a:lnTo>
                    <a:pt x="2899418" y="857637"/>
                  </a:lnTo>
                  <a:lnTo>
                    <a:pt x="2899418" y="838497"/>
                  </a:lnTo>
                  <a:lnTo>
                    <a:pt x="2891614" y="830738"/>
                  </a:lnTo>
                  <a:close/>
                </a:path>
                <a:path w="6176645" h="1778635">
                  <a:moveTo>
                    <a:pt x="1956131" y="830738"/>
                  </a:moveTo>
                  <a:lnTo>
                    <a:pt x="1936877" y="830738"/>
                  </a:lnTo>
                  <a:lnTo>
                    <a:pt x="1929072" y="838497"/>
                  </a:lnTo>
                  <a:lnTo>
                    <a:pt x="1929072" y="857637"/>
                  </a:lnTo>
                  <a:lnTo>
                    <a:pt x="1936877" y="865395"/>
                  </a:lnTo>
                  <a:lnTo>
                    <a:pt x="1956131" y="865395"/>
                  </a:lnTo>
                  <a:lnTo>
                    <a:pt x="1963935" y="857637"/>
                  </a:lnTo>
                  <a:lnTo>
                    <a:pt x="1963935" y="838497"/>
                  </a:lnTo>
                  <a:lnTo>
                    <a:pt x="1956131" y="830738"/>
                  </a:lnTo>
                  <a:close/>
                </a:path>
                <a:path w="6176645" h="1778635">
                  <a:moveTo>
                    <a:pt x="3739941" y="824962"/>
                  </a:moveTo>
                  <a:lnTo>
                    <a:pt x="3720687" y="824962"/>
                  </a:lnTo>
                  <a:lnTo>
                    <a:pt x="3712883" y="832721"/>
                  </a:lnTo>
                  <a:lnTo>
                    <a:pt x="3712883" y="851861"/>
                  </a:lnTo>
                  <a:lnTo>
                    <a:pt x="3720687" y="859619"/>
                  </a:lnTo>
                  <a:lnTo>
                    <a:pt x="3739941" y="859619"/>
                  </a:lnTo>
                  <a:lnTo>
                    <a:pt x="3747747" y="851861"/>
                  </a:lnTo>
                  <a:lnTo>
                    <a:pt x="3747747" y="832721"/>
                  </a:lnTo>
                  <a:lnTo>
                    <a:pt x="3739941" y="824962"/>
                  </a:lnTo>
                  <a:close/>
                </a:path>
                <a:path w="6176645" h="1778635">
                  <a:moveTo>
                    <a:pt x="1351842" y="824962"/>
                  </a:moveTo>
                  <a:lnTo>
                    <a:pt x="1332588" y="824962"/>
                  </a:lnTo>
                  <a:lnTo>
                    <a:pt x="1324783" y="832721"/>
                  </a:lnTo>
                  <a:lnTo>
                    <a:pt x="1324783" y="851861"/>
                  </a:lnTo>
                  <a:lnTo>
                    <a:pt x="1332588" y="859619"/>
                  </a:lnTo>
                  <a:lnTo>
                    <a:pt x="1351842" y="859619"/>
                  </a:lnTo>
                  <a:lnTo>
                    <a:pt x="1359646" y="851861"/>
                  </a:lnTo>
                  <a:lnTo>
                    <a:pt x="1359646" y="832721"/>
                  </a:lnTo>
                  <a:lnTo>
                    <a:pt x="1351842" y="824962"/>
                  </a:lnTo>
                  <a:close/>
                </a:path>
                <a:path w="6176645" h="1778635">
                  <a:moveTo>
                    <a:pt x="950921" y="819186"/>
                  </a:moveTo>
                  <a:lnTo>
                    <a:pt x="931666" y="819186"/>
                  </a:lnTo>
                  <a:lnTo>
                    <a:pt x="923862" y="826943"/>
                  </a:lnTo>
                  <a:lnTo>
                    <a:pt x="923862" y="846085"/>
                  </a:lnTo>
                  <a:lnTo>
                    <a:pt x="931666" y="853843"/>
                  </a:lnTo>
                  <a:lnTo>
                    <a:pt x="950921" y="853843"/>
                  </a:lnTo>
                  <a:lnTo>
                    <a:pt x="958725" y="846085"/>
                  </a:lnTo>
                  <a:lnTo>
                    <a:pt x="958725" y="826943"/>
                  </a:lnTo>
                  <a:lnTo>
                    <a:pt x="950921" y="819186"/>
                  </a:lnTo>
                  <a:close/>
                </a:path>
                <a:path w="6176645" h="1778635">
                  <a:moveTo>
                    <a:pt x="230423" y="819186"/>
                  </a:moveTo>
                  <a:lnTo>
                    <a:pt x="211169" y="819186"/>
                  </a:lnTo>
                  <a:lnTo>
                    <a:pt x="203365" y="826943"/>
                  </a:lnTo>
                  <a:lnTo>
                    <a:pt x="203365" y="846085"/>
                  </a:lnTo>
                  <a:lnTo>
                    <a:pt x="211169" y="853843"/>
                  </a:lnTo>
                  <a:lnTo>
                    <a:pt x="230423" y="853843"/>
                  </a:lnTo>
                  <a:lnTo>
                    <a:pt x="238227" y="846085"/>
                  </a:lnTo>
                  <a:lnTo>
                    <a:pt x="238227" y="826943"/>
                  </a:lnTo>
                  <a:lnTo>
                    <a:pt x="230423" y="819186"/>
                  </a:lnTo>
                  <a:close/>
                </a:path>
                <a:path w="6176645" h="1778635">
                  <a:moveTo>
                    <a:pt x="3100791" y="813410"/>
                  </a:moveTo>
                  <a:lnTo>
                    <a:pt x="3081536" y="813410"/>
                  </a:lnTo>
                  <a:lnTo>
                    <a:pt x="3073731" y="821169"/>
                  </a:lnTo>
                  <a:lnTo>
                    <a:pt x="3073731" y="840309"/>
                  </a:lnTo>
                  <a:lnTo>
                    <a:pt x="3081536" y="848067"/>
                  </a:lnTo>
                  <a:lnTo>
                    <a:pt x="3100791" y="848067"/>
                  </a:lnTo>
                  <a:lnTo>
                    <a:pt x="3108595" y="840309"/>
                  </a:lnTo>
                  <a:lnTo>
                    <a:pt x="3108595" y="821169"/>
                  </a:lnTo>
                  <a:lnTo>
                    <a:pt x="3100791" y="813410"/>
                  </a:lnTo>
                  <a:close/>
                </a:path>
                <a:path w="6176645" h="1778635">
                  <a:moveTo>
                    <a:pt x="6023452" y="807633"/>
                  </a:moveTo>
                  <a:lnTo>
                    <a:pt x="6004198" y="807633"/>
                  </a:lnTo>
                  <a:lnTo>
                    <a:pt x="5996393" y="815392"/>
                  </a:lnTo>
                  <a:lnTo>
                    <a:pt x="5996393" y="834532"/>
                  </a:lnTo>
                  <a:lnTo>
                    <a:pt x="6004198" y="842290"/>
                  </a:lnTo>
                  <a:lnTo>
                    <a:pt x="6023452" y="842290"/>
                  </a:lnTo>
                  <a:lnTo>
                    <a:pt x="6031257" y="834532"/>
                  </a:lnTo>
                  <a:lnTo>
                    <a:pt x="6031257" y="815392"/>
                  </a:lnTo>
                  <a:lnTo>
                    <a:pt x="6023452" y="807633"/>
                  </a:lnTo>
                  <a:close/>
                </a:path>
                <a:path w="6176645" h="1778635">
                  <a:moveTo>
                    <a:pt x="5791034" y="801857"/>
                  </a:moveTo>
                  <a:lnTo>
                    <a:pt x="5771780" y="801857"/>
                  </a:lnTo>
                  <a:lnTo>
                    <a:pt x="5763976" y="809616"/>
                  </a:lnTo>
                  <a:lnTo>
                    <a:pt x="5763976" y="828756"/>
                  </a:lnTo>
                  <a:lnTo>
                    <a:pt x="5771780" y="836514"/>
                  </a:lnTo>
                  <a:lnTo>
                    <a:pt x="5791034" y="836514"/>
                  </a:lnTo>
                  <a:lnTo>
                    <a:pt x="5798839" y="828756"/>
                  </a:lnTo>
                  <a:lnTo>
                    <a:pt x="5798839" y="809616"/>
                  </a:lnTo>
                  <a:lnTo>
                    <a:pt x="5791034" y="801857"/>
                  </a:lnTo>
                  <a:close/>
                </a:path>
                <a:path w="6176645" h="1778635">
                  <a:moveTo>
                    <a:pt x="2136255" y="801857"/>
                  </a:moveTo>
                  <a:lnTo>
                    <a:pt x="2117001" y="801857"/>
                  </a:lnTo>
                  <a:lnTo>
                    <a:pt x="2109196" y="809616"/>
                  </a:lnTo>
                  <a:lnTo>
                    <a:pt x="2109196" y="828756"/>
                  </a:lnTo>
                  <a:lnTo>
                    <a:pt x="2117001" y="836514"/>
                  </a:lnTo>
                  <a:lnTo>
                    <a:pt x="2136255" y="836514"/>
                  </a:lnTo>
                  <a:lnTo>
                    <a:pt x="2144059" y="828756"/>
                  </a:lnTo>
                  <a:lnTo>
                    <a:pt x="2144059" y="809616"/>
                  </a:lnTo>
                  <a:lnTo>
                    <a:pt x="2136255" y="801857"/>
                  </a:lnTo>
                  <a:close/>
                </a:path>
                <a:path w="6176645" h="1778635">
                  <a:moveTo>
                    <a:pt x="1578451" y="801857"/>
                  </a:moveTo>
                  <a:lnTo>
                    <a:pt x="1559196" y="801857"/>
                  </a:lnTo>
                  <a:lnTo>
                    <a:pt x="1551392" y="809616"/>
                  </a:lnTo>
                  <a:lnTo>
                    <a:pt x="1551392" y="828756"/>
                  </a:lnTo>
                  <a:lnTo>
                    <a:pt x="1559196" y="836514"/>
                  </a:lnTo>
                  <a:lnTo>
                    <a:pt x="1578451" y="836514"/>
                  </a:lnTo>
                  <a:lnTo>
                    <a:pt x="1586255" y="828756"/>
                  </a:lnTo>
                  <a:lnTo>
                    <a:pt x="1586255" y="809616"/>
                  </a:lnTo>
                  <a:lnTo>
                    <a:pt x="1578451" y="801857"/>
                  </a:lnTo>
                  <a:close/>
                </a:path>
                <a:path w="6176645" h="1778635">
                  <a:moveTo>
                    <a:pt x="1171718" y="801857"/>
                  </a:moveTo>
                  <a:lnTo>
                    <a:pt x="1152464" y="801857"/>
                  </a:lnTo>
                  <a:lnTo>
                    <a:pt x="1144659" y="809616"/>
                  </a:lnTo>
                  <a:lnTo>
                    <a:pt x="1144659" y="828756"/>
                  </a:lnTo>
                  <a:lnTo>
                    <a:pt x="1152464" y="836514"/>
                  </a:lnTo>
                  <a:lnTo>
                    <a:pt x="1171718" y="836514"/>
                  </a:lnTo>
                  <a:lnTo>
                    <a:pt x="1179522" y="828756"/>
                  </a:lnTo>
                  <a:lnTo>
                    <a:pt x="1179522" y="809616"/>
                  </a:lnTo>
                  <a:lnTo>
                    <a:pt x="1171718" y="801857"/>
                  </a:lnTo>
                  <a:close/>
                </a:path>
                <a:path w="6176645" h="1778635">
                  <a:moveTo>
                    <a:pt x="2397725" y="796081"/>
                  </a:moveTo>
                  <a:lnTo>
                    <a:pt x="2378471" y="796081"/>
                  </a:lnTo>
                  <a:lnTo>
                    <a:pt x="2370667" y="803840"/>
                  </a:lnTo>
                  <a:lnTo>
                    <a:pt x="2370667" y="822980"/>
                  </a:lnTo>
                  <a:lnTo>
                    <a:pt x="2378471" y="830738"/>
                  </a:lnTo>
                  <a:lnTo>
                    <a:pt x="2397725" y="830738"/>
                  </a:lnTo>
                  <a:lnTo>
                    <a:pt x="2405529" y="822980"/>
                  </a:lnTo>
                  <a:lnTo>
                    <a:pt x="2405529" y="803840"/>
                  </a:lnTo>
                  <a:lnTo>
                    <a:pt x="2397725" y="796081"/>
                  </a:lnTo>
                  <a:close/>
                </a:path>
                <a:path w="6176645" h="1778635">
                  <a:moveTo>
                    <a:pt x="3344830" y="790305"/>
                  </a:moveTo>
                  <a:lnTo>
                    <a:pt x="3325576" y="790305"/>
                  </a:lnTo>
                  <a:lnTo>
                    <a:pt x="3317772" y="798062"/>
                  </a:lnTo>
                  <a:lnTo>
                    <a:pt x="3317772" y="817204"/>
                  </a:lnTo>
                  <a:lnTo>
                    <a:pt x="3325576" y="824962"/>
                  </a:lnTo>
                  <a:lnTo>
                    <a:pt x="3344830" y="824962"/>
                  </a:lnTo>
                  <a:lnTo>
                    <a:pt x="3352634" y="817204"/>
                  </a:lnTo>
                  <a:lnTo>
                    <a:pt x="3352634" y="798062"/>
                  </a:lnTo>
                  <a:lnTo>
                    <a:pt x="3344830" y="790305"/>
                  </a:lnTo>
                  <a:close/>
                </a:path>
                <a:path w="6176645" h="1778635">
                  <a:moveTo>
                    <a:pt x="1822489" y="790305"/>
                  </a:moveTo>
                  <a:lnTo>
                    <a:pt x="1803236" y="790305"/>
                  </a:lnTo>
                  <a:lnTo>
                    <a:pt x="1795430" y="798062"/>
                  </a:lnTo>
                  <a:lnTo>
                    <a:pt x="1795430" y="817204"/>
                  </a:lnTo>
                  <a:lnTo>
                    <a:pt x="1803236" y="824962"/>
                  </a:lnTo>
                  <a:lnTo>
                    <a:pt x="1822489" y="824962"/>
                  </a:lnTo>
                  <a:lnTo>
                    <a:pt x="1830293" y="817204"/>
                  </a:lnTo>
                  <a:lnTo>
                    <a:pt x="1830293" y="798062"/>
                  </a:lnTo>
                  <a:lnTo>
                    <a:pt x="1822489" y="790305"/>
                  </a:lnTo>
                  <a:close/>
                </a:path>
                <a:path w="6176645" h="1778635">
                  <a:moveTo>
                    <a:pt x="2740543" y="784529"/>
                  </a:moveTo>
                  <a:lnTo>
                    <a:pt x="2721288" y="784529"/>
                  </a:lnTo>
                  <a:lnTo>
                    <a:pt x="2713484" y="792288"/>
                  </a:lnTo>
                  <a:lnTo>
                    <a:pt x="2713484" y="811428"/>
                  </a:lnTo>
                  <a:lnTo>
                    <a:pt x="2721288" y="819186"/>
                  </a:lnTo>
                  <a:lnTo>
                    <a:pt x="2740543" y="819186"/>
                  </a:lnTo>
                  <a:lnTo>
                    <a:pt x="2748347" y="811428"/>
                  </a:lnTo>
                  <a:lnTo>
                    <a:pt x="2748347" y="792288"/>
                  </a:lnTo>
                  <a:lnTo>
                    <a:pt x="2740543" y="784529"/>
                  </a:lnTo>
                  <a:close/>
                </a:path>
                <a:path w="6176645" h="1778635">
                  <a:moveTo>
                    <a:pt x="2519746" y="784529"/>
                  </a:moveTo>
                  <a:lnTo>
                    <a:pt x="2500490" y="784529"/>
                  </a:lnTo>
                  <a:lnTo>
                    <a:pt x="2492686" y="792288"/>
                  </a:lnTo>
                  <a:lnTo>
                    <a:pt x="2492686" y="811428"/>
                  </a:lnTo>
                  <a:lnTo>
                    <a:pt x="2500490" y="819186"/>
                  </a:lnTo>
                  <a:lnTo>
                    <a:pt x="2519746" y="819186"/>
                  </a:lnTo>
                  <a:lnTo>
                    <a:pt x="2527550" y="811428"/>
                  </a:lnTo>
                  <a:lnTo>
                    <a:pt x="2527550" y="792288"/>
                  </a:lnTo>
                  <a:lnTo>
                    <a:pt x="2519746" y="784529"/>
                  </a:lnTo>
                  <a:close/>
                </a:path>
                <a:path w="6176645" h="1778635">
                  <a:moveTo>
                    <a:pt x="2240842" y="784529"/>
                  </a:moveTo>
                  <a:lnTo>
                    <a:pt x="2221589" y="784529"/>
                  </a:lnTo>
                  <a:lnTo>
                    <a:pt x="2213783" y="792288"/>
                  </a:lnTo>
                  <a:lnTo>
                    <a:pt x="2213783" y="811428"/>
                  </a:lnTo>
                  <a:lnTo>
                    <a:pt x="2221589" y="819186"/>
                  </a:lnTo>
                  <a:lnTo>
                    <a:pt x="2240842" y="819186"/>
                  </a:lnTo>
                  <a:lnTo>
                    <a:pt x="2248648" y="811428"/>
                  </a:lnTo>
                  <a:lnTo>
                    <a:pt x="2248648" y="792288"/>
                  </a:lnTo>
                  <a:lnTo>
                    <a:pt x="2240842" y="784529"/>
                  </a:lnTo>
                  <a:close/>
                </a:path>
                <a:path w="6176645" h="1778635">
                  <a:moveTo>
                    <a:pt x="596483" y="784529"/>
                  </a:moveTo>
                  <a:lnTo>
                    <a:pt x="577228" y="784529"/>
                  </a:lnTo>
                  <a:lnTo>
                    <a:pt x="569424" y="792288"/>
                  </a:lnTo>
                  <a:lnTo>
                    <a:pt x="569424" y="811428"/>
                  </a:lnTo>
                  <a:lnTo>
                    <a:pt x="577228" y="819186"/>
                  </a:lnTo>
                  <a:lnTo>
                    <a:pt x="596483" y="819186"/>
                  </a:lnTo>
                  <a:lnTo>
                    <a:pt x="604287" y="811428"/>
                  </a:lnTo>
                  <a:lnTo>
                    <a:pt x="604287" y="792288"/>
                  </a:lnTo>
                  <a:lnTo>
                    <a:pt x="596483" y="784529"/>
                  </a:lnTo>
                  <a:close/>
                </a:path>
                <a:path w="6176645" h="1778635">
                  <a:moveTo>
                    <a:pt x="3193759" y="761423"/>
                  </a:moveTo>
                  <a:lnTo>
                    <a:pt x="3174504" y="761423"/>
                  </a:lnTo>
                  <a:lnTo>
                    <a:pt x="3166700" y="769181"/>
                  </a:lnTo>
                  <a:lnTo>
                    <a:pt x="3166700" y="788323"/>
                  </a:lnTo>
                  <a:lnTo>
                    <a:pt x="3174504" y="796081"/>
                  </a:lnTo>
                  <a:lnTo>
                    <a:pt x="3193759" y="796081"/>
                  </a:lnTo>
                  <a:lnTo>
                    <a:pt x="3201563" y="788323"/>
                  </a:lnTo>
                  <a:lnTo>
                    <a:pt x="3201563" y="769181"/>
                  </a:lnTo>
                  <a:lnTo>
                    <a:pt x="3193759" y="761423"/>
                  </a:lnTo>
                  <a:close/>
                </a:path>
                <a:path w="6176645" h="1778635">
                  <a:moveTo>
                    <a:pt x="840522" y="761423"/>
                  </a:moveTo>
                  <a:lnTo>
                    <a:pt x="821268" y="761423"/>
                  </a:lnTo>
                  <a:lnTo>
                    <a:pt x="813464" y="769181"/>
                  </a:lnTo>
                  <a:lnTo>
                    <a:pt x="813464" y="788323"/>
                  </a:lnTo>
                  <a:lnTo>
                    <a:pt x="821268" y="796081"/>
                  </a:lnTo>
                  <a:lnTo>
                    <a:pt x="840522" y="796081"/>
                  </a:lnTo>
                  <a:lnTo>
                    <a:pt x="848326" y="788323"/>
                  </a:lnTo>
                  <a:lnTo>
                    <a:pt x="848326" y="769181"/>
                  </a:lnTo>
                  <a:lnTo>
                    <a:pt x="840522" y="761423"/>
                  </a:lnTo>
                  <a:close/>
                </a:path>
                <a:path w="6176645" h="1778635">
                  <a:moveTo>
                    <a:pt x="1264685" y="755647"/>
                  </a:moveTo>
                  <a:lnTo>
                    <a:pt x="1245431" y="755647"/>
                  </a:lnTo>
                  <a:lnTo>
                    <a:pt x="1237626" y="763405"/>
                  </a:lnTo>
                  <a:lnTo>
                    <a:pt x="1237626" y="782547"/>
                  </a:lnTo>
                  <a:lnTo>
                    <a:pt x="1245431" y="790305"/>
                  </a:lnTo>
                  <a:lnTo>
                    <a:pt x="1264685" y="790305"/>
                  </a:lnTo>
                  <a:lnTo>
                    <a:pt x="1272490" y="782547"/>
                  </a:lnTo>
                  <a:lnTo>
                    <a:pt x="1272490" y="763405"/>
                  </a:lnTo>
                  <a:lnTo>
                    <a:pt x="1264685" y="755647"/>
                  </a:lnTo>
                  <a:close/>
                </a:path>
                <a:path w="6176645" h="1778635">
                  <a:moveTo>
                    <a:pt x="323390" y="755647"/>
                  </a:moveTo>
                  <a:lnTo>
                    <a:pt x="304137" y="755647"/>
                  </a:lnTo>
                  <a:lnTo>
                    <a:pt x="296331" y="763405"/>
                  </a:lnTo>
                  <a:lnTo>
                    <a:pt x="296331" y="782547"/>
                  </a:lnTo>
                  <a:lnTo>
                    <a:pt x="304137" y="790305"/>
                  </a:lnTo>
                  <a:lnTo>
                    <a:pt x="323390" y="790305"/>
                  </a:lnTo>
                  <a:lnTo>
                    <a:pt x="331195" y="782547"/>
                  </a:lnTo>
                  <a:lnTo>
                    <a:pt x="331195" y="763405"/>
                  </a:lnTo>
                  <a:lnTo>
                    <a:pt x="323390" y="755647"/>
                  </a:lnTo>
                  <a:close/>
                </a:path>
                <a:path w="6176645" h="1778635">
                  <a:moveTo>
                    <a:pt x="3641164" y="749871"/>
                  </a:moveTo>
                  <a:lnTo>
                    <a:pt x="3621909" y="749871"/>
                  </a:lnTo>
                  <a:lnTo>
                    <a:pt x="3614106" y="757629"/>
                  </a:lnTo>
                  <a:lnTo>
                    <a:pt x="3614106" y="776770"/>
                  </a:lnTo>
                  <a:lnTo>
                    <a:pt x="3621909" y="784529"/>
                  </a:lnTo>
                  <a:lnTo>
                    <a:pt x="3641164" y="784529"/>
                  </a:lnTo>
                  <a:lnTo>
                    <a:pt x="3648969" y="776770"/>
                  </a:lnTo>
                  <a:lnTo>
                    <a:pt x="3648969" y="757629"/>
                  </a:lnTo>
                  <a:lnTo>
                    <a:pt x="3641164" y="749871"/>
                  </a:lnTo>
                  <a:close/>
                </a:path>
                <a:path w="6176645" h="1778635">
                  <a:moveTo>
                    <a:pt x="1456430" y="749871"/>
                  </a:moveTo>
                  <a:lnTo>
                    <a:pt x="1437177" y="749871"/>
                  </a:lnTo>
                  <a:lnTo>
                    <a:pt x="1429372" y="757629"/>
                  </a:lnTo>
                  <a:lnTo>
                    <a:pt x="1429372" y="776770"/>
                  </a:lnTo>
                  <a:lnTo>
                    <a:pt x="1437177" y="784529"/>
                  </a:lnTo>
                  <a:lnTo>
                    <a:pt x="1456430" y="784529"/>
                  </a:lnTo>
                  <a:lnTo>
                    <a:pt x="1464235" y="776770"/>
                  </a:lnTo>
                  <a:lnTo>
                    <a:pt x="1464235" y="757629"/>
                  </a:lnTo>
                  <a:lnTo>
                    <a:pt x="1456430" y="749871"/>
                  </a:lnTo>
                  <a:close/>
                </a:path>
                <a:path w="6176645" h="1778635">
                  <a:moveTo>
                    <a:pt x="3513334" y="738319"/>
                  </a:moveTo>
                  <a:lnTo>
                    <a:pt x="3494079" y="738319"/>
                  </a:lnTo>
                  <a:lnTo>
                    <a:pt x="3486275" y="746078"/>
                  </a:lnTo>
                  <a:lnTo>
                    <a:pt x="3486275" y="765218"/>
                  </a:lnTo>
                  <a:lnTo>
                    <a:pt x="3494079" y="772976"/>
                  </a:lnTo>
                  <a:lnTo>
                    <a:pt x="3513334" y="772976"/>
                  </a:lnTo>
                  <a:lnTo>
                    <a:pt x="3521138" y="765218"/>
                  </a:lnTo>
                  <a:lnTo>
                    <a:pt x="3521138" y="746078"/>
                  </a:lnTo>
                  <a:lnTo>
                    <a:pt x="3513334" y="738319"/>
                  </a:lnTo>
                  <a:close/>
                </a:path>
                <a:path w="6176645" h="1778635">
                  <a:moveTo>
                    <a:pt x="3019444" y="738319"/>
                  </a:moveTo>
                  <a:lnTo>
                    <a:pt x="3000190" y="738319"/>
                  </a:lnTo>
                  <a:lnTo>
                    <a:pt x="2992386" y="746078"/>
                  </a:lnTo>
                  <a:lnTo>
                    <a:pt x="2992386" y="765218"/>
                  </a:lnTo>
                  <a:lnTo>
                    <a:pt x="3000190" y="772976"/>
                  </a:lnTo>
                  <a:lnTo>
                    <a:pt x="3019444" y="772976"/>
                  </a:lnTo>
                  <a:lnTo>
                    <a:pt x="3027249" y="765218"/>
                  </a:lnTo>
                  <a:lnTo>
                    <a:pt x="3027249" y="746078"/>
                  </a:lnTo>
                  <a:lnTo>
                    <a:pt x="3019444" y="738319"/>
                  </a:lnTo>
                  <a:close/>
                </a:path>
                <a:path w="6176645" h="1778635">
                  <a:moveTo>
                    <a:pt x="701070" y="738319"/>
                  </a:moveTo>
                  <a:lnTo>
                    <a:pt x="681817" y="738319"/>
                  </a:lnTo>
                  <a:lnTo>
                    <a:pt x="674011" y="746078"/>
                  </a:lnTo>
                  <a:lnTo>
                    <a:pt x="674011" y="765218"/>
                  </a:lnTo>
                  <a:lnTo>
                    <a:pt x="681817" y="772976"/>
                  </a:lnTo>
                  <a:lnTo>
                    <a:pt x="701070" y="772976"/>
                  </a:lnTo>
                  <a:lnTo>
                    <a:pt x="708875" y="765218"/>
                  </a:lnTo>
                  <a:lnTo>
                    <a:pt x="708875" y="746078"/>
                  </a:lnTo>
                  <a:lnTo>
                    <a:pt x="701070" y="738319"/>
                  </a:lnTo>
                  <a:close/>
                </a:path>
                <a:path w="6176645" h="1778635">
                  <a:moveTo>
                    <a:pt x="2897424" y="732543"/>
                  </a:moveTo>
                  <a:lnTo>
                    <a:pt x="2878169" y="732543"/>
                  </a:lnTo>
                  <a:lnTo>
                    <a:pt x="2870365" y="740300"/>
                  </a:lnTo>
                  <a:lnTo>
                    <a:pt x="2870365" y="759442"/>
                  </a:lnTo>
                  <a:lnTo>
                    <a:pt x="2878169" y="767200"/>
                  </a:lnTo>
                  <a:lnTo>
                    <a:pt x="2897424" y="767200"/>
                  </a:lnTo>
                  <a:lnTo>
                    <a:pt x="2905229" y="759442"/>
                  </a:lnTo>
                  <a:lnTo>
                    <a:pt x="2905229" y="740300"/>
                  </a:lnTo>
                  <a:lnTo>
                    <a:pt x="2897424" y="732543"/>
                  </a:lnTo>
                  <a:close/>
                </a:path>
                <a:path w="6176645" h="1778635">
                  <a:moveTo>
                    <a:pt x="1688849" y="732543"/>
                  </a:moveTo>
                  <a:lnTo>
                    <a:pt x="1669595" y="732543"/>
                  </a:lnTo>
                  <a:lnTo>
                    <a:pt x="1661791" y="740300"/>
                  </a:lnTo>
                  <a:lnTo>
                    <a:pt x="1661791" y="759442"/>
                  </a:lnTo>
                  <a:lnTo>
                    <a:pt x="1669595" y="767200"/>
                  </a:lnTo>
                  <a:lnTo>
                    <a:pt x="1688849" y="767200"/>
                  </a:lnTo>
                  <a:lnTo>
                    <a:pt x="1696653" y="759442"/>
                  </a:lnTo>
                  <a:lnTo>
                    <a:pt x="1696653" y="740300"/>
                  </a:lnTo>
                  <a:lnTo>
                    <a:pt x="1688849" y="732543"/>
                  </a:lnTo>
                  <a:close/>
                </a:path>
                <a:path w="6176645" h="1778635">
                  <a:moveTo>
                    <a:pt x="5680635" y="726767"/>
                  </a:moveTo>
                  <a:lnTo>
                    <a:pt x="5661380" y="726767"/>
                  </a:lnTo>
                  <a:lnTo>
                    <a:pt x="5653576" y="734526"/>
                  </a:lnTo>
                  <a:lnTo>
                    <a:pt x="5653576" y="753666"/>
                  </a:lnTo>
                  <a:lnTo>
                    <a:pt x="5661380" y="761424"/>
                  </a:lnTo>
                  <a:lnTo>
                    <a:pt x="5680635" y="761424"/>
                  </a:lnTo>
                  <a:lnTo>
                    <a:pt x="5688440" y="753666"/>
                  </a:lnTo>
                  <a:lnTo>
                    <a:pt x="5688440" y="734526"/>
                  </a:lnTo>
                  <a:lnTo>
                    <a:pt x="5680635" y="726767"/>
                  </a:lnTo>
                  <a:close/>
                </a:path>
                <a:path w="6176645" h="1778635">
                  <a:moveTo>
                    <a:pt x="2606902" y="726767"/>
                  </a:moveTo>
                  <a:lnTo>
                    <a:pt x="2587647" y="726767"/>
                  </a:lnTo>
                  <a:lnTo>
                    <a:pt x="2579843" y="734526"/>
                  </a:lnTo>
                  <a:lnTo>
                    <a:pt x="2579843" y="753666"/>
                  </a:lnTo>
                  <a:lnTo>
                    <a:pt x="2587647" y="761424"/>
                  </a:lnTo>
                  <a:lnTo>
                    <a:pt x="2606902" y="761424"/>
                  </a:lnTo>
                  <a:lnTo>
                    <a:pt x="2614706" y="753666"/>
                  </a:lnTo>
                  <a:lnTo>
                    <a:pt x="2614706" y="734526"/>
                  </a:lnTo>
                  <a:lnTo>
                    <a:pt x="2606902" y="726767"/>
                  </a:lnTo>
                  <a:close/>
                </a:path>
                <a:path w="6176645" h="1778635">
                  <a:moveTo>
                    <a:pt x="1043887" y="726767"/>
                  </a:moveTo>
                  <a:lnTo>
                    <a:pt x="1024634" y="726767"/>
                  </a:lnTo>
                  <a:lnTo>
                    <a:pt x="1016829" y="734526"/>
                  </a:lnTo>
                  <a:lnTo>
                    <a:pt x="1016829" y="753666"/>
                  </a:lnTo>
                  <a:lnTo>
                    <a:pt x="1024634" y="761424"/>
                  </a:lnTo>
                  <a:lnTo>
                    <a:pt x="1043887" y="761424"/>
                  </a:lnTo>
                  <a:lnTo>
                    <a:pt x="1051692" y="753666"/>
                  </a:lnTo>
                  <a:lnTo>
                    <a:pt x="1051692" y="734526"/>
                  </a:lnTo>
                  <a:lnTo>
                    <a:pt x="1043887" y="726767"/>
                  </a:lnTo>
                  <a:close/>
                </a:path>
                <a:path w="6176645" h="1778635">
                  <a:moveTo>
                    <a:pt x="3815478" y="720990"/>
                  </a:moveTo>
                  <a:lnTo>
                    <a:pt x="3796223" y="720990"/>
                  </a:lnTo>
                  <a:lnTo>
                    <a:pt x="3788420" y="728748"/>
                  </a:lnTo>
                  <a:lnTo>
                    <a:pt x="3788420" y="747889"/>
                  </a:lnTo>
                  <a:lnTo>
                    <a:pt x="3796223" y="755647"/>
                  </a:lnTo>
                  <a:lnTo>
                    <a:pt x="3815478" y="755647"/>
                  </a:lnTo>
                  <a:lnTo>
                    <a:pt x="3823282" y="747889"/>
                  </a:lnTo>
                  <a:lnTo>
                    <a:pt x="3823282" y="728748"/>
                  </a:lnTo>
                  <a:lnTo>
                    <a:pt x="3815478" y="720990"/>
                  </a:lnTo>
                  <a:close/>
                </a:path>
                <a:path w="6176645" h="1778635">
                  <a:moveTo>
                    <a:pt x="2054908" y="720990"/>
                  </a:moveTo>
                  <a:lnTo>
                    <a:pt x="2035655" y="720990"/>
                  </a:lnTo>
                  <a:lnTo>
                    <a:pt x="2027849" y="728748"/>
                  </a:lnTo>
                  <a:lnTo>
                    <a:pt x="2027849" y="747889"/>
                  </a:lnTo>
                  <a:lnTo>
                    <a:pt x="2035655" y="755647"/>
                  </a:lnTo>
                  <a:lnTo>
                    <a:pt x="2054908" y="755647"/>
                  </a:lnTo>
                  <a:lnTo>
                    <a:pt x="2062713" y="747889"/>
                  </a:lnTo>
                  <a:lnTo>
                    <a:pt x="2062713" y="728748"/>
                  </a:lnTo>
                  <a:lnTo>
                    <a:pt x="2054908" y="720990"/>
                  </a:lnTo>
                  <a:close/>
                </a:path>
                <a:path w="6176645" h="1778635">
                  <a:moveTo>
                    <a:pt x="1950319" y="720990"/>
                  </a:moveTo>
                  <a:lnTo>
                    <a:pt x="1931065" y="720990"/>
                  </a:lnTo>
                  <a:lnTo>
                    <a:pt x="1923261" y="728748"/>
                  </a:lnTo>
                  <a:lnTo>
                    <a:pt x="1923261" y="747889"/>
                  </a:lnTo>
                  <a:lnTo>
                    <a:pt x="1931065" y="755647"/>
                  </a:lnTo>
                  <a:lnTo>
                    <a:pt x="1950319" y="755647"/>
                  </a:lnTo>
                  <a:lnTo>
                    <a:pt x="1958124" y="747889"/>
                  </a:lnTo>
                  <a:lnTo>
                    <a:pt x="1958124" y="728748"/>
                  </a:lnTo>
                  <a:lnTo>
                    <a:pt x="1950319" y="720990"/>
                  </a:lnTo>
                  <a:close/>
                </a:path>
                <a:path w="6176645" h="1778635">
                  <a:moveTo>
                    <a:pt x="5924675" y="709438"/>
                  </a:moveTo>
                  <a:lnTo>
                    <a:pt x="5905421" y="709438"/>
                  </a:lnTo>
                  <a:lnTo>
                    <a:pt x="5897617" y="717196"/>
                  </a:lnTo>
                  <a:lnTo>
                    <a:pt x="5897617" y="736337"/>
                  </a:lnTo>
                  <a:lnTo>
                    <a:pt x="5905421" y="744095"/>
                  </a:lnTo>
                  <a:lnTo>
                    <a:pt x="5924675" y="744095"/>
                  </a:lnTo>
                  <a:lnTo>
                    <a:pt x="5932479" y="736337"/>
                  </a:lnTo>
                  <a:lnTo>
                    <a:pt x="5932479" y="717196"/>
                  </a:lnTo>
                  <a:lnTo>
                    <a:pt x="5924675" y="709438"/>
                  </a:lnTo>
                  <a:close/>
                </a:path>
                <a:path w="6176645" h="1778635">
                  <a:moveTo>
                    <a:pt x="2328000" y="709438"/>
                  </a:moveTo>
                  <a:lnTo>
                    <a:pt x="2308745" y="709438"/>
                  </a:lnTo>
                  <a:lnTo>
                    <a:pt x="2300941" y="717196"/>
                  </a:lnTo>
                  <a:lnTo>
                    <a:pt x="2300941" y="736337"/>
                  </a:lnTo>
                  <a:lnTo>
                    <a:pt x="2308745" y="744095"/>
                  </a:lnTo>
                  <a:lnTo>
                    <a:pt x="2328000" y="744095"/>
                  </a:lnTo>
                  <a:lnTo>
                    <a:pt x="2335804" y="736337"/>
                  </a:lnTo>
                  <a:lnTo>
                    <a:pt x="2335804" y="717196"/>
                  </a:lnTo>
                  <a:lnTo>
                    <a:pt x="2328000" y="709438"/>
                  </a:lnTo>
                  <a:close/>
                </a:path>
                <a:path w="6176645" h="1778635">
                  <a:moveTo>
                    <a:pt x="515136" y="703661"/>
                  </a:moveTo>
                  <a:lnTo>
                    <a:pt x="495882" y="703661"/>
                  </a:lnTo>
                  <a:lnTo>
                    <a:pt x="488077" y="711419"/>
                  </a:lnTo>
                  <a:lnTo>
                    <a:pt x="488077" y="730561"/>
                  </a:lnTo>
                  <a:lnTo>
                    <a:pt x="495882" y="738319"/>
                  </a:lnTo>
                  <a:lnTo>
                    <a:pt x="515136" y="738319"/>
                  </a:lnTo>
                  <a:lnTo>
                    <a:pt x="522941" y="730561"/>
                  </a:lnTo>
                  <a:lnTo>
                    <a:pt x="522941" y="711419"/>
                  </a:lnTo>
                  <a:lnTo>
                    <a:pt x="515136" y="703661"/>
                  </a:lnTo>
                  <a:close/>
                </a:path>
                <a:path w="6176645" h="1778635">
                  <a:moveTo>
                    <a:pt x="410549" y="703661"/>
                  </a:moveTo>
                  <a:lnTo>
                    <a:pt x="391294" y="703661"/>
                  </a:lnTo>
                  <a:lnTo>
                    <a:pt x="383490" y="711419"/>
                  </a:lnTo>
                  <a:lnTo>
                    <a:pt x="383490" y="730561"/>
                  </a:lnTo>
                  <a:lnTo>
                    <a:pt x="391294" y="738319"/>
                  </a:lnTo>
                  <a:lnTo>
                    <a:pt x="410549" y="738319"/>
                  </a:lnTo>
                  <a:lnTo>
                    <a:pt x="418353" y="730561"/>
                  </a:lnTo>
                  <a:lnTo>
                    <a:pt x="418353" y="711419"/>
                  </a:lnTo>
                  <a:lnTo>
                    <a:pt x="410549" y="703661"/>
                  </a:lnTo>
                  <a:close/>
                </a:path>
                <a:path w="6176645" h="1778635">
                  <a:moveTo>
                    <a:pt x="6040884" y="697885"/>
                  </a:moveTo>
                  <a:lnTo>
                    <a:pt x="6021631" y="697885"/>
                  </a:lnTo>
                  <a:lnTo>
                    <a:pt x="6013825" y="705643"/>
                  </a:lnTo>
                  <a:lnTo>
                    <a:pt x="6013825" y="724785"/>
                  </a:lnTo>
                  <a:lnTo>
                    <a:pt x="6021631" y="732543"/>
                  </a:lnTo>
                  <a:lnTo>
                    <a:pt x="6040884" y="732543"/>
                  </a:lnTo>
                  <a:lnTo>
                    <a:pt x="6048689" y="724785"/>
                  </a:lnTo>
                  <a:lnTo>
                    <a:pt x="6048689" y="705643"/>
                  </a:lnTo>
                  <a:lnTo>
                    <a:pt x="6040884" y="697885"/>
                  </a:lnTo>
                  <a:close/>
                </a:path>
                <a:path w="6176645" h="1778635">
                  <a:moveTo>
                    <a:pt x="939299" y="697885"/>
                  </a:moveTo>
                  <a:lnTo>
                    <a:pt x="920046" y="697885"/>
                  </a:lnTo>
                  <a:lnTo>
                    <a:pt x="912242" y="705643"/>
                  </a:lnTo>
                  <a:lnTo>
                    <a:pt x="912242" y="724785"/>
                  </a:lnTo>
                  <a:lnTo>
                    <a:pt x="920046" y="732543"/>
                  </a:lnTo>
                  <a:lnTo>
                    <a:pt x="939299" y="732543"/>
                  </a:lnTo>
                  <a:lnTo>
                    <a:pt x="947105" y="724785"/>
                  </a:lnTo>
                  <a:lnTo>
                    <a:pt x="947105" y="705643"/>
                  </a:lnTo>
                  <a:lnTo>
                    <a:pt x="939299" y="697885"/>
                  </a:lnTo>
                  <a:close/>
                </a:path>
                <a:path w="6176645" h="1778635">
                  <a:moveTo>
                    <a:pt x="3298347" y="692109"/>
                  </a:moveTo>
                  <a:lnTo>
                    <a:pt x="3279091" y="692109"/>
                  </a:lnTo>
                  <a:lnTo>
                    <a:pt x="3271288" y="699867"/>
                  </a:lnTo>
                  <a:lnTo>
                    <a:pt x="3271288" y="719009"/>
                  </a:lnTo>
                  <a:lnTo>
                    <a:pt x="3279091" y="726767"/>
                  </a:lnTo>
                  <a:lnTo>
                    <a:pt x="3298347" y="726767"/>
                  </a:lnTo>
                  <a:lnTo>
                    <a:pt x="3306151" y="719009"/>
                  </a:lnTo>
                  <a:lnTo>
                    <a:pt x="3306151" y="699867"/>
                  </a:lnTo>
                  <a:lnTo>
                    <a:pt x="3298347" y="692109"/>
                  </a:lnTo>
                  <a:close/>
                </a:path>
                <a:path w="6176645" h="1778635">
                  <a:moveTo>
                    <a:pt x="5814275" y="686333"/>
                  </a:moveTo>
                  <a:lnTo>
                    <a:pt x="5795021" y="686333"/>
                  </a:lnTo>
                  <a:lnTo>
                    <a:pt x="5787217" y="694091"/>
                  </a:lnTo>
                  <a:lnTo>
                    <a:pt x="5787217" y="713232"/>
                  </a:lnTo>
                  <a:lnTo>
                    <a:pt x="5795021" y="720991"/>
                  </a:lnTo>
                  <a:lnTo>
                    <a:pt x="5814275" y="720991"/>
                  </a:lnTo>
                  <a:lnTo>
                    <a:pt x="5822080" y="713232"/>
                  </a:lnTo>
                  <a:lnTo>
                    <a:pt x="5822080" y="694091"/>
                  </a:lnTo>
                  <a:lnTo>
                    <a:pt x="5814275" y="686333"/>
                  </a:lnTo>
                  <a:close/>
                </a:path>
                <a:path w="6176645" h="1778635">
                  <a:moveTo>
                    <a:pt x="1566829" y="686333"/>
                  </a:moveTo>
                  <a:lnTo>
                    <a:pt x="1547575" y="686333"/>
                  </a:lnTo>
                  <a:lnTo>
                    <a:pt x="1539770" y="694091"/>
                  </a:lnTo>
                  <a:lnTo>
                    <a:pt x="1539770" y="713232"/>
                  </a:lnTo>
                  <a:lnTo>
                    <a:pt x="1547575" y="720991"/>
                  </a:lnTo>
                  <a:lnTo>
                    <a:pt x="1566829" y="720991"/>
                  </a:lnTo>
                  <a:lnTo>
                    <a:pt x="1574633" y="713232"/>
                  </a:lnTo>
                  <a:lnTo>
                    <a:pt x="1574633" y="694091"/>
                  </a:lnTo>
                  <a:lnTo>
                    <a:pt x="1566829" y="686333"/>
                  </a:lnTo>
                  <a:close/>
                </a:path>
                <a:path w="6176645" h="1778635">
                  <a:moveTo>
                    <a:pt x="3414556" y="680557"/>
                  </a:moveTo>
                  <a:lnTo>
                    <a:pt x="3395301" y="680557"/>
                  </a:lnTo>
                  <a:lnTo>
                    <a:pt x="3387498" y="688315"/>
                  </a:lnTo>
                  <a:lnTo>
                    <a:pt x="3387498" y="707456"/>
                  </a:lnTo>
                  <a:lnTo>
                    <a:pt x="3395301" y="715214"/>
                  </a:lnTo>
                  <a:lnTo>
                    <a:pt x="3414556" y="715214"/>
                  </a:lnTo>
                  <a:lnTo>
                    <a:pt x="3422361" y="707456"/>
                  </a:lnTo>
                  <a:lnTo>
                    <a:pt x="3422361" y="688315"/>
                  </a:lnTo>
                  <a:lnTo>
                    <a:pt x="3414556" y="680557"/>
                  </a:lnTo>
                  <a:close/>
                </a:path>
                <a:path w="6176645" h="1778635">
                  <a:moveTo>
                    <a:pt x="2810268" y="674780"/>
                  </a:moveTo>
                  <a:lnTo>
                    <a:pt x="2791012" y="674780"/>
                  </a:lnTo>
                  <a:lnTo>
                    <a:pt x="2783208" y="682537"/>
                  </a:lnTo>
                  <a:lnTo>
                    <a:pt x="2783208" y="701680"/>
                  </a:lnTo>
                  <a:lnTo>
                    <a:pt x="2791012" y="709438"/>
                  </a:lnTo>
                  <a:lnTo>
                    <a:pt x="2810268" y="709438"/>
                  </a:lnTo>
                  <a:lnTo>
                    <a:pt x="2818072" y="701680"/>
                  </a:lnTo>
                  <a:lnTo>
                    <a:pt x="2818072" y="682537"/>
                  </a:lnTo>
                  <a:lnTo>
                    <a:pt x="2810268" y="674780"/>
                  </a:lnTo>
                  <a:close/>
                </a:path>
                <a:path w="6176645" h="1778635">
                  <a:moveTo>
                    <a:pt x="2473261" y="674780"/>
                  </a:moveTo>
                  <a:lnTo>
                    <a:pt x="2454008" y="674780"/>
                  </a:lnTo>
                  <a:lnTo>
                    <a:pt x="2446204" y="682537"/>
                  </a:lnTo>
                  <a:lnTo>
                    <a:pt x="2446204" y="701680"/>
                  </a:lnTo>
                  <a:lnTo>
                    <a:pt x="2454008" y="709438"/>
                  </a:lnTo>
                  <a:lnTo>
                    <a:pt x="2473261" y="709438"/>
                  </a:lnTo>
                  <a:lnTo>
                    <a:pt x="2481066" y="701680"/>
                  </a:lnTo>
                  <a:lnTo>
                    <a:pt x="2481066" y="682537"/>
                  </a:lnTo>
                  <a:lnTo>
                    <a:pt x="2473261" y="674780"/>
                  </a:lnTo>
                  <a:close/>
                </a:path>
                <a:path w="6176645" h="1778635">
                  <a:moveTo>
                    <a:pt x="2176928" y="674780"/>
                  </a:moveTo>
                  <a:lnTo>
                    <a:pt x="2157674" y="674780"/>
                  </a:lnTo>
                  <a:lnTo>
                    <a:pt x="2149869" y="682537"/>
                  </a:lnTo>
                  <a:lnTo>
                    <a:pt x="2149869" y="701680"/>
                  </a:lnTo>
                  <a:lnTo>
                    <a:pt x="2157674" y="709438"/>
                  </a:lnTo>
                  <a:lnTo>
                    <a:pt x="2176928" y="709438"/>
                  </a:lnTo>
                  <a:lnTo>
                    <a:pt x="2184732" y="701680"/>
                  </a:lnTo>
                  <a:lnTo>
                    <a:pt x="2184732" y="682537"/>
                  </a:lnTo>
                  <a:lnTo>
                    <a:pt x="2176928" y="674780"/>
                  </a:lnTo>
                  <a:close/>
                </a:path>
                <a:path w="6176645" h="1778635">
                  <a:moveTo>
                    <a:pt x="1375084" y="674780"/>
                  </a:moveTo>
                  <a:lnTo>
                    <a:pt x="1355830" y="674780"/>
                  </a:lnTo>
                  <a:lnTo>
                    <a:pt x="1348026" y="682537"/>
                  </a:lnTo>
                  <a:lnTo>
                    <a:pt x="1348026" y="701680"/>
                  </a:lnTo>
                  <a:lnTo>
                    <a:pt x="1355830" y="709438"/>
                  </a:lnTo>
                  <a:lnTo>
                    <a:pt x="1375084" y="709438"/>
                  </a:lnTo>
                  <a:lnTo>
                    <a:pt x="1382889" y="701680"/>
                  </a:lnTo>
                  <a:lnTo>
                    <a:pt x="1382889" y="682537"/>
                  </a:lnTo>
                  <a:lnTo>
                    <a:pt x="1375084" y="674780"/>
                  </a:lnTo>
                  <a:close/>
                </a:path>
                <a:path w="6176645" h="1778635">
                  <a:moveTo>
                    <a:pt x="1136855" y="674780"/>
                  </a:moveTo>
                  <a:lnTo>
                    <a:pt x="1117601" y="674780"/>
                  </a:lnTo>
                  <a:lnTo>
                    <a:pt x="1109797" y="682537"/>
                  </a:lnTo>
                  <a:lnTo>
                    <a:pt x="1109797" y="701680"/>
                  </a:lnTo>
                  <a:lnTo>
                    <a:pt x="1117601" y="709438"/>
                  </a:lnTo>
                  <a:lnTo>
                    <a:pt x="1136855" y="709438"/>
                  </a:lnTo>
                  <a:lnTo>
                    <a:pt x="1144659" y="701680"/>
                  </a:lnTo>
                  <a:lnTo>
                    <a:pt x="1144659" y="682537"/>
                  </a:lnTo>
                  <a:lnTo>
                    <a:pt x="1136855" y="674780"/>
                  </a:lnTo>
                  <a:close/>
                </a:path>
                <a:path w="6176645" h="1778635">
                  <a:moveTo>
                    <a:pt x="172318" y="674780"/>
                  </a:moveTo>
                  <a:lnTo>
                    <a:pt x="153065" y="674780"/>
                  </a:lnTo>
                  <a:lnTo>
                    <a:pt x="145261" y="682537"/>
                  </a:lnTo>
                  <a:lnTo>
                    <a:pt x="145261" y="701680"/>
                  </a:lnTo>
                  <a:lnTo>
                    <a:pt x="153065" y="709438"/>
                  </a:lnTo>
                  <a:lnTo>
                    <a:pt x="172318" y="709438"/>
                  </a:lnTo>
                  <a:lnTo>
                    <a:pt x="180124" y="701680"/>
                  </a:lnTo>
                  <a:lnTo>
                    <a:pt x="180124" y="682537"/>
                  </a:lnTo>
                  <a:lnTo>
                    <a:pt x="172318" y="674780"/>
                  </a:lnTo>
                  <a:close/>
                </a:path>
                <a:path w="6176645" h="1778635">
                  <a:moveTo>
                    <a:pt x="1857352" y="669004"/>
                  </a:moveTo>
                  <a:lnTo>
                    <a:pt x="1838098" y="669004"/>
                  </a:lnTo>
                  <a:lnTo>
                    <a:pt x="1830293" y="676762"/>
                  </a:lnTo>
                  <a:lnTo>
                    <a:pt x="1830293" y="695902"/>
                  </a:lnTo>
                  <a:lnTo>
                    <a:pt x="1838098" y="703661"/>
                  </a:lnTo>
                  <a:lnTo>
                    <a:pt x="1857352" y="703661"/>
                  </a:lnTo>
                  <a:lnTo>
                    <a:pt x="1865157" y="695902"/>
                  </a:lnTo>
                  <a:lnTo>
                    <a:pt x="1865157" y="676762"/>
                  </a:lnTo>
                  <a:lnTo>
                    <a:pt x="1857352" y="669004"/>
                  </a:lnTo>
                  <a:close/>
                </a:path>
                <a:path w="6176645" h="1778635">
                  <a:moveTo>
                    <a:pt x="3716700" y="663228"/>
                  </a:moveTo>
                  <a:lnTo>
                    <a:pt x="3697446" y="663228"/>
                  </a:lnTo>
                  <a:lnTo>
                    <a:pt x="3689642" y="670986"/>
                  </a:lnTo>
                  <a:lnTo>
                    <a:pt x="3689642" y="690126"/>
                  </a:lnTo>
                  <a:lnTo>
                    <a:pt x="3697446" y="697885"/>
                  </a:lnTo>
                  <a:lnTo>
                    <a:pt x="3716700" y="697885"/>
                  </a:lnTo>
                  <a:lnTo>
                    <a:pt x="3724504" y="690126"/>
                  </a:lnTo>
                  <a:lnTo>
                    <a:pt x="3724504" y="670986"/>
                  </a:lnTo>
                  <a:lnTo>
                    <a:pt x="3716700" y="663228"/>
                  </a:lnTo>
                  <a:close/>
                </a:path>
                <a:path w="6176645" h="1778635">
                  <a:moveTo>
                    <a:pt x="2705680" y="663228"/>
                  </a:moveTo>
                  <a:lnTo>
                    <a:pt x="2686425" y="663228"/>
                  </a:lnTo>
                  <a:lnTo>
                    <a:pt x="2678621" y="670986"/>
                  </a:lnTo>
                  <a:lnTo>
                    <a:pt x="2678621" y="690126"/>
                  </a:lnTo>
                  <a:lnTo>
                    <a:pt x="2686425" y="697885"/>
                  </a:lnTo>
                  <a:lnTo>
                    <a:pt x="2705680" y="697885"/>
                  </a:lnTo>
                  <a:lnTo>
                    <a:pt x="2713484" y="690126"/>
                  </a:lnTo>
                  <a:lnTo>
                    <a:pt x="2713484" y="670986"/>
                  </a:lnTo>
                  <a:lnTo>
                    <a:pt x="2705680" y="663228"/>
                  </a:lnTo>
                  <a:close/>
                </a:path>
                <a:path w="6176645" h="1778635">
                  <a:moveTo>
                    <a:pt x="5558616" y="651676"/>
                  </a:moveTo>
                  <a:lnTo>
                    <a:pt x="5539361" y="651676"/>
                  </a:lnTo>
                  <a:lnTo>
                    <a:pt x="5531557" y="659434"/>
                  </a:lnTo>
                  <a:lnTo>
                    <a:pt x="5531557" y="678574"/>
                  </a:lnTo>
                  <a:lnTo>
                    <a:pt x="5539361" y="686333"/>
                  </a:lnTo>
                  <a:lnTo>
                    <a:pt x="5558616" y="686333"/>
                  </a:lnTo>
                  <a:lnTo>
                    <a:pt x="5566420" y="678574"/>
                  </a:lnTo>
                  <a:lnTo>
                    <a:pt x="5566420" y="659434"/>
                  </a:lnTo>
                  <a:lnTo>
                    <a:pt x="5558616" y="651676"/>
                  </a:lnTo>
                  <a:close/>
                </a:path>
                <a:path w="6176645" h="1778635">
                  <a:moveTo>
                    <a:pt x="764987" y="651676"/>
                  </a:moveTo>
                  <a:lnTo>
                    <a:pt x="745732" y="651676"/>
                  </a:lnTo>
                  <a:lnTo>
                    <a:pt x="737928" y="659434"/>
                  </a:lnTo>
                  <a:lnTo>
                    <a:pt x="737928" y="678574"/>
                  </a:lnTo>
                  <a:lnTo>
                    <a:pt x="745732" y="686333"/>
                  </a:lnTo>
                  <a:lnTo>
                    <a:pt x="764987" y="686333"/>
                  </a:lnTo>
                  <a:lnTo>
                    <a:pt x="772791" y="678574"/>
                  </a:lnTo>
                  <a:lnTo>
                    <a:pt x="772791" y="659434"/>
                  </a:lnTo>
                  <a:lnTo>
                    <a:pt x="764987" y="651676"/>
                  </a:lnTo>
                  <a:close/>
                </a:path>
                <a:path w="6176645" h="1778635">
                  <a:moveTo>
                    <a:pt x="276906" y="651676"/>
                  </a:moveTo>
                  <a:lnTo>
                    <a:pt x="257653" y="651676"/>
                  </a:lnTo>
                  <a:lnTo>
                    <a:pt x="249848" y="659434"/>
                  </a:lnTo>
                  <a:lnTo>
                    <a:pt x="249848" y="678574"/>
                  </a:lnTo>
                  <a:lnTo>
                    <a:pt x="257653" y="686333"/>
                  </a:lnTo>
                  <a:lnTo>
                    <a:pt x="276906" y="686333"/>
                  </a:lnTo>
                  <a:lnTo>
                    <a:pt x="284711" y="678574"/>
                  </a:lnTo>
                  <a:lnTo>
                    <a:pt x="284711" y="659434"/>
                  </a:lnTo>
                  <a:lnTo>
                    <a:pt x="276906" y="651676"/>
                  </a:lnTo>
                  <a:close/>
                </a:path>
                <a:path w="6176645" h="1778635">
                  <a:moveTo>
                    <a:pt x="1735333" y="645900"/>
                  </a:moveTo>
                  <a:lnTo>
                    <a:pt x="1716078" y="645900"/>
                  </a:lnTo>
                  <a:lnTo>
                    <a:pt x="1708274" y="653657"/>
                  </a:lnTo>
                  <a:lnTo>
                    <a:pt x="1708274" y="672799"/>
                  </a:lnTo>
                  <a:lnTo>
                    <a:pt x="1716078" y="680557"/>
                  </a:lnTo>
                  <a:lnTo>
                    <a:pt x="1735333" y="680557"/>
                  </a:lnTo>
                  <a:lnTo>
                    <a:pt x="1743137" y="672799"/>
                  </a:lnTo>
                  <a:lnTo>
                    <a:pt x="1743137" y="653657"/>
                  </a:lnTo>
                  <a:lnTo>
                    <a:pt x="1735333" y="645900"/>
                  </a:lnTo>
                  <a:close/>
                </a:path>
                <a:path w="6176645" h="1778635">
                  <a:moveTo>
                    <a:pt x="3600491" y="640124"/>
                  </a:moveTo>
                  <a:lnTo>
                    <a:pt x="3581237" y="640124"/>
                  </a:lnTo>
                  <a:lnTo>
                    <a:pt x="3573433" y="647882"/>
                  </a:lnTo>
                  <a:lnTo>
                    <a:pt x="3573433" y="667023"/>
                  </a:lnTo>
                  <a:lnTo>
                    <a:pt x="3581237" y="674781"/>
                  </a:lnTo>
                  <a:lnTo>
                    <a:pt x="3600491" y="674781"/>
                  </a:lnTo>
                  <a:lnTo>
                    <a:pt x="3608296" y="667023"/>
                  </a:lnTo>
                  <a:lnTo>
                    <a:pt x="3608296" y="647882"/>
                  </a:lnTo>
                  <a:lnTo>
                    <a:pt x="3600491" y="640124"/>
                  </a:lnTo>
                  <a:close/>
                </a:path>
                <a:path w="6176645" h="1778635">
                  <a:moveTo>
                    <a:pt x="3176327" y="640124"/>
                  </a:moveTo>
                  <a:lnTo>
                    <a:pt x="3157072" y="640124"/>
                  </a:lnTo>
                  <a:lnTo>
                    <a:pt x="3149268" y="647882"/>
                  </a:lnTo>
                  <a:lnTo>
                    <a:pt x="3149268" y="667023"/>
                  </a:lnTo>
                  <a:lnTo>
                    <a:pt x="3157072" y="674781"/>
                  </a:lnTo>
                  <a:lnTo>
                    <a:pt x="3176327" y="674781"/>
                  </a:lnTo>
                  <a:lnTo>
                    <a:pt x="3184132" y="667023"/>
                  </a:lnTo>
                  <a:lnTo>
                    <a:pt x="3184132" y="647882"/>
                  </a:lnTo>
                  <a:lnTo>
                    <a:pt x="3176327" y="640124"/>
                  </a:lnTo>
                  <a:close/>
                </a:path>
                <a:path w="6176645" h="1778635">
                  <a:moveTo>
                    <a:pt x="1258874" y="640124"/>
                  </a:moveTo>
                  <a:lnTo>
                    <a:pt x="1239621" y="640124"/>
                  </a:lnTo>
                  <a:lnTo>
                    <a:pt x="1231816" y="647882"/>
                  </a:lnTo>
                  <a:lnTo>
                    <a:pt x="1231816" y="667023"/>
                  </a:lnTo>
                  <a:lnTo>
                    <a:pt x="1239621" y="674781"/>
                  </a:lnTo>
                  <a:lnTo>
                    <a:pt x="1258874" y="674781"/>
                  </a:lnTo>
                  <a:lnTo>
                    <a:pt x="1266680" y="667023"/>
                  </a:lnTo>
                  <a:lnTo>
                    <a:pt x="1266680" y="647882"/>
                  </a:lnTo>
                  <a:lnTo>
                    <a:pt x="1258874" y="640124"/>
                  </a:lnTo>
                  <a:close/>
                </a:path>
                <a:path w="6176645" h="1778635">
                  <a:moveTo>
                    <a:pt x="625535" y="640124"/>
                  </a:moveTo>
                  <a:lnTo>
                    <a:pt x="606281" y="640124"/>
                  </a:lnTo>
                  <a:lnTo>
                    <a:pt x="598477" y="647882"/>
                  </a:lnTo>
                  <a:lnTo>
                    <a:pt x="598477" y="667023"/>
                  </a:lnTo>
                  <a:lnTo>
                    <a:pt x="606281" y="674781"/>
                  </a:lnTo>
                  <a:lnTo>
                    <a:pt x="625535" y="674781"/>
                  </a:lnTo>
                  <a:lnTo>
                    <a:pt x="633340" y="667023"/>
                  </a:lnTo>
                  <a:lnTo>
                    <a:pt x="633340" y="647882"/>
                  </a:lnTo>
                  <a:lnTo>
                    <a:pt x="625535" y="640124"/>
                  </a:lnTo>
                  <a:close/>
                </a:path>
                <a:path w="6176645" h="1778635">
                  <a:moveTo>
                    <a:pt x="3077550" y="634347"/>
                  </a:moveTo>
                  <a:lnTo>
                    <a:pt x="3058295" y="634347"/>
                  </a:lnTo>
                  <a:lnTo>
                    <a:pt x="3050491" y="642105"/>
                  </a:lnTo>
                  <a:lnTo>
                    <a:pt x="3050491" y="661245"/>
                  </a:lnTo>
                  <a:lnTo>
                    <a:pt x="3058295" y="669004"/>
                  </a:lnTo>
                  <a:lnTo>
                    <a:pt x="3077550" y="669004"/>
                  </a:lnTo>
                  <a:lnTo>
                    <a:pt x="3085354" y="661245"/>
                  </a:lnTo>
                  <a:lnTo>
                    <a:pt x="3085354" y="642105"/>
                  </a:lnTo>
                  <a:lnTo>
                    <a:pt x="3077550" y="634347"/>
                  </a:lnTo>
                  <a:close/>
                </a:path>
                <a:path w="6176645" h="1778635">
                  <a:moveTo>
                    <a:pt x="6116420" y="622794"/>
                  </a:moveTo>
                  <a:lnTo>
                    <a:pt x="6097164" y="622794"/>
                  </a:lnTo>
                  <a:lnTo>
                    <a:pt x="6089361" y="630553"/>
                  </a:lnTo>
                  <a:lnTo>
                    <a:pt x="6089361" y="649693"/>
                  </a:lnTo>
                  <a:lnTo>
                    <a:pt x="6097165" y="657452"/>
                  </a:lnTo>
                  <a:lnTo>
                    <a:pt x="6116421" y="657452"/>
                  </a:lnTo>
                  <a:lnTo>
                    <a:pt x="6124224" y="649693"/>
                  </a:lnTo>
                  <a:lnTo>
                    <a:pt x="6124224" y="630553"/>
                  </a:lnTo>
                  <a:lnTo>
                    <a:pt x="6116420" y="622794"/>
                  </a:lnTo>
                  <a:close/>
                </a:path>
                <a:path w="6176645" h="1778635">
                  <a:moveTo>
                    <a:pt x="2949719" y="622794"/>
                  </a:moveTo>
                  <a:lnTo>
                    <a:pt x="2930465" y="622794"/>
                  </a:lnTo>
                  <a:lnTo>
                    <a:pt x="2922661" y="630553"/>
                  </a:lnTo>
                  <a:lnTo>
                    <a:pt x="2922661" y="649693"/>
                  </a:lnTo>
                  <a:lnTo>
                    <a:pt x="2930465" y="657452"/>
                  </a:lnTo>
                  <a:lnTo>
                    <a:pt x="2949719" y="657452"/>
                  </a:lnTo>
                  <a:lnTo>
                    <a:pt x="2957523" y="649693"/>
                  </a:lnTo>
                  <a:lnTo>
                    <a:pt x="2957523" y="630553"/>
                  </a:lnTo>
                  <a:lnTo>
                    <a:pt x="2949719" y="622794"/>
                  </a:lnTo>
                  <a:close/>
                </a:path>
                <a:path w="6176645" h="1778635">
                  <a:moveTo>
                    <a:pt x="3902635" y="617018"/>
                  </a:moveTo>
                  <a:lnTo>
                    <a:pt x="3883380" y="617018"/>
                  </a:lnTo>
                  <a:lnTo>
                    <a:pt x="3875576" y="624776"/>
                  </a:lnTo>
                  <a:lnTo>
                    <a:pt x="3875576" y="643917"/>
                  </a:lnTo>
                  <a:lnTo>
                    <a:pt x="3883380" y="651676"/>
                  </a:lnTo>
                  <a:lnTo>
                    <a:pt x="3902635" y="651676"/>
                  </a:lnTo>
                  <a:lnTo>
                    <a:pt x="3910439" y="643917"/>
                  </a:lnTo>
                  <a:lnTo>
                    <a:pt x="3910439" y="624776"/>
                  </a:lnTo>
                  <a:lnTo>
                    <a:pt x="3902635" y="617018"/>
                  </a:lnTo>
                  <a:close/>
                </a:path>
                <a:path w="6176645" h="1778635">
                  <a:moveTo>
                    <a:pt x="5761982" y="605466"/>
                  </a:moveTo>
                  <a:lnTo>
                    <a:pt x="5742727" y="605466"/>
                  </a:lnTo>
                  <a:lnTo>
                    <a:pt x="5734923" y="613224"/>
                  </a:lnTo>
                  <a:lnTo>
                    <a:pt x="5734923" y="632364"/>
                  </a:lnTo>
                  <a:lnTo>
                    <a:pt x="5742727" y="640124"/>
                  </a:lnTo>
                  <a:lnTo>
                    <a:pt x="5761982" y="640124"/>
                  </a:lnTo>
                  <a:lnTo>
                    <a:pt x="5769786" y="632364"/>
                  </a:lnTo>
                  <a:lnTo>
                    <a:pt x="5769786" y="613224"/>
                  </a:lnTo>
                  <a:lnTo>
                    <a:pt x="5761982" y="605466"/>
                  </a:lnTo>
                  <a:close/>
                </a:path>
                <a:path w="6176645" h="1778635">
                  <a:moveTo>
                    <a:pt x="2595280" y="605466"/>
                  </a:moveTo>
                  <a:lnTo>
                    <a:pt x="2576026" y="605466"/>
                  </a:lnTo>
                  <a:lnTo>
                    <a:pt x="2568223" y="613224"/>
                  </a:lnTo>
                  <a:lnTo>
                    <a:pt x="2568223" y="632364"/>
                  </a:lnTo>
                  <a:lnTo>
                    <a:pt x="2576026" y="640124"/>
                  </a:lnTo>
                  <a:lnTo>
                    <a:pt x="2595280" y="640124"/>
                  </a:lnTo>
                  <a:lnTo>
                    <a:pt x="2603084" y="632364"/>
                  </a:lnTo>
                  <a:lnTo>
                    <a:pt x="2603084" y="613224"/>
                  </a:lnTo>
                  <a:lnTo>
                    <a:pt x="2595280" y="605466"/>
                  </a:lnTo>
                  <a:close/>
                </a:path>
                <a:path w="6176645" h="1778635">
                  <a:moveTo>
                    <a:pt x="2264084" y="605466"/>
                  </a:moveTo>
                  <a:lnTo>
                    <a:pt x="2244831" y="605466"/>
                  </a:lnTo>
                  <a:lnTo>
                    <a:pt x="2237026" y="613224"/>
                  </a:lnTo>
                  <a:lnTo>
                    <a:pt x="2237026" y="632364"/>
                  </a:lnTo>
                  <a:lnTo>
                    <a:pt x="2244831" y="640124"/>
                  </a:lnTo>
                  <a:lnTo>
                    <a:pt x="2264084" y="640124"/>
                  </a:lnTo>
                  <a:lnTo>
                    <a:pt x="2271890" y="632364"/>
                  </a:lnTo>
                  <a:lnTo>
                    <a:pt x="2271890" y="613224"/>
                  </a:lnTo>
                  <a:lnTo>
                    <a:pt x="2264084" y="605466"/>
                  </a:lnTo>
                  <a:close/>
                </a:path>
                <a:path w="6176645" h="1778635">
                  <a:moveTo>
                    <a:pt x="1473861" y="605466"/>
                  </a:moveTo>
                  <a:lnTo>
                    <a:pt x="1454608" y="605466"/>
                  </a:lnTo>
                  <a:lnTo>
                    <a:pt x="1446804" y="613224"/>
                  </a:lnTo>
                  <a:lnTo>
                    <a:pt x="1446804" y="632364"/>
                  </a:lnTo>
                  <a:lnTo>
                    <a:pt x="1454608" y="640124"/>
                  </a:lnTo>
                  <a:lnTo>
                    <a:pt x="1473861" y="640124"/>
                  </a:lnTo>
                  <a:lnTo>
                    <a:pt x="1481667" y="632364"/>
                  </a:lnTo>
                  <a:lnTo>
                    <a:pt x="1481667" y="613224"/>
                  </a:lnTo>
                  <a:lnTo>
                    <a:pt x="1473861" y="605466"/>
                  </a:lnTo>
                  <a:close/>
                </a:path>
                <a:path w="6176645" h="1778635">
                  <a:moveTo>
                    <a:pt x="881194" y="605466"/>
                  </a:moveTo>
                  <a:lnTo>
                    <a:pt x="861941" y="605466"/>
                  </a:lnTo>
                  <a:lnTo>
                    <a:pt x="854135" y="613224"/>
                  </a:lnTo>
                  <a:lnTo>
                    <a:pt x="854135" y="632364"/>
                  </a:lnTo>
                  <a:lnTo>
                    <a:pt x="861941" y="640124"/>
                  </a:lnTo>
                  <a:lnTo>
                    <a:pt x="881194" y="640124"/>
                  </a:lnTo>
                  <a:lnTo>
                    <a:pt x="889000" y="632364"/>
                  </a:lnTo>
                  <a:lnTo>
                    <a:pt x="889000" y="613224"/>
                  </a:lnTo>
                  <a:lnTo>
                    <a:pt x="881194" y="605466"/>
                  </a:lnTo>
                  <a:close/>
                </a:path>
                <a:path w="6176645" h="1778635">
                  <a:moveTo>
                    <a:pt x="5645773" y="593912"/>
                  </a:moveTo>
                  <a:lnTo>
                    <a:pt x="5626519" y="593912"/>
                  </a:lnTo>
                  <a:lnTo>
                    <a:pt x="5618714" y="601671"/>
                  </a:lnTo>
                  <a:lnTo>
                    <a:pt x="5618714" y="620811"/>
                  </a:lnTo>
                  <a:lnTo>
                    <a:pt x="5626519" y="628571"/>
                  </a:lnTo>
                  <a:lnTo>
                    <a:pt x="5645773" y="628571"/>
                  </a:lnTo>
                  <a:lnTo>
                    <a:pt x="5653577" y="620811"/>
                  </a:lnTo>
                  <a:lnTo>
                    <a:pt x="5653577" y="601671"/>
                  </a:lnTo>
                  <a:lnTo>
                    <a:pt x="5645773" y="593912"/>
                  </a:lnTo>
                  <a:close/>
                </a:path>
                <a:path w="6176645" h="1778635">
                  <a:moveTo>
                    <a:pt x="2397725" y="593912"/>
                  </a:moveTo>
                  <a:lnTo>
                    <a:pt x="2378471" y="593912"/>
                  </a:lnTo>
                  <a:lnTo>
                    <a:pt x="2370667" y="601671"/>
                  </a:lnTo>
                  <a:lnTo>
                    <a:pt x="2370667" y="620811"/>
                  </a:lnTo>
                  <a:lnTo>
                    <a:pt x="2378471" y="628571"/>
                  </a:lnTo>
                  <a:lnTo>
                    <a:pt x="2397725" y="628571"/>
                  </a:lnTo>
                  <a:lnTo>
                    <a:pt x="2405529" y="620811"/>
                  </a:lnTo>
                  <a:lnTo>
                    <a:pt x="2405529" y="601671"/>
                  </a:lnTo>
                  <a:lnTo>
                    <a:pt x="2397725" y="593912"/>
                  </a:lnTo>
                  <a:close/>
                </a:path>
                <a:path w="6176645" h="1778635">
                  <a:moveTo>
                    <a:pt x="5918865" y="588137"/>
                  </a:moveTo>
                  <a:lnTo>
                    <a:pt x="5899609" y="588137"/>
                  </a:lnTo>
                  <a:lnTo>
                    <a:pt x="5891805" y="595894"/>
                  </a:lnTo>
                  <a:lnTo>
                    <a:pt x="5891805" y="615035"/>
                  </a:lnTo>
                  <a:lnTo>
                    <a:pt x="5899609" y="622794"/>
                  </a:lnTo>
                  <a:lnTo>
                    <a:pt x="5918865" y="622794"/>
                  </a:lnTo>
                  <a:lnTo>
                    <a:pt x="5926669" y="615035"/>
                  </a:lnTo>
                  <a:lnTo>
                    <a:pt x="5926669" y="595894"/>
                  </a:lnTo>
                  <a:lnTo>
                    <a:pt x="5918865" y="588137"/>
                  </a:lnTo>
                  <a:close/>
                </a:path>
                <a:path w="6176645" h="1778635">
                  <a:moveTo>
                    <a:pt x="3490092" y="588137"/>
                  </a:moveTo>
                  <a:lnTo>
                    <a:pt x="3470837" y="588137"/>
                  </a:lnTo>
                  <a:lnTo>
                    <a:pt x="3463033" y="595894"/>
                  </a:lnTo>
                  <a:lnTo>
                    <a:pt x="3463033" y="615035"/>
                  </a:lnTo>
                  <a:lnTo>
                    <a:pt x="3470837" y="622794"/>
                  </a:lnTo>
                  <a:lnTo>
                    <a:pt x="3490092" y="622794"/>
                  </a:lnTo>
                  <a:lnTo>
                    <a:pt x="3497896" y="615035"/>
                  </a:lnTo>
                  <a:lnTo>
                    <a:pt x="3497896" y="595894"/>
                  </a:lnTo>
                  <a:lnTo>
                    <a:pt x="3490092" y="588137"/>
                  </a:lnTo>
                  <a:close/>
                </a:path>
                <a:path w="6176645" h="1778635">
                  <a:moveTo>
                    <a:pt x="2089771" y="588137"/>
                  </a:moveTo>
                  <a:lnTo>
                    <a:pt x="2070517" y="588137"/>
                  </a:lnTo>
                  <a:lnTo>
                    <a:pt x="2062713" y="595894"/>
                  </a:lnTo>
                  <a:lnTo>
                    <a:pt x="2062713" y="615035"/>
                  </a:lnTo>
                  <a:lnTo>
                    <a:pt x="2070517" y="622794"/>
                  </a:lnTo>
                  <a:lnTo>
                    <a:pt x="2089771" y="622794"/>
                  </a:lnTo>
                  <a:lnTo>
                    <a:pt x="2097576" y="615035"/>
                  </a:lnTo>
                  <a:lnTo>
                    <a:pt x="2097576" y="595894"/>
                  </a:lnTo>
                  <a:lnTo>
                    <a:pt x="2089771" y="588137"/>
                  </a:lnTo>
                  <a:close/>
                </a:path>
                <a:path w="6176645" h="1778635">
                  <a:moveTo>
                    <a:pt x="1979372" y="582361"/>
                  </a:moveTo>
                  <a:lnTo>
                    <a:pt x="1960118" y="582361"/>
                  </a:lnTo>
                  <a:lnTo>
                    <a:pt x="1952313" y="590119"/>
                  </a:lnTo>
                  <a:lnTo>
                    <a:pt x="1952313" y="609259"/>
                  </a:lnTo>
                  <a:lnTo>
                    <a:pt x="1960118" y="617018"/>
                  </a:lnTo>
                  <a:lnTo>
                    <a:pt x="1979372" y="617018"/>
                  </a:lnTo>
                  <a:lnTo>
                    <a:pt x="1987176" y="609259"/>
                  </a:lnTo>
                  <a:lnTo>
                    <a:pt x="1987176" y="590119"/>
                  </a:lnTo>
                  <a:lnTo>
                    <a:pt x="1979372" y="582361"/>
                  </a:lnTo>
                  <a:close/>
                </a:path>
                <a:path w="6176645" h="1778635">
                  <a:moveTo>
                    <a:pt x="1607502" y="582361"/>
                  </a:moveTo>
                  <a:lnTo>
                    <a:pt x="1588248" y="582361"/>
                  </a:lnTo>
                  <a:lnTo>
                    <a:pt x="1580443" y="590119"/>
                  </a:lnTo>
                  <a:lnTo>
                    <a:pt x="1580443" y="609259"/>
                  </a:lnTo>
                  <a:lnTo>
                    <a:pt x="1588248" y="617018"/>
                  </a:lnTo>
                  <a:lnTo>
                    <a:pt x="1607502" y="617018"/>
                  </a:lnTo>
                  <a:lnTo>
                    <a:pt x="1615306" y="609259"/>
                  </a:lnTo>
                  <a:lnTo>
                    <a:pt x="1615306" y="590119"/>
                  </a:lnTo>
                  <a:lnTo>
                    <a:pt x="1607502" y="582361"/>
                  </a:lnTo>
                  <a:close/>
                </a:path>
                <a:path w="6176645" h="1778635">
                  <a:moveTo>
                    <a:pt x="1003214" y="582361"/>
                  </a:moveTo>
                  <a:lnTo>
                    <a:pt x="983960" y="582361"/>
                  </a:lnTo>
                  <a:lnTo>
                    <a:pt x="976156" y="590119"/>
                  </a:lnTo>
                  <a:lnTo>
                    <a:pt x="976156" y="609259"/>
                  </a:lnTo>
                  <a:lnTo>
                    <a:pt x="983960" y="617018"/>
                  </a:lnTo>
                  <a:lnTo>
                    <a:pt x="1003214" y="617018"/>
                  </a:lnTo>
                  <a:lnTo>
                    <a:pt x="1011019" y="609259"/>
                  </a:lnTo>
                  <a:lnTo>
                    <a:pt x="1011019" y="590119"/>
                  </a:lnTo>
                  <a:lnTo>
                    <a:pt x="1003214" y="582361"/>
                  </a:lnTo>
                  <a:close/>
                </a:path>
                <a:path w="6176645" h="1778635">
                  <a:moveTo>
                    <a:pt x="497705" y="582361"/>
                  </a:moveTo>
                  <a:lnTo>
                    <a:pt x="478450" y="582361"/>
                  </a:lnTo>
                  <a:lnTo>
                    <a:pt x="470646" y="590119"/>
                  </a:lnTo>
                  <a:lnTo>
                    <a:pt x="470646" y="609259"/>
                  </a:lnTo>
                  <a:lnTo>
                    <a:pt x="478450" y="617018"/>
                  </a:lnTo>
                  <a:lnTo>
                    <a:pt x="497705" y="617018"/>
                  </a:lnTo>
                  <a:lnTo>
                    <a:pt x="505509" y="609259"/>
                  </a:lnTo>
                  <a:lnTo>
                    <a:pt x="505509" y="590119"/>
                  </a:lnTo>
                  <a:lnTo>
                    <a:pt x="497705" y="582361"/>
                  </a:lnTo>
                  <a:close/>
                </a:path>
                <a:path w="6176645" h="1778635">
                  <a:moveTo>
                    <a:pt x="375685" y="582361"/>
                  </a:moveTo>
                  <a:lnTo>
                    <a:pt x="356431" y="582361"/>
                  </a:lnTo>
                  <a:lnTo>
                    <a:pt x="348627" y="590119"/>
                  </a:lnTo>
                  <a:lnTo>
                    <a:pt x="348627" y="609259"/>
                  </a:lnTo>
                  <a:lnTo>
                    <a:pt x="356431" y="617018"/>
                  </a:lnTo>
                  <a:lnTo>
                    <a:pt x="375685" y="617018"/>
                  </a:lnTo>
                  <a:lnTo>
                    <a:pt x="383490" y="609259"/>
                  </a:lnTo>
                  <a:lnTo>
                    <a:pt x="383490" y="590119"/>
                  </a:lnTo>
                  <a:lnTo>
                    <a:pt x="375685" y="582361"/>
                  </a:lnTo>
                  <a:close/>
                </a:path>
                <a:path w="6176645" h="1778635">
                  <a:moveTo>
                    <a:pt x="3257674" y="576585"/>
                  </a:moveTo>
                  <a:lnTo>
                    <a:pt x="3238419" y="576585"/>
                  </a:lnTo>
                  <a:lnTo>
                    <a:pt x="3230615" y="584343"/>
                  </a:lnTo>
                  <a:lnTo>
                    <a:pt x="3230615" y="603483"/>
                  </a:lnTo>
                  <a:lnTo>
                    <a:pt x="3238419" y="611242"/>
                  </a:lnTo>
                  <a:lnTo>
                    <a:pt x="3257674" y="611242"/>
                  </a:lnTo>
                  <a:lnTo>
                    <a:pt x="3265478" y="603483"/>
                  </a:lnTo>
                  <a:lnTo>
                    <a:pt x="3265478" y="584343"/>
                  </a:lnTo>
                  <a:lnTo>
                    <a:pt x="3257674" y="576585"/>
                  </a:lnTo>
                  <a:close/>
                </a:path>
                <a:path w="6176645" h="1778635">
                  <a:moveTo>
                    <a:pt x="3768994" y="570809"/>
                  </a:moveTo>
                  <a:lnTo>
                    <a:pt x="3749739" y="570809"/>
                  </a:lnTo>
                  <a:lnTo>
                    <a:pt x="3741935" y="578567"/>
                  </a:lnTo>
                  <a:lnTo>
                    <a:pt x="3741935" y="597707"/>
                  </a:lnTo>
                  <a:lnTo>
                    <a:pt x="3749739" y="605466"/>
                  </a:lnTo>
                  <a:lnTo>
                    <a:pt x="3768994" y="605466"/>
                  </a:lnTo>
                  <a:lnTo>
                    <a:pt x="3776799" y="597707"/>
                  </a:lnTo>
                  <a:lnTo>
                    <a:pt x="3776799" y="578567"/>
                  </a:lnTo>
                  <a:lnTo>
                    <a:pt x="3768994" y="570809"/>
                  </a:lnTo>
                  <a:close/>
                </a:path>
                <a:path w="6176645" h="1778635">
                  <a:moveTo>
                    <a:pt x="5448217" y="565033"/>
                  </a:moveTo>
                  <a:lnTo>
                    <a:pt x="5428962" y="565033"/>
                  </a:lnTo>
                  <a:lnTo>
                    <a:pt x="5421158" y="572791"/>
                  </a:lnTo>
                  <a:lnTo>
                    <a:pt x="5421158" y="591931"/>
                  </a:lnTo>
                  <a:lnTo>
                    <a:pt x="5428962" y="599690"/>
                  </a:lnTo>
                  <a:lnTo>
                    <a:pt x="5448217" y="599690"/>
                  </a:lnTo>
                  <a:lnTo>
                    <a:pt x="5456021" y="591931"/>
                  </a:lnTo>
                  <a:lnTo>
                    <a:pt x="5456021" y="572791"/>
                  </a:lnTo>
                  <a:lnTo>
                    <a:pt x="5448217" y="565033"/>
                  </a:lnTo>
                  <a:close/>
                </a:path>
                <a:path w="6176645" h="1778635">
                  <a:moveTo>
                    <a:pt x="4030465" y="565033"/>
                  </a:moveTo>
                  <a:lnTo>
                    <a:pt x="4011209" y="565033"/>
                  </a:lnTo>
                  <a:lnTo>
                    <a:pt x="4003405" y="572791"/>
                  </a:lnTo>
                  <a:lnTo>
                    <a:pt x="4003405" y="591931"/>
                  </a:lnTo>
                  <a:lnTo>
                    <a:pt x="4011209" y="599690"/>
                  </a:lnTo>
                  <a:lnTo>
                    <a:pt x="4030465" y="599690"/>
                  </a:lnTo>
                  <a:lnTo>
                    <a:pt x="4038269" y="591931"/>
                  </a:lnTo>
                  <a:lnTo>
                    <a:pt x="4038269" y="572791"/>
                  </a:lnTo>
                  <a:lnTo>
                    <a:pt x="4030465" y="565033"/>
                  </a:lnTo>
                  <a:close/>
                </a:path>
                <a:path w="6176645" h="1778635">
                  <a:moveTo>
                    <a:pt x="1834111" y="565033"/>
                  </a:moveTo>
                  <a:lnTo>
                    <a:pt x="1814857" y="565033"/>
                  </a:lnTo>
                  <a:lnTo>
                    <a:pt x="1807052" y="572791"/>
                  </a:lnTo>
                  <a:lnTo>
                    <a:pt x="1807052" y="591931"/>
                  </a:lnTo>
                  <a:lnTo>
                    <a:pt x="1814857" y="599690"/>
                  </a:lnTo>
                  <a:lnTo>
                    <a:pt x="1834111" y="599690"/>
                  </a:lnTo>
                  <a:lnTo>
                    <a:pt x="1841915" y="591931"/>
                  </a:lnTo>
                  <a:lnTo>
                    <a:pt x="1841915" y="572791"/>
                  </a:lnTo>
                  <a:lnTo>
                    <a:pt x="1834111" y="565033"/>
                  </a:lnTo>
                  <a:close/>
                </a:path>
                <a:path w="6176645" h="1778635">
                  <a:moveTo>
                    <a:pt x="1119423" y="565033"/>
                  </a:moveTo>
                  <a:lnTo>
                    <a:pt x="1100170" y="565033"/>
                  </a:lnTo>
                  <a:lnTo>
                    <a:pt x="1092366" y="572791"/>
                  </a:lnTo>
                  <a:lnTo>
                    <a:pt x="1092366" y="591931"/>
                  </a:lnTo>
                  <a:lnTo>
                    <a:pt x="1100170" y="599690"/>
                  </a:lnTo>
                  <a:lnTo>
                    <a:pt x="1119423" y="599690"/>
                  </a:lnTo>
                  <a:lnTo>
                    <a:pt x="1127229" y="591931"/>
                  </a:lnTo>
                  <a:lnTo>
                    <a:pt x="1127229" y="572791"/>
                  </a:lnTo>
                  <a:lnTo>
                    <a:pt x="1119423" y="565033"/>
                  </a:lnTo>
                  <a:close/>
                </a:path>
                <a:path w="6176645" h="1778635">
                  <a:moveTo>
                    <a:pt x="6017642" y="559255"/>
                  </a:moveTo>
                  <a:lnTo>
                    <a:pt x="5998389" y="559255"/>
                  </a:lnTo>
                  <a:lnTo>
                    <a:pt x="5990583" y="567014"/>
                  </a:lnTo>
                  <a:lnTo>
                    <a:pt x="5990583" y="586155"/>
                  </a:lnTo>
                  <a:lnTo>
                    <a:pt x="5998389" y="593914"/>
                  </a:lnTo>
                  <a:lnTo>
                    <a:pt x="6017642" y="593914"/>
                  </a:lnTo>
                  <a:lnTo>
                    <a:pt x="6025446" y="586155"/>
                  </a:lnTo>
                  <a:lnTo>
                    <a:pt x="6025446" y="567014"/>
                  </a:lnTo>
                  <a:lnTo>
                    <a:pt x="6017642" y="559255"/>
                  </a:lnTo>
                  <a:close/>
                </a:path>
                <a:path w="6176645" h="1778635">
                  <a:moveTo>
                    <a:pt x="3373883" y="559255"/>
                  </a:moveTo>
                  <a:lnTo>
                    <a:pt x="3354630" y="559255"/>
                  </a:lnTo>
                  <a:lnTo>
                    <a:pt x="3346824" y="567014"/>
                  </a:lnTo>
                  <a:lnTo>
                    <a:pt x="3346824" y="586155"/>
                  </a:lnTo>
                  <a:lnTo>
                    <a:pt x="3354630" y="593914"/>
                  </a:lnTo>
                  <a:lnTo>
                    <a:pt x="3373883" y="593914"/>
                  </a:lnTo>
                  <a:lnTo>
                    <a:pt x="3381688" y="586155"/>
                  </a:lnTo>
                  <a:lnTo>
                    <a:pt x="3381688" y="567014"/>
                  </a:lnTo>
                  <a:lnTo>
                    <a:pt x="3373883" y="559255"/>
                  </a:lnTo>
                  <a:close/>
                </a:path>
                <a:path w="6176645" h="1778635">
                  <a:moveTo>
                    <a:pt x="2798646" y="559255"/>
                  </a:moveTo>
                  <a:lnTo>
                    <a:pt x="2779392" y="559255"/>
                  </a:lnTo>
                  <a:lnTo>
                    <a:pt x="2771588" y="567014"/>
                  </a:lnTo>
                  <a:lnTo>
                    <a:pt x="2771588" y="586155"/>
                  </a:lnTo>
                  <a:lnTo>
                    <a:pt x="2779392" y="593914"/>
                  </a:lnTo>
                  <a:lnTo>
                    <a:pt x="2798646" y="593914"/>
                  </a:lnTo>
                  <a:lnTo>
                    <a:pt x="2806452" y="586155"/>
                  </a:lnTo>
                  <a:lnTo>
                    <a:pt x="2806452" y="567014"/>
                  </a:lnTo>
                  <a:lnTo>
                    <a:pt x="2798646" y="559255"/>
                  </a:lnTo>
                  <a:close/>
                </a:path>
                <a:path w="6176645" h="1778635">
                  <a:moveTo>
                    <a:pt x="4350039" y="553479"/>
                  </a:moveTo>
                  <a:lnTo>
                    <a:pt x="4330785" y="553479"/>
                  </a:lnTo>
                  <a:lnTo>
                    <a:pt x="4322980" y="561238"/>
                  </a:lnTo>
                  <a:lnTo>
                    <a:pt x="4322980" y="580379"/>
                  </a:lnTo>
                  <a:lnTo>
                    <a:pt x="4330785" y="588138"/>
                  </a:lnTo>
                  <a:lnTo>
                    <a:pt x="4350039" y="588138"/>
                  </a:lnTo>
                  <a:lnTo>
                    <a:pt x="4357844" y="580379"/>
                  </a:lnTo>
                  <a:lnTo>
                    <a:pt x="4357844" y="561238"/>
                  </a:lnTo>
                  <a:lnTo>
                    <a:pt x="4350039" y="553479"/>
                  </a:lnTo>
                  <a:close/>
                </a:path>
                <a:path w="6176645" h="1778635">
                  <a:moveTo>
                    <a:pt x="4181537" y="553479"/>
                  </a:moveTo>
                  <a:lnTo>
                    <a:pt x="4162282" y="553479"/>
                  </a:lnTo>
                  <a:lnTo>
                    <a:pt x="4154478" y="561238"/>
                  </a:lnTo>
                  <a:lnTo>
                    <a:pt x="4154478" y="580379"/>
                  </a:lnTo>
                  <a:lnTo>
                    <a:pt x="4162282" y="588138"/>
                  </a:lnTo>
                  <a:lnTo>
                    <a:pt x="4181537" y="588138"/>
                  </a:lnTo>
                  <a:lnTo>
                    <a:pt x="4189341" y="580379"/>
                  </a:lnTo>
                  <a:lnTo>
                    <a:pt x="4189341" y="561238"/>
                  </a:lnTo>
                  <a:lnTo>
                    <a:pt x="4181537" y="553479"/>
                  </a:lnTo>
                  <a:close/>
                </a:path>
                <a:path w="6176645" h="1778635">
                  <a:moveTo>
                    <a:pt x="1346032" y="547704"/>
                  </a:moveTo>
                  <a:lnTo>
                    <a:pt x="1326777" y="547704"/>
                  </a:lnTo>
                  <a:lnTo>
                    <a:pt x="1318973" y="555462"/>
                  </a:lnTo>
                  <a:lnTo>
                    <a:pt x="1318973" y="574602"/>
                  </a:lnTo>
                  <a:lnTo>
                    <a:pt x="1326777" y="582361"/>
                  </a:lnTo>
                  <a:lnTo>
                    <a:pt x="1346032" y="582361"/>
                  </a:lnTo>
                  <a:lnTo>
                    <a:pt x="1353836" y="574602"/>
                  </a:lnTo>
                  <a:lnTo>
                    <a:pt x="1353836" y="555462"/>
                  </a:lnTo>
                  <a:lnTo>
                    <a:pt x="1346032" y="547704"/>
                  </a:lnTo>
                  <a:close/>
                </a:path>
                <a:path w="6176645" h="1778635">
                  <a:moveTo>
                    <a:pt x="131645" y="541926"/>
                  </a:moveTo>
                  <a:lnTo>
                    <a:pt x="112392" y="541926"/>
                  </a:lnTo>
                  <a:lnTo>
                    <a:pt x="104587" y="549685"/>
                  </a:lnTo>
                  <a:lnTo>
                    <a:pt x="104587" y="568826"/>
                  </a:lnTo>
                  <a:lnTo>
                    <a:pt x="112392" y="576585"/>
                  </a:lnTo>
                  <a:lnTo>
                    <a:pt x="131645" y="576585"/>
                  </a:lnTo>
                  <a:lnTo>
                    <a:pt x="139451" y="568826"/>
                  </a:lnTo>
                  <a:lnTo>
                    <a:pt x="139451" y="549685"/>
                  </a:lnTo>
                  <a:lnTo>
                    <a:pt x="131645" y="541926"/>
                  </a:lnTo>
                  <a:close/>
                </a:path>
                <a:path w="6176645" h="1778635">
                  <a:moveTo>
                    <a:pt x="2508124" y="536150"/>
                  </a:moveTo>
                  <a:lnTo>
                    <a:pt x="2488868" y="536150"/>
                  </a:lnTo>
                  <a:lnTo>
                    <a:pt x="2481065" y="543909"/>
                  </a:lnTo>
                  <a:lnTo>
                    <a:pt x="2481065" y="563050"/>
                  </a:lnTo>
                  <a:lnTo>
                    <a:pt x="2488868" y="570809"/>
                  </a:lnTo>
                  <a:lnTo>
                    <a:pt x="2508124" y="570809"/>
                  </a:lnTo>
                  <a:lnTo>
                    <a:pt x="2515928" y="563050"/>
                  </a:lnTo>
                  <a:lnTo>
                    <a:pt x="2515928" y="543909"/>
                  </a:lnTo>
                  <a:lnTo>
                    <a:pt x="2508124" y="536150"/>
                  </a:lnTo>
                  <a:close/>
                </a:path>
                <a:path w="6176645" h="1778635">
                  <a:moveTo>
                    <a:pt x="247855" y="536150"/>
                  </a:moveTo>
                  <a:lnTo>
                    <a:pt x="228601" y="536150"/>
                  </a:lnTo>
                  <a:lnTo>
                    <a:pt x="220797" y="543909"/>
                  </a:lnTo>
                  <a:lnTo>
                    <a:pt x="220797" y="563050"/>
                  </a:lnTo>
                  <a:lnTo>
                    <a:pt x="228601" y="570809"/>
                  </a:lnTo>
                  <a:lnTo>
                    <a:pt x="247855" y="570809"/>
                  </a:lnTo>
                  <a:lnTo>
                    <a:pt x="255659" y="563050"/>
                  </a:lnTo>
                  <a:lnTo>
                    <a:pt x="255659" y="543909"/>
                  </a:lnTo>
                  <a:lnTo>
                    <a:pt x="247855" y="536150"/>
                  </a:lnTo>
                  <a:close/>
                </a:path>
                <a:path w="6176645" h="1778635">
                  <a:moveTo>
                    <a:pt x="1688849" y="530374"/>
                  </a:moveTo>
                  <a:lnTo>
                    <a:pt x="1669595" y="530374"/>
                  </a:lnTo>
                  <a:lnTo>
                    <a:pt x="1661791" y="538133"/>
                  </a:lnTo>
                  <a:lnTo>
                    <a:pt x="1661791" y="557274"/>
                  </a:lnTo>
                  <a:lnTo>
                    <a:pt x="1669595" y="565033"/>
                  </a:lnTo>
                  <a:lnTo>
                    <a:pt x="1688849" y="565033"/>
                  </a:lnTo>
                  <a:lnTo>
                    <a:pt x="1696653" y="557274"/>
                  </a:lnTo>
                  <a:lnTo>
                    <a:pt x="1696653" y="538133"/>
                  </a:lnTo>
                  <a:lnTo>
                    <a:pt x="1688849" y="530374"/>
                  </a:lnTo>
                  <a:close/>
                </a:path>
                <a:path w="6176645" h="1778635">
                  <a:moveTo>
                    <a:pt x="3617922" y="524598"/>
                  </a:moveTo>
                  <a:lnTo>
                    <a:pt x="3598666" y="524598"/>
                  </a:lnTo>
                  <a:lnTo>
                    <a:pt x="3590864" y="532357"/>
                  </a:lnTo>
                  <a:lnTo>
                    <a:pt x="3590864" y="551497"/>
                  </a:lnTo>
                  <a:lnTo>
                    <a:pt x="3598666" y="559255"/>
                  </a:lnTo>
                  <a:lnTo>
                    <a:pt x="3617922" y="559255"/>
                  </a:lnTo>
                  <a:lnTo>
                    <a:pt x="3625726" y="551497"/>
                  </a:lnTo>
                  <a:lnTo>
                    <a:pt x="3625726" y="532357"/>
                  </a:lnTo>
                  <a:lnTo>
                    <a:pt x="3617922" y="524598"/>
                  </a:lnTo>
                  <a:close/>
                </a:path>
                <a:path w="6176645" h="1778635">
                  <a:moveTo>
                    <a:pt x="2682438" y="524598"/>
                  </a:moveTo>
                  <a:lnTo>
                    <a:pt x="2663182" y="524598"/>
                  </a:lnTo>
                  <a:lnTo>
                    <a:pt x="2655379" y="532357"/>
                  </a:lnTo>
                  <a:lnTo>
                    <a:pt x="2655379" y="551497"/>
                  </a:lnTo>
                  <a:lnTo>
                    <a:pt x="2663182" y="559255"/>
                  </a:lnTo>
                  <a:lnTo>
                    <a:pt x="2682438" y="559255"/>
                  </a:lnTo>
                  <a:lnTo>
                    <a:pt x="2690242" y="551497"/>
                  </a:lnTo>
                  <a:lnTo>
                    <a:pt x="2690242" y="532357"/>
                  </a:lnTo>
                  <a:lnTo>
                    <a:pt x="2682438" y="524598"/>
                  </a:lnTo>
                  <a:close/>
                </a:path>
                <a:path w="6176645" h="1778635">
                  <a:moveTo>
                    <a:pt x="712692" y="524598"/>
                  </a:moveTo>
                  <a:lnTo>
                    <a:pt x="693439" y="524598"/>
                  </a:lnTo>
                  <a:lnTo>
                    <a:pt x="685633" y="532357"/>
                  </a:lnTo>
                  <a:lnTo>
                    <a:pt x="685633" y="551497"/>
                  </a:lnTo>
                  <a:lnTo>
                    <a:pt x="693439" y="559255"/>
                  </a:lnTo>
                  <a:lnTo>
                    <a:pt x="712692" y="559255"/>
                  </a:lnTo>
                  <a:lnTo>
                    <a:pt x="720496" y="551497"/>
                  </a:lnTo>
                  <a:lnTo>
                    <a:pt x="720496" y="532357"/>
                  </a:lnTo>
                  <a:lnTo>
                    <a:pt x="712692" y="524598"/>
                  </a:lnTo>
                  <a:close/>
                </a:path>
                <a:path w="6176645" h="1778635">
                  <a:moveTo>
                    <a:pt x="3042687" y="518822"/>
                  </a:moveTo>
                  <a:lnTo>
                    <a:pt x="3023431" y="518822"/>
                  </a:lnTo>
                  <a:lnTo>
                    <a:pt x="3015627" y="526581"/>
                  </a:lnTo>
                  <a:lnTo>
                    <a:pt x="3015627" y="545721"/>
                  </a:lnTo>
                  <a:lnTo>
                    <a:pt x="3023431" y="553479"/>
                  </a:lnTo>
                  <a:lnTo>
                    <a:pt x="3042687" y="553479"/>
                  </a:lnTo>
                  <a:lnTo>
                    <a:pt x="3050491" y="545721"/>
                  </a:lnTo>
                  <a:lnTo>
                    <a:pt x="3050491" y="526581"/>
                  </a:lnTo>
                  <a:lnTo>
                    <a:pt x="3042687" y="518822"/>
                  </a:lnTo>
                  <a:close/>
                </a:path>
                <a:path w="6176645" h="1778635">
                  <a:moveTo>
                    <a:pt x="2914857" y="518822"/>
                  </a:moveTo>
                  <a:lnTo>
                    <a:pt x="2895601" y="518822"/>
                  </a:lnTo>
                  <a:lnTo>
                    <a:pt x="2887798" y="526581"/>
                  </a:lnTo>
                  <a:lnTo>
                    <a:pt x="2887798" y="545721"/>
                  </a:lnTo>
                  <a:lnTo>
                    <a:pt x="2895601" y="553479"/>
                  </a:lnTo>
                  <a:lnTo>
                    <a:pt x="2914857" y="553479"/>
                  </a:lnTo>
                  <a:lnTo>
                    <a:pt x="2922661" y="545721"/>
                  </a:lnTo>
                  <a:lnTo>
                    <a:pt x="2922661" y="526581"/>
                  </a:lnTo>
                  <a:lnTo>
                    <a:pt x="2914857" y="518822"/>
                  </a:lnTo>
                  <a:close/>
                </a:path>
                <a:path w="6176645" h="1778635">
                  <a:moveTo>
                    <a:pt x="814071" y="518822"/>
                  </a:moveTo>
                  <a:lnTo>
                    <a:pt x="807652" y="518822"/>
                  </a:lnTo>
                  <a:lnTo>
                    <a:pt x="796032" y="530374"/>
                  </a:lnTo>
                  <a:lnTo>
                    <a:pt x="797127" y="534691"/>
                  </a:lnTo>
                  <a:lnTo>
                    <a:pt x="800888" y="537099"/>
                  </a:lnTo>
                  <a:lnTo>
                    <a:pt x="808032" y="536145"/>
                  </a:lnTo>
                  <a:lnTo>
                    <a:pt x="819273" y="530374"/>
                  </a:lnTo>
                  <a:lnTo>
                    <a:pt x="819273" y="523995"/>
                  </a:lnTo>
                  <a:lnTo>
                    <a:pt x="814071" y="518822"/>
                  </a:lnTo>
                  <a:close/>
                </a:path>
                <a:path w="6176645" h="1778635">
                  <a:moveTo>
                    <a:pt x="602293" y="518822"/>
                  </a:moveTo>
                  <a:lnTo>
                    <a:pt x="583039" y="518822"/>
                  </a:lnTo>
                  <a:lnTo>
                    <a:pt x="575235" y="526581"/>
                  </a:lnTo>
                  <a:lnTo>
                    <a:pt x="575235" y="545721"/>
                  </a:lnTo>
                  <a:lnTo>
                    <a:pt x="583039" y="553479"/>
                  </a:lnTo>
                  <a:lnTo>
                    <a:pt x="602293" y="553479"/>
                  </a:lnTo>
                  <a:lnTo>
                    <a:pt x="610097" y="545721"/>
                  </a:lnTo>
                  <a:lnTo>
                    <a:pt x="610097" y="526581"/>
                  </a:lnTo>
                  <a:lnTo>
                    <a:pt x="602293" y="518822"/>
                  </a:lnTo>
                  <a:close/>
                </a:path>
                <a:path w="6176645" h="1778635">
                  <a:moveTo>
                    <a:pt x="5825897" y="513046"/>
                  </a:moveTo>
                  <a:lnTo>
                    <a:pt x="5806643" y="513046"/>
                  </a:lnTo>
                  <a:lnTo>
                    <a:pt x="5798839" y="520805"/>
                  </a:lnTo>
                  <a:lnTo>
                    <a:pt x="5798839" y="539945"/>
                  </a:lnTo>
                  <a:lnTo>
                    <a:pt x="5806643" y="547704"/>
                  </a:lnTo>
                  <a:lnTo>
                    <a:pt x="5825897" y="547704"/>
                  </a:lnTo>
                  <a:lnTo>
                    <a:pt x="5833703" y="539945"/>
                  </a:lnTo>
                  <a:lnTo>
                    <a:pt x="5833703" y="520805"/>
                  </a:lnTo>
                  <a:lnTo>
                    <a:pt x="5825897" y="513046"/>
                  </a:lnTo>
                  <a:close/>
                </a:path>
                <a:path w="6176645" h="1778635">
                  <a:moveTo>
                    <a:pt x="5546995" y="513046"/>
                  </a:moveTo>
                  <a:lnTo>
                    <a:pt x="5527741" y="513046"/>
                  </a:lnTo>
                  <a:lnTo>
                    <a:pt x="5519936" y="520805"/>
                  </a:lnTo>
                  <a:lnTo>
                    <a:pt x="5519936" y="539945"/>
                  </a:lnTo>
                  <a:lnTo>
                    <a:pt x="5527741" y="547704"/>
                  </a:lnTo>
                  <a:lnTo>
                    <a:pt x="5546995" y="547704"/>
                  </a:lnTo>
                  <a:lnTo>
                    <a:pt x="5554799" y="539945"/>
                  </a:lnTo>
                  <a:lnTo>
                    <a:pt x="5554799" y="520805"/>
                  </a:lnTo>
                  <a:lnTo>
                    <a:pt x="5546995" y="513046"/>
                  </a:lnTo>
                  <a:close/>
                </a:path>
                <a:path w="6176645" h="1778635">
                  <a:moveTo>
                    <a:pt x="3891014" y="513046"/>
                  </a:moveTo>
                  <a:lnTo>
                    <a:pt x="3871760" y="513046"/>
                  </a:lnTo>
                  <a:lnTo>
                    <a:pt x="3863955" y="520805"/>
                  </a:lnTo>
                  <a:lnTo>
                    <a:pt x="3863955" y="539945"/>
                  </a:lnTo>
                  <a:lnTo>
                    <a:pt x="3871760" y="547704"/>
                  </a:lnTo>
                  <a:lnTo>
                    <a:pt x="3891014" y="547704"/>
                  </a:lnTo>
                  <a:lnTo>
                    <a:pt x="3898818" y="539945"/>
                  </a:lnTo>
                  <a:lnTo>
                    <a:pt x="3898818" y="520805"/>
                  </a:lnTo>
                  <a:lnTo>
                    <a:pt x="3891014" y="513046"/>
                  </a:lnTo>
                  <a:close/>
                </a:path>
                <a:path w="6176645" h="1778635">
                  <a:moveTo>
                    <a:pt x="2159496" y="513046"/>
                  </a:moveTo>
                  <a:lnTo>
                    <a:pt x="2140242" y="513046"/>
                  </a:lnTo>
                  <a:lnTo>
                    <a:pt x="2132437" y="520805"/>
                  </a:lnTo>
                  <a:lnTo>
                    <a:pt x="2132437" y="539945"/>
                  </a:lnTo>
                  <a:lnTo>
                    <a:pt x="2140242" y="547704"/>
                  </a:lnTo>
                  <a:lnTo>
                    <a:pt x="2159496" y="547704"/>
                  </a:lnTo>
                  <a:lnTo>
                    <a:pt x="2167300" y="539945"/>
                  </a:lnTo>
                  <a:lnTo>
                    <a:pt x="2167300" y="520805"/>
                  </a:lnTo>
                  <a:lnTo>
                    <a:pt x="2159496" y="513046"/>
                  </a:lnTo>
                  <a:close/>
                </a:path>
                <a:path w="6176645" h="1778635">
                  <a:moveTo>
                    <a:pt x="1218201" y="513046"/>
                  </a:moveTo>
                  <a:lnTo>
                    <a:pt x="1198947" y="513046"/>
                  </a:lnTo>
                  <a:lnTo>
                    <a:pt x="1191143" y="520805"/>
                  </a:lnTo>
                  <a:lnTo>
                    <a:pt x="1191143" y="539945"/>
                  </a:lnTo>
                  <a:lnTo>
                    <a:pt x="1198947" y="547704"/>
                  </a:lnTo>
                  <a:lnTo>
                    <a:pt x="1218201" y="547704"/>
                  </a:lnTo>
                  <a:lnTo>
                    <a:pt x="1226005" y="539945"/>
                  </a:lnTo>
                  <a:lnTo>
                    <a:pt x="1226005" y="520805"/>
                  </a:lnTo>
                  <a:lnTo>
                    <a:pt x="1218201" y="513046"/>
                  </a:lnTo>
                  <a:close/>
                </a:path>
                <a:path w="6176645" h="1778635">
                  <a:moveTo>
                    <a:pt x="2339620" y="507269"/>
                  </a:moveTo>
                  <a:lnTo>
                    <a:pt x="2320366" y="507269"/>
                  </a:lnTo>
                  <a:lnTo>
                    <a:pt x="2312562" y="515028"/>
                  </a:lnTo>
                  <a:lnTo>
                    <a:pt x="2312562" y="534168"/>
                  </a:lnTo>
                  <a:lnTo>
                    <a:pt x="2320366" y="541926"/>
                  </a:lnTo>
                  <a:lnTo>
                    <a:pt x="2339620" y="541926"/>
                  </a:lnTo>
                  <a:lnTo>
                    <a:pt x="2347424" y="534168"/>
                  </a:lnTo>
                  <a:lnTo>
                    <a:pt x="2347424" y="515028"/>
                  </a:lnTo>
                  <a:lnTo>
                    <a:pt x="2339620" y="507269"/>
                  </a:lnTo>
                  <a:close/>
                </a:path>
                <a:path w="6176645" h="1778635">
                  <a:moveTo>
                    <a:pt x="5355250" y="501493"/>
                  </a:moveTo>
                  <a:lnTo>
                    <a:pt x="5335995" y="501493"/>
                  </a:lnTo>
                  <a:lnTo>
                    <a:pt x="5328192" y="509250"/>
                  </a:lnTo>
                  <a:lnTo>
                    <a:pt x="5328192" y="528392"/>
                  </a:lnTo>
                  <a:lnTo>
                    <a:pt x="5335995" y="536150"/>
                  </a:lnTo>
                  <a:lnTo>
                    <a:pt x="5355250" y="536150"/>
                  </a:lnTo>
                  <a:lnTo>
                    <a:pt x="5363055" y="528392"/>
                  </a:lnTo>
                  <a:lnTo>
                    <a:pt x="5363055" y="509250"/>
                  </a:lnTo>
                  <a:lnTo>
                    <a:pt x="5355250" y="501493"/>
                  </a:lnTo>
                  <a:close/>
                </a:path>
                <a:path w="6176645" h="1778635">
                  <a:moveTo>
                    <a:pt x="4681236" y="501493"/>
                  </a:moveTo>
                  <a:lnTo>
                    <a:pt x="4661982" y="501493"/>
                  </a:lnTo>
                  <a:lnTo>
                    <a:pt x="4654177" y="509250"/>
                  </a:lnTo>
                  <a:lnTo>
                    <a:pt x="4654177" y="528392"/>
                  </a:lnTo>
                  <a:lnTo>
                    <a:pt x="4661982" y="536150"/>
                  </a:lnTo>
                  <a:lnTo>
                    <a:pt x="4681236" y="536150"/>
                  </a:lnTo>
                  <a:lnTo>
                    <a:pt x="4689040" y="528392"/>
                  </a:lnTo>
                  <a:lnTo>
                    <a:pt x="4689040" y="509250"/>
                  </a:lnTo>
                  <a:lnTo>
                    <a:pt x="4681236" y="501493"/>
                  </a:lnTo>
                  <a:close/>
                </a:path>
                <a:path w="6176645" h="1778635">
                  <a:moveTo>
                    <a:pt x="1473861" y="501493"/>
                  </a:moveTo>
                  <a:lnTo>
                    <a:pt x="1454608" y="501493"/>
                  </a:lnTo>
                  <a:lnTo>
                    <a:pt x="1446804" y="509250"/>
                  </a:lnTo>
                  <a:lnTo>
                    <a:pt x="1446804" y="528392"/>
                  </a:lnTo>
                  <a:lnTo>
                    <a:pt x="1454608" y="536150"/>
                  </a:lnTo>
                  <a:lnTo>
                    <a:pt x="1473861" y="536150"/>
                  </a:lnTo>
                  <a:lnTo>
                    <a:pt x="1481667" y="528392"/>
                  </a:lnTo>
                  <a:lnTo>
                    <a:pt x="1481667" y="509250"/>
                  </a:lnTo>
                  <a:lnTo>
                    <a:pt x="1473861" y="501493"/>
                  </a:lnTo>
                  <a:close/>
                </a:path>
                <a:path w="6176645" h="1778635">
                  <a:moveTo>
                    <a:pt x="6133851" y="495717"/>
                  </a:moveTo>
                  <a:lnTo>
                    <a:pt x="6114596" y="495717"/>
                  </a:lnTo>
                  <a:lnTo>
                    <a:pt x="6106792" y="503476"/>
                  </a:lnTo>
                  <a:lnTo>
                    <a:pt x="6106792" y="522616"/>
                  </a:lnTo>
                  <a:lnTo>
                    <a:pt x="6114597" y="530374"/>
                  </a:lnTo>
                  <a:lnTo>
                    <a:pt x="6133852" y="530374"/>
                  </a:lnTo>
                  <a:lnTo>
                    <a:pt x="6141655" y="522616"/>
                  </a:lnTo>
                  <a:lnTo>
                    <a:pt x="6141655" y="503476"/>
                  </a:lnTo>
                  <a:lnTo>
                    <a:pt x="6133851" y="495717"/>
                  </a:lnTo>
                  <a:close/>
                </a:path>
                <a:path w="6176645" h="1778635">
                  <a:moveTo>
                    <a:pt x="5709688" y="489941"/>
                  </a:moveTo>
                  <a:lnTo>
                    <a:pt x="5690433" y="489941"/>
                  </a:lnTo>
                  <a:lnTo>
                    <a:pt x="5682630" y="497700"/>
                  </a:lnTo>
                  <a:lnTo>
                    <a:pt x="5682630" y="516840"/>
                  </a:lnTo>
                  <a:lnTo>
                    <a:pt x="5690433" y="524598"/>
                  </a:lnTo>
                  <a:lnTo>
                    <a:pt x="5709688" y="524598"/>
                  </a:lnTo>
                  <a:lnTo>
                    <a:pt x="5717493" y="516840"/>
                  </a:lnTo>
                  <a:lnTo>
                    <a:pt x="5717493" y="497700"/>
                  </a:lnTo>
                  <a:lnTo>
                    <a:pt x="5709688" y="489941"/>
                  </a:lnTo>
                  <a:close/>
                </a:path>
                <a:path w="6176645" h="1778635">
                  <a:moveTo>
                    <a:pt x="3147274" y="489941"/>
                  </a:moveTo>
                  <a:lnTo>
                    <a:pt x="3128020" y="489941"/>
                  </a:lnTo>
                  <a:lnTo>
                    <a:pt x="3120216" y="497700"/>
                  </a:lnTo>
                  <a:lnTo>
                    <a:pt x="3120216" y="516840"/>
                  </a:lnTo>
                  <a:lnTo>
                    <a:pt x="3128020" y="524598"/>
                  </a:lnTo>
                  <a:lnTo>
                    <a:pt x="3147274" y="524598"/>
                  </a:lnTo>
                  <a:lnTo>
                    <a:pt x="3155078" y="516840"/>
                  </a:lnTo>
                  <a:lnTo>
                    <a:pt x="3155078" y="497700"/>
                  </a:lnTo>
                  <a:lnTo>
                    <a:pt x="3147274" y="489941"/>
                  </a:lnTo>
                  <a:close/>
                </a:path>
                <a:path w="6176645" h="1778635">
                  <a:moveTo>
                    <a:pt x="1927078" y="489941"/>
                  </a:moveTo>
                  <a:lnTo>
                    <a:pt x="1907824" y="489941"/>
                  </a:lnTo>
                  <a:lnTo>
                    <a:pt x="1900020" y="497700"/>
                  </a:lnTo>
                  <a:lnTo>
                    <a:pt x="1900020" y="516840"/>
                  </a:lnTo>
                  <a:lnTo>
                    <a:pt x="1907824" y="524598"/>
                  </a:lnTo>
                  <a:lnTo>
                    <a:pt x="1927078" y="524598"/>
                  </a:lnTo>
                  <a:lnTo>
                    <a:pt x="1934883" y="516840"/>
                  </a:lnTo>
                  <a:lnTo>
                    <a:pt x="1934883" y="497700"/>
                  </a:lnTo>
                  <a:lnTo>
                    <a:pt x="1927078" y="489941"/>
                  </a:lnTo>
                  <a:close/>
                </a:path>
                <a:path w="6176645" h="1778635">
                  <a:moveTo>
                    <a:pt x="4884602" y="484165"/>
                  </a:moveTo>
                  <a:lnTo>
                    <a:pt x="4865348" y="484165"/>
                  </a:lnTo>
                  <a:lnTo>
                    <a:pt x="4857544" y="491924"/>
                  </a:lnTo>
                  <a:lnTo>
                    <a:pt x="4857544" y="511064"/>
                  </a:lnTo>
                  <a:lnTo>
                    <a:pt x="4865348" y="518822"/>
                  </a:lnTo>
                  <a:lnTo>
                    <a:pt x="4884602" y="518822"/>
                  </a:lnTo>
                  <a:lnTo>
                    <a:pt x="4892407" y="511064"/>
                  </a:lnTo>
                  <a:lnTo>
                    <a:pt x="4892407" y="491924"/>
                  </a:lnTo>
                  <a:lnTo>
                    <a:pt x="4884602" y="484165"/>
                  </a:lnTo>
                  <a:close/>
                </a:path>
                <a:path w="6176645" h="1778635">
                  <a:moveTo>
                    <a:pt x="4774204" y="484165"/>
                  </a:moveTo>
                  <a:lnTo>
                    <a:pt x="4754948" y="484165"/>
                  </a:lnTo>
                  <a:lnTo>
                    <a:pt x="4747145" y="491924"/>
                  </a:lnTo>
                  <a:lnTo>
                    <a:pt x="4747145" y="511064"/>
                  </a:lnTo>
                  <a:lnTo>
                    <a:pt x="4754948" y="518822"/>
                  </a:lnTo>
                  <a:lnTo>
                    <a:pt x="4774204" y="518822"/>
                  </a:lnTo>
                  <a:lnTo>
                    <a:pt x="4782008" y="511064"/>
                  </a:lnTo>
                  <a:lnTo>
                    <a:pt x="4782008" y="491924"/>
                  </a:lnTo>
                  <a:lnTo>
                    <a:pt x="4774204" y="484165"/>
                  </a:lnTo>
                  <a:close/>
                </a:path>
                <a:path w="6176645" h="1778635">
                  <a:moveTo>
                    <a:pt x="5250661" y="478388"/>
                  </a:moveTo>
                  <a:lnTo>
                    <a:pt x="5231406" y="478388"/>
                  </a:lnTo>
                  <a:lnTo>
                    <a:pt x="5223601" y="486148"/>
                  </a:lnTo>
                  <a:lnTo>
                    <a:pt x="5223601" y="505288"/>
                  </a:lnTo>
                  <a:lnTo>
                    <a:pt x="5231406" y="513046"/>
                  </a:lnTo>
                  <a:lnTo>
                    <a:pt x="5250661" y="513046"/>
                  </a:lnTo>
                  <a:lnTo>
                    <a:pt x="5258465" y="505288"/>
                  </a:lnTo>
                  <a:lnTo>
                    <a:pt x="5258465" y="486148"/>
                  </a:lnTo>
                  <a:lnTo>
                    <a:pt x="5250661" y="478388"/>
                  </a:lnTo>
                  <a:close/>
                </a:path>
                <a:path w="6176645" h="1778635">
                  <a:moveTo>
                    <a:pt x="3501713" y="478388"/>
                  </a:moveTo>
                  <a:lnTo>
                    <a:pt x="3482459" y="478388"/>
                  </a:lnTo>
                  <a:lnTo>
                    <a:pt x="3474655" y="486148"/>
                  </a:lnTo>
                  <a:lnTo>
                    <a:pt x="3474655" y="505288"/>
                  </a:lnTo>
                  <a:lnTo>
                    <a:pt x="3482459" y="513046"/>
                  </a:lnTo>
                  <a:lnTo>
                    <a:pt x="3501713" y="513046"/>
                  </a:lnTo>
                  <a:lnTo>
                    <a:pt x="3509518" y="505288"/>
                  </a:lnTo>
                  <a:lnTo>
                    <a:pt x="3509518" y="486148"/>
                  </a:lnTo>
                  <a:lnTo>
                    <a:pt x="3501713" y="478388"/>
                  </a:lnTo>
                  <a:close/>
                </a:path>
                <a:path w="6176645" h="1778635">
                  <a:moveTo>
                    <a:pt x="945109" y="478388"/>
                  </a:moveTo>
                  <a:lnTo>
                    <a:pt x="925856" y="478388"/>
                  </a:lnTo>
                  <a:lnTo>
                    <a:pt x="918052" y="486148"/>
                  </a:lnTo>
                  <a:lnTo>
                    <a:pt x="918052" y="505288"/>
                  </a:lnTo>
                  <a:lnTo>
                    <a:pt x="925856" y="513046"/>
                  </a:lnTo>
                  <a:lnTo>
                    <a:pt x="945109" y="513046"/>
                  </a:lnTo>
                  <a:lnTo>
                    <a:pt x="952915" y="505288"/>
                  </a:lnTo>
                  <a:lnTo>
                    <a:pt x="952915" y="486148"/>
                  </a:lnTo>
                  <a:lnTo>
                    <a:pt x="945109" y="478388"/>
                  </a:lnTo>
                  <a:close/>
                </a:path>
                <a:path w="6176645" h="1778635">
                  <a:moveTo>
                    <a:pt x="445410" y="478388"/>
                  </a:moveTo>
                  <a:lnTo>
                    <a:pt x="426156" y="478388"/>
                  </a:lnTo>
                  <a:lnTo>
                    <a:pt x="418351" y="486148"/>
                  </a:lnTo>
                  <a:lnTo>
                    <a:pt x="418351" y="505288"/>
                  </a:lnTo>
                  <a:lnTo>
                    <a:pt x="426156" y="513046"/>
                  </a:lnTo>
                  <a:lnTo>
                    <a:pt x="445410" y="513046"/>
                  </a:lnTo>
                  <a:lnTo>
                    <a:pt x="453214" y="505288"/>
                  </a:lnTo>
                  <a:lnTo>
                    <a:pt x="453214" y="486148"/>
                  </a:lnTo>
                  <a:lnTo>
                    <a:pt x="445410" y="478388"/>
                  </a:lnTo>
                  <a:close/>
                </a:path>
                <a:path w="6176645" h="1778635">
                  <a:moveTo>
                    <a:pt x="4489491" y="466836"/>
                  </a:moveTo>
                  <a:lnTo>
                    <a:pt x="4470237" y="466836"/>
                  </a:lnTo>
                  <a:lnTo>
                    <a:pt x="4462433" y="474595"/>
                  </a:lnTo>
                  <a:lnTo>
                    <a:pt x="4462433" y="493736"/>
                  </a:lnTo>
                  <a:lnTo>
                    <a:pt x="4470237" y="501495"/>
                  </a:lnTo>
                  <a:lnTo>
                    <a:pt x="4489491" y="501495"/>
                  </a:lnTo>
                  <a:lnTo>
                    <a:pt x="4497296" y="493736"/>
                  </a:lnTo>
                  <a:lnTo>
                    <a:pt x="4497296" y="474595"/>
                  </a:lnTo>
                  <a:lnTo>
                    <a:pt x="4489491" y="466836"/>
                  </a:lnTo>
                  <a:close/>
                </a:path>
                <a:path w="6176645" h="1778635">
                  <a:moveTo>
                    <a:pt x="4245452" y="466836"/>
                  </a:moveTo>
                  <a:lnTo>
                    <a:pt x="4226198" y="466836"/>
                  </a:lnTo>
                  <a:lnTo>
                    <a:pt x="4218393" y="474595"/>
                  </a:lnTo>
                  <a:lnTo>
                    <a:pt x="4218393" y="493736"/>
                  </a:lnTo>
                  <a:lnTo>
                    <a:pt x="4226198" y="501495"/>
                  </a:lnTo>
                  <a:lnTo>
                    <a:pt x="4245452" y="501495"/>
                  </a:lnTo>
                  <a:lnTo>
                    <a:pt x="4253256" y="493736"/>
                  </a:lnTo>
                  <a:lnTo>
                    <a:pt x="4253256" y="474595"/>
                  </a:lnTo>
                  <a:lnTo>
                    <a:pt x="4245452" y="466836"/>
                  </a:lnTo>
                  <a:close/>
                </a:path>
                <a:path w="6176645" h="1778635">
                  <a:moveTo>
                    <a:pt x="5000811" y="461059"/>
                  </a:moveTo>
                  <a:lnTo>
                    <a:pt x="4981557" y="461059"/>
                  </a:lnTo>
                  <a:lnTo>
                    <a:pt x="4973753" y="468817"/>
                  </a:lnTo>
                  <a:lnTo>
                    <a:pt x="4973753" y="487959"/>
                  </a:lnTo>
                  <a:lnTo>
                    <a:pt x="4981557" y="495717"/>
                  </a:lnTo>
                  <a:lnTo>
                    <a:pt x="5000811" y="495717"/>
                  </a:lnTo>
                  <a:lnTo>
                    <a:pt x="5008615" y="487959"/>
                  </a:lnTo>
                  <a:lnTo>
                    <a:pt x="5008615" y="468817"/>
                  </a:lnTo>
                  <a:lnTo>
                    <a:pt x="5000811" y="461059"/>
                  </a:lnTo>
                  <a:close/>
                </a:path>
                <a:path w="6176645" h="1778635">
                  <a:moveTo>
                    <a:pt x="4111811" y="461059"/>
                  </a:moveTo>
                  <a:lnTo>
                    <a:pt x="4092557" y="461059"/>
                  </a:lnTo>
                  <a:lnTo>
                    <a:pt x="4084753" y="468817"/>
                  </a:lnTo>
                  <a:lnTo>
                    <a:pt x="4084753" y="487959"/>
                  </a:lnTo>
                  <a:lnTo>
                    <a:pt x="4092557" y="495717"/>
                  </a:lnTo>
                  <a:lnTo>
                    <a:pt x="4111811" y="495717"/>
                  </a:lnTo>
                  <a:lnTo>
                    <a:pt x="4119615" y="487959"/>
                  </a:lnTo>
                  <a:lnTo>
                    <a:pt x="4119615" y="468817"/>
                  </a:lnTo>
                  <a:lnTo>
                    <a:pt x="4111811" y="461059"/>
                  </a:lnTo>
                  <a:close/>
                </a:path>
                <a:path w="6176645" h="1778635">
                  <a:moveTo>
                    <a:pt x="3705078" y="461059"/>
                  </a:moveTo>
                  <a:lnTo>
                    <a:pt x="3685824" y="461059"/>
                  </a:lnTo>
                  <a:lnTo>
                    <a:pt x="3678020" y="468817"/>
                  </a:lnTo>
                  <a:lnTo>
                    <a:pt x="3678020" y="487959"/>
                  </a:lnTo>
                  <a:lnTo>
                    <a:pt x="3685824" y="495717"/>
                  </a:lnTo>
                  <a:lnTo>
                    <a:pt x="3705078" y="495717"/>
                  </a:lnTo>
                  <a:lnTo>
                    <a:pt x="3712883" y="487959"/>
                  </a:lnTo>
                  <a:lnTo>
                    <a:pt x="3712883" y="468817"/>
                  </a:lnTo>
                  <a:lnTo>
                    <a:pt x="3705078" y="461059"/>
                  </a:lnTo>
                  <a:close/>
                </a:path>
                <a:path w="6176645" h="1778635">
                  <a:moveTo>
                    <a:pt x="3263484" y="461059"/>
                  </a:moveTo>
                  <a:lnTo>
                    <a:pt x="3244228" y="461059"/>
                  </a:lnTo>
                  <a:lnTo>
                    <a:pt x="3236426" y="468817"/>
                  </a:lnTo>
                  <a:lnTo>
                    <a:pt x="3236426" y="487959"/>
                  </a:lnTo>
                  <a:lnTo>
                    <a:pt x="3244228" y="495717"/>
                  </a:lnTo>
                  <a:lnTo>
                    <a:pt x="3263484" y="495717"/>
                  </a:lnTo>
                  <a:lnTo>
                    <a:pt x="3271288" y="487959"/>
                  </a:lnTo>
                  <a:lnTo>
                    <a:pt x="3271288" y="468817"/>
                  </a:lnTo>
                  <a:lnTo>
                    <a:pt x="3263484" y="461059"/>
                  </a:lnTo>
                  <a:close/>
                </a:path>
                <a:path w="6176645" h="1778635">
                  <a:moveTo>
                    <a:pt x="1067130" y="461059"/>
                  </a:moveTo>
                  <a:lnTo>
                    <a:pt x="1047877" y="461059"/>
                  </a:lnTo>
                  <a:lnTo>
                    <a:pt x="1040071" y="468817"/>
                  </a:lnTo>
                  <a:lnTo>
                    <a:pt x="1040071" y="487959"/>
                  </a:lnTo>
                  <a:lnTo>
                    <a:pt x="1047877" y="495717"/>
                  </a:lnTo>
                  <a:lnTo>
                    <a:pt x="1067130" y="495717"/>
                  </a:lnTo>
                  <a:lnTo>
                    <a:pt x="1074934" y="487959"/>
                  </a:lnTo>
                  <a:lnTo>
                    <a:pt x="1074934" y="468817"/>
                  </a:lnTo>
                  <a:lnTo>
                    <a:pt x="1067130" y="461059"/>
                  </a:lnTo>
                  <a:close/>
                </a:path>
                <a:path w="6176645" h="1778635">
                  <a:moveTo>
                    <a:pt x="5134452" y="455283"/>
                  </a:moveTo>
                  <a:lnTo>
                    <a:pt x="5115198" y="455283"/>
                  </a:lnTo>
                  <a:lnTo>
                    <a:pt x="5107393" y="463041"/>
                  </a:lnTo>
                  <a:lnTo>
                    <a:pt x="5107393" y="482183"/>
                  </a:lnTo>
                  <a:lnTo>
                    <a:pt x="5115198" y="489941"/>
                  </a:lnTo>
                  <a:lnTo>
                    <a:pt x="5134452" y="489941"/>
                  </a:lnTo>
                  <a:lnTo>
                    <a:pt x="5142257" y="482183"/>
                  </a:lnTo>
                  <a:lnTo>
                    <a:pt x="5142257" y="463041"/>
                  </a:lnTo>
                  <a:lnTo>
                    <a:pt x="5134452" y="455283"/>
                  </a:lnTo>
                  <a:close/>
                </a:path>
                <a:path w="6176645" h="1778635">
                  <a:moveTo>
                    <a:pt x="4367471" y="455283"/>
                  </a:moveTo>
                  <a:lnTo>
                    <a:pt x="4348217" y="455283"/>
                  </a:lnTo>
                  <a:lnTo>
                    <a:pt x="4340412" y="463041"/>
                  </a:lnTo>
                  <a:lnTo>
                    <a:pt x="4340412" y="482183"/>
                  </a:lnTo>
                  <a:lnTo>
                    <a:pt x="4348217" y="489941"/>
                  </a:lnTo>
                  <a:lnTo>
                    <a:pt x="4367471" y="489941"/>
                  </a:lnTo>
                  <a:lnTo>
                    <a:pt x="4375277" y="482183"/>
                  </a:lnTo>
                  <a:lnTo>
                    <a:pt x="4375277" y="463041"/>
                  </a:lnTo>
                  <a:lnTo>
                    <a:pt x="4367471" y="455283"/>
                  </a:lnTo>
                  <a:close/>
                </a:path>
                <a:path w="6176645" h="1778635">
                  <a:moveTo>
                    <a:pt x="3989792" y="455283"/>
                  </a:moveTo>
                  <a:lnTo>
                    <a:pt x="3970536" y="455283"/>
                  </a:lnTo>
                  <a:lnTo>
                    <a:pt x="3962734" y="463041"/>
                  </a:lnTo>
                  <a:lnTo>
                    <a:pt x="3962734" y="482183"/>
                  </a:lnTo>
                  <a:lnTo>
                    <a:pt x="3970536" y="489941"/>
                  </a:lnTo>
                  <a:lnTo>
                    <a:pt x="3989792" y="489941"/>
                  </a:lnTo>
                  <a:lnTo>
                    <a:pt x="3997596" y="482183"/>
                  </a:lnTo>
                  <a:lnTo>
                    <a:pt x="3997596" y="463041"/>
                  </a:lnTo>
                  <a:lnTo>
                    <a:pt x="3989792" y="455283"/>
                  </a:lnTo>
                  <a:close/>
                </a:path>
                <a:path w="6176645" h="1778635">
                  <a:moveTo>
                    <a:pt x="2229222" y="455283"/>
                  </a:moveTo>
                  <a:lnTo>
                    <a:pt x="2209968" y="455283"/>
                  </a:lnTo>
                  <a:lnTo>
                    <a:pt x="2202163" y="463041"/>
                  </a:lnTo>
                  <a:lnTo>
                    <a:pt x="2202163" y="482183"/>
                  </a:lnTo>
                  <a:lnTo>
                    <a:pt x="2209968" y="489941"/>
                  </a:lnTo>
                  <a:lnTo>
                    <a:pt x="2229222" y="489941"/>
                  </a:lnTo>
                  <a:lnTo>
                    <a:pt x="2237026" y="482183"/>
                  </a:lnTo>
                  <a:lnTo>
                    <a:pt x="2237026" y="463041"/>
                  </a:lnTo>
                  <a:lnTo>
                    <a:pt x="2229222" y="455283"/>
                  </a:lnTo>
                  <a:close/>
                </a:path>
                <a:path w="6176645" h="1778635">
                  <a:moveTo>
                    <a:pt x="1787627" y="455283"/>
                  </a:moveTo>
                  <a:lnTo>
                    <a:pt x="1768373" y="455283"/>
                  </a:lnTo>
                  <a:lnTo>
                    <a:pt x="1760569" y="463041"/>
                  </a:lnTo>
                  <a:lnTo>
                    <a:pt x="1760569" y="482183"/>
                  </a:lnTo>
                  <a:lnTo>
                    <a:pt x="1768373" y="489941"/>
                  </a:lnTo>
                  <a:lnTo>
                    <a:pt x="1787627" y="489941"/>
                  </a:lnTo>
                  <a:lnTo>
                    <a:pt x="1795432" y="482183"/>
                  </a:lnTo>
                  <a:lnTo>
                    <a:pt x="1795432" y="463041"/>
                  </a:lnTo>
                  <a:lnTo>
                    <a:pt x="1787627" y="455283"/>
                  </a:lnTo>
                  <a:close/>
                </a:path>
                <a:path w="6176645" h="1778635">
                  <a:moveTo>
                    <a:pt x="2804457" y="449507"/>
                  </a:moveTo>
                  <a:lnTo>
                    <a:pt x="2785202" y="449507"/>
                  </a:lnTo>
                  <a:lnTo>
                    <a:pt x="2777398" y="457266"/>
                  </a:lnTo>
                  <a:lnTo>
                    <a:pt x="2777398" y="476407"/>
                  </a:lnTo>
                  <a:lnTo>
                    <a:pt x="2785202" y="484165"/>
                  </a:lnTo>
                  <a:lnTo>
                    <a:pt x="2804457" y="484165"/>
                  </a:lnTo>
                  <a:lnTo>
                    <a:pt x="2812262" y="476407"/>
                  </a:lnTo>
                  <a:lnTo>
                    <a:pt x="2812262" y="457266"/>
                  </a:lnTo>
                  <a:lnTo>
                    <a:pt x="2804457" y="449507"/>
                  </a:lnTo>
                  <a:close/>
                </a:path>
                <a:path w="6176645" h="1778635">
                  <a:moveTo>
                    <a:pt x="2049098" y="449507"/>
                  </a:moveTo>
                  <a:lnTo>
                    <a:pt x="2029844" y="449507"/>
                  </a:lnTo>
                  <a:lnTo>
                    <a:pt x="2022039" y="457266"/>
                  </a:lnTo>
                  <a:lnTo>
                    <a:pt x="2022039" y="476407"/>
                  </a:lnTo>
                  <a:lnTo>
                    <a:pt x="2029844" y="484165"/>
                  </a:lnTo>
                  <a:lnTo>
                    <a:pt x="2049098" y="484165"/>
                  </a:lnTo>
                  <a:lnTo>
                    <a:pt x="2056903" y="476407"/>
                  </a:lnTo>
                  <a:lnTo>
                    <a:pt x="2056903" y="457266"/>
                  </a:lnTo>
                  <a:lnTo>
                    <a:pt x="2049098" y="449507"/>
                  </a:lnTo>
                  <a:close/>
                </a:path>
                <a:path w="6176645" h="1778635">
                  <a:moveTo>
                    <a:pt x="1572641" y="449507"/>
                  </a:moveTo>
                  <a:lnTo>
                    <a:pt x="1553386" y="449507"/>
                  </a:lnTo>
                  <a:lnTo>
                    <a:pt x="1545582" y="457266"/>
                  </a:lnTo>
                  <a:lnTo>
                    <a:pt x="1545582" y="476407"/>
                  </a:lnTo>
                  <a:lnTo>
                    <a:pt x="1553386" y="484165"/>
                  </a:lnTo>
                  <a:lnTo>
                    <a:pt x="1572641" y="484165"/>
                  </a:lnTo>
                  <a:lnTo>
                    <a:pt x="1580445" y="476407"/>
                  </a:lnTo>
                  <a:lnTo>
                    <a:pt x="1580445" y="457266"/>
                  </a:lnTo>
                  <a:lnTo>
                    <a:pt x="1572641" y="449507"/>
                  </a:lnTo>
                  <a:close/>
                </a:path>
                <a:path w="6176645" h="1778635">
                  <a:moveTo>
                    <a:pt x="329201" y="449507"/>
                  </a:moveTo>
                  <a:lnTo>
                    <a:pt x="309948" y="449507"/>
                  </a:lnTo>
                  <a:lnTo>
                    <a:pt x="302143" y="457266"/>
                  </a:lnTo>
                  <a:lnTo>
                    <a:pt x="302143" y="476407"/>
                  </a:lnTo>
                  <a:lnTo>
                    <a:pt x="309948" y="484165"/>
                  </a:lnTo>
                  <a:lnTo>
                    <a:pt x="329201" y="484165"/>
                  </a:lnTo>
                  <a:lnTo>
                    <a:pt x="337005" y="476407"/>
                  </a:lnTo>
                  <a:lnTo>
                    <a:pt x="337005" y="457266"/>
                  </a:lnTo>
                  <a:lnTo>
                    <a:pt x="329201" y="449507"/>
                  </a:lnTo>
                  <a:close/>
                </a:path>
                <a:path w="6176645" h="1778635">
                  <a:moveTo>
                    <a:pt x="3815478" y="443731"/>
                  </a:moveTo>
                  <a:lnTo>
                    <a:pt x="3796223" y="443731"/>
                  </a:lnTo>
                  <a:lnTo>
                    <a:pt x="3788420" y="451488"/>
                  </a:lnTo>
                  <a:lnTo>
                    <a:pt x="3788420" y="470630"/>
                  </a:lnTo>
                  <a:lnTo>
                    <a:pt x="3796223" y="478388"/>
                  </a:lnTo>
                  <a:lnTo>
                    <a:pt x="3815478" y="478388"/>
                  </a:lnTo>
                  <a:lnTo>
                    <a:pt x="3823282" y="470630"/>
                  </a:lnTo>
                  <a:lnTo>
                    <a:pt x="3823282" y="451488"/>
                  </a:lnTo>
                  <a:lnTo>
                    <a:pt x="3815478" y="443731"/>
                  </a:lnTo>
                  <a:close/>
                </a:path>
                <a:path w="6176645" h="1778635">
                  <a:moveTo>
                    <a:pt x="6029262" y="437955"/>
                  </a:moveTo>
                  <a:lnTo>
                    <a:pt x="6010008" y="437955"/>
                  </a:lnTo>
                  <a:lnTo>
                    <a:pt x="6002205" y="445714"/>
                  </a:lnTo>
                  <a:lnTo>
                    <a:pt x="6002205" y="464854"/>
                  </a:lnTo>
                  <a:lnTo>
                    <a:pt x="6010008" y="472612"/>
                  </a:lnTo>
                  <a:lnTo>
                    <a:pt x="6029262" y="472612"/>
                  </a:lnTo>
                  <a:lnTo>
                    <a:pt x="6037066" y="464854"/>
                  </a:lnTo>
                  <a:lnTo>
                    <a:pt x="6037066" y="445714"/>
                  </a:lnTo>
                  <a:lnTo>
                    <a:pt x="6029262" y="437955"/>
                  </a:lnTo>
                  <a:close/>
                </a:path>
                <a:path w="6176645" h="1778635">
                  <a:moveTo>
                    <a:pt x="5918865" y="437955"/>
                  </a:moveTo>
                  <a:lnTo>
                    <a:pt x="5899609" y="437955"/>
                  </a:lnTo>
                  <a:lnTo>
                    <a:pt x="5891805" y="445714"/>
                  </a:lnTo>
                  <a:lnTo>
                    <a:pt x="5891805" y="464854"/>
                  </a:lnTo>
                  <a:lnTo>
                    <a:pt x="5899609" y="472612"/>
                  </a:lnTo>
                  <a:lnTo>
                    <a:pt x="5918865" y="472612"/>
                  </a:lnTo>
                  <a:lnTo>
                    <a:pt x="5926669" y="464854"/>
                  </a:lnTo>
                  <a:lnTo>
                    <a:pt x="5926669" y="445714"/>
                  </a:lnTo>
                  <a:lnTo>
                    <a:pt x="5918865" y="437955"/>
                  </a:lnTo>
                  <a:close/>
                </a:path>
                <a:path w="6176645" h="1778635">
                  <a:moveTo>
                    <a:pt x="3391314" y="437955"/>
                  </a:moveTo>
                  <a:lnTo>
                    <a:pt x="3372059" y="437955"/>
                  </a:lnTo>
                  <a:lnTo>
                    <a:pt x="3364255" y="445714"/>
                  </a:lnTo>
                  <a:lnTo>
                    <a:pt x="3364255" y="464854"/>
                  </a:lnTo>
                  <a:lnTo>
                    <a:pt x="3372059" y="472612"/>
                  </a:lnTo>
                  <a:lnTo>
                    <a:pt x="3391314" y="472612"/>
                  </a:lnTo>
                  <a:lnTo>
                    <a:pt x="3399119" y="464854"/>
                  </a:lnTo>
                  <a:lnTo>
                    <a:pt x="3399119" y="445714"/>
                  </a:lnTo>
                  <a:lnTo>
                    <a:pt x="3391314" y="437955"/>
                  </a:lnTo>
                  <a:close/>
                </a:path>
                <a:path w="6176645" h="1778635">
                  <a:moveTo>
                    <a:pt x="1299547" y="437955"/>
                  </a:moveTo>
                  <a:lnTo>
                    <a:pt x="1280294" y="437955"/>
                  </a:lnTo>
                  <a:lnTo>
                    <a:pt x="1272490" y="445714"/>
                  </a:lnTo>
                  <a:lnTo>
                    <a:pt x="1272490" y="464854"/>
                  </a:lnTo>
                  <a:lnTo>
                    <a:pt x="1280294" y="472612"/>
                  </a:lnTo>
                  <a:lnTo>
                    <a:pt x="1299547" y="472612"/>
                  </a:lnTo>
                  <a:lnTo>
                    <a:pt x="1307353" y="464854"/>
                  </a:lnTo>
                  <a:lnTo>
                    <a:pt x="1307353" y="445714"/>
                  </a:lnTo>
                  <a:lnTo>
                    <a:pt x="1299547" y="437955"/>
                  </a:lnTo>
                  <a:close/>
                </a:path>
                <a:path w="6176645" h="1778635">
                  <a:moveTo>
                    <a:pt x="2647575" y="432179"/>
                  </a:moveTo>
                  <a:lnTo>
                    <a:pt x="2628322" y="432179"/>
                  </a:lnTo>
                  <a:lnTo>
                    <a:pt x="2620516" y="439938"/>
                  </a:lnTo>
                  <a:lnTo>
                    <a:pt x="2620516" y="459078"/>
                  </a:lnTo>
                  <a:lnTo>
                    <a:pt x="2628322" y="466836"/>
                  </a:lnTo>
                  <a:lnTo>
                    <a:pt x="2647575" y="466836"/>
                  </a:lnTo>
                  <a:lnTo>
                    <a:pt x="2655380" y="459078"/>
                  </a:lnTo>
                  <a:lnTo>
                    <a:pt x="2655380" y="439938"/>
                  </a:lnTo>
                  <a:lnTo>
                    <a:pt x="2647575" y="432179"/>
                  </a:lnTo>
                  <a:close/>
                </a:path>
                <a:path w="6176645" h="1778635">
                  <a:moveTo>
                    <a:pt x="2531366" y="432179"/>
                  </a:moveTo>
                  <a:lnTo>
                    <a:pt x="2512112" y="432179"/>
                  </a:lnTo>
                  <a:lnTo>
                    <a:pt x="2504307" y="439938"/>
                  </a:lnTo>
                  <a:lnTo>
                    <a:pt x="2504307" y="459078"/>
                  </a:lnTo>
                  <a:lnTo>
                    <a:pt x="2512112" y="466836"/>
                  </a:lnTo>
                  <a:lnTo>
                    <a:pt x="2531366" y="466836"/>
                  </a:lnTo>
                  <a:lnTo>
                    <a:pt x="2539170" y="459078"/>
                  </a:lnTo>
                  <a:lnTo>
                    <a:pt x="2539170" y="439938"/>
                  </a:lnTo>
                  <a:lnTo>
                    <a:pt x="2531366" y="432179"/>
                  </a:lnTo>
                  <a:close/>
                </a:path>
                <a:path w="6176645" h="1778635">
                  <a:moveTo>
                    <a:pt x="5616721" y="426403"/>
                  </a:moveTo>
                  <a:lnTo>
                    <a:pt x="5597466" y="426403"/>
                  </a:lnTo>
                  <a:lnTo>
                    <a:pt x="5589662" y="434162"/>
                  </a:lnTo>
                  <a:lnTo>
                    <a:pt x="5589662" y="453302"/>
                  </a:lnTo>
                  <a:lnTo>
                    <a:pt x="5597466" y="461060"/>
                  </a:lnTo>
                  <a:lnTo>
                    <a:pt x="5616721" y="461060"/>
                  </a:lnTo>
                  <a:lnTo>
                    <a:pt x="5624525" y="453302"/>
                  </a:lnTo>
                  <a:lnTo>
                    <a:pt x="5624525" y="434162"/>
                  </a:lnTo>
                  <a:lnTo>
                    <a:pt x="5616721" y="426403"/>
                  </a:lnTo>
                  <a:close/>
                </a:path>
                <a:path w="6176645" h="1778635">
                  <a:moveTo>
                    <a:pt x="5477269" y="426403"/>
                  </a:moveTo>
                  <a:lnTo>
                    <a:pt x="5458015" y="426403"/>
                  </a:lnTo>
                  <a:lnTo>
                    <a:pt x="5450212" y="434162"/>
                  </a:lnTo>
                  <a:lnTo>
                    <a:pt x="5450212" y="453302"/>
                  </a:lnTo>
                  <a:lnTo>
                    <a:pt x="5458015" y="461060"/>
                  </a:lnTo>
                  <a:lnTo>
                    <a:pt x="5477269" y="461060"/>
                  </a:lnTo>
                  <a:lnTo>
                    <a:pt x="5485075" y="453302"/>
                  </a:lnTo>
                  <a:lnTo>
                    <a:pt x="5485075" y="434162"/>
                  </a:lnTo>
                  <a:lnTo>
                    <a:pt x="5477269" y="426403"/>
                  </a:lnTo>
                  <a:close/>
                </a:path>
                <a:path w="6176645" h="1778635">
                  <a:moveTo>
                    <a:pt x="102593" y="420626"/>
                  </a:moveTo>
                  <a:lnTo>
                    <a:pt x="83339" y="420626"/>
                  </a:lnTo>
                  <a:lnTo>
                    <a:pt x="75534" y="428384"/>
                  </a:lnTo>
                  <a:lnTo>
                    <a:pt x="75534" y="447525"/>
                  </a:lnTo>
                  <a:lnTo>
                    <a:pt x="83339" y="455283"/>
                  </a:lnTo>
                  <a:lnTo>
                    <a:pt x="102593" y="455283"/>
                  </a:lnTo>
                  <a:lnTo>
                    <a:pt x="110397" y="447525"/>
                  </a:lnTo>
                  <a:lnTo>
                    <a:pt x="110397" y="428384"/>
                  </a:lnTo>
                  <a:lnTo>
                    <a:pt x="102593" y="420626"/>
                  </a:lnTo>
                  <a:close/>
                </a:path>
                <a:path w="6176645" h="1778635">
                  <a:moveTo>
                    <a:pt x="2967150" y="414850"/>
                  </a:moveTo>
                  <a:lnTo>
                    <a:pt x="2947897" y="414850"/>
                  </a:lnTo>
                  <a:lnTo>
                    <a:pt x="2940091" y="422607"/>
                  </a:lnTo>
                  <a:lnTo>
                    <a:pt x="2940091" y="441749"/>
                  </a:lnTo>
                  <a:lnTo>
                    <a:pt x="2947897" y="449507"/>
                  </a:lnTo>
                  <a:lnTo>
                    <a:pt x="2967150" y="449507"/>
                  </a:lnTo>
                  <a:lnTo>
                    <a:pt x="2974955" y="441749"/>
                  </a:lnTo>
                  <a:lnTo>
                    <a:pt x="2974955" y="422607"/>
                  </a:lnTo>
                  <a:lnTo>
                    <a:pt x="2967150" y="414850"/>
                  </a:lnTo>
                  <a:close/>
                </a:path>
                <a:path w="6176645" h="1778635">
                  <a:moveTo>
                    <a:pt x="2420966" y="414850"/>
                  </a:moveTo>
                  <a:lnTo>
                    <a:pt x="2401712" y="414850"/>
                  </a:lnTo>
                  <a:lnTo>
                    <a:pt x="2393909" y="422607"/>
                  </a:lnTo>
                  <a:lnTo>
                    <a:pt x="2393909" y="441749"/>
                  </a:lnTo>
                  <a:lnTo>
                    <a:pt x="2401712" y="449507"/>
                  </a:lnTo>
                  <a:lnTo>
                    <a:pt x="2420966" y="449507"/>
                  </a:lnTo>
                  <a:lnTo>
                    <a:pt x="2428772" y="441749"/>
                  </a:lnTo>
                  <a:lnTo>
                    <a:pt x="2428772" y="422607"/>
                  </a:lnTo>
                  <a:lnTo>
                    <a:pt x="2420966" y="414850"/>
                  </a:lnTo>
                  <a:close/>
                </a:path>
                <a:path w="6176645" h="1778635">
                  <a:moveTo>
                    <a:pt x="218803" y="414850"/>
                  </a:moveTo>
                  <a:lnTo>
                    <a:pt x="199548" y="414850"/>
                  </a:lnTo>
                  <a:lnTo>
                    <a:pt x="191744" y="422607"/>
                  </a:lnTo>
                  <a:lnTo>
                    <a:pt x="191744" y="441749"/>
                  </a:lnTo>
                  <a:lnTo>
                    <a:pt x="199548" y="449507"/>
                  </a:lnTo>
                  <a:lnTo>
                    <a:pt x="218803" y="449507"/>
                  </a:lnTo>
                  <a:lnTo>
                    <a:pt x="226607" y="441749"/>
                  </a:lnTo>
                  <a:lnTo>
                    <a:pt x="226607" y="422607"/>
                  </a:lnTo>
                  <a:lnTo>
                    <a:pt x="218803" y="414850"/>
                  </a:lnTo>
                  <a:close/>
                </a:path>
                <a:path w="6176645" h="1778635">
                  <a:moveTo>
                    <a:pt x="4611510" y="409074"/>
                  </a:moveTo>
                  <a:lnTo>
                    <a:pt x="4592256" y="409074"/>
                  </a:lnTo>
                  <a:lnTo>
                    <a:pt x="4584451" y="416833"/>
                  </a:lnTo>
                  <a:lnTo>
                    <a:pt x="4584451" y="435973"/>
                  </a:lnTo>
                  <a:lnTo>
                    <a:pt x="4592256" y="443731"/>
                  </a:lnTo>
                  <a:lnTo>
                    <a:pt x="4611510" y="443731"/>
                  </a:lnTo>
                  <a:lnTo>
                    <a:pt x="4619315" y="435973"/>
                  </a:lnTo>
                  <a:lnTo>
                    <a:pt x="4619315" y="416833"/>
                  </a:lnTo>
                  <a:lnTo>
                    <a:pt x="4611510" y="409074"/>
                  </a:lnTo>
                  <a:close/>
                </a:path>
                <a:path w="6176645" h="1778635">
                  <a:moveTo>
                    <a:pt x="1415757" y="409074"/>
                  </a:moveTo>
                  <a:lnTo>
                    <a:pt x="1396503" y="409074"/>
                  </a:lnTo>
                  <a:lnTo>
                    <a:pt x="1388699" y="416833"/>
                  </a:lnTo>
                  <a:lnTo>
                    <a:pt x="1388699" y="435973"/>
                  </a:lnTo>
                  <a:lnTo>
                    <a:pt x="1396503" y="443731"/>
                  </a:lnTo>
                  <a:lnTo>
                    <a:pt x="1415757" y="443731"/>
                  </a:lnTo>
                  <a:lnTo>
                    <a:pt x="1423562" y="435973"/>
                  </a:lnTo>
                  <a:lnTo>
                    <a:pt x="1423562" y="416833"/>
                  </a:lnTo>
                  <a:lnTo>
                    <a:pt x="1415757" y="409074"/>
                  </a:lnTo>
                  <a:close/>
                </a:path>
                <a:path w="6176645" h="1778635">
                  <a:moveTo>
                    <a:pt x="544188" y="409074"/>
                  </a:moveTo>
                  <a:lnTo>
                    <a:pt x="524935" y="409074"/>
                  </a:lnTo>
                  <a:lnTo>
                    <a:pt x="517130" y="416833"/>
                  </a:lnTo>
                  <a:lnTo>
                    <a:pt x="517130" y="435973"/>
                  </a:lnTo>
                  <a:lnTo>
                    <a:pt x="524935" y="443731"/>
                  </a:lnTo>
                  <a:lnTo>
                    <a:pt x="544188" y="443731"/>
                  </a:lnTo>
                  <a:lnTo>
                    <a:pt x="551994" y="435973"/>
                  </a:lnTo>
                  <a:lnTo>
                    <a:pt x="551994" y="416833"/>
                  </a:lnTo>
                  <a:lnTo>
                    <a:pt x="544188" y="409074"/>
                  </a:lnTo>
                  <a:close/>
                </a:path>
                <a:path w="6176645" h="1778635">
                  <a:moveTo>
                    <a:pt x="1694660" y="403298"/>
                  </a:moveTo>
                  <a:lnTo>
                    <a:pt x="1675405" y="403298"/>
                  </a:lnTo>
                  <a:lnTo>
                    <a:pt x="1667601" y="411057"/>
                  </a:lnTo>
                  <a:lnTo>
                    <a:pt x="1667601" y="430197"/>
                  </a:lnTo>
                  <a:lnTo>
                    <a:pt x="1675405" y="437955"/>
                  </a:lnTo>
                  <a:lnTo>
                    <a:pt x="1694660" y="437955"/>
                  </a:lnTo>
                  <a:lnTo>
                    <a:pt x="1702464" y="430197"/>
                  </a:lnTo>
                  <a:lnTo>
                    <a:pt x="1702464" y="411057"/>
                  </a:lnTo>
                  <a:lnTo>
                    <a:pt x="1694660" y="403298"/>
                  </a:lnTo>
                  <a:close/>
                </a:path>
                <a:path w="6176645" h="1778635">
                  <a:moveTo>
                    <a:pt x="1154287" y="397521"/>
                  </a:moveTo>
                  <a:lnTo>
                    <a:pt x="1135033" y="397521"/>
                  </a:lnTo>
                  <a:lnTo>
                    <a:pt x="1127229" y="405279"/>
                  </a:lnTo>
                  <a:lnTo>
                    <a:pt x="1127229" y="424421"/>
                  </a:lnTo>
                  <a:lnTo>
                    <a:pt x="1135033" y="432179"/>
                  </a:lnTo>
                  <a:lnTo>
                    <a:pt x="1154287" y="432179"/>
                  </a:lnTo>
                  <a:lnTo>
                    <a:pt x="1162091" y="424421"/>
                  </a:lnTo>
                  <a:lnTo>
                    <a:pt x="1162091" y="405279"/>
                  </a:lnTo>
                  <a:lnTo>
                    <a:pt x="1154287" y="397521"/>
                  </a:lnTo>
                  <a:close/>
                </a:path>
                <a:path w="6176645" h="1778635">
                  <a:moveTo>
                    <a:pt x="875384" y="397521"/>
                  </a:moveTo>
                  <a:lnTo>
                    <a:pt x="856131" y="397521"/>
                  </a:lnTo>
                  <a:lnTo>
                    <a:pt x="848325" y="405279"/>
                  </a:lnTo>
                  <a:lnTo>
                    <a:pt x="848325" y="424421"/>
                  </a:lnTo>
                  <a:lnTo>
                    <a:pt x="856131" y="432179"/>
                  </a:lnTo>
                  <a:lnTo>
                    <a:pt x="875384" y="432179"/>
                  </a:lnTo>
                  <a:lnTo>
                    <a:pt x="883189" y="424421"/>
                  </a:lnTo>
                  <a:lnTo>
                    <a:pt x="883189" y="405279"/>
                  </a:lnTo>
                  <a:lnTo>
                    <a:pt x="875384" y="397521"/>
                  </a:lnTo>
                  <a:close/>
                </a:path>
                <a:path w="6176645" h="1778635">
                  <a:moveTo>
                    <a:pt x="660397" y="397521"/>
                  </a:moveTo>
                  <a:lnTo>
                    <a:pt x="641144" y="397521"/>
                  </a:lnTo>
                  <a:lnTo>
                    <a:pt x="633338" y="405279"/>
                  </a:lnTo>
                  <a:lnTo>
                    <a:pt x="633338" y="424421"/>
                  </a:lnTo>
                  <a:lnTo>
                    <a:pt x="641144" y="432179"/>
                  </a:lnTo>
                  <a:lnTo>
                    <a:pt x="660397" y="432179"/>
                  </a:lnTo>
                  <a:lnTo>
                    <a:pt x="668201" y="424421"/>
                  </a:lnTo>
                  <a:lnTo>
                    <a:pt x="668201" y="405279"/>
                  </a:lnTo>
                  <a:lnTo>
                    <a:pt x="660397" y="397521"/>
                  </a:lnTo>
                  <a:close/>
                </a:path>
                <a:path w="6176645" h="1778635">
                  <a:moveTo>
                    <a:pt x="3606302" y="391745"/>
                  </a:moveTo>
                  <a:lnTo>
                    <a:pt x="3587047" y="391745"/>
                  </a:lnTo>
                  <a:lnTo>
                    <a:pt x="3579243" y="399503"/>
                  </a:lnTo>
                  <a:lnTo>
                    <a:pt x="3579243" y="418645"/>
                  </a:lnTo>
                  <a:lnTo>
                    <a:pt x="3587047" y="426403"/>
                  </a:lnTo>
                  <a:lnTo>
                    <a:pt x="3606302" y="426403"/>
                  </a:lnTo>
                  <a:lnTo>
                    <a:pt x="3614106" y="418645"/>
                  </a:lnTo>
                  <a:lnTo>
                    <a:pt x="3614106" y="399503"/>
                  </a:lnTo>
                  <a:lnTo>
                    <a:pt x="3606302" y="391745"/>
                  </a:lnTo>
                  <a:close/>
                </a:path>
                <a:path w="6176645" h="1778635">
                  <a:moveTo>
                    <a:pt x="5814275" y="385969"/>
                  </a:moveTo>
                  <a:lnTo>
                    <a:pt x="5795021" y="385969"/>
                  </a:lnTo>
                  <a:lnTo>
                    <a:pt x="5787217" y="393727"/>
                  </a:lnTo>
                  <a:lnTo>
                    <a:pt x="5787217" y="412869"/>
                  </a:lnTo>
                  <a:lnTo>
                    <a:pt x="5795021" y="420627"/>
                  </a:lnTo>
                  <a:lnTo>
                    <a:pt x="5814275" y="420627"/>
                  </a:lnTo>
                  <a:lnTo>
                    <a:pt x="5822080" y="412869"/>
                  </a:lnTo>
                  <a:lnTo>
                    <a:pt x="5822080" y="393727"/>
                  </a:lnTo>
                  <a:lnTo>
                    <a:pt x="5814275" y="385969"/>
                  </a:lnTo>
                  <a:close/>
                </a:path>
                <a:path w="6176645" h="1778635">
                  <a:moveTo>
                    <a:pt x="1915458" y="385969"/>
                  </a:moveTo>
                  <a:lnTo>
                    <a:pt x="1896203" y="385969"/>
                  </a:lnTo>
                  <a:lnTo>
                    <a:pt x="1888399" y="393727"/>
                  </a:lnTo>
                  <a:lnTo>
                    <a:pt x="1888399" y="412869"/>
                  </a:lnTo>
                  <a:lnTo>
                    <a:pt x="1896203" y="420627"/>
                  </a:lnTo>
                  <a:lnTo>
                    <a:pt x="1915458" y="420627"/>
                  </a:lnTo>
                  <a:lnTo>
                    <a:pt x="1923262" y="412869"/>
                  </a:lnTo>
                  <a:lnTo>
                    <a:pt x="1923262" y="393727"/>
                  </a:lnTo>
                  <a:lnTo>
                    <a:pt x="1915458" y="385969"/>
                  </a:lnTo>
                  <a:close/>
                </a:path>
                <a:path w="6176645" h="1778635">
                  <a:moveTo>
                    <a:pt x="5361061" y="380192"/>
                  </a:moveTo>
                  <a:lnTo>
                    <a:pt x="5341805" y="380192"/>
                  </a:lnTo>
                  <a:lnTo>
                    <a:pt x="5334002" y="387950"/>
                  </a:lnTo>
                  <a:lnTo>
                    <a:pt x="5334002" y="407092"/>
                  </a:lnTo>
                  <a:lnTo>
                    <a:pt x="5341805" y="414850"/>
                  </a:lnTo>
                  <a:lnTo>
                    <a:pt x="5361061" y="414850"/>
                  </a:lnTo>
                  <a:lnTo>
                    <a:pt x="5368865" y="407092"/>
                  </a:lnTo>
                  <a:lnTo>
                    <a:pt x="5368865" y="387950"/>
                  </a:lnTo>
                  <a:lnTo>
                    <a:pt x="5361061" y="380192"/>
                  </a:lnTo>
                  <a:close/>
                </a:path>
                <a:path w="6176645" h="1778635">
                  <a:moveTo>
                    <a:pt x="3071740" y="380192"/>
                  </a:moveTo>
                  <a:lnTo>
                    <a:pt x="3052484" y="380192"/>
                  </a:lnTo>
                  <a:lnTo>
                    <a:pt x="3044680" y="387950"/>
                  </a:lnTo>
                  <a:lnTo>
                    <a:pt x="3044680" y="407092"/>
                  </a:lnTo>
                  <a:lnTo>
                    <a:pt x="3052484" y="414850"/>
                  </a:lnTo>
                  <a:lnTo>
                    <a:pt x="3071740" y="414850"/>
                  </a:lnTo>
                  <a:lnTo>
                    <a:pt x="3079544" y="407092"/>
                  </a:lnTo>
                  <a:lnTo>
                    <a:pt x="3079544" y="387950"/>
                  </a:lnTo>
                  <a:lnTo>
                    <a:pt x="3071740" y="380192"/>
                  </a:lnTo>
                  <a:close/>
                </a:path>
                <a:path w="6176645" h="1778635">
                  <a:moveTo>
                    <a:pt x="2304759" y="380192"/>
                  </a:moveTo>
                  <a:lnTo>
                    <a:pt x="2285504" y="380192"/>
                  </a:lnTo>
                  <a:lnTo>
                    <a:pt x="2277700" y="387950"/>
                  </a:lnTo>
                  <a:lnTo>
                    <a:pt x="2277700" y="407092"/>
                  </a:lnTo>
                  <a:lnTo>
                    <a:pt x="2285504" y="414850"/>
                  </a:lnTo>
                  <a:lnTo>
                    <a:pt x="2304759" y="414850"/>
                  </a:lnTo>
                  <a:lnTo>
                    <a:pt x="2312563" y="407092"/>
                  </a:lnTo>
                  <a:lnTo>
                    <a:pt x="2312563" y="387950"/>
                  </a:lnTo>
                  <a:lnTo>
                    <a:pt x="2304759" y="380192"/>
                  </a:lnTo>
                  <a:close/>
                </a:path>
                <a:path w="6176645" h="1778635">
                  <a:moveTo>
                    <a:pt x="770797" y="380192"/>
                  </a:moveTo>
                  <a:lnTo>
                    <a:pt x="751542" y="380192"/>
                  </a:lnTo>
                  <a:lnTo>
                    <a:pt x="743738" y="387950"/>
                  </a:lnTo>
                  <a:lnTo>
                    <a:pt x="743738" y="407092"/>
                  </a:lnTo>
                  <a:lnTo>
                    <a:pt x="751542" y="414850"/>
                  </a:lnTo>
                  <a:lnTo>
                    <a:pt x="770797" y="414850"/>
                  </a:lnTo>
                  <a:lnTo>
                    <a:pt x="778601" y="407092"/>
                  </a:lnTo>
                  <a:lnTo>
                    <a:pt x="778601" y="387950"/>
                  </a:lnTo>
                  <a:lnTo>
                    <a:pt x="770797" y="380192"/>
                  </a:lnTo>
                  <a:close/>
                </a:path>
                <a:path w="6176645" h="1778635">
                  <a:moveTo>
                    <a:pt x="6145472" y="374416"/>
                  </a:moveTo>
                  <a:lnTo>
                    <a:pt x="6126218" y="374416"/>
                  </a:lnTo>
                  <a:lnTo>
                    <a:pt x="6118414" y="382174"/>
                  </a:lnTo>
                  <a:lnTo>
                    <a:pt x="6118414" y="401316"/>
                  </a:lnTo>
                  <a:lnTo>
                    <a:pt x="6126218" y="409074"/>
                  </a:lnTo>
                  <a:lnTo>
                    <a:pt x="6145474" y="409074"/>
                  </a:lnTo>
                  <a:lnTo>
                    <a:pt x="6153277" y="401316"/>
                  </a:lnTo>
                  <a:lnTo>
                    <a:pt x="6153277" y="382174"/>
                  </a:lnTo>
                  <a:lnTo>
                    <a:pt x="6145472" y="374416"/>
                  </a:lnTo>
                  <a:close/>
                </a:path>
                <a:path w="6176645" h="1778635">
                  <a:moveTo>
                    <a:pt x="5239040" y="368640"/>
                  </a:moveTo>
                  <a:lnTo>
                    <a:pt x="5219786" y="368640"/>
                  </a:lnTo>
                  <a:lnTo>
                    <a:pt x="5211982" y="376398"/>
                  </a:lnTo>
                  <a:lnTo>
                    <a:pt x="5211982" y="395538"/>
                  </a:lnTo>
                  <a:lnTo>
                    <a:pt x="5219786" y="403298"/>
                  </a:lnTo>
                  <a:lnTo>
                    <a:pt x="5239040" y="403298"/>
                  </a:lnTo>
                  <a:lnTo>
                    <a:pt x="5246844" y="395538"/>
                  </a:lnTo>
                  <a:lnTo>
                    <a:pt x="5246844" y="376398"/>
                  </a:lnTo>
                  <a:lnTo>
                    <a:pt x="5239040" y="368640"/>
                  </a:lnTo>
                  <a:close/>
                </a:path>
                <a:path w="6176645" h="1778635">
                  <a:moveTo>
                    <a:pt x="5070537" y="368640"/>
                  </a:moveTo>
                  <a:lnTo>
                    <a:pt x="5051282" y="368640"/>
                  </a:lnTo>
                  <a:lnTo>
                    <a:pt x="5043478" y="376398"/>
                  </a:lnTo>
                  <a:lnTo>
                    <a:pt x="5043478" y="395538"/>
                  </a:lnTo>
                  <a:lnTo>
                    <a:pt x="5051282" y="403298"/>
                  </a:lnTo>
                  <a:lnTo>
                    <a:pt x="5070537" y="403298"/>
                  </a:lnTo>
                  <a:lnTo>
                    <a:pt x="5078342" y="395538"/>
                  </a:lnTo>
                  <a:lnTo>
                    <a:pt x="5078342" y="376398"/>
                  </a:lnTo>
                  <a:lnTo>
                    <a:pt x="5070537" y="368640"/>
                  </a:lnTo>
                  <a:close/>
                </a:path>
                <a:path w="6176645" h="1778635">
                  <a:moveTo>
                    <a:pt x="4803256" y="368640"/>
                  </a:moveTo>
                  <a:lnTo>
                    <a:pt x="4784001" y="368640"/>
                  </a:lnTo>
                  <a:lnTo>
                    <a:pt x="4776198" y="376398"/>
                  </a:lnTo>
                  <a:lnTo>
                    <a:pt x="4776198" y="395538"/>
                  </a:lnTo>
                  <a:lnTo>
                    <a:pt x="4784001" y="403298"/>
                  </a:lnTo>
                  <a:lnTo>
                    <a:pt x="4803256" y="403298"/>
                  </a:lnTo>
                  <a:lnTo>
                    <a:pt x="4811060" y="395538"/>
                  </a:lnTo>
                  <a:lnTo>
                    <a:pt x="4811060" y="376398"/>
                  </a:lnTo>
                  <a:lnTo>
                    <a:pt x="4803256" y="368640"/>
                  </a:lnTo>
                  <a:close/>
                </a:path>
                <a:path w="6176645" h="1778635">
                  <a:moveTo>
                    <a:pt x="3495902" y="362864"/>
                  </a:moveTo>
                  <a:lnTo>
                    <a:pt x="3476647" y="362864"/>
                  </a:lnTo>
                  <a:lnTo>
                    <a:pt x="3468843" y="370622"/>
                  </a:lnTo>
                  <a:lnTo>
                    <a:pt x="3468843" y="389763"/>
                  </a:lnTo>
                  <a:lnTo>
                    <a:pt x="3476647" y="397521"/>
                  </a:lnTo>
                  <a:lnTo>
                    <a:pt x="3495902" y="397521"/>
                  </a:lnTo>
                  <a:lnTo>
                    <a:pt x="3503706" y="389763"/>
                  </a:lnTo>
                  <a:lnTo>
                    <a:pt x="3503706" y="370622"/>
                  </a:lnTo>
                  <a:lnTo>
                    <a:pt x="3495902" y="362864"/>
                  </a:lnTo>
                  <a:close/>
                </a:path>
                <a:path w="6176645" h="1778635">
                  <a:moveTo>
                    <a:pt x="4925275" y="357088"/>
                  </a:moveTo>
                  <a:lnTo>
                    <a:pt x="4906021" y="357088"/>
                  </a:lnTo>
                  <a:lnTo>
                    <a:pt x="4898218" y="364845"/>
                  </a:lnTo>
                  <a:lnTo>
                    <a:pt x="4898218" y="383987"/>
                  </a:lnTo>
                  <a:lnTo>
                    <a:pt x="4906021" y="391745"/>
                  </a:lnTo>
                  <a:lnTo>
                    <a:pt x="4925275" y="391745"/>
                  </a:lnTo>
                  <a:lnTo>
                    <a:pt x="4933081" y="383987"/>
                  </a:lnTo>
                  <a:lnTo>
                    <a:pt x="4933081" y="364845"/>
                  </a:lnTo>
                  <a:lnTo>
                    <a:pt x="4925275" y="357088"/>
                  </a:lnTo>
                  <a:close/>
                </a:path>
                <a:path w="6176645" h="1778635">
                  <a:moveTo>
                    <a:pt x="4495302" y="357088"/>
                  </a:moveTo>
                  <a:lnTo>
                    <a:pt x="4476047" y="357088"/>
                  </a:lnTo>
                  <a:lnTo>
                    <a:pt x="4468243" y="364845"/>
                  </a:lnTo>
                  <a:lnTo>
                    <a:pt x="4468243" y="383987"/>
                  </a:lnTo>
                  <a:lnTo>
                    <a:pt x="4476047" y="391745"/>
                  </a:lnTo>
                  <a:lnTo>
                    <a:pt x="4495302" y="391745"/>
                  </a:lnTo>
                  <a:lnTo>
                    <a:pt x="4503107" y="383987"/>
                  </a:lnTo>
                  <a:lnTo>
                    <a:pt x="4503107" y="364845"/>
                  </a:lnTo>
                  <a:lnTo>
                    <a:pt x="4495302" y="357088"/>
                  </a:lnTo>
                  <a:close/>
                </a:path>
                <a:path w="6176645" h="1778635">
                  <a:moveTo>
                    <a:pt x="4158294" y="357088"/>
                  </a:moveTo>
                  <a:lnTo>
                    <a:pt x="4139041" y="357088"/>
                  </a:lnTo>
                  <a:lnTo>
                    <a:pt x="4131237" y="364845"/>
                  </a:lnTo>
                  <a:lnTo>
                    <a:pt x="4131237" y="383987"/>
                  </a:lnTo>
                  <a:lnTo>
                    <a:pt x="4139041" y="391745"/>
                  </a:lnTo>
                  <a:lnTo>
                    <a:pt x="4158294" y="391745"/>
                  </a:lnTo>
                  <a:lnTo>
                    <a:pt x="4166100" y="383987"/>
                  </a:lnTo>
                  <a:lnTo>
                    <a:pt x="4166100" y="364845"/>
                  </a:lnTo>
                  <a:lnTo>
                    <a:pt x="4158294" y="357088"/>
                  </a:lnTo>
                  <a:close/>
                </a:path>
                <a:path w="6176645" h="1778635">
                  <a:moveTo>
                    <a:pt x="3309967" y="357088"/>
                  </a:moveTo>
                  <a:lnTo>
                    <a:pt x="3290713" y="357088"/>
                  </a:lnTo>
                  <a:lnTo>
                    <a:pt x="3282909" y="364845"/>
                  </a:lnTo>
                  <a:lnTo>
                    <a:pt x="3282909" y="383987"/>
                  </a:lnTo>
                  <a:lnTo>
                    <a:pt x="3290713" y="391745"/>
                  </a:lnTo>
                  <a:lnTo>
                    <a:pt x="3309967" y="391745"/>
                  </a:lnTo>
                  <a:lnTo>
                    <a:pt x="3317772" y="383987"/>
                  </a:lnTo>
                  <a:lnTo>
                    <a:pt x="3317772" y="364845"/>
                  </a:lnTo>
                  <a:lnTo>
                    <a:pt x="3309967" y="357088"/>
                  </a:lnTo>
                  <a:close/>
                </a:path>
                <a:path w="6176645" h="1778635">
                  <a:moveTo>
                    <a:pt x="3187947" y="357088"/>
                  </a:moveTo>
                  <a:lnTo>
                    <a:pt x="3168693" y="357088"/>
                  </a:lnTo>
                  <a:lnTo>
                    <a:pt x="3160889" y="364845"/>
                  </a:lnTo>
                  <a:lnTo>
                    <a:pt x="3160889" y="383987"/>
                  </a:lnTo>
                  <a:lnTo>
                    <a:pt x="3168693" y="391745"/>
                  </a:lnTo>
                  <a:lnTo>
                    <a:pt x="3187947" y="391745"/>
                  </a:lnTo>
                  <a:lnTo>
                    <a:pt x="3195753" y="383987"/>
                  </a:lnTo>
                  <a:lnTo>
                    <a:pt x="3195753" y="364845"/>
                  </a:lnTo>
                  <a:lnTo>
                    <a:pt x="3187947" y="357088"/>
                  </a:lnTo>
                  <a:close/>
                </a:path>
                <a:path w="6176645" h="1778635">
                  <a:moveTo>
                    <a:pt x="2142065" y="357088"/>
                  </a:moveTo>
                  <a:lnTo>
                    <a:pt x="2122811" y="357088"/>
                  </a:lnTo>
                  <a:lnTo>
                    <a:pt x="2115007" y="364845"/>
                  </a:lnTo>
                  <a:lnTo>
                    <a:pt x="2115007" y="383987"/>
                  </a:lnTo>
                  <a:lnTo>
                    <a:pt x="2122811" y="391745"/>
                  </a:lnTo>
                  <a:lnTo>
                    <a:pt x="2142065" y="391745"/>
                  </a:lnTo>
                  <a:lnTo>
                    <a:pt x="2149869" y="383987"/>
                  </a:lnTo>
                  <a:lnTo>
                    <a:pt x="2149869" y="364845"/>
                  </a:lnTo>
                  <a:lnTo>
                    <a:pt x="2142065" y="357088"/>
                  </a:lnTo>
                  <a:close/>
                </a:path>
                <a:path w="6176645" h="1778635">
                  <a:moveTo>
                    <a:pt x="1009025" y="357088"/>
                  </a:moveTo>
                  <a:lnTo>
                    <a:pt x="989770" y="357088"/>
                  </a:lnTo>
                  <a:lnTo>
                    <a:pt x="981966" y="364845"/>
                  </a:lnTo>
                  <a:lnTo>
                    <a:pt x="981966" y="383987"/>
                  </a:lnTo>
                  <a:lnTo>
                    <a:pt x="989770" y="391745"/>
                  </a:lnTo>
                  <a:lnTo>
                    <a:pt x="1009025" y="391745"/>
                  </a:lnTo>
                  <a:lnTo>
                    <a:pt x="1016829" y="383987"/>
                  </a:lnTo>
                  <a:lnTo>
                    <a:pt x="1016829" y="364845"/>
                  </a:lnTo>
                  <a:lnTo>
                    <a:pt x="1009025" y="357088"/>
                  </a:lnTo>
                  <a:close/>
                </a:path>
                <a:path w="6176645" h="1778635">
                  <a:moveTo>
                    <a:pt x="427979" y="357088"/>
                  </a:moveTo>
                  <a:lnTo>
                    <a:pt x="408725" y="357088"/>
                  </a:lnTo>
                  <a:lnTo>
                    <a:pt x="400921" y="364845"/>
                  </a:lnTo>
                  <a:lnTo>
                    <a:pt x="400921" y="383987"/>
                  </a:lnTo>
                  <a:lnTo>
                    <a:pt x="408725" y="391745"/>
                  </a:lnTo>
                  <a:lnTo>
                    <a:pt x="427979" y="391745"/>
                  </a:lnTo>
                  <a:lnTo>
                    <a:pt x="435783" y="383987"/>
                  </a:lnTo>
                  <a:lnTo>
                    <a:pt x="435783" y="364845"/>
                  </a:lnTo>
                  <a:lnTo>
                    <a:pt x="427979" y="357088"/>
                  </a:lnTo>
                  <a:close/>
                </a:path>
                <a:path w="6176645" h="1778635">
                  <a:moveTo>
                    <a:pt x="3914255" y="351312"/>
                  </a:moveTo>
                  <a:lnTo>
                    <a:pt x="3895001" y="351312"/>
                  </a:lnTo>
                  <a:lnTo>
                    <a:pt x="3887195" y="359070"/>
                  </a:lnTo>
                  <a:lnTo>
                    <a:pt x="3887195" y="378211"/>
                  </a:lnTo>
                  <a:lnTo>
                    <a:pt x="3895001" y="385969"/>
                  </a:lnTo>
                  <a:lnTo>
                    <a:pt x="3914255" y="385969"/>
                  </a:lnTo>
                  <a:lnTo>
                    <a:pt x="3922059" y="378211"/>
                  </a:lnTo>
                  <a:lnTo>
                    <a:pt x="3922059" y="359070"/>
                  </a:lnTo>
                  <a:lnTo>
                    <a:pt x="3914255" y="351312"/>
                  </a:lnTo>
                  <a:close/>
                </a:path>
                <a:path w="6176645" h="1778635">
                  <a:moveTo>
                    <a:pt x="2856751" y="351312"/>
                  </a:moveTo>
                  <a:lnTo>
                    <a:pt x="2837497" y="351312"/>
                  </a:lnTo>
                  <a:lnTo>
                    <a:pt x="2829694" y="359070"/>
                  </a:lnTo>
                  <a:lnTo>
                    <a:pt x="2829694" y="378211"/>
                  </a:lnTo>
                  <a:lnTo>
                    <a:pt x="2837497" y="385969"/>
                  </a:lnTo>
                  <a:lnTo>
                    <a:pt x="2856751" y="385969"/>
                  </a:lnTo>
                  <a:lnTo>
                    <a:pt x="2864557" y="378211"/>
                  </a:lnTo>
                  <a:lnTo>
                    <a:pt x="2864557" y="359070"/>
                  </a:lnTo>
                  <a:lnTo>
                    <a:pt x="2856751" y="351312"/>
                  </a:lnTo>
                  <a:close/>
                </a:path>
                <a:path w="6176645" h="1778635">
                  <a:moveTo>
                    <a:pt x="2728922" y="351312"/>
                  </a:moveTo>
                  <a:lnTo>
                    <a:pt x="2709668" y="351312"/>
                  </a:lnTo>
                  <a:lnTo>
                    <a:pt x="2701864" y="359070"/>
                  </a:lnTo>
                  <a:lnTo>
                    <a:pt x="2701864" y="378211"/>
                  </a:lnTo>
                  <a:lnTo>
                    <a:pt x="2709668" y="385969"/>
                  </a:lnTo>
                  <a:lnTo>
                    <a:pt x="2728922" y="385969"/>
                  </a:lnTo>
                  <a:lnTo>
                    <a:pt x="2736726" y="378211"/>
                  </a:lnTo>
                  <a:lnTo>
                    <a:pt x="2736726" y="359070"/>
                  </a:lnTo>
                  <a:lnTo>
                    <a:pt x="2728922" y="351312"/>
                  </a:lnTo>
                  <a:close/>
                </a:path>
                <a:path w="6176645" h="1778635">
                  <a:moveTo>
                    <a:pt x="5715499" y="339760"/>
                  </a:moveTo>
                  <a:lnTo>
                    <a:pt x="5696243" y="339760"/>
                  </a:lnTo>
                  <a:lnTo>
                    <a:pt x="5688439" y="347518"/>
                  </a:lnTo>
                  <a:lnTo>
                    <a:pt x="5688439" y="366659"/>
                  </a:lnTo>
                  <a:lnTo>
                    <a:pt x="5696243" y="374417"/>
                  </a:lnTo>
                  <a:lnTo>
                    <a:pt x="5715499" y="374417"/>
                  </a:lnTo>
                  <a:lnTo>
                    <a:pt x="5723303" y="366659"/>
                  </a:lnTo>
                  <a:lnTo>
                    <a:pt x="5723303" y="347518"/>
                  </a:lnTo>
                  <a:lnTo>
                    <a:pt x="5715499" y="339760"/>
                  </a:lnTo>
                  <a:close/>
                </a:path>
                <a:path w="6176645" h="1778635">
                  <a:moveTo>
                    <a:pt x="4692857" y="339760"/>
                  </a:moveTo>
                  <a:lnTo>
                    <a:pt x="4673602" y="339760"/>
                  </a:lnTo>
                  <a:lnTo>
                    <a:pt x="4665799" y="347518"/>
                  </a:lnTo>
                  <a:lnTo>
                    <a:pt x="4665799" y="366659"/>
                  </a:lnTo>
                  <a:lnTo>
                    <a:pt x="4673602" y="374417"/>
                  </a:lnTo>
                  <a:lnTo>
                    <a:pt x="4692857" y="374417"/>
                  </a:lnTo>
                  <a:lnTo>
                    <a:pt x="4700662" y="366659"/>
                  </a:lnTo>
                  <a:lnTo>
                    <a:pt x="4700662" y="347518"/>
                  </a:lnTo>
                  <a:lnTo>
                    <a:pt x="4692857" y="339760"/>
                  </a:lnTo>
                  <a:close/>
                </a:path>
                <a:path w="6176645" h="1778635">
                  <a:moveTo>
                    <a:pt x="4379093" y="339760"/>
                  </a:moveTo>
                  <a:lnTo>
                    <a:pt x="4359837" y="339760"/>
                  </a:lnTo>
                  <a:lnTo>
                    <a:pt x="4352033" y="347518"/>
                  </a:lnTo>
                  <a:lnTo>
                    <a:pt x="4352033" y="366659"/>
                  </a:lnTo>
                  <a:lnTo>
                    <a:pt x="4359837" y="374417"/>
                  </a:lnTo>
                  <a:lnTo>
                    <a:pt x="4379093" y="374417"/>
                  </a:lnTo>
                  <a:lnTo>
                    <a:pt x="4386897" y="366659"/>
                  </a:lnTo>
                  <a:lnTo>
                    <a:pt x="4386897" y="347518"/>
                  </a:lnTo>
                  <a:lnTo>
                    <a:pt x="4379093" y="339760"/>
                  </a:lnTo>
                  <a:close/>
                </a:path>
                <a:path w="6176645" h="1778635">
                  <a:moveTo>
                    <a:pt x="4268693" y="339760"/>
                  </a:moveTo>
                  <a:lnTo>
                    <a:pt x="4249439" y="339760"/>
                  </a:lnTo>
                  <a:lnTo>
                    <a:pt x="4241634" y="347518"/>
                  </a:lnTo>
                  <a:lnTo>
                    <a:pt x="4241634" y="366659"/>
                  </a:lnTo>
                  <a:lnTo>
                    <a:pt x="4249439" y="374417"/>
                  </a:lnTo>
                  <a:lnTo>
                    <a:pt x="4268693" y="374417"/>
                  </a:lnTo>
                  <a:lnTo>
                    <a:pt x="4276497" y="366659"/>
                  </a:lnTo>
                  <a:lnTo>
                    <a:pt x="4276497" y="347518"/>
                  </a:lnTo>
                  <a:lnTo>
                    <a:pt x="4268693" y="339760"/>
                  </a:lnTo>
                  <a:close/>
                </a:path>
                <a:path w="6176645" h="1778635">
                  <a:moveTo>
                    <a:pt x="4024655" y="339760"/>
                  </a:moveTo>
                  <a:lnTo>
                    <a:pt x="4005399" y="339760"/>
                  </a:lnTo>
                  <a:lnTo>
                    <a:pt x="3997596" y="347518"/>
                  </a:lnTo>
                  <a:lnTo>
                    <a:pt x="3997596" y="366659"/>
                  </a:lnTo>
                  <a:lnTo>
                    <a:pt x="4005399" y="374417"/>
                  </a:lnTo>
                  <a:lnTo>
                    <a:pt x="4024655" y="374417"/>
                  </a:lnTo>
                  <a:lnTo>
                    <a:pt x="4032459" y="366659"/>
                  </a:lnTo>
                  <a:lnTo>
                    <a:pt x="4032459" y="347518"/>
                  </a:lnTo>
                  <a:lnTo>
                    <a:pt x="4024655" y="339760"/>
                  </a:lnTo>
                  <a:close/>
                </a:path>
                <a:path w="6176645" h="1778635">
                  <a:moveTo>
                    <a:pt x="3792236" y="333983"/>
                  </a:moveTo>
                  <a:lnTo>
                    <a:pt x="3772980" y="333983"/>
                  </a:lnTo>
                  <a:lnTo>
                    <a:pt x="3765177" y="341741"/>
                  </a:lnTo>
                  <a:lnTo>
                    <a:pt x="3765177" y="360881"/>
                  </a:lnTo>
                  <a:lnTo>
                    <a:pt x="3772980" y="368640"/>
                  </a:lnTo>
                  <a:lnTo>
                    <a:pt x="3792236" y="368640"/>
                  </a:lnTo>
                  <a:lnTo>
                    <a:pt x="3800040" y="360881"/>
                  </a:lnTo>
                  <a:lnTo>
                    <a:pt x="3800040" y="341741"/>
                  </a:lnTo>
                  <a:lnTo>
                    <a:pt x="3792236" y="333983"/>
                  </a:lnTo>
                  <a:close/>
                </a:path>
                <a:path w="6176645" h="1778635">
                  <a:moveTo>
                    <a:pt x="2020045" y="333983"/>
                  </a:moveTo>
                  <a:lnTo>
                    <a:pt x="2000792" y="333983"/>
                  </a:lnTo>
                  <a:lnTo>
                    <a:pt x="1992986" y="341741"/>
                  </a:lnTo>
                  <a:lnTo>
                    <a:pt x="1992986" y="360881"/>
                  </a:lnTo>
                  <a:lnTo>
                    <a:pt x="2000792" y="368640"/>
                  </a:lnTo>
                  <a:lnTo>
                    <a:pt x="2020045" y="368640"/>
                  </a:lnTo>
                  <a:lnTo>
                    <a:pt x="2027849" y="360881"/>
                  </a:lnTo>
                  <a:lnTo>
                    <a:pt x="2027849" y="341741"/>
                  </a:lnTo>
                  <a:lnTo>
                    <a:pt x="2020045" y="333983"/>
                  </a:lnTo>
                  <a:close/>
                </a:path>
                <a:path w="6176645" h="1778635">
                  <a:moveTo>
                    <a:pt x="1311169" y="333983"/>
                  </a:moveTo>
                  <a:lnTo>
                    <a:pt x="1291916" y="333983"/>
                  </a:lnTo>
                  <a:lnTo>
                    <a:pt x="1284110" y="341741"/>
                  </a:lnTo>
                  <a:lnTo>
                    <a:pt x="1284110" y="360881"/>
                  </a:lnTo>
                  <a:lnTo>
                    <a:pt x="1291916" y="368640"/>
                  </a:lnTo>
                  <a:lnTo>
                    <a:pt x="1311169" y="368640"/>
                  </a:lnTo>
                  <a:lnTo>
                    <a:pt x="1318975" y="360881"/>
                  </a:lnTo>
                  <a:lnTo>
                    <a:pt x="1318975" y="341741"/>
                  </a:lnTo>
                  <a:lnTo>
                    <a:pt x="1311169" y="333983"/>
                  </a:lnTo>
                  <a:close/>
                </a:path>
                <a:path w="6176645" h="1778635">
                  <a:moveTo>
                    <a:pt x="1514535" y="328207"/>
                  </a:moveTo>
                  <a:lnTo>
                    <a:pt x="1495281" y="328207"/>
                  </a:lnTo>
                  <a:lnTo>
                    <a:pt x="1487477" y="335964"/>
                  </a:lnTo>
                  <a:lnTo>
                    <a:pt x="1487477" y="355105"/>
                  </a:lnTo>
                  <a:lnTo>
                    <a:pt x="1495281" y="362864"/>
                  </a:lnTo>
                  <a:lnTo>
                    <a:pt x="1514535" y="362864"/>
                  </a:lnTo>
                  <a:lnTo>
                    <a:pt x="1522340" y="355105"/>
                  </a:lnTo>
                  <a:lnTo>
                    <a:pt x="1522340" y="335964"/>
                  </a:lnTo>
                  <a:lnTo>
                    <a:pt x="1514535" y="328207"/>
                  </a:lnTo>
                  <a:close/>
                </a:path>
                <a:path w="6176645" h="1778635">
                  <a:moveTo>
                    <a:pt x="305959" y="328207"/>
                  </a:moveTo>
                  <a:lnTo>
                    <a:pt x="286706" y="328207"/>
                  </a:lnTo>
                  <a:lnTo>
                    <a:pt x="278900" y="335964"/>
                  </a:lnTo>
                  <a:lnTo>
                    <a:pt x="278900" y="355105"/>
                  </a:lnTo>
                  <a:lnTo>
                    <a:pt x="286706" y="362864"/>
                  </a:lnTo>
                  <a:lnTo>
                    <a:pt x="305959" y="362864"/>
                  </a:lnTo>
                  <a:lnTo>
                    <a:pt x="313763" y="355105"/>
                  </a:lnTo>
                  <a:lnTo>
                    <a:pt x="313763" y="335964"/>
                  </a:lnTo>
                  <a:lnTo>
                    <a:pt x="305959" y="328207"/>
                  </a:lnTo>
                  <a:close/>
                </a:path>
                <a:path w="6176645" h="1778635">
                  <a:moveTo>
                    <a:pt x="6011832" y="322431"/>
                  </a:moveTo>
                  <a:lnTo>
                    <a:pt x="5992578" y="322431"/>
                  </a:lnTo>
                  <a:lnTo>
                    <a:pt x="5984773" y="330189"/>
                  </a:lnTo>
                  <a:lnTo>
                    <a:pt x="5984773" y="349330"/>
                  </a:lnTo>
                  <a:lnTo>
                    <a:pt x="5992578" y="357088"/>
                  </a:lnTo>
                  <a:lnTo>
                    <a:pt x="6011832" y="357088"/>
                  </a:lnTo>
                  <a:lnTo>
                    <a:pt x="6019636" y="349330"/>
                  </a:lnTo>
                  <a:lnTo>
                    <a:pt x="6019636" y="330189"/>
                  </a:lnTo>
                  <a:lnTo>
                    <a:pt x="6011832" y="322431"/>
                  </a:lnTo>
                  <a:close/>
                </a:path>
                <a:path w="6176645" h="1778635">
                  <a:moveTo>
                    <a:pt x="1624934" y="322431"/>
                  </a:moveTo>
                  <a:lnTo>
                    <a:pt x="1605680" y="322431"/>
                  </a:lnTo>
                  <a:lnTo>
                    <a:pt x="1597875" y="330189"/>
                  </a:lnTo>
                  <a:lnTo>
                    <a:pt x="1597875" y="349330"/>
                  </a:lnTo>
                  <a:lnTo>
                    <a:pt x="1605680" y="357088"/>
                  </a:lnTo>
                  <a:lnTo>
                    <a:pt x="1624934" y="357088"/>
                  </a:lnTo>
                  <a:lnTo>
                    <a:pt x="1632738" y="349330"/>
                  </a:lnTo>
                  <a:lnTo>
                    <a:pt x="1632738" y="330189"/>
                  </a:lnTo>
                  <a:lnTo>
                    <a:pt x="1624934" y="322431"/>
                  </a:lnTo>
                  <a:close/>
                </a:path>
                <a:path w="6176645" h="1778635">
                  <a:moveTo>
                    <a:pt x="5587668" y="316654"/>
                  </a:moveTo>
                  <a:lnTo>
                    <a:pt x="5568414" y="316654"/>
                  </a:lnTo>
                  <a:lnTo>
                    <a:pt x="5560609" y="324412"/>
                  </a:lnTo>
                  <a:lnTo>
                    <a:pt x="5560609" y="343554"/>
                  </a:lnTo>
                  <a:lnTo>
                    <a:pt x="5568414" y="351312"/>
                  </a:lnTo>
                  <a:lnTo>
                    <a:pt x="5587668" y="351312"/>
                  </a:lnTo>
                  <a:lnTo>
                    <a:pt x="5595472" y="343554"/>
                  </a:lnTo>
                  <a:lnTo>
                    <a:pt x="5595472" y="324412"/>
                  </a:lnTo>
                  <a:lnTo>
                    <a:pt x="5587668" y="316654"/>
                  </a:lnTo>
                  <a:close/>
                </a:path>
                <a:path w="6176645" h="1778635">
                  <a:moveTo>
                    <a:pt x="3681837" y="316654"/>
                  </a:moveTo>
                  <a:lnTo>
                    <a:pt x="3662582" y="316654"/>
                  </a:lnTo>
                  <a:lnTo>
                    <a:pt x="3654778" y="324412"/>
                  </a:lnTo>
                  <a:lnTo>
                    <a:pt x="3654778" y="343554"/>
                  </a:lnTo>
                  <a:lnTo>
                    <a:pt x="3662582" y="351312"/>
                  </a:lnTo>
                  <a:lnTo>
                    <a:pt x="3681837" y="351312"/>
                  </a:lnTo>
                  <a:lnTo>
                    <a:pt x="3689642" y="343554"/>
                  </a:lnTo>
                  <a:lnTo>
                    <a:pt x="3689642" y="324412"/>
                  </a:lnTo>
                  <a:lnTo>
                    <a:pt x="3681837" y="316654"/>
                  </a:lnTo>
                  <a:close/>
                </a:path>
                <a:path w="6176645" h="1778635">
                  <a:moveTo>
                    <a:pt x="2595280" y="316654"/>
                  </a:moveTo>
                  <a:lnTo>
                    <a:pt x="2576026" y="316654"/>
                  </a:lnTo>
                  <a:lnTo>
                    <a:pt x="2568223" y="324412"/>
                  </a:lnTo>
                  <a:lnTo>
                    <a:pt x="2568223" y="343554"/>
                  </a:lnTo>
                  <a:lnTo>
                    <a:pt x="2576026" y="351312"/>
                  </a:lnTo>
                  <a:lnTo>
                    <a:pt x="2595280" y="351312"/>
                  </a:lnTo>
                  <a:lnTo>
                    <a:pt x="2603084" y="343554"/>
                  </a:lnTo>
                  <a:lnTo>
                    <a:pt x="2603084" y="324412"/>
                  </a:lnTo>
                  <a:lnTo>
                    <a:pt x="2595280" y="316654"/>
                  </a:lnTo>
                  <a:close/>
                </a:path>
                <a:path w="6176645" h="1778635">
                  <a:moveTo>
                    <a:pt x="1845731" y="316654"/>
                  </a:moveTo>
                  <a:lnTo>
                    <a:pt x="1826478" y="316654"/>
                  </a:lnTo>
                  <a:lnTo>
                    <a:pt x="1818673" y="324412"/>
                  </a:lnTo>
                  <a:lnTo>
                    <a:pt x="1818673" y="343554"/>
                  </a:lnTo>
                  <a:lnTo>
                    <a:pt x="1826478" y="351312"/>
                  </a:lnTo>
                  <a:lnTo>
                    <a:pt x="1845731" y="351312"/>
                  </a:lnTo>
                  <a:lnTo>
                    <a:pt x="1853537" y="343554"/>
                  </a:lnTo>
                  <a:lnTo>
                    <a:pt x="1853537" y="324412"/>
                  </a:lnTo>
                  <a:lnTo>
                    <a:pt x="1845731" y="316654"/>
                  </a:lnTo>
                  <a:close/>
                </a:path>
                <a:path w="6176645" h="1778635">
                  <a:moveTo>
                    <a:pt x="73541" y="310878"/>
                  </a:moveTo>
                  <a:lnTo>
                    <a:pt x="54287" y="310878"/>
                  </a:lnTo>
                  <a:lnTo>
                    <a:pt x="46483" y="318636"/>
                  </a:lnTo>
                  <a:lnTo>
                    <a:pt x="46483" y="337778"/>
                  </a:lnTo>
                  <a:lnTo>
                    <a:pt x="54287" y="345536"/>
                  </a:lnTo>
                  <a:lnTo>
                    <a:pt x="73541" y="345536"/>
                  </a:lnTo>
                  <a:lnTo>
                    <a:pt x="81346" y="337778"/>
                  </a:lnTo>
                  <a:lnTo>
                    <a:pt x="81346" y="318636"/>
                  </a:lnTo>
                  <a:lnTo>
                    <a:pt x="73541" y="310878"/>
                  </a:lnTo>
                  <a:close/>
                </a:path>
                <a:path w="6176645" h="1778635">
                  <a:moveTo>
                    <a:pt x="5471458" y="305102"/>
                  </a:moveTo>
                  <a:lnTo>
                    <a:pt x="5452203" y="305102"/>
                  </a:lnTo>
                  <a:lnTo>
                    <a:pt x="5444401" y="312860"/>
                  </a:lnTo>
                  <a:lnTo>
                    <a:pt x="5444401" y="332002"/>
                  </a:lnTo>
                  <a:lnTo>
                    <a:pt x="5452203" y="339760"/>
                  </a:lnTo>
                  <a:lnTo>
                    <a:pt x="5471458" y="339760"/>
                  </a:lnTo>
                  <a:lnTo>
                    <a:pt x="5479263" y="332002"/>
                  </a:lnTo>
                  <a:lnTo>
                    <a:pt x="5479263" y="312860"/>
                  </a:lnTo>
                  <a:lnTo>
                    <a:pt x="5471458" y="305102"/>
                  </a:lnTo>
                  <a:close/>
                </a:path>
                <a:path w="6176645" h="1778635">
                  <a:moveTo>
                    <a:pt x="2972960" y="299326"/>
                  </a:moveTo>
                  <a:lnTo>
                    <a:pt x="2953706" y="299326"/>
                  </a:lnTo>
                  <a:lnTo>
                    <a:pt x="2945902" y="307083"/>
                  </a:lnTo>
                  <a:lnTo>
                    <a:pt x="2945902" y="326224"/>
                  </a:lnTo>
                  <a:lnTo>
                    <a:pt x="2953706" y="333983"/>
                  </a:lnTo>
                  <a:lnTo>
                    <a:pt x="2972960" y="333983"/>
                  </a:lnTo>
                  <a:lnTo>
                    <a:pt x="2980766" y="326224"/>
                  </a:lnTo>
                  <a:lnTo>
                    <a:pt x="2980766" y="307083"/>
                  </a:lnTo>
                  <a:lnTo>
                    <a:pt x="2972960" y="299326"/>
                  </a:lnTo>
                  <a:close/>
                </a:path>
                <a:path w="6176645" h="1778635">
                  <a:moveTo>
                    <a:pt x="2479071" y="299326"/>
                  </a:moveTo>
                  <a:lnTo>
                    <a:pt x="2459817" y="299326"/>
                  </a:lnTo>
                  <a:lnTo>
                    <a:pt x="2452014" y="307083"/>
                  </a:lnTo>
                  <a:lnTo>
                    <a:pt x="2452014" y="326224"/>
                  </a:lnTo>
                  <a:lnTo>
                    <a:pt x="2459817" y="333983"/>
                  </a:lnTo>
                  <a:lnTo>
                    <a:pt x="2479071" y="333983"/>
                  </a:lnTo>
                  <a:lnTo>
                    <a:pt x="2486877" y="326224"/>
                  </a:lnTo>
                  <a:lnTo>
                    <a:pt x="2486877" y="307083"/>
                  </a:lnTo>
                  <a:lnTo>
                    <a:pt x="2479071" y="299326"/>
                  </a:lnTo>
                  <a:close/>
                </a:path>
                <a:path w="6176645" h="1778635">
                  <a:moveTo>
                    <a:pt x="5907244" y="293549"/>
                  </a:moveTo>
                  <a:lnTo>
                    <a:pt x="5887989" y="293549"/>
                  </a:lnTo>
                  <a:lnTo>
                    <a:pt x="5880186" y="301307"/>
                  </a:lnTo>
                  <a:lnTo>
                    <a:pt x="5880186" y="320448"/>
                  </a:lnTo>
                  <a:lnTo>
                    <a:pt x="5887989" y="328207"/>
                  </a:lnTo>
                  <a:lnTo>
                    <a:pt x="5907244" y="328207"/>
                  </a:lnTo>
                  <a:lnTo>
                    <a:pt x="5915049" y="320448"/>
                  </a:lnTo>
                  <a:lnTo>
                    <a:pt x="5915049" y="301307"/>
                  </a:lnTo>
                  <a:lnTo>
                    <a:pt x="5907244" y="293549"/>
                  </a:lnTo>
                  <a:close/>
                </a:path>
                <a:path w="6176645" h="1778635">
                  <a:moveTo>
                    <a:pt x="1200771" y="293549"/>
                  </a:moveTo>
                  <a:lnTo>
                    <a:pt x="1181516" y="293549"/>
                  </a:lnTo>
                  <a:lnTo>
                    <a:pt x="1173712" y="301307"/>
                  </a:lnTo>
                  <a:lnTo>
                    <a:pt x="1173712" y="320448"/>
                  </a:lnTo>
                  <a:lnTo>
                    <a:pt x="1181516" y="328207"/>
                  </a:lnTo>
                  <a:lnTo>
                    <a:pt x="1200771" y="328207"/>
                  </a:lnTo>
                  <a:lnTo>
                    <a:pt x="1208575" y="320448"/>
                  </a:lnTo>
                  <a:lnTo>
                    <a:pt x="1208575" y="301307"/>
                  </a:lnTo>
                  <a:lnTo>
                    <a:pt x="1200771" y="293549"/>
                  </a:lnTo>
                  <a:close/>
                </a:path>
                <a:path w="6176645" h="1778635">
                  <a:moveTo>
                    <a:pt x="178130" y="293549"/>
                  </a:moveTo>
                  <a:lnTo>
                    <a:pt x="158875" y="293549"/>
                  </a:lnTo>
                  <a:lnTo>
                    <a:pt x="151071" y="301307"/>
                  </a:lnTo>
                  <a:lnTo>
                    <a:pt x="151071" y="320448"/>
                  </a:lnTo>
                  <a:lnTo>
                    <a:pt x="158875" y="328207"/>
                  </a:lnTo>
                  <a:lnTo>
                    <a:pt x="178130" y="328207"/>
                  </a:lnTo>
                  <a:lnTo>
                    <a:pt x="185934" y="320448"/>
                  </a:lnTo>
                  <a:lnTo>
                    <a:pt x="185934" y="301307"/>
                  </a:lnTo>
                  <a:lnTo>
                    <a:pt x="178130" y="293549"/>
                  </a:lnTo>
                  <a:close/>
                </a:path>
                <a:path w="6176645" h="1778635">
                  <a:moveTo>
                    <a:pt x="3414556" y="287773"/>
                  </a:moveTo>
                  <a:lnTo>
                    <a:pt x="3395301" y="287773"/>
                  </a:lnTo>
                  <a:lnTo>
                    <a:pt x="3387498" y="295531"/>
                  </a:lnTo>
                  <a:lnTo>
                    <a:pt x="3387498" y="314671"/>
                  </a:lnTo>
                  <a:lnTo>
                    <a:pt x="3395301" y="322431"/>
                  </a:lnTo>
                  <a:lnTo>
                    <a:pt x="3414556" y="322431"/>
                  </a:lnTo>
                  <a:lnTo>
                    <a:pt x="3422361" y="314671"/>
                  </a:lnTo>
                  <a:lnTo>
                    <a:pt x="3422361" y="295531"/>
                  </a:lnTo>
                  <a:lnTo>
                    <a:pt x="3414556" y="287773"/>
                  </a:lnTo>
                  <a:close/>
                </a:path>
                <a:path w="6176645" h="1778635">
                  <a:moveTo>
                    <a:pt x="5180937" y="281997"/>
                  </a:moveTo>
                  <a:lnTo>
                    <a:pt x="5161681" y="281997"/>
                  </a:lnTo>
                  <a:lnTo>
                    <a:pt x="5153878" y="289755"/>
                  </a:lnTo>
                  <a:lnTo>
                    <a:pt x="5153878" y="308895"/>
                  </a:lnTo>
                  <a:lnTo>
                    <a:pt x="5161681" y="316654"/>
                  </a:lnTo>
                  <a:lnTo>
                    <a:pt x="5180937" y="316654"/>
                  </a:lnTo>
                  <a:lnTo>
                    <a:pt x="5188741" y="308895"/>
                  </a:lnTo>
                  <a:lnTo>
                    <a:pt x="5188741" y="289755"/>
                  </a:lnTo>
                  <a:lnTo>
                    <a:pt x="5180937" y="281997"/>
                  </a:lnTo>
                  <a:close/>
                </a:path>
                <a:path w="6176645" h="1778635">
                  <a:moveTo>
                    <a:pt x="2368673" y="281997"/>
                  </a:moveTo>
                  <a:lnTo>
                    <a:pt x="2349418" y="281997"/>
                  </a:lnTo>
                  <a:lnTo>
                    <a:pt x="2341614" y="289755"/>
                  </a:lnTo>
                  <a:lnTo>
                    <a:pt x="2341614" y="308895"/>
                  </a:lnTo>
                  <a:lnTo>
                    <a:pt x="2349418" y="316654"/>
                  </a:lnTo>
                  <a:lnTo>
                    <a:pt x="2368673" y="316654"/>
                  </a:lnTo>
                  <a:lnTo>
                    <a:pt x="2376477" y="308895"/>
                  </a:lnTo>
                  <a:lnTo>
                    <a:pt x="2376477" y="289755"/>
                  </a:lnTo>
                  <a:lnTo>
                    <a:pt x="2368673" y="281997"/>
                  </a:lnTo>
                  <a:close/>
                </a:path>
                <a:path w="6176645" h="1778635">
                  <a:moveTo>
                    <a:pt x="2235032" y="281997"/>
                  </a:moveTo>
                  <a:lnTo>
                    <a:pt x="2215779" y="281997"/>
                  </a:lnTo>
                  <a:lnTo>
                    <a:pt x="2207973" y="289755"/>
                  </a:lnTo>
                  <a:lnTo>
                    <a:pt x="2207973" y="308895"/>
                  </a:lnTo>
                  <a:lnTo>
                    <a:pt x="2215779" y="316654"/>
                  </a:lnTo>
                  <a:lnTo>
                    <a:pt x="2235032" y="316654"/>
                  </a:lnTo>
                  <a:lnTo>
                    <a:pt x="2242837" y="308895"/>
                  </a:lnTo>
                  <a:lnTo>
                    <a:pt x="2242837" y="289755"/>
                  </a:lnTo>
                  <a:lnTo>
                    <a:pt x="2235032" y="281997"/>
                  </a:lnTo>
                  <a:close/>
                </a:path>
                <a:path w="6176645" h="1778635">
                  <a:moveTo>
                    <a:pt x="1409947" y="281997"/>
                  </a:moveTo>
                  <a:lnTo>
                    <a:pt x="1390693" y="281997"/>
                  </a:lnTo>
                  <a:lnTo>
                    <a:pt x="1382889" y="289755"/>
                  </a:lnTo>
                  <a:lnTo>
                    <a:pt x="1382889" y="308895"/>
                  </a:lnTo>
                  <a:lnTo>
                    <a:pt x="1390693" y="316654"/>
                  </a:lnTo>
                  <a:lnTo>
                    <a:pt x="1409947" y="316654"/>
                  </a:lnTo>
                  <a:lnTo>
                    <a:pt x="1417751" y="308895"/>
                  </a:lnTo>
                  <a:lnTo>
                    <a:pt x="1417751" y="289755"/>
                  </a:lnTo>
                  <a:lnTo>
                    <a:pt x="1409947" y="281997"/>
                  </a:lnTo>
                  <a:close/>
                </a:path>
                <a:path w="6176645" h="1778635">
                  <a:moveTo>
                    <a:pt x="881194" y="281997"/>
                  </a:moveTo>
                  <a:lnTo>
                    <a:pt x="861941" y="281997"/>
                  </a:lnTo>
                  <a:lnTo>
                    <a:pt x="854135" y="289755"/>
                  </a:lnTo>
                  <a:lnTo>
                    <a:pt x="854135" y="308895"/>
                  </a:lnTo>
                  <a:lnTo>
                    <a:pt x="861941" y="316654"/>
                  </a:lnTo>
                  <a:lnTo>
                    <a:pt x="881194" y="316654"/>
                  </a:lnTo>
                  <a:lnTo>
                    <a:pt x="889000" y="308895"/>
                  </a:lnTo>
                  <a:lnTo>
                    <a:pt x="889000" y="289755"/>
                  </a:lnTo>
                  <a:lnTo>
                    <a:pt x="881194" y="281997"/>
                  </a:lnTo>
                  <a:close/>
                </a:path>
                <a:path w="6176645" h="1778635">
                  <a:moveTo>
                    <a:pt x="544188" y="281997"/>
                  </a:moveTo>
                  <a:lnTo>
                    <a:pt x="524935" y="281997"/>
                  </a:lnTo>
                  <a:lnTo>
                    <a:pt x="517130" y="289755"/>
                  </a:lnTo>
                  <a:lnTo>
                    <a:pt x="517130" y="308895"/>
                  </a:lnTo>
                  <a:lnTo>
                    <a:pt x="524935" y="316654"/>
                  </a:lnTo>
                  <a:lnTo>
                    <a:pt x="544188" y="316654"/>
                  </a:lnTo>
                  <a:lnTo>
                    <a:pt x="551994" y="308895"/>
                  </a:lnTo>
                  <a:lnTo>
                    <a:pt x="551994" y="289755"/>
                  </a:lnTo>
                  <a:lnTo>
                    <a:pt x="544188" y="281997"/>
                  </a:lnTo>
                  <a:close/>
                </a:path>
                <a:path w="6176645" h="1778635">
                  <a:moveTo>
                    <a:pt x="6128042" y="276221"/>
                  </a:moveTo>
                  <a:lnTo>
                    <a:pt x="6108787" y="276221"/>
                  </a:lnTo>
                  <a:lnTo>
                    <a:pt x="6100983" y="283979"/>
                  </a:lnTo>
                  <a:lnTo>
                    <a:pt x="6100983" y="303119"/>
                  </a:lnTo>
                  <a:lnTo>
                    <a:pt x="6108787" y="310878"/>
                  </a:lnTo>
                  <a:lnTo>
                    <a:pt x="6128042" y="310878"/>
                  </a:lnTo>
                  <a:lnTo>
                    <a:pt x="6135846" y="303119"/>
                  </a:lnTo>
                  <a:lnTo>
                    <a:pt x="6135846" y="283979"/>
                  </a:lnTo>
                  <a:lnTo>
                    <a:pt x="6128042" y="276221"/>
                  </a:lnTo>
                  <a:close/>
                </a:path>
                <a:path w="6176645" h="1778635">
                  <a:moveTo>
                    <a:pt x="5332008" y="276221"/>
                  </a:moveTo>
                  <a:lnTo>
                    <a:pt x="5312752" y="276221"/>
                  </a:lnTo>
                  <a:lnTo>
                    <a:pt x="5304950" y="283979"/>
                  </a:lnTo>
                  <a:lnTo>
                    <a:pt x="5304950" y="303119"/>
                  </a:lnTo>
                  <a:lnTo>
                    <a:pt x="5312752" y="310878"/>
                  </a:lnTo>
                  <a:lnTo>
                    <a:pt x="5332008" y="310878"/>
                  </a:lnTo>
                  <a:lnTo>
                    <a:pt x="5339812" y="303119"/>
                  </a:lnTo>
                  <a:lnTo>
                    <a:pt x="5339812" y="283979"/>
                  </a:lnTo>
                  <a:lnTo>
                    <a:pt x="5332008" y="276221"/>
                  </a:lnTo>
                  <a:close/>
                </a:path>
                <a:path w="6176645" h="1778635">
                  <a:moveTo>
                    <a:pt x="1758575" y="276221"/>
                  </a:moveTo>
                  <a:lnTo>
                    <a:pt x="1739320" y="276221"/>
                  </a:lnTo>
                  <a:lnTo>
                    <a:pt x="1731516" y="283979"/>
                  </a:lnTo>
                  <a:lnTo>
                    <a:pt x="1731516" y="303119"/>
                  </a:lnTo>
                  <a:lnTo>
                    <a:pt x="1739320" y="310878"/>
                  </a:lnTo>
                  <a:lnTo>
                    <a:pt x="1758575" y="310878"/>
                  </a:lnTo>
                  <a:lnTo>
                    <a:pt x="1766379" y="303119"/>
                  </a:lnTo>
                  <a:lnTo>
                    <a:pt x="1766379" y="283979"/>
                  </a:lnTo>
                  <a:lnTo>
                    <a:pt x="1758575" y="276221"/>
                  </a:lnTo>
                  <a:close/>
                </a:path>
                <a:path w="6176645" h="1778635">
                  <a:moveTo>
                    <a:pt x="660397" y="276221"/>
                  </a:moveTo>
                  <a:lnTo>
                    <a:pt x="641144" y="276221"/>
                  </a:lnTo>
                  <a:lnTo>
                    <a:pt x="633338" y="283979"/>
                  </a:lnTo>
                  <a:lnTo>
                    <a:pt x="633338" y="303119"/>
                  </a:lnTo>
                  <a:lnTo>
                    <a:pt x="641144" y="310878"/>
                  </a:lnTo>
                  <a:lnTo>
                    <a:pt x="660397" y="310878"/>
                  </a:lnTo>
                  <a:lnTo>
                    <a:pt x="668201" y="303119"/>
                  </a:lnTo>
                  <a:lnTo>
                    <a:pt x="668201" y="283979"/>
                  </a:lnTo>
                  <a:lnTo>
                    <a:pt x="660397" y="276221"/>
                  </a:lnTo>
                  <a:close/>
                </a:path>
                <a:path w="6176645" h="1778635">
                  <a:moveTo>
                    <a:pt x="4565026" y="264669"/>
                  </a:moveTo>
                  <a:lnTo>
                    <a:pt x="4545773" y="264669"/>
                  </a:lnTo>
                  <a:lnTo>
                    <a:pt x="4537969" y="272427"/>
                  </a:lnTo>
                  <a:lnTo>
                    <a:pt x="4537969" y="291567"/>
                  </a:lnTo>
                  <a:lnTo>
                    <a:pt x="4545773" y="299326"/>
                  </a:lnTo>
                  <a:lnTo>
                    <a:pt x="4565026" y="299326"/>
                  </a:lnTo>
                  <a:lnTo>
                    <a:pt x="4572831" y="291567"/>
                  </a:lnTo>
                  <a:lnTo>
                    <a:pt x="4572831" y="272427"/>
                  </a:lnTo>
                  <a:lnTo>
                    <a:pt x="4565026" y="264669"/>
                  </a:lnTo>
                  <a:close/>
                </a:path>
                <a:path w="6176645" h="1778635">
                  <a:moveTo>
                    <a:pt x="4809067" y="258893"/>
                  </a:moveTo>
                  <a:lnTo>
                    <a:pt x="4789812" y="258893"/>
                  </a:lnTo>
                  <a:lnTo>
                    <a:pt x="4782008" y="266651"/>
                  </a:lnTo>
                  <a:lnTo>
                    <a:pt x="4782008" y="285791"/>
                  </a:lnTo>
                  <a:lnTo>
                    <a:pt x="4789812" y="293550"/>
                  </a:lnTo>
                  <a:lnTo>
                    <a:pt x="4809067" y="293550"/>
                  </a:lnTo>
                  <a:lnTo>
                    <a:pt x="4816871" y="285791"/>
                  </a:lnTo>
                  <a:lnTo>
                    <a:pt x="4816871" y="266651"/>
                  </a:lnTo>
                  <a:lnTo>
                    <a:pt x="4809067" y="258893"/>
                  </a:lnTo>
                  <a:close/>
                </a:path>
                <a:path w="6176645" h="1778635">
                  <a:moveTo>
                    <a:pt x="3542385" y="258893"/>
                  </a:moveTo>
                  <a:lnTo>
                    <a:pt x="3523132" y="258893"/>
                  </a:lnTo>
                  <a:lnTo>
                    <a:pt x="3515326" y="266651"/>
                  </a:lnTo>
                  <a:lnTo>
                    <a:pt x="3515326" y="285791"/>
                  </a:lnTo>
                  <a:lnTo>
                    <a:pt x="3523132" y="293550"/>
                  </a:lnTo>
                  <a:lnTo>
                    <a:pt x="3542385" y="293550"/>
                  </a:lnTo>
                  <a:lnTo>
                    <a:pt x="3550191" y="285791"/>
                  </a:lnTo>
                  <a:lnTo>
                    <a:pt x="3550191" y="266651"/>
                  </a:lnTo>
                  <a:lnTo>
                    <a:pt x="3542385" y="258893"/>
                  </a:lnTo>
                  <a:close/>
                </a:path>
                <a:path w="6176645" h="1778635">
                  <a:moveTo>
                    <a:pt x="1096181" y="258893"/>
                  </a:moveTo>
                  <a:lnTo>
                    <a:pt x="1076928" y="258893"/>
                  </a:lnTo>
                  <a:lnTo>
                    <a:pt x="1069124" y="266651"/>
                  </a:lnTo>
                  <a:lnTo>
                    <a:pt x="1069124" y="285791"/>
                  </a:lnTo>
                  <a:lnTo>
                    <a:pt x="1076928" y="293550"/>
                  </a:lnTo>
                  <a:lnTo>
                    <a:pt x="1096181" y="293550"/>
                  </a:lnTo>
                  <a:lnTo>
                    <a:pt x="1103986" y="285791"/>
                  </a:lnTo>
                  <a:lnTo>
                    <a:pt x="1103986" y="266651"/>
                  </a:lnTo>
                  <a:lnTo>
                    <a:pt x="1096181" y="258893"/>
                  </a:lnTo>
                  <a:close/>
                </a:path>
                <a:path w="6176645" h="1778635">
                  <a:moveTo>
                    <a:pt x="4954328" y="253116"/>
                  </a:moveTo>
                  <a:lnTo>
                    <a:pt x="4935072" y="253116"/>
                  </a:lnTo>
                  <a:lnTo>
                    <a:pt x="4927269" y="260875"/>
                  </a:lnTo>
                  <a:lnTo>
                    <a:pt x="4927269" y="280015"/>
                  </a:lnTo>
                  <a:lnTo>
                    <a:pt x="4935072" y="287774"/>
                  </a:lnTo>
                  <a:lnTo>
                    <a:pt x="4954328" y="287774"/>
                  </a:lnTo>
                  <a:lnTo>
                    <a:pt x="4962132" y="280015"/>
                  </a:lnTo>
                  <a:lnTo>
                    <a:pt x="4962132" y="260875"/>
                  </a:lnTo>
                  <a:lnTo>
                    <a:pt x="4954328" y="253116"/>
                  </a:lnTo>
                  <a:close/>
                </a:path>
                <a:path w="6176645" h="1778635">
                  <a:moveTo>
                    <a:pt x="4088569" y="253116"/>
                  </a:moveTo>
                  <a:lnTo>
                    <a:pt x="4069314" y="253116"/>
                  </a:lnTo>
                  <a:lnTo>
                    <a:pt x="4061509" y="260875"/>
                  </a:lnTo>
                  <a:lnTo>
                    <a:pt x="4061509" y="280015"/>
                  </a:lnTo>
                  <a:lnTo>
                    <a:pt x="4069314" y="287774"/>
                  </a:lnTo>
                  <a:lnTo>
                    <a:pt x="4088569" y="287774"/>
                  </a:lnTo>
                  <a:lnTo>
                    <a:pt x="4096373" y="280015"/>
                  </a:lnTo>
                  <a:lnTo>
                    <a:pt x="4096373" y="260875"/>
                  </a:lnTo>
                  <a:lnTo>
                    <a:pt x="4088569" y="253116"/>
                  </a:lnTo>
                  <a:close/>
                </a:path>
                <a:path w="6176645" h="1778635">
                  <a:moveTo>
                    <a:pt x="3094981" y="253116"/>
                  </a:moveTo>
                  <a:lnTo>
                    <a:pt x="3075726" y="253116"/>
                  </a:lnTo>
                  <a:lnTo>
                    <a:pt x="3067922" y="260875"/>
                  </a:lnTo>
                  <a:lnTo>
                    <a:pt x="3067922" y="280015"/>
                  </a:lnTo>
                  <a:lnTo>
                    <a:pt x="3075726" y="287774"/>
                  </a:lnTo>
                  <a:lnTo>
                    <a:pt x="3094981" y="287774"/>
                  </a:lnTo>
                  <a:lnTo>
                    <a:pt x="3102785" y="280015"/>
                  </a:lnTo>
                  <a:lnTo>
                    <a:pt x="3102785" y="260875"/>
                  </a:lnTo>
                  <a:lnTo>
                    <a:pt x="3094981" y="253116"/>
                  </a:lnTo>
                  <a:close/>
                </a:path>
                <a:path w="6176645" h="1778635">
                  <a:moveTo>
                    <a:pt x="5808465" y="247340"/>
                  </a:moveTo>
                  <a:lnTo>
                    <a:pt x="5789212" y="247340"/>
                  </a:lnTo>
                  <a:lnTo>
                    <a:pt x="5781407" y="255098"/>
                  </a:lnTo>
                  <a:lnTo>
                    <a:pt x="5781407" y="274238"/>
                  </a:lnTo>
                  <a:lnTo>
                    <a:pt x="5789212" y="281997"/>
                  </a:lnTo>
                  <a:lnTo>
                    <a:pt x="5808465" y="281997"/>
                  </a:lnTo>
                  <a:lnTo>
                    <a:pt x="5816271" y="274238"/>
                  </a:lnTo>
                  <a:lnTo>
                    <a:pt x="5816271" y="255098"/>
                  </a:lnTo>
                  <a:lnTo>
                    <a:pt x="5808465" y="247340"/>
                  </a:lnTo>
                  <a:close/>
                </a:path>
                <a:path w="6176645" h="1778635">
                  <a:moveTo>
                    <a:pt x="5070537" y="247340"/>
                  </a:moveTo>
                  <a:lnTo>
                    <a:pt x="5051282" y="247340"/>
                  </a:lnTo>
                  <a:lnTo>
                    <a:pt x="5043478" y="255098"/>
                  </a:lnTo>
                  <a:lnTo>
                    <a:pt x="5043478" y="274238"/>
                  </a:lnTo>
                  <a:lnTo>
                    <a:pt x="5051282" y="281997"/>
                  </a:lnTo>
                  <a:lnTo>
                    <a:pt x="5070537" y="281997"/>
                  </a:lnTo>
                  <a:lnTo>
                    <a:pt x="5078342" y="274238"/>
                  </a:lnTo>
                  <a:lnTo>
                    <a:pt x="5078342" y="255098"/>
                  </a:lnTo>
                  <a:lnTo>
                    <a:pt x="5070537" y="247340"/>
                  </a:lnTo>
                  <a:close/>
                </a:path>
                <a:path w="6176645" h="1778635">
                  <a:moveTo>
                    <a:pt x="4443007" y="247340"/>
                  </a:moveTo>
                  <a:lnTo>
                    <a:pt x="4423754" y="247340"/>
                  </a:lnTo>
                  <a:lnTo>
                    <a:pt x="4415948" y="255098"/>
                  </a:lnTo>
                  <a:lnTo>
                    <a:pt x="4415948" y="274238"/>
                  </a:lnTo>
                  <a:lnTo>
                    <a:pt x="4423754" y="281997"/>
                  </a:lnTo>
                  <a:lnTo>
                    <a:pt x="4443007" y="281997"/>
                  </a:lnTo>
                  <a:lnTo>
                    <a:pt x="4450811" y="274238"/>
                  </a:lnTo>
                  <a:lnTo>
                    <a:pt x="4450811" y="255098"/>
                  </a:lnTo>
                  <a:lnTo>
                    <a:pt x="4443007" y="247340"/>
                  </a:lnTo>
                  <a:close/>
                </a:path>
                <a:path w="6176645" h="1778635">
                  <a:moveTo>
                    <a:pt x="2095582" y="247340"/>
                  </a:moveTo>
                  <a:lnTo>
                    <a:pt x="2076328" y="247340"/>
                  </a:lnTo>
                  <a:lnTo>
                    <a:pt x="2068523" y="255098"/>
                  </a:lnTo>
                  <a:lnTo>
                    <a:pt x="2068523" y="274238"/>
                  </a:lnTo>
                  <a:lnTo>
                    <a:pt x="2076328" y="281997"/>
                  </a:lnTo>
                  <a:lnTo>
                    <a:pt x="2095582" y="281997"/>
                  </a:lnTo>
                  <a:lnTo>
                    <a:pt x="2103386" y="274238"/>
                  </a:lnTo>
                  <a:lnTo>
                    <a:pt x="2103386" y="255098"/>
                  </a:lnTo>
                  <a:lnTo>
                    <a:pt x="2095582" y="247340"/>
                  </a:lnTo>
                  <a:close/>
                </a:path>
                <a:path w="6176645" h="1778635">
                  <a:moveTo>
                    <a:pt x="764987" y="247340"/>
                  </a:moveTo>
                  <a:lnTo>
                    <a:pt x="745732" y="247340"/>
                  </a:lnTo>
                  <a:lnTo>
                    <a:pt x="737928" y="255098"/>
                  </a:lnTo>
                  <a:lnTo>
                    <a:pt x="737928" y="274238"/>
                  </a:lnTo>
                  <a:lnTo>
                    <a:pt x="745732" y="281997"/>
                  </a:lnTo>
                  <a:lnTo>
                    <a:pt x="764987" y="281997"/>
                  </a:lnTo>
                  <a:lnTo>
                    <a:pt x="772791" y="274238"/>
                  </a:lnTo>
                  <a:lnTo>
                    <a:pt x="772791" y="255098"/>
                  </a:lnTo>
                  <a:lnTo>
                    <a:pt x="764987" y="247340"/>
                  </a:lnTo>
                  <a:close/>
                </a:path>
                <a:path w="6176645" h="1778635">
                  <a:moveTo>
                    <a:pt x="416359" y="247340"/>
                  </a:moveTo>
                  <a:lnTo>
                    <a:pt x="397104" y="247340"/>
                  </a:lnTo>
                  <a:lnTo>
                    <a:pt x="389300" y="255098"/>
                  </a:lnTo>
                  <a:lnTo>
                    <a:pt x="389300" y="274238"/>
                  </a:lnTo>
                  <a:lnTo>
                    <a:pt x="397104" y="281997"/>
                  </a:lnTo>
                  <a:lnTo>
                    <a:pt x="416359" y="281997"/>
                  </a:lnTo>
                  <a:lnTo>
                    <a:pt x="424163" y="274238"/>
                  </a:lnTo>
                  <a:lnTo>
                    <a:pt x="424163" y="255098"/>
                  </a:lnTo>
                  <a:lnTo>
                    <a:pt x="416359" y="247340"/>
                  </a:lnTo>
                  <a:close/>
                </a:path>
                <a:path w="6176645" h="1778635">
                  <a:moveTo>
                    <a:pt x="5663204" y="235786"/>
                  </a:moveTo>
                  <a:lnTo>
                    <a:pt x="5643951" y="235786"/>
                  </a:lnTo>
                  <a:lnTo>
                    <a:pt x="5636145" y="243545"/>
                  </a:lnTo>
                  <a:lnTo>
                    <a:pt x="5636145" y="262686"/>
                  </a:lnTo>
                  <a:lnTo>
                    <a:pt x="5643951" y="270445"/>
                  </a:lnTo>
                  <a:lnTo>
                    <a:pt x="5663204" y="270445"/>
                  </a:lnTo>
                  <a:lnTo>
                    <a:pt x="5671008" y="262686"/>
                  </a:lnTo>
                  <a:lnTo>
                    <a:pt x="5671008" y="243545"/>
                  </a:lnTo>
                  <a:lnTo>
                    <a:pt x="5663204" y="235786"/>
                  </a:lnTo>
                  <a:close/>
                </a:path>
                <a:path w="6176645" h="1778635">
                  <a:moveTo>
                    <a:pt x="3891014" y="235786"/>
                  </a:moveTo>
                  <a:lnTo>
                    <a:pt x="3871760" y="235786"/>
                  </a:lnTo>
                  <a:lnTo>
                    <a:pt x="3863955" y="243545"/>
                  </a:lnTo>
                  <a:lnTo>
                    <a:pt x="3863955" y="262686"/>
                  </a:lnTo>
                  <a:lnTo>
                    <a:pt x="3871760" y="270445"/>
                  </a:lnTo>
                  <a:lnTo>
                    <a:pt x="3891014" y="270445"/>
                  </a:lnTo>
                  <a:lnTo>
                    <a:pt x="3898818" y="262686"/>
                  </a:lnTo>
                  <a:lnTo>
                    <a:pt x="3898818" y="243545"/>
                  </a:lnTo>
                  <a:lnTo>
                    <a:pt x="3891014" y="235786"/>
                  </a:lnTo>
                  <a:close/>
                </a:path>
                <a:path w="6176645" h="1778635">
                  <a:moveTo>
                    <a:pt x="2757973" y="235786"/>
                  </a:moveTo>
                  <a:lnTo>
                    <a:pt x="2738720" y="235786"/>
                  </a:lnTo>
                  <a:lnTo>
                    <a:pt x="2730915" y="243545"/>
                  </a:lnTo>
                  <a:lnTo>
                    <a:pt x="2730915" y="262686"/>
                  </a:lnTo>
                  <a:lnTo>
                    <a:pt x="2738720" y="270445"/>
                  </a:lnTo>
                  <a:lnTo>
                    <a:pt x="2757973" y="270445"/>
                  </a:lnTo>
                  <a:lnTo>
                    <a:pt x="2765778" y="262686"/>
                  </a:lnTo>
                  <a:lnTo>
                    <a:pt x="2765778" y="243545"/>
                  </a:lnTo>
                  <a:lnTo>
                    <a:pt x="2757973" y="235786"/>
                  </a:lnTo>
                  <a:close/>
                </a:path>
                <a:path w="6176645" h="1778635">
                  <a:moveTo>
                    <a:pt x="1950319" y="235786"/>
                  </a:moveTo>
                  <a:lnTo>
                    <a:pt x="1931065" y="235786"/>
                  </a:lnTo>
                  <a:lnTo>
                    <a:pt x="1923261" y="243545"/>
                  </a:lnTo>
                  <a:lnTo>
                    <a:pt x="1923261" y="262686"/>
                  </a:lnTo>
                  <a:lnTo>
                    <a:pt x="1931065" y="270445"/>
                  </a:lnTo>
                  <a:lnTo>
                    <a:pt x="1950319" y="270445"/>
                  </a:lnTo>
                  <a:lnTo>
                    <a:pt x="1958124" y="262686"/>
                  </a:lnTo>
                  <a:lnTo>
                    <a:pt x="1958124" y="243545"/>
                  </a:lnTo>
                  <a:lnTo>
                    <a:pt x="1950319" y="235786"/>
                  </a:lnTo>
                  <a:close/>
                </a:path>
                <a:path w="6176645" h="1778635">
                  <a:moveTo>
                    <a:pt x="985784" y="235786"/>
                  </a:moveTo>
                  <a:lnTo>
                    <a:pt x="966529" y="235786"/>
                  </a:lnTo>
                  <a:lnTo>
                    <a:pt x="958725" y="243545"/>
                  </a:lnTo>
                  <a:lnTo>
                    <a:pt x="958725" y="262686"/>
                  </a:lnTo>
                  <a:lnTo>
                    <a:pt x="966529" y="270445"/>
                  </a:lnTo>
                  <a:lnTo>
                    <a:pt x="985784" y="270445"/>
                  </a:lnTo>
                  <a:lnTo>
                    <a:pt x="993588" y="262686"/>
                  </a:lnTo>
                  <a:lnTo>
                    <a:pt x="993588" y="243545"/>
                  </a:lnTo>
                  <a:lnTo>
                    <a:pt x="985784" y="235786"/>
                  </a:lnTo>
                  <a:close/>
                </a:path>
                <a:path w="6176645" h="1778635">
                  <a:moveTo>
                    <a:pt x="4204779" y="230010"/>
                  </a:moveTo>
                  <a:lnTo>
                    <a:pt x="4185523" y="230010"/>
                  </a:lnTo>
                  <a:lnTo>
                    <a:pt x="4177719" y="237769"/>
                  </a:lnTo>
                  <a:lnTo>
                    <a:pt x="4177719" y="256910"/>
                  </a:lnTo>
                  <a:lnTo>
                    <a:pt x="4185523" y="264669"/>
                  </a:lnTo>
                  <a:lnTo>
                    <a:pt x="4204779" y="264669"/>
                  </a:lnTo>
                  <a:lnTo>
                    <a:pt x="4212583" y="256910"/>
                  </a:lnTo>
                  <a:lnTo>
                    <a:pt x="4212583" y="237769"/>
                  </a:lnTo>
                  <a:lnTo>
                    <a:pt x="4204779" y="230010"/>
                  </a:lnTo>
                  <a:close/>
                </a:path>
                <a:path w="6176645" h="1778635">
                  <a:moveTo>
                    <a:pt x="3211189" y="230010"/>
                  </a:moveTo>
                  <a:lnTo>
                    <a:pt x="3191935" y="230010"/>
                  </a:lnTo>
                  <a:lnTo>
                    <a:pt x="3184132" y="237769"/>
                  </a:lnTo>
                  <a:lnTo>
                    <a:pt x="3184132" y="256910"/>
                  </a:lnTo>
                  <a:lnTo>
                    <a:pt x="3191935" y="264669"/>
                  </a:lnTo>
                  <a:lnTo>
                    <a:pt x="3211189" y="264669"/>
                  </a:lnTo>
                  <a:lnTo>
                    <a:pt x="3218995" y="256910"/>
                  </a:lnTo>
                  <a:lnTo>
                    <a:pt x="3218995" y="237769"/>
                  </a:lnTo>
                  <a:lnTo>
                    <a:pt x="3211189" y="230010"/>
                  </a:lnTo>
                  <a:close/>
                </a:path>
                <a:path w="6176645" h="1778635">
                  <a:moveTo>
                    <a:pt x="3315778" y="224235"/>
                  </a:moveTo>
                  <a:lnTo>
                    <a:pt x="3296523" y="224235"/>
                  </a:lnTo>
                  <a:lnTo>
                    <a:pt x="3288719" y="231993"/>
                  </a:lnTo>
                  <a:lnTo>
                    <a:pt x="3288719" y="251134"/>
                  </a:lnTo>
                  <a:lnTo>
                    <a:pt x="3296523" y="258893"/>
                  </a:lnTo>
                  <a:lnTo>
                    <a:pt x="3315778" y="258893"/>
                  </a:lnTo>
                  <a:lnTo>
                    <a:pt x="3323582" y="251134"/>
                  </a:lnTo>
                  <a:lnTo>
                    <a:pt x="3323582" y="231993"/>
                  </a:lnTo>
                  <a:lnTo>
                    <a:pt x="3315778" y="224235"/>
                  </a:lnTo>
                  <a:close/>
                </a:path>
                <a:path w="6176645" h="1778635">
                  <a:moveTo>
                    <a:pt x="4687046" y="218459"/>
                  </a:moveTo>
                  <a:lnTo>
                    <a:pt x="4667792" y="218459"/>
                  </a:lnTo>
                  <a:lnTo>
                    <a:pt x="4659988" y="226217"/>
                  </a:lnTo>
                  <a:lnTo>
                    <a:pt x="4659988" y="245357"/>
                  </a:lnTo>
                  <a:lnTo>
                    <a:pt x="4667792" y="253116"/>
                  </a:lnTo>
                  <a:lnTo>
                    <a:pt x="4687046" y="253116"/>
                  </a:lnTo>
                  <a:lnTo>
                    <a:pt x="4694850" y="245357"/>
                  </a:lnTo>
                  <a:lnTo>
                    <a:pt x="4694850" y="226217"/>
                  </a:lnTo>
                  <a:lnTo>
                    <a:pt x="4687046" y="218459"/>
                  </a:lnTo>
                  <a:close/>
                </a:path>
                <a:path w="6176645" h="1778635">
                  <a:moveTo>
                    <a:pt x="2862562" y="218459"/>
                  </a:moveTo>
                  <a:lnTo>
                    <a:pt x="2843307" y="218459"/>
                  </a:lnTo>
                  <a:lnTo>
                    <a:pt x="2835504" y="226217"/>
                  </a:lnTo>
                  <a:lnTo>
                    <a:pt x="2835504" y="245357"/>
                  </a:lnTo>
                  <a:lnTo>
                    <a:pt x="2843307" y="253116"/>
                  </a:lnTo>
                  <a:lnTo>
                    <a:pt x="2862562" y="253116"/>
                  </a:lnTo>
                  <a:lnTo>
                    <a:pt x="2870367" y="245357"/>
                  </a:lnTo>
                  <a:lnTo>
                    <a:pt x="2870367" y="226217"/>
                  </a:lnTo>
                  <a:lnTo>
                    <a:pt x="2862562" y="218459"/>
                  </a:lnTo>
                  <a:close/>
                </a:path>
                <a:path w="6176645" h="1778635">
                  <a:moveTo>
                    <a:pt x="2647575" y="218459"/>
                  </a:moveTo>
                  <a:lnTo>
                    <a:pt x="2628322" y="218459"/>
                  </a:lnTo>
                  <a:lnTo>
                    <a:pt x="2620516" y="226217"/>
                  </a:lnTo>
                  <a:lnTo>
                    <a:pt x="2620516" y="245357"/>
                  </a:lnTo>
                  <a:lnTo>
                    <a:pt x="2628322" y="253116"/>
                  </a:lnTo>
                  <a:lnTo>
                    <a:pt x="2647575" y="253116"/>
                  </a:lnTo>
                  <a:lnTo>
                    <a:pt x="2655380" y="245357"/>
                  </a:lnTo>
                  <a:lnTo>
                    <a:pt x="2655380" y="226217"/>
                  </a:lnTo>
                  <a:lnTo>
                    <a:pt x="2647575" y="218459"/>
                  </a:lnTo>
                  <a:close/>
                </a:path>
                <a:path w="6176645" h="1778635">
                  <a:moveTo>
                    <a:pt x="271096" y="218459"/>
                  </a:moveTo>
                  <a:lnTo>
                    <a:pt x="251842" y="218459"/>
                  </a:lnTo>
                  <a:lnTo>
                    <a:pt x="244038" y="226217"/>
                  </a:lnTo>
                  <a:lnTo>
                    <a:pt x="244038" y="245357"/>
                  </a:lnTo>
                  <a:lnTo>
                    <a:pt x="251842" y="253116"/>
                  </a:lnTo>
                  <a:lnTo>
                    <a:pt x="271096" y="253116"/>
                  </a:lnTo>
                  <a:lnTo>
                    <a:pt x="278900" y="245357"/>
                  </a:lnTo>
                  <a:lnTo>
                    <a:pt x="278900" y="226217"/>
                  </a:lnTo>
                  <a:lnTo>
                    <a:pt x="271096" y="218459"/>
                  </a:lnTo>
                  <a:close/>
                </a:path>
                <a:path w="6176645" h="1778635">
                  <a:moveTo>
                    <a:pt x="3774804" y="212683"/>
                  </a:moveTo>
                  <a:lnTo>
                    <a:pt x="3755551" y="212683"/>
                  </a:lnTo>
                  <a:lnTo>
                    <a:pt x="3747747" y="220440"/>
                  </a:lnTo>
                  <a:lnTo>
                    <a:pt x="3747747" y="239581"/>
                  </a:lnTo>
                  <a:lnTo>
                    <a:pt x="3755551" y="247340"/>
                  </a:lnTo>
                  <a:lnTo>
                    <a:pt x="3774804" y="247340"/>
                  </a:lnTo>
                  <a:lnTo>
                    <a:pt x="3782609" y="239581"/>
                  </a:lnTo>
                  <a:lnTo>
                    <a:pt x="3782609" y="220440"/>
                  </a:lnTo>
                  <a:lnTo>
                    <a:pt x="3774804" y="212683"/>
                  </a:lnTo>
                  <a:close/>
                </a:path>
                <a:path w="6176645" h="1778635">
                  <a:moveTo>
                    <a:pt x="1636555" y="212683"/>
                  </a:moveTo>
                  <a:lnTo>
                    <a:pt x="1617301" y="212683"/>
                  </a:lnTo>
                  <a:lnTo>
                    <a:pt x="1609496" y="220440"/>
                  </a:lnTo>
                  <a:lnTo>
                    <a:pt x="1609496" y="239581"/>
                  </a:lnTo>
                  <a:lnTo>
                    <a:pt x="1617301" y="247340"/>
                  </a:lnTo>
                  <a:lnTo>
                    <a:pt x="1636555" y="247340"/>
                  </a:lnTo>
                  <a:lnTo>
                    <a:pt x="1644359" y="239581"/>
                  </a:lnTo>
                  <a:lnTo>
                    <a:pt x="1644359" y="220440"/>
                  </a:lnTo>
                  <a:lnTo>
                    <a:pt x="1636555" y="212683"/>
                  </a:lnTo>
                  <a:close/>
                </a:path>
                <a:path w="6176645" h="1778635">
                  <a:moveTo>
                    <a:pt x="4320988" y="206905"/>
                  </a:moveTo>
                  <a:lnTo>
                    <a:pt x="4301733" y="206905"/>
                  </a:lnTo>
                  <a:lnTo>
                    <a:pt x="4293928" y="214664"/>
                  </a:lnTo>
                  <a:lnTo>
                    <a:pt x="4293928" y="233804"/>
                  </a:lnTo>
                  <a:lnTo>
                    <a:pt x="4301733" y="241562"/>
                  </a:lnTo>
                  <a:lnTo>
                    <a:pt x="4320988" y="241562"/>
                  </a:lnTo>
                  <a:lnTo>
                    <a:pt x="4328792" y="233804"/>
                  </a:lnTo>
                  <a:lnTo>
                    <a:pt x="4328792" y="214664"/>
                  </a:lnTo>
                  <a:lnTo>
                    <a:pt x="4320988" y="206905"/>
                  </a:lnTo>
                  <a:close/>
                </a:path>
                <a:path w="6176645" h="1778635">
                  <a:moveTo>
                    <a:pt x="3652785" y="206905"/>
                  </a:moveTo>
                  <a:lnTo>
                    <a:pt x="3633529" y="206905"/>
                  </a:lnTo>
                  <a:lnTo>
                    <a:pt x="3625725" y="214664"/>
                  </a:lnTo>
                  <a:lnTo>
                    <a:pt x="3625725" y="233804"/>
                  </a:lnTo>
                  <a:lnTo>
                    <a:pt x="3633529" y="241562"/>
                  </a:lnTo>
                  <a:lnTo>
                    <a:pt x="3652785" y="241562"/>
                  </a:lnTo>
                  <a:lnTo>
                    <a:pt x="3660589" y="233804"/>
                  </a:lnTo>
                  <a:lnTo>
                    <a:pt x="3660589" y="214664"/>
                  </a:lnTo>
                  <a:lnTo>
                    <a:pt x="3652785" y="206905"/>
                  </a:lnTo>
                  <a:close/>
                </a:path>
                <a:path w="6176645" h="1778635">
                  <a:moveTo>
                    <a:pt x="6029262" y="201129"/>
                  </a:moveTo>
                  <a:lnTo>
                    <a:pt x="6010008" y="201129"/>
                  </a:lnTo>
                  <a:lnTo>
                    <a:pt x="6002205" y="208888"/>
                  </a:lnTo>
                  <a:lnTo>
                    <a:pt x="6002205" y="228028"/>
                  </a:lnTo>
                  <a:lnTo>
                    <a:pt x="6010008" y="235786"/>
                  </a:lnTo>
                  <a:lnTo>
                    <a:pt x="6029262" y="235786"/>
                  </a:lnTo>
                  <a:lnTo>
                    <a:pt x="6037066" y="228028"/>
                  </a:lnTo>
                  <a:lnTo>
                    <a:pt x="6037066" y="208888"/>
                  </a:lnTo>
                  <a:lnTo>
                    <a:pt x="6029262" y="201129"/>
                  </a:lnTo>
                  <a:close/>
                </a:path>
                <a:path w="6176645" h="1778635">
                  <a:moveTo>
                    <a:pt x="1282117" y="201129"/>
                  </a:moveTo>
                  <a:lnTo>
                    <a:pt x="1262863" y="201129"/>
                  </a:lnTo>
                  <a:lnTo>
                    <a:pt x="1255058" y="208888"/>
                  </a:lnTo>
                  <a:lnTo>
                    <a:pt x="1255058" y="228028"/>
                  </a:lnTo>
                  <a:lnTo>
                    <a:pt x="1262863" y="235786"/>
                  </a:lnTo>
                  <a:lnTo>
                    <a:pt x="1282117" y="235786"/>
                  </a:lnTo>
                  <a:lnTo>
                    <a:pt x="1289922" y="228028"/>
                  </a:lnTo>
                  <a:lnTo>
                    <a:pt x="1289922" y="208888"/>
                  </a:lnTo>
                  <a:lnTo>
                    <a:pt x="1282117" y="201129"/>
                  </a:lnTo>
                  <a:close/>
                </a:path>
                <a:path w="6176645" h="1778635">
                  <a:moveTo>
                    <a:pt x="5535375" y="195353"/>
                  </a:moveTo>
                  <a:lnTo>
                    <a:pt x="5516119" y="195353"/>
                  </a:lnTo>
                  <a:lnTo>
                    <a:pt x="5508316" y="203112"/>
                  </a:lnTo>
                  <a:lnTo>
                    <a:pt x="5508316" y="222252"/>
                  </a:lnTo>
                  <a:lnTo>
                    <a:pt x="5516119" y="230010"/>
                  </a:lnTo>
                  <a:lnTo>
                    <a:pt x="5535375" y="230010"/>
                  </a:lnTo>
                  <a:lnTo>
                    <a:pt x="5543179" y="222252"/>
                  </a:lnTo>
                  <a:lnTo>
                    <a:pt x="5543179" y="203112"/>
                  </a:lnTo>
                  <a:lnTo>
                    <a:pt x="5535375" y="195353"/>
                  </a:lnTo>
                  <a:close/>
                </a:path>
                <a:path w="6176645" h="1778635">
                  <a:moveTo>
                    <a:pt x="1508725" y="195353"/>
                  </a:moveTo>
                  <a:lnTo>
                    <a:pt x="1489471" y="195353"/>
                  </a:lnTo>
                  <a:lnTo>
                    <a:pt x="1481667" y="203112"/>
                  </a:lnTo>
                  <a:lnTo>
                    <a:pt x="1481667" y="222252"/>
                  </a:lnTo>
                  <a:lnTo>
                    <a:pt x="1489471" y="230010"/>
                  </a:lnTo>
                  <a:lnTo>
                    <a:pt x="1508725" y="230010"/>
                  </a:lnTo>
                  <a:lnTo>
                    <a:pt x="1516529" y="222252"/>
                  </a:lnTo>
                  <a:lnTo>
                    <a:pt x="1516529" y="203112"/>
                  </a:lnTo>
                  <a:lnTo>
                    <a:pt x="1508725" y="195353"/>
                  </a:lnTo>
                  <a:close/>
                </a:path>
                <a:path w="6176645" h="1778635">
                  <a:moveTo>
                    <a:pt x="5413354" y="189577"/>
                  </a:moveTo>
                  <a:lnTo>
                    <a:pt x="5394100" y="189577"/>
                  </a:lnTo>
                  <a:lnTo>
                    <a:pt x="5386296" y="197336"/>
                  </a:lnTo>
                  <a:lnTo>
                    <a:pt x="5386296" y="216476"/>
                  </a:lnTo>
                  <a:lnTo>
                    <a:pt x="5394100" y="224235"/>
                  </a:lnTo>
                  <a:lnTo>
                    <a:pt x="5413354" y="224235"/>
                  </a:lnTo>
                  <a:lnTo>
                    <a:pt x="5421158" y="216476"/>
                  </a:lnTo>
                  <a:lnTo>
                    <a:pt x="5421158" y="197336"/>
                  </a:lnTo>
                  <a:lnTo>
                    <a:pt x="5413354" y="189577"/>
                  </a:lnTo>
                  <a:close/>
                </a:path>
                <a:path w="6176645" h="1778635">
                  <a:moveTo>
                    <a:pt x="3995602" y="189577"/>
                  </a:moveTo>
                  <a:lnTo>
                    <a:pt x="3976347" y="189577"/>
                  </a:lnTo>
                  <a:lnTo>
                    <a:pt x="3968544" y="197336"/>
                  </a:lnTo>
                  <a:lnTo>
                    <a:pt x="3968544" y="216476"/>
                  </a:lnTo>
                  <a:lnTo>
                    <a:pt x="3976347" y="224235"/>
                  </a:lnTo>
                  <a:lnTo>
                    <a:pt x="3995602" y="224235"/>
                  </a:lnTo>
                  <a:lnTo>
                    <a:pt x="4003407" y="216476"/>
                  </a:lnTo>
                  <a:lnTo>
                    <a:pt x="4003407" y="197336"/>
                  </a:lnTo>
                  <a:lnTo>
                    <a:pt x="3995602" y="189577"/>
                  </a:lnTo>
                  <a:close/>
                </a:path>
                <a:path w="6176645" h="1778635">
                  <a:moveTo>
                    <a:pt x="2984581" y="189577"/>
                  </a:moveTo>
                  <a:lnTo>
                    <a:pt x="2965326" y="189577"/>
                  </a:lnTo>
                  <a:lnTo>
                    <a:pt x="2957522" y="197336"/>
                  </a:lnTo>
                  <a:lnTo>
                    <a:pt x="2957522" y="216476"/>
                  </a:lnTo>
                  <a:lnTo>
                    <a:pt x="2965326" y="224235"/>
                  </a:lnTo>
                  <a:lnTo>
                    <a:pt x="2984581" y="224235"/>
                  </a:lnTo>
                  <a:lnTo>
                    <a:pt x="2992386" y="216476"/>
                  </a:lnTo>
                  <a:lnTo>
                    <a:pt x="2992386" y="197336"/>
                  </a:lnTo>
                  <a:lnTo>
                    <a:pt x="2984581" y="189577"/>
                  </a:lnTo>
                  <a:close/>
                </a:path>
                <a:path w="6176645" h="1778635">
                  <a:moveTo>
                    <a:pt x="5279713" y="183802"/>
                  </a:moveTo>
                  <a:lnTo>
                    <a:pt x="5260459" y="183802"/>
                  </a:lnTo>
                  <a:lnTo>
                    <a:pt x="5252655" y="191559"/>
                  </a:lnTo>
                  <a:lnTo>
                    <a:pt x="5252655" y="210700"/>
                  </a:lnTo>
                  <a:lnTo>
                    <a:pt x="5260459" y="218459"/>
                  </a:lnTo>
                  <a:lnTo>
                    <a:pt x="5279713" y="218459"/>
                  </a:lnTo>
                  <a:lnTo>
                    <a:pt x="5287518" y="210700"/>
                  </a:lnTo>
                  <a:lnTo>
                    <a:pt x="5287518" y="191559"/>
                  </a:lnTo>
                  <a:lnTo>
                    <a:pt x="5279713" y="183802"/>
                  </a:lnTo>
                  <a:close/>
                </a:path>
                <a:path w="6176645" h="1778635">
                  <a:moveTo>
                    <a:pt x="2531366" y="183802"/>
                  </a:moveTo>
                  <a:lnTo>
                    <a:pt x="2512112" y="183802"/>
                  </a:lnTo>
                  <a:lnTo>
                    <a:pt x="2504307" y="191559"/>
                  </a:lnTo>
                  <a:lnTo>
                    <a:pt x="2504307" y="210700"/>
                  </a:lnTo>
                  <a:lnTo>
                    <a:pt x="2512112" y="218459"/>
                  </a:lnTo>
                  <a:lnTo>
                    <a:pt x="2531366" y="218459"/>
                  </a:lnTo>
                  <a:lnTo>
                    <a:pt x="2539170" y="210700"/>
                  </a:lnTo>
                  <a:lnTo>
                    <a:pt x="2539170" y="191559"/>
                  </a:lnTo>
                  <a:lnTo>
                    <a:pt x="2531366" y="183802"/>
                  </a:lnTo>
                  <a:close/>
                </a:path>
                <a:path w="6176645" h="1778635">
                  <a:moveTo>
                    <a:pt x="38679" y="183802"/>
                  </a:moveTo>
                  <a:lnTo>
                    <a:pt x="19424" y="183802"/>
                  </a:lnTo>
                  <a:lnTo>
                    <a:pt x="11620" y="191559"/>
                  </a:lnTo>
                  <a:lnTo>
                    <a:pt x="11620" y="210700"/>
                  </a:lnTo>
                  <a:lnTo>
                    <a:pt x="19424" y="218459"/>
                  </a:lnTo>
                  <a:lnTo>
                    <a:pt x="38679" y="218459"/>
                  </a:lnTo>
                  <a:lnTo>
                    <a:pt x="46483" y="210700"/>
                  </a:lnTo>
                  <a:lnTo>
                    <a:pt x="46483" y="191559"/>
                  </a:lnTo>
                  <a:lnTo>
                    <a:pt x="38679" y="183802"/>
                  </a:lnTo>
                  <a:close/>
                </a:path>
                <a:path w="6176645" h="1778635">
                  <a:moveTo>
                    <a:pt x="6168713" y="178026"/>
                  </a:moveTo>
                  <a:lnTo>
                    <a:pt x="6149459" y="178026"/>
                  </a:lnTo>
                  <a:lnTo>
                    <a:pt x="6141656" y="185784"/>
                  </a:lnTo>
                  <a:lnTo>
                    <a:pt x="6141656" y="204924"/>
                  </a:lnTo>
                  <a:lnTo>
                    <a:pt x="6149460" y="212683"/>
                  </a:lnTo>
                  <a:lnTo>
                    <a:pt x="6168715" y="212683"/>
                  </a:lnTo>
                  <a:lnTo>
                    <a:pt x="6176519" y="204924"/>
                  </a:lnTo>
                  <a:lnTo>
                    <a:pt x="6176519" y="185784"/>
                  </a:lnTo>
                  <a:lnTo>
                    <a:pt x="6168713" y="178026"/>
                  </a:lnTo>
                  <a:close/>
                </a:path>
                <a:path w="6176645" h="1778635">
                  <a:moveTo>
                    <a:pt x="2310569" y="172248"/>
                  </a:moveTo>
                  <a:lnTo>
                    <a:pt x="2291314" y="172248"/>
                  </a:lnTo>
                  <a:lnTo>
                    <a:pt x="2283510" y="180008"/>
                  </a:lnTo>
                  <a:lnTo>
                    <a:pt x="2283510" y="199148"/>
                  </a:lnTo>
                  <a:lnTo>
                    <a:pt x="2291314" y="206907"/>
                  </a:lnTo>
                  <a:lnTo>
                    <a:pt x="2310569" y="206907"/>
                  </a:lnTo>
                  <a:lnTo>
                    <a:pt x="2318373" y="199148"/>
                  </a:lnTo>
                  <a:lnTo>
                    <a:pt x="2318373" y="180008"/>
                  </a:lnTo>
                  <a:lnTo>
                    <a:pt x="2310569" y="172248"/>
                  </a:lnTo>
                  <a:close/>
                </a:path>
                <a:path w="6176645" h="1778635">
                  <a:moveTo>
                    <a:pt x="2188549" y="172248"/>
                  </a:moveTo>
                  <a:lnTo>
                    <a:pt x="2169294" y="172248"/>
                  </a:lnTo>
                  <a:lnTo>
                    <a:pt x="2161490" y="180008"/>
                  </a:lnTo>
                  <a:lnTo>
                    <a:pt x="2161490" y="199148"/>
                  </a:lnTo>
                  <a:lnTo>
                    <a:pt x="2169294" y="206907"/>
                  </a:lnTo>
                  <a:lnTo>
                    <a:pt x="2188549" y="206907"/>
                  </a:lnTo>
                  <a:lnTo>
                    <a:pt x="2196353" y="199148"/>
                  </a:lnTo>
                  <a:lnTo>
                    <a:pt x="2196353" y="180008"/>
                  </a:lnTo>
                  <a:lnTo>
                    <a:pt x="2188549" y="172248"/>
                  </a:lnTo>
                  <a:close/>
                </a:path>
                <a:path w="6176645" h="1778635">
                  <a:moveTo>
                    <a:pt x="613914" y="172248"/>
                  </a:moveTo>
                  <a:lnTo>
                    <a:pt x="594659" y="172248"/>
                  </a:lnTo>
                  <a:lnTo>
                    <a:pt x="586855" y="180008"/>
                  </a:lnTo>
                  <a:lnTo>
                    <a:pt x="586855" y="199148"/>
                  </a:lnTo>
                  <a:lnTo>
                    <a:pt x="594659" y="206907"/>
                  </a:lnTo>
                  <a:lnTo>
                    <a:pt x="613914" y="206907"/>
                  </a:lnTo>
                  <a:lnTo>
                    <a:pt x="621718" y="199148"/>
                  </a:lnTo>
                  <a:lnTo>
                    <a:pt x="621718" y="180008"/>
                  </a:lnTo>
                  <a:lnTo>
                    <a:pt x="613914" y="172248"/>
                  </a:lnTo>
                  <a:close/>
                </a:path>
                <a:path w="6176645" h="1778635">
                  <a:moveTo>
                    <a:pt x="5924675" y="160695"/>
                  </a:moveTo>
                  <a:lnTo>
                    <a:pt x="5905421" y="160695"/>
                  </a:lnTo>
                  <a:lnTo>
                    <a:pt x="5897617" y="168455"/>
                  </a:lnTo>
                  <a:lnTo>
                    <a:pt x="5897617" y="187595"/>
                  </a:lnTo>
                  <a:lnTo>
                    <a:pt x="5905421" y="195353"/>
                  </a:lnTo>
                  <a:lnTo>
                    <a:pt x="5924675" y="195353"/>
                  </a:lnTo>
                  <a:lnTo>
                    <a:pt x="5932479" y="187595"/>
                  </a:lnTo>
                  <a:lnTo>
                    <a:pt x="5932479" y="168455"/>
                  </a:lnTo>
                  <a:lnTo>
                    <a:pt x="5924675" y="160695"/>
                  </a:lnTo>
                  <a:close/>
                </a:path>
                <a:path w="6176645" h="1778635">
                  <a:moveTo>
                    <a:pt x="5146073" y="160695"/>
                  </a:moveTo>
                  <a:lnTo>
                    <a:pt x="5126819" y="160695"/>
                  </a:lnTo>
                  <a:lnTo>
                    <a:pt x="5119015" y="168455"/>
                  </a:lnTo>
                  <a:lnTo>
                    <a:pt x="5119015" y="187595"/>
                  </a:lnTo>
                  <a:lnTo>
                    <a:pt x="5126819" y="195353"/>
                  </a:lnTo>
                  <a:lnTo>
                    <a:pt x="5146073" y="195353"/>
                  </a:lnTo>
                  <a:lnTo>
                    <a:pt x="5153878" y="187595"/>
                  </a:lnTo>
                  <a:lnTo>
                    <a:pt x="5153878" y="168455"/>
                  </a:lnTo>
                  <a:lnTo>
                    <a:pt x="5146073" y="160695"/>
                  </a:lnTo>
                  <a:close/>
                </a:path>
                <a:path w="6176645" h="1778635">
                  <a:moveTo>
                    <a:pt x="3402934" y="160695"/>
                  </a:moveTo>
                  <a:lnTo>
                    <a:pt x="3383681" y="160695"/>
                  </a:lnTo>
                  <a:lnTo>
                    <a:pt x="3375877" y="168455"/>
                  </a:lnTo>
                  <a:lnTo>
                    <a:pt x="3375877" y="187595"/>
                  </a:lnTo>
                  <a:lnTo>
                    <a:pt x="3383681" y="195353"/>
                  </a:lnTo>
                  <a:lnTo>
                    <a:pt x="3402934" y="195353"/>
                  </a:lnTo>
                  <a:lnTo>
                    <a:pt x="3410739" y="187595"/>
                  </a:lnTo>
                  <a:lnTo>
                    <a:pt x="3410739" y="168455"/>
                  </a:lnTo>
                  <a:lnTo>
                    <a:pt x="3402934" y="160695"/>
                  </a:lnTo>
                  <a:close/>
                </a:path>
                <a:path w="6176645" h="1778635">
                  <a:moveTo>
                    <a:pt x="1770195" y="160695"/>
                  </a:moveTo>
                  <a:lnTo>
                    <a:pt x="1750941" y="160695"/>
                  </a:lnTo>
                  <a:lnTo>
                    <a:pt x="1743137" y="168455"/>
                  </a:lnTo>
                  <a:lnTo>
                    <a:pt x="1743137" y="187595"/>
                  </a:lnTo>
                  <a:lnTo>
                    <a:pt x="1750941" y="195353"/>
                  </a:lnTo>
                  <a:lnTo>
                    <a:pt x="1770195" y="195353"/>
                  </a:lnTo>
                  <a:lnTo>
                    <a:pt x="1778000" y="187595"/>
                  </a:lnTo>
                  <a:lnTo>
                    <a:pt x="1778000" y="168455"/>
                  </a:lnTo>
                  <a:lnTo>
                    <a:pt x="1770195" y="160695"/>
                  </a:lnTo>
                  <a:close/>
                </a:path>
                <a:path w="6176645" h="1778635">
                  <a:moveTo>
                    <a:pt x="1386705" y="160695"/>
                  </a:moveTo>
                  <a:lnTo>
                    <a:pt x="1367450" y="160695"/>
                  </a:lnTo>
                  <a:lnTo>
                    <a:pt x="1359646" y="168455"/>
                  </a:lnTo>
                  <a:lnTo>
                    <a:pt x="1359646" y="187595"/>
                  </a:lnTo>
                  <a:lnTo>
                    <a:pt x="1367450" y="195353"/>
                  </a:lnTo>
                  <a:lnTo>
                    <a:pt x="1386705" y="195353"/>
                  </a:lnTo>
                  <a:lnTo>
                    <a:pt x="1394509" y="187595"/>
                  </a:lnTo>
                  <a:lnTo>
                    <a:pt x="1394509" y="168455"/>
                  </a:lnTo>
                  <a:lnTo>
                    <a:pt x="1386705" y="160695"/>
                  </a:lnTo>
                  <a:close/>
                </a:path>
                <a:path w="6176645" h="1778635">
                  <a:moveTo>
                    <a:pt x="4942707" y="154919"/>
                  </a:moveTo>
                  <a:lnTo>
                    <a:pt x="4923453" y="154919"/>
                  </a:lnTo>
                  <a:lnTo>
                    <a:pt x="4915649" y="162678"/>
                  </a:lnTo>
                  <a:lnTo>
                    <a:pt x="4915649" y="181819"/>
                  </a:lnTo>
                  <a:lnTo>
                    <a:pt x="4923453" y="189577"/>
                  </a:lnTo>
                  <a:lnTo>
                    <a:pt x="4942707" y="189577"/>
                  </a:lnTo>
                  <a:lnTo>
                    <a:pt x="4950512" y="181819"/>
                  </a:lnTo>
                  <a:lnTo>
                    <a:pt x="4950512" y="162678"/>
                  </a:lnTo>
                  <a:lnTo>
                    <a:pt x="4942707" y="154919"/>
                  </a:lnTo>
                  <a:close/>
                </a:path>
                <a:path w="6176645" h="1778635">
                  <a:moveTo>
                    <a:pt x="1160098" y="154919"/>
                  </a:moveTo>
                  <a:lnTo>
                    <a:pt x="1140843" y="154919"/>
                  </a:lnTo>
                  <a:lnTo>
                    <a:pt x="1133039" y="162678"/>
                  </a:lnTo>
                  <a:lnTo>
                    <a:pt x="1133039" y="181819"/>
                  </a:lnTo>
                  <a:lnTo>
                    <a:pt x="1140843" y="189577"/>
                  </a:lnTo>
                  <a:lnTo>
                    <a:pt x="1160098" y="189577"/>
                  </a:lnTo>
                  <a:lnTo>
                    <a:pt x="1167902" y="181819"/>
                  </a:lnTo>
                  <a:lnTo>
                    <a:pt x="1167902" y="162678"/>
                  </a:lnTo>
                  <a:lnTo>
                    <a:pt x="1160098" y="154919"/>
                  </a:lnTo>
                  <a:close/>
                </a:path>
                <a:path w="6176645" h="1778635">
                  <a:moveTo>
                    <a:pt x="486083" y="154919"/>
                  </a:moveTo>
                  <a:lnTo>
                    <a:pt x="466830" y="154919"/>
                  </a:lnTo>
                  <a:lnTo>
                    <a:pt x="459024" y="162678"/>
                  </a:lnTo>
                  <a:lnTo>
                    <a:pt x="459024" y="181819"/>
                  </a:lnTo>
                  <a:lnTo>
                    <a:pt x="466830" y="189577"/>
                  </a:lnTo>
                  <a:lnTo>
                    <a:pt x="486083" y="189577"/>
                  </a:lnTo>
                  <a:lnTo>
                    <a:pt x="493887" y="181819"/>
                  </a:lnTo>
                  <a:lnTo>
                    <a:pt x="493887" y="162678"/>
                  </a:lnTo>
                  <a:lnTo>
                    <a:pt x="486083" y="154919"/>
                  </a:lnTo>
                  <a:close/>
                </a:path>
                <a:path w="6176645" h="1778635">
                  <a:moveTo>
                    <a:pt x="137455" y="154919"/>
                  </a:moveTo>
                  <a:lnTo>
                    <a:pt x="118202" y="154919"/>
                  </a:lnTo>
                  <a:lnTo>
                    <a:pt x="110397" y="162678"/>
                  </a:lnTo>
                  <a:lnTo>
                    <a:pt x="110397" y="181819"/>
                  </a:lnTo>
                  <a:lnTo>
                    <a:pt x="118202" y="189577"/>
                  </a:lnTo>
                  <a:lnTo>
                    <a:pt x="137455" y="189577"/>
                  </a:lnTo>
                  <a:lnTo>
                    <a:pt x="145261" y="181819"/>
                  </a:lnTo>
                  <a:lnTo>
                    <a:pt x="145261" y="162678"/>
                  </a:lnTo>
                  <a:lnTo>
                    <a:pt x="137455" y="154919"/>
                  </a:lnTo>
                  <a:close/>
                </a:path>
                <a:path w="6176645" h="1778635">
                  <a:moveTo>
                    <a:pt x="4814877" y="149143"/>
                  </a:moveTo>
                  <a:lnTo>
                    <a:pt x="4795621" y="149143"/>
                  </a:lnTo>
                  <a:lnTo>
                    <a:pt x="4787817" y="156902"/>
                  </a:lnTo>
                  <a:lnTo>
                    <a:pt x="4787817" y="176043"/>
                  </a:lnTo>
                  <a:lnTo>
                    <a:pt x="4795621" y="183802"/>
                  </a:lnTo>
                  <a:lnTo>
                    <a:pt x="4814877" y="183802"/>
                  </a:lnTo>
                  <a:lnTo>
                    <a:pt x="4822681" y="176043"/>
                  </a:lnTo>
                  <a:lnTo>
                    <a:pt x="4822681" y="156902"/>
                  </a:lnTo>
                  <a:lnTo>
                    <a:pt x="4814877" y="149143"/>
                  </a:lnTo>
                  <a:close/>
                </a:path>
                <a:path w="6176645" h="1778635">
                  <a:moveTo>
                    <a:pt x="3524954" y="149143"/>
                  </a:moveTo>
                  <a:lnTo>
                    <a:pt x="3505700" y="149143"/>
                  </a:lnTo>
                  <a:lnTo>
                    <a:pt x="3497896" y="156902"/>
                  </a:lnTo>
                  <a:lnTo>
                    <a:pt x="3497896" y="176043"/>
                  </a:lnTo>
                  <a:lnTo>
                    <a:pt x="3505700" y="183802"/>
                  </a:lnTo>
                  <a:lnTo>
                    <a:pt x="3524954" y="183802"/>
                  </a:lnTo>
                  <a:lnTo>
                    <a:pt x="3532759" y="176043"/>
                  </a:lnTo>
                  <a:lnTo>
                    <a:pt x="3532759" y="156902"/>
                  </a:lnTo>
                  <a:lnTo>
                    <a:pt x="3524954" y="149143"/>
                  </a:lnTo>
                  <a:close/>
                </a:path>
                <a:path w="6176645" h="1778635">
                  <a:moveTo>
                    <a:pt x="2420966" y="149143"/>
                  </a:moveTo>
                  <a:lnTo>
                    <a:pt x="2401712" y="149143"/>
                  </a:lnTo>
                  <a:lnTo>
                    <a:pt x="2393909" y="156902"/>
                  </a:lnTo>
                  <a:lnTo>
                    <a:pt x="2393909" y="176043"/>
                  </a:lnTo>
                  <a:lnTo>
                    <a:pt x="2401712" y="183802"/>
                  </a:lnTo>
                  <a:lnTo>
                    <a:pt x="2420966" y="183802"/>
                  </a:lnTo>
                  <a:lnTo>
                    <a:pt x="2428772" y="176043"/>
                  </a:lnTo>
                  <a:lnTo>
                    <a:pt x="2428772" y="156902"/>
                  </a:lnTo>
                  <a:lnTo>
                    <a:pt x="2420966" y="149143"/>
                  </a:lnTo>
                  <a:close/>
                </a:path>
                <a:path w="6176645" h="1778635">
                  <a:moveTo>
                    <a:pt x="1868973" y="149143"/>
                  </a:moveTo>
                  <a:lnTo>
                    <a:pt x="1849720" y="149143"/>
                  </a:lnTo>
                  <a:lnTo>
                    <a:pt x="1841915" y="156902"/>
                  </a:lnTo>
                  <a:lnTo>
                    <a:pt x="1841915" y="176043"/>
                  </a:lnTo>
                  <a:lnTo>
                    <a:pt x="1849720" y="183802"/>
                  </a:lnTo>
                  <a:lnTo>
                    <a:pt x="1868973" y="183802"/>
                  </a:lnTo>
                  <a:lnTo>
                    <a:pt x="1876779" y="176043"/>
                  </a:lnTo>
                  <a:lnTo>
                    <a:pt x="1876779" y="156902"/>
                  </a:lnTo>
                  <a:lnTo>
                    <a:pt x="1868973" y="149143"/>
                  </a:lnTo>
                  <a:close/>
                </a:path>
                <a:path w="6176645" h="1778635">
                  <a:moveTo>
                    <a:pt x="898626" y="149143"/>
                  </a:moveTo>
                  <a:lnTo>
                    <a:pt x="879373" y="149143"/>
                  </a:lnTo>
                  <a:lnTo>
                    <a:pt x="871567" y="156902"/>
                  </a:lnTo>
                  <a:lnTo>
                    <a:pt x="871567" y="176043"/>
                  </a:lnTo>
                  <a:lnTo>
                    <a:pt x="879373" y="183802"/>
                  </a:lnTo>
                  <a:lnTo>
                    <a:pt x="898626" y="183802"/>
                  </a:lnTo>
                  <a:lnTo>
                    <a:pt x="906432" y="176043"/>
                  </a:lnTo>
                  <a:lnTo>
                    <a:pt x="906432" y="156902"/>
                  </a:lnTo>
                  <a:lnTo>
                    <a:pt x="898626" y="149143"/>
                  </a:lnTo>
                  <a:close/>
                </a:path>
                <a:path w="6176645" h="1778635">
                  <a:moveTo>
                    <a:pt x="5721309" y="143367"/>
                  </a:moveTo>
                  <a:lnTo>
                    <a:pt x="5702054" y="143367"/>
                  </a:lnTo>
                  <a:lnTo>
                    <a:pt x="5694250" y="151126"/>
                  </a:lnTo>
                  <a:lnTo>
                    <a:pt x="5694250" y="170267"/>
                  </a:lnTo>
                  <a:lnTo>
                    <a:pt x="5702054" y="178026"/>
                  </a:lnTo>
                  <a:lnTo>
                    <a:pt x="5721309" y="178026"/>
                  </a:lnTo>
                  <a:lnTo>
                    <a:pt x="5729113" y="170267"/>
                  </a:lnTo>
                  <a:lnTo>
                    <a:pt x="5729113" y="151126"/>
                  </a:lnTo>
                  <a:lnTo>
                    <a:pt x="5721309" y="143367"/>
                  </a:lnTo>
                  <a:close/>
                </a:path>
                <a:path w="6176645" h="1778635">
                  <a:moveTo>
                    <a:pt x="4501112" y="143367"/>
                  </a:moveTo>
                  <a:lnTo>
                    <a:pt x="4481857" y="143367"/>
                  </a:lnTo>
                  <a:lnTo>
                    <a:pt x="4474053" y="151126"/>
                  </a:lnTo>
                  <a:lnTo>
                    <a:pt x="4474053" y="170267"/>
                  </a:lnTo>
                  <a:lnTo>
                    <a:pt x="4481857" y="178026"/>
                  </a:lnTo>
                  <a:lnTo>
                    <a:pt x="4501112" y="178026"/>
                  </a:lnTo>
                  <a:lnTo>
                    <a:pt x="4508916" y="170267"/>
                  </a:lnTo>
                  <a:lnTo>
                    <a:pt x="4508916" y="151126"/>
                  </a:lnTo>
                  <a:lnTo>
                    <a:pt x="4501112" y="143367"/>
                  </a:lnTo>
                  <a:close/>
                </a:path>
                <a:path w="6176645" h="1778635">
                  <a:moveTo>
                    <a:pt x="2066528" y="143367"/>
                  </a:moveTo>
                  <a:lnTo>
                    <a:pt x="2047275" y="143367"/>
                  </a:lnTo>
                  <a:lnTo>
                    <a:pt x="2039471" y="151126"/>
                  </a:lnTo>
                  <a:lnTo>
                    <a:pt x="2039471" y="170267"/>
                  </a:lnTo>
                  <a:lnTo>
                    <a:pt x="2047275" y="178026"/>
                  </a:lnTo>
                  <a:lnTo>
                    <a:pt x="2066528" y="178026"/>
                  </a:lnTo>
                  <a:lnTo>
                    <a:pt x="2074334" y="170267"/>
                  </a:lnTo>
                  <a:lnTo>
                    <a:pt x="2074334" y="151126"/>
                  </a:lnTo>
                  <a:lnTo>
                    <a:pt x="2066528" y="143367"/>
                  </a:lnTo>
                  <a:close/>
                </a:path>
                <a:path w="6176645" h="1778635">
                  <a:moveTo>
                    <a:pt x="782417" y="143367"/>
                  </a:moveTo>
                  <a:lnTo>
                    <a:pt x="763163" y="143367"/>
                  </a:lnTo>
                  <a:lnTo>
                    <a:pt x="755359" y="151126"/>
                  </a:lnTo>
                  <a:lnTo>
                    <a:pt x="755359" y="170267"/>
                  </a:lnTo>
                  <a:lnTo>
                    <a:pt x="763163" y="178026"/>
                  </a:lnTo>
                  <a:lnTo>
                    <a:pt x="782417" y="178026"/>
                  </a:lnTo>
                  <a:lnTo>
                    <a:pt x="790221" y="170267"/>
                  </a:lnTo>
                  <a:lnTo>
                    <a:pt x="790221" y="151126"/>
                  </a:lnTo>
                  <a:lnTo>
                    <a:pt x="782417" y="143367"/>
                  </a:lnTo>
                  <a:close/>
                </a:path>
                <a:path w="6176645" h="1778635">
                  <a:moveTo>
                    <a:pt x="364064" y="143367"/>
                  </a:moveTo>
                  <a:lnTo>
                    <a:pt x="344810" y="143367"/>
                  </a:lnTo>
                  <a:lnTo>
                    <a:pt x="337005" y="151126"/>
                  </a:lnTo>
                  <a:lnTo>
                    <a:pt x="337005" y="170267"/>
                  </a:lnTo>
                  <a:lnTo>
                    <a:pt x="344810" y="178026"/>
                  </a:lnTo>
                  <a:lnTo>
                    <a:pt x="364064" y="178026"/>
                  </a:lnTo>
                  <a:lnTo>
                    <a:pt x="371868" y="170267"/>
                  </a:lnTo>
                  <a:lnTo>
                    <a:pt x="371868" y="151126"/>
                  </a:lnTo>
                  <a:lnTo>
                    <a:pt x="364064" y="143367"/>
                  </a:lnTo>
                  <a:close/>
                </a:path>
                <a:path w="6176645" h="1778635">
                  <a:moveTo>
                    <a:pt x="4611510" y="137591"/>
                  </a:moveTo>
                  <a:lnTo>
                    <a:pt x="4592256" y="137591"/>
                  </a:lnTo>
                  <a:lnTo>
                    <a:pt x="4584451" y="145350"/>
                  </a:lnTo>
                  <a:lnTo>
                    <a:pt x="4584451" y="164490"/>
                  </a:lnTo>
                  <a:lnTo>
                    <a:pt x="4592256" y="172248"/>
                  </a:lnTo>
                  <a:lnTo>
                    <a:pt x="4611510" y="172248"/>
                  </a:lnTo>
                  <a:lnTo>
                    <a:pt x="4619315" y="164490"/>
                  </a:lnTo>
                  <a:lnTo>
                    <a:pt x="4619315" y="145350"/>
                  </a:lnTo>
                  <a:lnTo>
                    <a:pt x="4611510" y="137591"/>
                  </a:lnTo>
                  <a:close/>
                </a:path>
                <a:path w="6176645" h="1778635">
                  <a:moveTo>
                    <a:pt x="3129843" y="137591"/>
                  </a:moveTo>
                  <a:lnTo>
                    <a:pt x="3110589" y="137591"/>
                  </a:lnTo>
                  <a:lnTo>
                    <a:pt x="3102783" y="145350"/>
                  </a:lnTo>
                  <a:lnTo>
                    <a:pt x="3102783" y="164490"/>
                  </a:lnTo>
                  <a:lnTo>
                    <a:pt x="3110589" y="172248"/>
                  </a:lnTo>
                  <a:lnTo>
                    <a:pt x="3129843" y="172248"/>
                  </a:lnTo>
                  <a:lnTo>
                    <a:pt x="3137648" y="164490"/>
                  </a:lnTo>
                  <a:lnTo>
                    <a:pt x="3137648" y="145350"/>
                  </a:lnTo>
                  <a:lnTo>
                    <a:pt x="3129843" y="137591"/>
                  </a:lnTo>
                  <a:close/>
                </a:path>
                <a:path w="6176645" h="1778635">
                  <a:moveTo>
                    <a:pt x="4106001" y="126039"/>
                  </a:moveTo>
                  <a:lnTo>
                    <a:pt x="4086746" y="126039"/>
                  </a:lnTo>
                  <a:lnTo>
                    <a:pt x="4078942" y="133797"/>
                  </a:lnTo>
                  <a:lnTo>
                    <a:pt x="4078942" y="152938"/>
                  </a:lnTo>
                  <a:lnTo>
                    <a:pt x="4086746" y="160696"/>
                  </a:lnTo>
                  <a:lnTo>
                    <a:pt x="4106001" y="160696"/>
                  </a:lnTo>
                  <a:lnTo>
                    <a:pt x="4113805" y="152938"/>
                  </a:lnTo>
                  <a:lnTo>
                    <a:pt x="4113805" y="133797"/>
                  </a:lnTo>
                  <a:lnTo>
                    <a:pt x="4106001" y="126039"/>
                  </a:lnTo>
                  <a:close/>
                </a:path>
                <a:path w="6176645" h="1778635">
                  <a:moveTo>
                    <a:pt x="1032267" y="126039"/>
                  </a:moveTo>
                  <a:lnTo>
                    <a:pt x="1013012" y="126039"/>
                  </a:lnTo>
                  <a:lnTo>
                    <a:pt x="1005208" y="133797"/>
                  </a:lnTo>
                  <a:lnTo>
                    <a:pt x="1005208" y="152938"/>
                  </a:lnTo>
                  <a:lnTo>
                    <a:pt x="1013012" y="160696"/>
                  </a:lnTo>
                  <a:lnTo>
                    <a:pt x="1032267" y="160696"/>
                  </a:lnTo>
                  <a:lnTo>
                    <a:pt x="1040071" y="152938"/>
                  </a:lnTo>
                  <a:lnTo>
                    <a:pt x="1040071" y="133797"/>
                  </a:lnTo>
                  <a:lnTo>
                    <a:pt x="1032267" y="126039"/>
                  </a:lnTo>
                  <a:close/>
                </a:path>
                <a:path w="6176645" h="1778635">
                  <a:moveTo>
                    <a:pt x="4396524" y="114486"/>
                  </a:moveTo>
                  <a:lnTo>
                    <a:pt x="4377269" y="114486"/>
                  </a:lnTo>
                  <a:lnTo>
                    <a:pt x="4369465" y="122245"/>
                  </a:lnTo>
                  <a:lnTo>
                    <a:pt x="4369465" y="141385"/>
                  </a:lnTo>
                  <a:lnTo>
                    <a:pt x="4377269" y="149143"/>
                  </a:lnTo>
                  <a:lnTo>
                    <a:pt x="4396524" y="149143"/>
                  </a:lnTo>
                  <a:lnTo>
                    <a:pt x="4404328" y="141385"/>
                  </a:lnTo>
                  <a:lnTo>
                    <a:pt x="4404328" y="122245"/>
                  </a:lnTo>
                  <a:lnTo>
                    <a:pt x="4396524" y="114486"/>
                  </a:lnTo>
                  <a:close/>
                </a:path>
                <a:path w="6176645" h="1778635">
                  <a:moveTo>
                    <a:pt x="4228020" y="114486"/>
                  </a:moveTo>
                  <a:lnTo>
                    <a:pt x="4208766" y="114486"/>
                  </a:lnTo>
                  <a:lnTo>
                    <a:pt x="4200961" y="122245"/>
                  </a:lnTo>
                  <a:lnTo>
                    <a:pt x="4200961" y="141385"/>
                  </a:lnTo>
                  <a:lnTo>
                    <a:pt x="4208766" y="149143"/>
                  </a:lnTo>
                  <a:lnTo>
                    <a:pt x="4228020" y="149143"/>
                  </a:lnTo>
                  <a:lnTo>
                    <a:pt x="4235824" y="141385"/>
                  </a:lnTo>
                  <a:lnTo>
                    <a:pt x="4235824" y="122245"/>
                  </a:lnTo>
                  <a:lnTo>
                    <a:pt x="4228020" y="114486"/>
                  </a:lnTo>
                  <a:close/>
                </a:path>
                <a:path w="6176645" h="1778635">
                  <a:moveTo>
                    <a:pt x="5831707" y="108710"/>
                  </a:moveTo>
                  <a:lnTo>
                    <a:pt x="5812453" y="108710"/>
                  </a:lnTo>
                  <a:lnTo>
                    <a:pt x="5804648" y="116469"/>
                  </a:lnTo>
                  <a:lnTo>
                    <a:pt x="5804648" y="135609"/>
                  </a:lnTo>
                  <a:lnTo>
                    <a:pt x="5812453" y="143367"/>
                  </a:lnTo>
                  <a:lnTo>
                    <a:pt x="5831707" y="143367"/>
                  </a:lnTo>
                  <a:lnTo>
                    <a:pt x="5839512" y="135609"/>
                  </a:lnTo>
                  <a:lnTo>
                    <a:pt x="5839512" y="116469"/>
                  </a:lnTo>
                  <a:lnTo>
                    <a:pt x="5831707" y="108710"/>
                  </a:lnTo>
                  <a:close/>
                </a:path>
                <a:path w="6176645" h="1778635">
                  <a:moveTo>
                    <a:pt x="5047296" y="108710"/>
                  </a:moveTo>
                  <a:lnTo>
                    <a:pt x="5028040" y="108710"/>
                  </a:lnTo>
                  <a:lnTo>
                    <a:pt x="5020237" y="116469"/>
                  </a:lnTo>
                  <a:lnTo>
                    <a:pt x="5020237" y="135609"/>
                  </a:lnTo>
                  <a:lnTo>
                    <a:pt x="5028040" y="143367"/>
                  </a:lnTo>
                  <a:lnTo>
                    <a:pt x="5047296" y="143367"/>
                  </a:lnTo>
                  <a:lnTo>
                    <a:pt x="5055100" y="135609"/>
                  </a:lnTo>
                  <a:lnTo>
                    <a:pt x="5055100" y="116469"/>
                  </a:lnTo>
                  <a:lnTo>
                    <a:pt x="5047296" y="108710"/>
                  </a:lnTo>
                  <a:close/>
                </a:path>
                <a:path w="6176645" h="1778635">
                  <a:moveTo>
                    <a:pt x="2781216" y="108710"/>
                  </a:moveTo>
                  <a:lnTo>
                    <a:pt x="2761961" y="108710"/>
                  </a:lnTo>
                  <a:lnTo>
                    <a:pt x="2754156" y="116469"/>
                  </a:lnTo>
                  <a:lnTo>
                    <a:pt x="2754156" y="135609"/>
                  </a:lnTo>
                  <a:lnTo>
                    <a:pt x="2761961" y="143367"/>
                  </a:lnTo>
                  <a:lnTo>
                    <a:pt x="2781216" y="143367"/>
                  </a:lnTo>
                  <a:lnTo>
                    <a:pt x="2789020" y="135609"/>
                  </a:lnTo>
                  <a:lnTo>
                    <a:pt x="2789020" y="116469"/>
                  </a:lnTo>
                  <a:lnTo>
                    <a:pt x="2781216" y="108710"/>
                  </a:lnTo>
                  <a:close/>
                </a:path>
                <a:path w="6176645" h="1778635">
                  <a:moveTo>
                    <a:pt x="2670817" y="108710"/>
                  </a:moveTo>
                  <a:lnTo>
                    <a:pt x="2651563" y="108710"/>
                  </a:lnTo>
                  <a:lnTo>
                    <a:pt x="2643759" y="116469"/>
                  </a:lnTo>
                  <a:lnTo>
                    <a:pt x="2643759" y="135609"/>
                  </a:lnTo>
                  <a:lnTo>
                    <a:pt x="2651563" y="143367"/>
                  </a:lnTo>
                  <a:lnTo>
                    <a:pt x="2670817" y="143367"/>
                  </a:lnTo>
                  <a:lnTo>
                    <a:pt x="2678621" y="135609"/>
                  </a:lnTo>
                  <a:lnTo>
                    <a:pt x="2678621" y="116469"/>
                  </a:lnTo>
                  <a:lnTo>
                    <a:pt x="2670817" y="108710"/>
                  </a:lnTo>
                  <a:close/>
                </a:path>
                <a:path w="6176645" h="1778635">
                  <a:moveTo>
                    <a:pt x="5616721" y="102934"/>
                  </a:moveTo>
                  <a:lnTo>
                    <a:pt x="5597466" y="102934"/>
                  </a:lnTo>
                  <a:lnTo>
                    <a:pt x="5589662" y="110693"/>
                  </a:lnTo>
                  <a:lnTo>
                    <a:pt x="5589662" y="129833"/>
                  </a:lnTo>
                  <a:lnTo>
                    <a:pt x="5597466" y="137591"/>
                  </a:lnTo>
                  <a:lnTo>
                    <a:pt x="5616721" y="137591"/>
                  </a:lnTo>
                  <a:lnTo>
                    <a:pt x="5624525" y="129833"/>
                  </a:lnTo>
                  <a:lnTo>
                    <a:pt x="5624525" y="110693"/>
                  </a:lnTo>
                  <a:lnTo>
                    <a:pt x="5616721" y="102934"/>
                  </a:lnTo>
                  <a:close/>
                </a:path>
                <a:path w="6176645" h="1778635">
                  <a:moveTo>
                    <a:pt x="3931687" y="102934"/>
                  </a:moveTo>
                  <a:lnTo>
                    <a:pt x="3912433" y="102934"/>
                  </a:lnTo>
                  <a:lnTo>
                    <a:pt x="3904628" y="110693"/>
                  </a:lnTo>
                  <a:lnTo>
                    <a:pt x="3904628" y="129833"/>
                  </a:lnTo>
                  <a:lnTo>
                    <a:pt x="3912433" y="137591"/>
                  </a:lnTo>
                  <a:lnTo>
                    <a:pt x="3931687" y="137591"/>
                  </a:lnTo>
                  <a:lnTo>
                    <a:pt x="3939491" y="129833"/>
                  </a:lnTo>
                  <a:lnTo>
                    <a:pt x="3939491" y="110693"/>
                  </a:lnTo>
                  <a:lnTo>
                    <a:pt x="3931687" y="102934"/>
                  </a:lnTo>
                  <a:close/>
                </a:path>
                <a:path w="6176645" h="1778635">
                  <a:moveTo>
                    <a:pt x="3798046" y="102934"/>
                  </a:moveTo>
                  <a:lnTo>
                    <a:pt x="3778791" y="102934"/>
                  </a:lnTo>
                  <a:lnTo>
                    <a:pt x="3770986" y="110693"/>
                  </a:lnTo>
                  <a:lnTo>
                    <a:pt x="3770986" y="129833"/>
                  </a:lnTo>
                  <a:lnTo>
                    <a:pt x="3778791" y="137591"/>
                  </a:lnTo>
                  <a:lnTo>
                    <a:pt x="3798046" y="137591"/>
                  </a:lnTo>
                  <a:lnTo>
                    <a:pt x="3805850" y="129833"/>
                  </a:lnTo>
                  <a:lnTo>
                    <a:pt x="3805850" y="110693"/>
                  </a:lnTo>
                  <a:lnTo>
                    <a:pt x="3798046" y="102934"/>
                  </a:lnTo>
                  <a:close/>
                </a:path>
                <a:path w="6176645" h="1778635">
                  <a:moveTo>
                    <a:pt x="3246052" y="102934"/>
                  </a:moveTo>
                  <a:lnTo>
                    <a:pt x="3226798" y="102934"/>
                  </a:lnTo>
                  <a:lnTo>
                    <a:pt x="3218994" y="110693"/>
                  </a:lnTo>
                  <a:lnTo>
                    <a:pt x="3218994" y="129833"/>
                  </a:lnTo>
                  <a:lnTo>
                    <a:pt x="3226798" y="137591"/>
                  </a:lnTo>
                  <a:lnTo>
                    <a:pt x="3246052" y="137591"/>
                  </a:lnTo>
                  <a:lnTo>
                    <a:pt x="3253858" y="129833"/>
                  </a:lnTo>
                  <a:lnTo>
                    <a:pt x="3253858" y="110693"/>
                  </a:lnTo>
                  <a:lnTo>
                    <a:pt x="3246052" y="102934"/>
                  </a:lnTo>
                  <a:close/>
                </a:path>
                <a:path w="6176645" h="1778635">
                  <a:moveTo>
                    <a:pt x="1967751" y="102934"/>
                  </a:moveTo>
                  <a:lnTo>
                    <a:pt x="1948497" y="102934"/>
                  </a:lnTo>
                  <a:lnTo>
                    <a:pt x="1940693" y="110693"/>
                  </a:lnTo>
                  <a:lnTo>
                    <a:pt x="1940693" y="129833"/>
                  </a:lnTo>
                  <a:lnTo>
                    <a:pt x="1948497" y="137591"/>
                  </a:lnTo>
                  <a:lnTo>
                    <a:pt x="1967751" y="137591"/>
                  </a:lnTo>
                  <a:lnTo>
                    <a:pt x="1975556" y="129833"/>
                  </a:lnTo>
                  <a:lnTo>
                    <a:pt x="1975556" y="110693"/>
                  </a:lnTo>
                  <a:lnTo>
                    <a:pt x="1967751" y="102934"/>
                  </a:lnTo>
                  <a:close/>
                </a:path>
                <a:path w="6176645" h="1778635">
                  <a:moveTo>
                    <a:pt x="242045" y="102934"/>
                  </a:moveTo>
                  <a:lnTo>
                    <a:pt x="222791" y="102934"/>
                  </a:lnTo>
                  <a:lnTo>
                    <a:pt x="214986" y="110693"/>
                  </a:lnTo>
                  <a:lnTo>
                    <a:pt x="214986" y="129833"/>
                  </a:lnTo>
                  <a:lnTo>
                    <a:pt x="222791" y="137591"/>
                  </a:lnTo>
                  <a:lnTo>
                    <a:pt x="242045" y="137591"/>
                  </a:lnTo>
                  <a:lnTo>
                    <a:pt x="249849" y="129833"/>
                  </a:lnTo>
                  <a:lnTo>
                    <a:pt x="249849" y="110693"/>
                  </a:lnTo>
                  <a:lnTo>
                    <a:pt x="242045" y="102934"/>
                  </a:lnTo>
                  <a:close/>
                </a:path>
                <a:path w="6176645" h="1778635">
                  <a:moveTo>
                    <a:pt x="3646975" y="97158"/>
                  </a:moveTo>
                  <a:lnTo>
                    <a:pt x="3627719" y="97158"/>
                  </a:lnTo>
                  <a:lnTo>
                    <a:pt x="3619916" y="104915"/>
                  </a:lnTo>
                  <a:lnTo>
                    <a:pt x="3619916" y="124057"/>
                  </a:lnTo>
                  <a:lnTo>
                    <a:pt x="3627719" y="131815"/>
                  </a:lnTo>
                  <a:lnTo>
                    <a:pt x="3646975" y="131815"/>
                  </a:lnTo>
                  <a:lnTo>
                    <a:pt x="3654779" y="124057"/>
                  </a:lnTo>
                  <a:lnTo>
                    <a:pt x="3654779" y="104915"/>
                  </a:lnTo>
                  <a:lnTo>
                    <a:pt x="3646975" y="97158"/>
                  </a:lnTo>
                  <a:close/>
                </a:path>
                <a:path w="6176645" h="1778635">
                  <a:moveTo>
                    <a:pt x="1659797" y="97158"/>
                  </a:moveTo>
                  <a:lnTo>
                    <a:pt x="1640544" y="97158"/>
                  </a:lnTo>
                  <a:lnTo>
                    <a:pt x="1632738" y="104915"/>
                  </a:lnTo>
                  <a:lnTo>
                    <a:pt x="1632738" y="124057"/>
                  </a:lnTo>
                  <a:lnTo>
                    <a:pt x="1640544" y="131815"/>
                  </a:lnTo>
                  <a:lnTo>
                    <a:pt x="1659797" y="131815"/>
                  </a:lnTo>
                  <a:lnTo>
                    <a:pt x="1667601" y="124057"/>
                  </a:lnTo>
                  <a:lnTo>
                    <a:pt x="1667601" y="104915"/>
                  </a:lnTo>
                  <a:lnTo>
                    <a:pt x="1659797" y="97158"/>
                  </a:lnTo>
                  <a:close/>
                </a:path>
                <a:path w="6176645" h="1778635">
                  <a:moveTo>
                    <a:pt x="1531967" y="97158"/>
                  </a:moveTo>
                  <a:lnTo>
                    <a:pt x="1512713" y="97158"/>
                  </a:lnTo>
                  <a:lnTo>
                    <a:pt x="1504909" y="104915"/>
                  </a:lnTo>
                  <a:lnTo>
                    <a:pt x="1504909" y="124057"/>
                  </a:lnTo>
                  <a:lnTo>
                    <a:pt x="1512713" y="131815"/>
                  </a:lnTo>
                  <a:lnTo>
                    <a:pt x="1531967" y="131815"/>
                  </a:lnTo>
                  <a:lnTo>
                    <a:pt x="1539772" y="124057"/>
                  </a:lnTo>
                  <a:lnTo>
                    <a:pt x="1539772" y="104915"/>
                  </a:lnTo>
                  <a:lnTo>
                    <a:pt x="1531967" y="97158"/>
                  </a:lnTo>
                  <a:close/>
                </a:path>
                <a:path w="6176645" h="1778635">
                  <a:moveTo>
                    <a:pt x="5436596" y="85605"/>
                  </a:moveTo>
                  <a:lnTo>
                    <a:pt x="5417342" y="85605"/>
                  </a:lnTo>
                  <a:lnTo>
                    <a:pt x="5409538" y="93364"/>
                  </a:lnTo>
                  <a:lnTo>
                    <a:pt x="5409538" y="112505"/>
                  </a:lnTo>
                  <a:lnTo>
                    <a:pt x="5417342" y="120263"/>
                  </a:lnTo>
                  <a:lnTo>
                    <a:pt x="5436596" y="120263"/>
                  </a:lnTo>
                  <a:lnTo>
                    <a:pt x="5444401" y="112505"/>
                  </a:lnTo>
                  <a:lnTo>
                    <a:pt x="5444401" y="93364"/>
                  </a:lnTo>
                  <a:lnTo>
                    <a:pt x="5436596" y="85605"/>
                  </a:lnTo>
                  <a:close/>
                </a:path>
                <a:path w="6176645" h="1778635">
                  <a:moveTo>
                    <a:pt x="5250661" y="85605"/>
                  </a:moveTo>
                  <a:lnTo>
                    <a:pt x="5231406" y="85605"/>
                  </a:lnTo>
                  <a:lnTo>
                    <a:pt x="5223601" y="93364"/>
                  </a:lnTo>
                  <a:lnTo>
                    <a:pt x="5223601" y="112505"/>
                  </a:lnTo>
                  <a:lnTo>
                    <a:pt x="5231406" y="120263"/>
                  </a:lnTo>
                  <a:lnTo>
                    <a:pt x="5250661" y="120263"/>
                  </a:lnTo>
                  <a:lnTo>
                    <a:pt x="5258465" y="112505"/>
                  </a:lnTo>
                  <a:lnTo>
                    <a:pt x="5258465" y="93364"/>
                  </a:lnTo>
                  <a:lnTo>
                    <a:pt x="5250661" y="85605"/>
                  </a:lnTo>
                  <a:close/>
                </a:path>
                <a:path w="6176645" h="1778635">
                  <a:moveTo>
                    <a:pt x="2903236" y="85605"/>
                  </a:moveTo>
                  <a:lnTo>
                    <a:pt x="2883982" y="85605"/>
                  </a:lnTo>
                  <a:lnTo>
                    <a:pt x="2876177" y="93364"/>
                  </a:lnTo>
                  <a:lnTo>
                    <a:pt x="2876177" y="112505"/>
                  </a:lnTo>
                  <a:lnTo>
                    <a:pt x="2883982" y="120263"/>
                  </a:lnTo>
                  <a:lnTo>
                    <a:pt x="2903236" y="120263"/>
                  </a:lnTo>
                  <a:lnTo>
                    <a:pt x="2911040" y="112505"/>
                  </a:lnTo>
                  <a:lnTo>
                    <a:pt x="2911040" y="93364"/>
                  </a:lnTo>
                  <a:lnTo>
                    <a:pt x="2903236" y="85605"/>
                  </a:lnTo>
                  <a:close/>
                </a:path>
                <a:path w="6176645" h="1778635">
                  <a:moveTo>
                    <a:pt x="6168713" y="79828"/>
                  </a:moveTo>
                  <a:lnTo>
                    <a:pt x="6149459" y="79828"/>
                  </a:lnTo>
                  <a:lnTo>
                    <a:pt x="6141656" y="87588"/>
                  </a:lnTo>
                  <a:lnTo>
                    <a:pt x="6141656" y="106728"/>
                  </a:lnTo>
                  <a:lnTo>
                    <a:pt x="6149460" y="114486"/>
                  </a:lnTo>
                  <a:lnTo>
                    <a:pt x="6168715" y="114486"/>
                  </a:lnTo>
                  <a:lnTo>
                    <a:pt x="6176519" y="106728"/>
                  </a:lnTo>
                  <a:lnTo>
                    <a:pt x="6176519" y="87588"/>
                  </a:lnTo>
                  <a:lnTo>
                    <a:pt x="6168713" y="79828"/>
                  </a:lnTo>
                  <a:close/>
                </a:path>
                <a:path w="6176645" h="1778635">
                  <a:moveTo>
                    <a:pt x="6046694" y="79828"/>
                  </a:moveTo>
                  <a:lnTo>
                    <a:pt x="6027441" y="79828"/>
                  </a:lnTo>
                  <a:lnTo>
                    <a:pt x="6019636" y="87588"/>
                  </a:lnTo>
                  <a:lnTo>
                    <a:pt x="6019636" y="106728"/>
                  </a:lnTo>
                  <a:lnTo>
                    <a:pt x="6027441" y="114486"/>
                  </a:lnTo>
                  <a:lnTo>
                    <a:pt x="6046694" y="114486"/>
                  </a:lnTo>
                  <a:lnTo>
                    <a:pt x="6054498" y="106728"/>
                  </a:lnTo>
                  <a:lnTo>
                    <a:pt x="6054498" y="87588"/>
                  </a:lnTo>
                  <a:lnTo>
                    <a:pt x="6046694" y="79828"/>
                  </a:lnTo>
                  <a:close/>
                </a:path>
                <a:path w="6176645" h="1778635">
                  <a:moveTo>
                    <a:pt x="4733530" y="79828"/>
                  </a:moveTo>
                  <a:lnTo>
                    <a:pt x="4714276" y="79828"/>
                  </a:lnTo>
                  <a:lnTo>
                    <a:pt x="4706471" y="87588"/>
                  </a:lnTo>
                  <a:lnTo>
                    <a:pt x="4706471" y="106728"/>
                  </a:lnTo>
                  <a:lnTo>
                    <a:pt x="4714276" y="114486"/>
                  </a:lnTo>
                  <a:lnTo>
                    <a:pt x="4733530" y="114486"/>
                  </a:lnTo>
                  <a:lnTo>
                    <a:pt x="4741335" y="106728"/>
                  </a:lnTo>
                  <a:lnTo>
                    <a:pt x="4741335" y="87588"/>
                  </a:lnTo>
                  <a:lnTo>
                    <a:pt x="4733530" y="79828"/>
                  </a:lnTo>
                  <a:close/>
                </a:path>
                <a:path w="6176645" h="1778635">
                  <a:moveTo>
                    <a:pt x="3025255" y="79828"/>
                  </a:moveTo>
                  <a:lnTo>
                    <a:pt x="3006001" y="79828"/>
                  </a:lnTo>
                  <a:lnTo>
                    <a:pt x="2998196" y="87588"/>
                  </a:lnTo>
                  <a:lnTo>
                    <a:pt x="2998196" y="106728"/>
                  </a:lnTo>
                  <a:lnTo>
                    <a:pt x="3006001" y="114486"/>
                  </a:lnTo>
                  <a:lnTo>
                    <a:pt x="3025255" y="114486"/>
                  </a:lnTo>
                  <a:lnTo>
                    <a:pt x="3033059" y="106728"/>
                  </a:lnTo>
                  <a:lnTo>
                    <a:pt x="3033059" y="87588"/>
                  </a:lnTo>
                  <a:lnTo>
                    <a:pt x="3025255" y="79828"/>
                  </a:lnTo>
                  <a:close/>
                </a:path>
                <a:path w="6176645" h="1778635">
                  <a:moveTo>
                    <a:pt x="2542987" y="79828"/>
                  </a:moveTo>
                  <a:lnTo>
                    <a:pt x="2523732" y="79828"/>
                  </a:lnTo>
                  <a:lnTo>
                    <a:pt x="2515928" y="87588"/>
                  </a:lnTo>
                  <a:lnTo>
                    <a:pt x="2515928" y="106728"/>
                  </a:lnTo>
                  <a:lnTo>
                    <a:pt x="2523732" y="114486"/>
                  </a:lnTo>
                  <a:lnTo>
                    <a:pt x="2542987" y="114486"/>
                  </a:lnTo>
                  <a:lnTo>
                    <a:pt x="2550791" y="106728"/>
                  </a:lnTo>
                  <a:lnTo>
                    <a:pt x="2550791" y="87588"/>
                  </a:lnTo>
                  <a:lnTo>
                    <a:pt x="2542987" y="79828"/>
                  </a:lnTo>
                  <a:close/>
                </a:path>
                <a:path w="6176645" h="1778635">
                  <a:moveTo>
                    <a:pt x="1258874" y="79828"/>
                  </a:moveTo>
                  <a:lnTo>
                    <a:pt x="1239621" y="79828"/>
                  </a:lnTo>
                  <a:lnTo>
                    <a:pt x="1231816" y="87588"/>
                  </a:lnTo>
                  <a:lnTo>
                    <a:pt x="1231816" y="106728"/>
                  </a:lnTo>
                  <a:lnTo>
                    <a:pt x="1239621" y="114486"/>
                  </a:lnTo>
                  <a:lnTo>
                    <a:pt x="1258874" y="114486"/>
                  </a:lnTo>
                  <a:lnTo>
                    <a:pt x="1266680" y="106728"/>
                  </a:lnTo>
                  <a:lnTo>
                    <a:pt x="1266680" y="87588"/>
                  </a:lnTo>
                  <a:lnTo>
                    <a:pt x="1258874" y="79828"/>
                  </a:lnTo>
                  <a:close/>
                </a:path>
                <a:path w="6176645" h="1778635">
                  <a:moveTo>
                    <a:pt x="689449" y="79828"/>
                  </a:moveTo>
                  <a:lnTo>
                    <a:pt x="670196" y="79828"/>
                  </a:lnTo>
                  <a:lnTo>
                    <a:pt x="662391" y="87588"/>
                  </a:lnTo>
                  <a:lnTo>
                    <a:pt x="662391" y="106728"/>
                  </a:lnTo>
                  <a:lnTo>
                    <a:pt x="670196" y="114486"/>
                  </a:lnTo>
                  <a:lnTo>
                    <a:pt x="689449" y="114486"/>
                  </a:lnTo>
                  <a:lnTo>
                    <a:pt x="697254" y="106728"/>
                  </a:lnTo>
                  <a:lnTo>
                    <a:pt x="697254" y="87588"/>
                  </a:lnTo>
                  <a:lnTo>
                    <a:pt x="689449" y="79828"/>
                  </a:lnTo>
                  <a:close/>
                </a:path>
                <a:path w="6176645" h="1778635">
                  <a:moveTo>
                    <a:pt x="2252464" y="62500"/>
                  </a:moveTo>
                  <a:lnTo>
                    <a:pt x="2233209" y="62500"/>
                  </a:lnTo>
                  <a:lnTo>
                    <a:pt x="2225405" y="70258"/>
                  </a:lnTo>
                  <a:lnTo>
                    <a:pt x="2225405" y="89399"/>
                  </a:lnTo>
                  <a:lnTo>
                    <a:pt x="2233209" y="97158"/>
                  </a:lnTo>
                  <a:lnTo>
                    <a:pt x="2252464" y="97158"/>
                  </a:lnTo>
                  <a:lnTo>
                    <a:pt x="2260268" y="89399"/>
                  </a:lnTo>
                  <a:lnTo>
                    <a:pt x="2260268" y="70258"/>
                  </a:lnTo>
                  <a:lnTo>
                    <a:pt x="2252464" y="62500"/>
                  </a:lnTo>
                  <a:close/>
                </a:path>
                <a:path w="6176645" h="1778635">
                  <a:moveTo>
                    <a:pt x="555809" y="62500"/>
                  </a:moveTo>
                  <a:lnTo>
                    <a:pt x="536555" y="62500"/>
                  </a:lnTo>
                  <a:lnTo>
                    <a:pt x="528751" y="70258"/>
                  </a:lnTo>
                  <a:lnTo>
                    <a:pt x="528751" y="89399"/>
                  </a:lnTo>
                  <a:lnTo>
                    <a:pt x="536555" y="97158"/>
                  </a:lnTo>
                  <a:lnTo>
                    <a:pt x="555809" y="97158"/>
                  </a:lnTo>
                  <a:lnTo>
                    <a:pt x="563614" y="89399"/>
                  </a:lnTo>
                  <a:lnTo>
                    <a:pt x="563614" y="70258"/>
                  </a:lnTo>
                  <a:lnTo>
                    <a:pt x="555809" y="62500"/>
                  </a:lnTo>
                  <a:close/>
                </a:path>
                <a:path w="6176645" h="1778635">
                  <a:moveTo>
                    <a:pt x="27058" y="62500"/>
                  </a:moveTo>
                  <a:lnTo>
                    <a:pt x="7804" y="62500"/>
                  </a:lnTo>
                  <a:lnTo>
                    <a:pt x="0" y="70258"/>
                  </a:lnTo>
                  <a:lnTo>
                    <a:pt x="0" y="89399"/>
                  </a:lnTo>
                  <a:lnTo>
                    <a:pt x="7804" y="97158"/>
                  </a:lnTo>
                  <a:lnTo>
                    <a:pt x="27058" y="97158"/>
                  </a:lnTo>
                  <a:lnTo>
                    <a:pt x="34862" y="89399"/>
                  </a:lnTo>
                  <a:lnTo>
                    <a:pt x="34862" y="70258"/>
                  </a:lnTo>
                  <a:lnTo>
                    <a:pt x="27058" y="62500"/>
                  </a:lnTo>
                  <a:close/>
                </a:path>
                <a:path w="6176645" h="1778635">
                  <a:moveTo>
                    <a:pt x="4896223" y="56724"/>
                  </a:moveTo>
                  <a:lnTo>
                    <a:pt x="4876968" y="56724"/>
                  </a:lnTo>
                  <a:lnTo>
                    <a:pt x="4869166" y="64482"/>
                  </a:lnTo>
                  <a:lnTo>
                    <a:pt x="4869166" y="83623"/>
                  </a:lnTo>
                  <a:lnTo>
                    <a:pt x="4876968" y="91381"/>
                  </a:lnTo>
                  <a:lnTo>
                    <a:pt x="4896223" y="91381"/>
                  </a:lnTo>
                  <a:lnTo>
                    <a:pt x="4904027" y="83623"/>
                  </a:lnTo>
                  <a:lnTo>
                    <a:pt x="4904027" y="64482"/>
                  </a:lnTo>
                  <a:lnTo>
                    <a:pt x="4896223" y="56724"/>
                  </a:lnTo>
                  <a:close/>
                </a:path>
                <a:path w="6176645" h="1778635">
                  <a:moveTo>
                    <a:pt x="3385503" y="56724"/>
                  </a:moveTo>
                  <a:lnTo>
                    <a:pt x="3366249" y="56724"/>
                  </a:lnTo>
                  <a:lnTo>
                    <a:pt x="3358446" y="64482"/>
                  </a:lnTo>
                  <a:lnTo>
                    <a:pt x="3358446" y="83623"/>
                  </a:lnTo>
                  <a:lnTo>
                    <a:pt x="3366249" y="91381"/>
                  </a:lnTo>
                  <a:lnTo>
                    <a:pt x="3385503" y="91381"/>
                  </a:lnTo>
                  <a:lnTo>
                    <a:pt x="3393309" y="83623"/>
                  </a:lnTo>
                  <a:lnTo>
                    <a:pt x="3393309" y="64482"/>
                  </a:lnTo>
                  <a:lnTo>
                    <a:pt x="3385503" y="56724"/>
                  </a:lnTo>
                  <a:close/>
                </a:path>
                <a:path w="6176645" h="1778635">
                  <a:moveTo>
                    <a:pt x="1409947" y="56724"/>
                  </a:moveTo>
                  <a:lnTo>
                    <a:pt x="1390693" y="56724"/>
                  </a:lnTo>
                  <a:lnTo>
                    <a:pt x="1382889" y="64482"/>
                  </a:lnTo>
                  <a:lnTo>
                    <a:pt x="1382889" y="83623"/>
                  </a:lnTo>
                  <a:lnTo>
                    <a:pt x="1390693" y="91381"/>
                  </a:lnTo>
                  <a:lnTo>
                    <a:pt x="1409947" y="91381"/>
                  </a:lnTo>
                  <a:lnTo>
                    <a:pt x="1417751" y="83623"/>
                  </a:lnTo>
                  <a:lnTo>
                    <a:pt x="1417751" y="64482"/>
                  </a:lnTo>
                  <a:lnTo>
                    <a:pt x="1409947" y="56724"/>
                  </a:lnTo>
                  <a:close/>
                </a:path>
                <a:path w="6176645" h="1778635">
                  <a:moveTo>
                    <a:pt x="2130445" y="45173"/>
                  </a:moveTo>
                  <a:lnTo>
                    <a:pt x="2111190" y="45173"/>
                  </a:lnTo>
                  <a:lnTo>
                    <a:pt x="2103386" y="52932"/>
                  </a:lnTo>
                  <a:lnTo>
                    <a:pt x="2103386" y="72072"/>
                  </a:lnTo>
                  <a:lnTo>
                    <a:pt x="2111190" y="79830"/>
                  </a:lnTo>
                  <a:lnTo>
                    <a:pt x="2130445" y="79830"/>
                  </a:lnTo>
                  <a:lnTo>
                    <a:pt x="2138249" y="72072"/>
                  </a:lnTo>
                  <a:lnTo>
                    <a:pt x="2138249" y="52932"/>
                  </a:lnTo>
                  <a:lnTo>
                    <a:pt x="2130445" y="45173"/>
                  </a:lnTo>
                  <a:close/>
                </a:path>
                <a:path w="6176645" h="1778635">
                  <a:moveTo>
                    <a:pt x="4297746" y="39396"/>
                  </a:moveTo>
                  <a:lnTo>
                    <a:pt x="4278491" y="39396"/>
                  </a:lnTo>
                  <a:lnTo>
                    <a:pt x="4270687" y="47155"/>
                  </a:lnTo>
                  <a:lnTo>
                    <a:pt x="4270687" y="66296"/>
                  </a:lnTo>
                  <a:lnTo>
                    <a:pt x="4278491" y="74054"/>
                  </a:lnTo>
                  <a:lnTo>
                    <a:pt x="4297746" y="74054"/>
                  </a:lnTo>
                  <a:lnTo>
                    <a:pt x="4305550" y="66296"/>
                  </a:lnTo>
                  <a:lnTo>
                    <a:pt x="4305550" y="47155"/>
                  </a:lnTo>
                  <a:lnTo>
                    <a:pt x="4297746" y="39396"/>
                  </a:lnTo>
                  <a:close/>
                </a:path>
                <a:path w="6176645" h="1778635">
                  <a:moveTo>
                    <a:pt x="3507524" y="39396"/>
                  </a:moveTo>
                  <a:lnTo>
                    <a:pt x="3488269" y="39396"/>
                  </a:lnTo>
                  <a:lnTo>
                    <a:pt x="3480464" y="47155"/>
                  </a:lnTo>
                  <a:lnTo>
                    <a:pt x="3480464" y="66296"/>
                  </a:lnTo>
                  <a:lnTo>
                    <a:pt x="3488269" y="74054"/>
                  </a:lnTo>
                  <a:lnTo>
                    <a:pt x="3507524" y="74054"/>
                  </a:lnTo>
                  <a:lnTo>
                    <a:pt x="3515328" y="66296"/>
                  </a:lnTo>
                  <a:lnTo>
                    <a:pt x="3515328" y="47155"/>
                  </a:lnTo>
                  <a:lnTo>
                    <a:pt x="3507524" y="39396"/>
                  </a:lnTo>
                  <a:close/>
                </a:path>
                <a:path w="6176645" h="1778635">
                  <a:moveTo>
                    <a:pt x="1776006" y="39396"/>
                  </a:moveTo>
                  <a:lnTo>
                    <a:pt x="1756751" y="39396"/>
                  </a:lnTo>
                  <a:lnTo>
                    <a:pt x="1748947" y="47155"/>
                  </a:lnTo>
                  <a:lnTo>
                    <a:pt x="1748947" y="66296"/>
                  </a:lnTo>
                  <a:lnTo>
                    <a:pt x="1756751" y="74054"/>
                  </a:lnTo>
                  <a:lnTo>
                    <a:pt x="1776006" y="74054"/>
                  </a:lnTo>
                  <a:lnTo>
                    <a:pt x="1783810" y="66296"/>
                  </a:lnTo>
                  <a:lnTo>
                    <a:pt x="1783810" y="47155"/>
                  </a:lnTo>
                  <a:lnTo>
                    <a:pt x="1776006" y="39396"/>
                  </a:lnTo>
                  <a:close/>
                </a:path>
                <a:path w="6176645" h="1778635">
                  <a:moveTo>
                    <a:pt x="5756172" y="33620"/>
                  </a:moveTo>
                  <a:lnTo>
                    <a:pt x="5736917" y="33620"/>
                  </a:lnTo>
                  <a:lnTo>
                    <a:pt x="5729113" y="41379"/>
                  </a:lnTo>
                  <a:lnTo>
                    <a:pt x="5729113" y="60519"/>
                  </a:lnTo>
                  <a:lnTo>
                    <a:pt x="5736917" y="68277"/>
                  </a:lnTo>
                  <a:lnTo>
                    <a:pt x="5756172" y="68277"/>
                  </a:lnTo>
                  <a:lnTo>
                    <a:pt x="5763976" y="60519"/>
                  </a:lnTo>
                  <a:lnTo>
                    <a:pt x="5763976" y="41379"/>
                  </a:lnTo>
                  <a:lnTo>
                    <a:pt x="5756172" y="33620"/>
                  </a:lnTo>
                  <a:close/>
                </a:path>
                <a:path w="6176645" h="1778635">
                  <a:moveTo>
                    <a:pt x="5541185" y="33620"/>
                  </a:moveTo>
                  <a:lnTo>
                    <a:pt x="5521929" y="33620"/>
                  </a:lnTo>
                  <a:lnTo>
                    <a:pt x="5514125" y="41379"/>
                  </a:lnTo>
                  <a:lnTo>
                    <a:pt x="5514125" y="60519"/>
                  </a:lnTo>
                  <a:lnTo>
                    <a:pt x="5521929" y="68277"/>
                  </a:lnTo>
                  <a:lnTo>
                    <a:pt x="5541185" y="68277"/>
                  </a:lnTo>
                  <a:lnTo>
                    <a:pt x="5548989" y="60519"/>
                  </a:lnTo>
                  <a:lnTo>
                    <a:pt x="5548989" y="41379"/>
                  </a:lnTo>
                  <a:lnTo>
                    <a:pt x="5541185" y="33620"/>
                  </a:lnTo>
                  <a:close/>
                </a:path>
                <a:path w="6176645" h="1778635">
                  <a:moveTo>
                    <a:pt x="1142665" y="33620"/>
                  </a:moveTo>
                  <a:lnTo>
                    <a:pt x="1123412" y="33620"/>
                  </a:lnTo>
                  <a:lnTo>
                    <a:pt x="1115608" y="41379"/>
                  </a:lnTo>
                  <a:lnTo>
                    <a:pt x="1115608" y="60519"/>
                  </a:lnTo>
                  <a:lnTo>
                    <a:pt x="1123412" y="68277"/>
                  </a:lnTo>
                  <a:lnTo>
                    <a:pt x="1142665" y="68277"/>
                  </a:lnTo>
                  <a:lnTo>
                    <a:pt x="1150471" y="60519"/>
                  </a:lnTo>
                  <a:lnTo>
                    <a:pt x="1150471" y="41379"/>
                  </a:lnTo>
                  <a:lnTo>
                    <a:pt x="1142665" y="33620"/>
                  </a:lnTo>
                  <a:close/>
                </a:path>
                <a:path w="6176645" h="1778635">
                  <a:moveTo>
                    <a:pt x="916057" y="33620"/>
                  </a:moveTo>
                  <a:lnTo>
                    <a:pt x="896804" y="33620"/>
                  </a:lnTo>
                  <a:lnTo>
                    <a:pt x="889000" y="41379"/>
                  </a:lnTo>
                  <a:lnTo>
                    <a:pt x="889000" y="60519"/>
                  </a:lnTo>
                  <a:lnTo>
                    <a:pt x="896804" y="68277"/>
                  </a:lnTo>
                  <a:lnTo>
                    <a:pt x="916057" y="68277"/>
                  </a:lnTo>
                  <a:lnTo>
                    <a:pt x="923862" y="60519"/>
                  </a:lnTo>
                  <a:lnTo>
                    <a:pt x="923862" y="41379"/>
                  </a:lnTo>
                  <a:lnTo>
                    <a:pt x="916057" y="33620"/>
                  </a:lnTo>
                  <a:close/>
                </a:path>
                <a:path w="6176645" h="1778635">
                  <a:moveTo>
                    <a:pt x="422169" y="33620"/>
                  </a:moveTo>
                  <a:lnTo>
                    <a:pt x="402915" y="33620"/>
                  </a:lnTo>
                  <a:lnTo>
                    <a:pt x="395110" y="41379"/>
                  </a:lnTo>
                  <a:lnTo>
                    <a:pt x="395110" y="60519"/>
                  </a:lnTo>
                  <a:lnTo>
                    <a:pt x="402915" y="68277"/>
                  </a:lnTo>
                  <a:lnTo>
                    <a:pt x="422169" y="68277"/>
                  </a:lnTo>
                  <a:lnTo>
                    <a:pt x="429973" y="60519"/>
                  </a:lnTo>
                  <a:lnTo>
                    <a:pt x="429973" y="41379"/>
                  </a:lnTo>
                  <a:lnTo>
                    <a:pt x="422169" y="33620"/>
                  </a:lnTo>
                  <a:close/>
                </a:path>
                <a:path w="6176645" h="1778635">
                  <a:moveTo>
                    <a:pt x="5953728" y="27843"/>
                  </a:moveTo>
                  <a:lnTo>
                    <a:pt x="5934473" y="27843"/>
                  </a:lnTo>
                  <a:lnTo>
                    <a:pt x="5926669" y="35603"/>
                  </a:lnTo>
                  <a:lnTo>
                    <a:pt x="5926669" y="54743"/>
                  </a:lnTo>
                  <a:lnTo>
                    <a:pt x="5934473" y="62501"/>
                  </a:lnTo>
                  <a:lnTo>
                    <a:pt x="5953728" y="62501"/>
                  </a:lnTo>
                  <a:lnTo>
                    <a:pt x="5961532" y="54743"/>
                  </a:lnTo>
                  <a:lnTo>
                    <a:pt x="5961532" y="35603"/>
                  </a:lnTo>
                  <a:lnTo>
                    <a:pt x="5953728" y="27843"/>
                  </a:lnTo>
                  <a:close/>
                </a:path>
                <a:path w="6176645" h="1778635">
                  <a:moveTo>
                    <a:pt x="4628942" y="27843"/>
                  </a:moveTo>
                  <a:lnTo>
                    <a:pt x="4609688" y="27843"/>
                  </a:lnTo>
                  <a:lnTo>
                    <a:pt x="4601884" y="35603"/>
                  </a:lnTo>
                  <a:lnTo>
                    <a:pt x="4601884" y="54743"/>
                  </a:lnTo>
                  <a:lnTo>
                    <a:pt x="4609688" y="62501"/>
                  </a:lnTo>
                  <a:lnTo>
                    <a:pt x="4628942" y="62501"/>
                  </a:lnTo>
                  <a:lnTo>
                    <a:pt x="4636747" y="54743"/>
                  </a:lnTo>
                  <a:lnTo>
                    <a:pt x="4636747" y="35603"/>
                  </a:lnTo>
                  <a:lnTo>
                    <a:pt x="4628942" y="27843"/>
                  </a:lnTo>
                  <a:close/>
                </a:path>
                <a:path w="6176645" h="1778635">
                  <a:moveTo>
                    <a:pt x="2380293" y="27843"/>
                  </a:moveTo>
                  <a:lnTo>
                    <a:pt x="2361039" y="27843"/>
                  </a:lnTo>
                  <a:lnTo>
                    <a:pt x="2353235" y="35603"/>
                  </a:lnTo>
                  <a:lnTo>
                    <a:pt x="2353235" y="54743"/>
                  </a:lnTo>
                  <a:lnTo>
                    <a:pt x="2361039" y="62501"/>
                  </a:lnTo>
                  <a:lnTo>
                    <a:pt x="2380293" y="62501"/>
                  </a:lnTo>
                  <a:lnTo>
                    <a:pt x="2388097" y="54743"/>
                  </a:lnTo>
                  <a:lnTo>
                    <a:pt x="2388097" y="35603"/>
                  </a:lnTo>
                  <a:lnTo>
                    <a:pt x="2380293" y="27843"/>
                  </a:lnTo>
                  <a:close/>
                </a:path>
                <a:path w="6176645" h="1778635">
                  <a:moveTo>
                    <a:pt x="154887" y="27843"/>
                  </a:moveTo>
                  <a:lnTo>
                    <a:pt x="135634" y="27843"/>
                  </a:lnTo>
                  <a:lnTo>
                    <a:pt x="127829" y="35603"/>
                  </a:lnTo>
                  <a:lnTo>
                    <a:pt x="127829" y="54743"/>
                  </a:lnTo>
                  <a:lnTo>
                    <a:pt x="135634" y="62501"/>
                  </a:lnTo>
                  <a:lnTo>
                    <a:pt x="154887" y="62501"/>
                  </a:lnTo>
                  <a:lnTo>
                    <a:pt x="162693" y="54743"/>
                  </a:lnTo>
                  <a:lnTo>
                    <a:pt x="162693" y="35603"/>
                  </a:lnTo>
                  <a:lnTo>
                    <a:pt x="154887" y="27843"/>
                  </a:lnTo>
                  <a:close/>
                </a:path>
                <a:path w="6176645" h="1778635">
                  <a:moveTo>
                    <a:pt x="4146674" y="22067"/>
                  </a:moveTo>
                  <a:lnTo>
                    <a:pt x="4127419" y="22067"/>
                  </a:lnTo>
                  <a:lnTo>
                    <a:pt x="4119615" y="29825"/>
                  </a:lnTo>
                  <a:lnTo>
                    <a:pt x="4119615" y="48967"/>
                  </a:lnTo>
                  <a:lnTo>
                    <a:pt x="4127419" y="56725"/>
                  </a:lnTo>
                  <a:lnTo>
                    <a:pt x="4146674" y="56725"/>
                  </a:lnTo>
                  <a:lnTo>
                    <a:pt x="4154479" y="48967"/>
                  </a:lnTo>
                  <a:lnTo>
                    <a:pt x="4154479" y="29825"/>
                  </a:lnTo>
                  <a:lnTo>
                    <a:pt x="4146674" y="22067"/>
                  </a:lnTo>
                  <a:close/>
                </a:path>
                <a:path w="6176645" h="1778635">
                  <a:moveTo>
                    <a:pt x="4018845" y="22067"/>
                  </a:moveTo>
                  <a:lnTo>
                    <a:pt x="3999589" y="22067"/>
                  </a:lnTo>
                  <a:lnTo>
                    <a:pt x="3991786" y="29825"/>
                  </a:lnTo>
                  <a:lnTo>
                    <a:pt x="3991786" y="48967"/>
                  </a:lnTo>
                  <a:lnTo>
                    <a:pt x="3999589" y="56725"/>
                  </a:lnTo>
                  <a:lnTo>
                    <a:pt x="4018845" y="56725"/>
                  </a:lnTo>
                  <a:lnTo>
                    <a:pt x="4026649" y="48967"/>
                  </a:lnTo>
                  <a:lnTo>
                    <a:pt x="4026649" y="29825"/>
                  </a:lnTo>
                  <a:lnTo>
                    <a:pt x="4018845" y="22067"/>
                  </a:lnTo>
                  <a:close/>
                </a:path>
                <a:path w="6176645" h="1778635">
                  <a:moveTo>
                    <a:pt x="796640" y="22067"/>
                  </a:moveTo>
                  <a:lnTo>
                    <a:pt x="790221" y="22067"/>
                  </a:lnTo>
                  <a:lnTo>
                    <a:pt x="778601" y="33620"/>
                  </a:lnTo>
                  <a:lnTo>
                    <a:pt x="779696" y="37936"/>
                  </a:lnTo>
                  <a:lnTo>
                    <a:pt x="783457" y="40345"/>
                  </a:lnTo>
                  <a:lnTo>
                    <a:pt x="790601" y="39391"/>
                  </a:lnTo>
                  <a:lnTo>
                    <a:pt x="801843" y="33620"/>
                  </a:lnTo>
                  <a:lnTo>
                    <a:pt x="801843" y="27240"/>
                  </a:lnTo>
                  <a:lnTo>
                    <a:pt x="796640" y="22067"/>
                  </a:lnTo>
                  <a:close/>
                </a:path>
                <a:path w="6176645" h="1778635">
                  <a:moveTo>
                    <a:pt x="5320388" y="16291"/>
                  </a:moveTo>
                  <a:lnTo>
                    <a:pt x="5301133" y="16291"/>
                  </a:lnTo>
                  <a:lnTo>
                    <a:pt x="5293329" y="24049"/>
                  </a:lnTo>
                  <a:lnTo>
                    <a:pt x="5293329" y="43191"/>
                  </a:lnTo>
                  <a:lnTo>
                    <a:pt x="5301133" y="50949"/>
                  </a:lnTo>
                  <a:lnTo>
                    <a:pt x="5320388" y="50949"/>
                  </a:lnTo>
                  <a:lnTo>
                    <a:pt x="5328192" y="43191"/>
                  </a:lnTo>
                  <a:lnTo>
                    <a:pt x="5328192" y="24049"/>
                  </a:lnTo>
                  <a:lnTo>
                    <a:pt x="5320388" y="16291"/>
                  </a:lnTo>
                  <a:close/>
                </a:path>
                <a:path w="6176645" h="1778635">
                  <a:moveTo>
                    <a:pt x="5157694" y="16291"/>
                  </a:moveTo>
                  <a:lnTo>
                    <a:pt x="5138439" y="16291"/>
                  </a:lnTo>
                  <a:lnTo>
                    <a:pt x="5130636" y="24049"/>
                  </a:lnTo>
                  <a:lnTo>
                    <a:pt x="5130636" y="43191"/>
                  </a:lnTo>
                  <a:lnTo>
                    <a:pt x="5138439" y="50949"/>
                  </a:lnTo>
                  <a:lnTo>
                    <a:pt x="5157694" y="50949"/>
                  </a:lnTo>
                  <a:lnTo>
                    <a:pt x="5165498" y="43191"/>
                  </a:lnTo>
                  <a:lnTo>
                    <a:pt x="5165498" y="24049"/>
                  </a:lnTo>
                  <a:lnTo>
                    <a:pt x="5157694" y="16291"/>
                  </a:lnTo>
                  <a:close/>
                </a:path>
                <a:path w="6176645" h="1778635">
                  <a:moveTo>
                    <a:pt x="4489491" y="16291"/>
                  </a:moveTo>
                  <a:lnTo>
                    <a:pt x="4470237" y="16291"/>
                  </a:lnTo>
                  <a:lnTo>
                    <a:pt x="4462433" y="24049"/>
                  </a:lnTo>
                  <a:lnTo>
                    <a:pt x="4462433" y="43191"/>
                  </a:lnTo>
                  <a:lnTo>
                    <a:pt x="4470237" y="50949"/>
                  </a:lnTo>
                  <a:lnTo>
                    <a:pt x="4489491" y="50949"/>
                  </a:lnTo>
                  <a:lnTo>
                    <a:pt x="4497296" y="43191"/>
                  </a:lnTo>
                  <a:lnTo>
                    <a:pt x="4497296" y="24049"/>
                  </a:lnTo>
                  <a:lnTo>
                    <a:pt x="4489491" y="16291"/>
                  </a:lnTo>
                  <a:close/>
                </a:path>
                <a:path w="6176645" h="1778635">
                  <a:moveTo>
                    <a:pt x="3129843" y="16291"/>
                  </a:moveTo>
                  <a:lnTo>
                    <a:pt x="3110589" y="16291"/>
                  </a:lnTo>
                  <a:lnTo>
                    <a:pt x="3102783" y="24049"/>
                  </a:lnTo>
                  <a:lnTo>
                    <a:pt x="3102783" y="43191"/>
                  </a:lnTo>
                  <a:lnTo>
                    <a:pt x="3110589" y="50949"/>
                  </a:lnTo>
                  <a:lnTo>
                    <a:pt x="3129843" y="50949"/>
                  </a:lnTo>
                  <a:lnTo>
                    <a:pt x="3137648" y="43191"/>
                  </a:lnTo>
                  <a:lnTo>
                    <a:pt x="3137648" y="24049"/>
                  </a:lnTo>
                  <a:lnTo>
                    <a:pt x="3129843" y="16291"/>
                  </a:lnTo>
                  <a:close/>
                </a:path>
                <a:path w="6176645" h="1778635">
                  <a:moveTo>
                    <a:pt x="3861962" y="10515"/>
                  </a:moveTo>
                  <a:lnTo>
                    <a:pt x="3842707" y="10515"/>
                  </a:lnTo>
                  <a:lnTo>
                    <a:pt x="3834903" y="18272"/>
                  </a:lnTo>
                  <a:lnTo>
                    <a:pt x="3834903" y="37415"/>
                  </a:lnTo>
                  <a:lnTo>
                    <a:pt x="3842707" y="45173"/>
                  </a:lnTo>
                  <a:lnTo>
                    <a:pt x="3861962" y="45173"/>
                  </a:lnTo>
                  <a:lnTo>
                    <a:pt x="3869766" y="37415"/>
                  </a:lnTo>
                  <a:lnTo>
                    <a:pt x="3869766" y="18272"/>
                  </a:lnTo>
                  <a:lnTo>
                    <a:pt x="3861962" y="10515"/>
                  </a:lnTo>
                  <a:close/>
                </a:path>
                <a:path w="6176645" h="1778635">
                  <a:moveTo>
                    <a:pt x="1014836" y="10515"/>
                  </a:moveTo>
                  <a:lnTo>
                    <a:pt x="995582" y="10515"/>
                  </a:lnTo>
                  <a:lnTo>
                    <a:pt x="987778" y="18272"/>
                  </a:lnTo>
                  <a:lnTo>
                    <a:pt x="987778" y="37415"/>
                  </a:lnTo>
                  <a:lnTo>
                    <a:pt x="995582" y="45173"/>
                  </a:lnTo>
                  <a:lnTo>
                    <a:pt x="1014836" y="45173"/>
                  </a:lnTo>
                  <a:lnTo>
                    <a:pt x="1022640" y="37415"/>
                  </a:lnTo>
                  <a:lnTo>
                    <a:pt x="1022640" y="18272"/>
                  </a:lnTo>
                  <a:lnTo>
                    <a:pt x="1014836" y="10515"/>
                  </a:lnTo>
                  <a:close/>
                </a:path>
                <a:path w="6176645" h="1778635">
                  <a:moveTo>
                    <a:pt x="311769" y="10515"/>
                  </a:moveTo>
                  <a:lnTo>
                    <a:pt x="292516" y="10515"/>
                  </a:lnTo>
                  <a:lnTo>
                    <a:pt x="284711" y="18272"/>
                  </a:lnTo>
                  <a:lnTo>
                    <a:pt x="284711" y="37415"/>
                  </a:lnTo>
                  <a:lnTo>
                    <a:pt x="292516" y="45173"/>
                  </a:lnTo>
                  <a:lnTo>
                    <a:pt x="311769" y="45173"/>
                  </a:lnTo>
                  <a:lnTo>
                    <a:pt x="319575" y="37415"/>
                  </a:lnTo>
                  <a:lnTo>
                    <a:pt x="319575" y="18272"/>
                  </a:lnTo>
                  <a:lnTo>
                    <a:pt x="311769" y="10515"/>
                  </a:lnTo>
                  <a:close/>
                </a:path>
                <a:path w="6176645" h="1778635">
                  <a:moveTo>
                    <a:pt x="3722510" y="4739"/>
                  </a:moveTo>
                  <a:lnTo>
                    <a:pt x="3703256" y="4739"/>
                  </a:lnTo>
                  <a:lnTo>
                    <a:pt x="3695452" y="12498"/>
                  </a:lnTo>
                  <a:lnTo>
                    <a:pt x="3695452" y="31638"/>
                  </a:lnTo>
                  <a:lnTo>
                    <a:pt x="3703256" y="39396"/>
                  </a:lnTo>
                  <a:lnTo>
                    <a:pt x="3722510" y="39396"/>
                  </a:lnTo>
                  <a:lnTo>
                    <a:pt x="3730315" y="31638"/>
                  </a:lnTo>
                  <a:lnTo>
                    <a:pt x="3730315" y="12498"/>
                  </a:lnTo>
                  <a:lnTo>
                    <a:pt x="3722510" y="4739"/>
                  </a:lnTo>
                  <a:close/>
                </a:path>
                <a:path w="6176645" h="1778635">
                  <a:moveTo>
                    <a:pt x="3286726" y="4739"/>
                  </a:moveTo>
                  <a:lnTo>
                    <a:pt x="3267472" y="4739"/>
                  </a:lnTo>
                  <a:lnTo>
                    <a:pt x="3259668" y="12498"/>
                  </a:lnTo>
                  <a:lnTo>
                    <a:pt x="3259668" y="31638"/>
                  </a:lnTo>
                  <a:lnTo>
                    <a:pt x="3267472" y="39396"/>
                  </a:lnTo>
                  <a:lnTo>
                    <a:pt x="3286726" y="39396"/>
                  </a:lnTo>
                  <a:lnTo>
                    <a:pt x="3294531" y="31638"/>
                  </a:lnTo>
                  <a:lnTo>
                    <a:pt x="3294531" y="12498"/>
                  </a:lnTo>
                  <a:lnTo>
                    <a:pt x="3286726" y="4739"/>
                  </a:lnTo>
                  <a:close/>
                </a:path>
                <a:path w="6176645" h="1778635">
                  <a:moveTo>
                    <a:pt x="5027476" y="0"/>
                  </a:moveTo>
                  <a:lnTo>
                    <a:pt x="5001376" y="0"/>
                  </a:lnTo>
                  <a:lnTo>
                    <a:pt x="4996995" y="10514"/>
                  </a:lnTo>
                  <a:lnTo>
                    <a:pt x="4996995" y="20085"/>
                  </a:lnTo>
                  <a:lnTo>
                    <a:pt x="5004799" y="27843"/>
                  </a:lnTo>
                  <a:lnTo>
                    <a:pt x="5014426" y="27843"/>
                  </a:lnTo>
                  <a:lnTo>
                    <a:pt x="5021143" y="26317"/>
                  </a:lnTo>
                  <a:lnTo>
                    <a:pt x="5026204" y="21453"/>
                  </a:lnTo>
                  <a:lnTo>
                    <a:pt x="5028639" y="12823"/>
                  </a:lnTo>
                  <a:lnTo>
                    <a:pt x="5027476" y="0"/>
                  </a:lnTo>
                  <a:close/>
                </a:path>
                <a:path w="6176645" h="1778635">
                  <a:moveTo>
                    <a:pt x="3613673" y="0"/>
                  </a:moveTo>
                  <a:lnTo>
                    <a:pt x="3579675" y="0"/>
                  </a:lnTo>
                  <a:lnTo>
                    <a:pt x="3596674" y="16291"/>
                  </a:lnTo>
                  <a:lnTo>
                    <a:pt x="3601488" y="16291"/>
                  </a:lnTo>
                  <a:lnTo>
                    <a:pt x="3605846" y="14352"/>
                  </a:lnTo>
                  <a:lnTo>
                    <a:pt x="3613673" y="0"/>
                  </a:lnTo>
                  <a:close/>
                </a:path>
                <a:path w="6176645" h="1778635">
                  <a:moveTo>
                    <a:pt x="2846692" y="0"/>
                  </a:moveTo>
                  <a:lnTo>
                    <a:pt x="2812693" y="0"/>
                  </a:lnTo>
                  <a:lnTo>
                    <a:pt x="2829693" y="16291"/>
                  </a:lnTo>
                  <a:lnTo>
                    <a:pt x="2834507" y="16291"/>
                  </a:lnTo>
                  <a:lnTo>
                    <a:pt x="2838865" y="14352"/>
                  </a:lnTo>
                  <a:lnTo>
                    <a:pt x="2846692" y="0"/>
                  </a:lnTo>
                  <a:close/>
                </a:path>
                <a:path w="6176645" h="1778635">
                  <a:moveTo>
                    <a:pt x="2736295" y="0"/>
                  </a:moveTo>
                  <a:lnTo>
                    <a:pt x="2702295" y="0"/>
                  </a:lnTo>
                  <a:lnTo>
                    <a:pt x="2719294" y="16291"/>
                  </a:lnTo>
                  <a:lnTo>
                    <a:pt x="2724109" y="16291"/>
                  </a:lnTo>
                  <a:lnTo>
                    <a:pt x="2728466" y="14352"/>
                  </a:lnTo>
                  <a:lnTo>
                    <a:pt x="2736295" y="0"/>
                  </a:lnTo>
                  <a:close/>
                </a:path>
                <a:path w="6176645" h="1778635">
                  <a:moveTo>
                    <a:pt x="2618543" y="0"/>
                  </a:moveTo>
                  <a:lnTo>
                    <a:pt x="2587628" y="0"/>
                  </a:lnTo>
                  <a:lnTo>
                    <a:pt x="2585653" y="4739"/>
                  </a:lnTo>
                  <a:lnTo>
                    <a:pt x="2585653" y="14309"/>
                  </a:lnTo>
                  <a:lnTo>
                    <a:pt x="2593459" y="22067"/>
                  </a:lnTo>
                  <a:lnTo>
                    <a:pt x="2603084" y="22067"/>
                  </a:lnTo>
                  <a:lnTo>
                    <a:pt x="2609839" y="20631"/>
                  </a:lnTo>
                  <a:lnTo>
                    <a:pt x="2615164" y="16399"/>
                  </a:lnTo>
                  <a:lnTo>
                    <a:pt x="2618314" y="9484"/>
                  </a:lnTo>
                  <a:lnTo>
                    <a:pt x="2618543" y="0"/>
                  </a:lnTo>
                  <a:close/>
                </a:path>
                <a:path w="6176645" h="1778635">
                  <a:moveTo>
                    <a:pt x="2490712" y="0"/>
                  </a:moveTo>
                  <a:lnTo>
                    <a:pt x="2459799" y="0"/>
                  </a:lnTo>
                  <a:lnTo>
                    <a:pt x="2457824" y="4739"/>
                  </a:lnTo>
                  <a:lnTo>
                    <a:pt x="2457824" y="14309"/>
                  </a:lnTo>
                  <a:lnTo>
                    <a:pt x="2465627" y="22067"/>
                  </a:lnTo>
                  <a:lnTo>
                    <a:pt x="2475255" y="22067"/>
                  </a:lnTo>
                  <a:lnTo>
                    <a:pt x="2482010" y="20631"/>
                  </a:lnTo>
                  <a:lnTo>
                    <a:pt x="2487335" y="16399"/>
                  </a:lnTo>
                  <a:lnTo>
                    <a:pt x="2490484" y="9484"/>
                  </a:lnTo>
                  <a:lnTo>
                    <a:pt x="2490712" y="0"/>
                  </a:lnTo>
                  <a:close/>
                </a:path>
                <a:path w="6176645" h="1778635">
                  <a:moveTo>
                    <a:pt x="2006038" y="0"/>
                  </a:moveTo>
                  <a:lnTo>
                    <a:pt x="1979937" y="0"/>
                  </a:lnTo>
                  <a:lnTo>
                    <a:pt x="1975556" y="10514"/>
                  </a:lnTo>
                  <a:lnTo>
                    <a:pt x="1975556" y="20085"/>
                  </a:lnTo>
                  <a:lnTo>
                    <a:pt x="1983360" y="27843"/>
                  </a:lnTo>
                  <a:lnTo>
                    <a:pt x="1992986" y="27843"/>
                  </a:lnTo>
                  <a:lnTo>
                    <a:pt x="1999703" y="26317"/>
                  </a:lnTo>
                  <a:lnTo>
                    <a:pt x="2004765" y="21453"/>
                  </a:lnTo>
                  <a:lnTo>
                    <a:pt x="2007201" y="12823"/>
                  </a:lnTo>
                  <a:lnTo>
                    <a:pt x="2006038" y="0"/>
                  </a:lnTo>
                  <a:close/>
                </a:path>
                <a:path w="6176645" h="1778635">
                  <a:moveTo>
                    <a:pt x="1873484" y="0"/>
                  </a:moveTo>
                  <a:lnTo>
                    <a:pt x="1868450" y="0"/>
                  </a:lnTo>
                  <a:lnTo>
                    <a:pt x="1853537" y="16291"/>
                  </a:lnTo>
                  <a:lnTo>
                    <a:pt x="1853537" y="25862"/>
                  </a:lnTo>
                  <a:lnTo>
                    <a:pt x="1861341" y="33620"/>
                  </a:lnTo>
                  <a:lnTo>
                    <a:pt x="1880594" y="33620"/>
                  </a:lnTo>
                  <a:lnTo>
                    <a:pt x="1888399" y="25862"/>
                  </a:lnTo>
                  <a:lnTo>
                    <a:pt x="1888399" y="11507"/>
                  </a:lnTo>
                  <a:lnTo>
                    <a:pt x="1886449" y="7175"/>
                  </a:lnTo>
                  <a:lnTo>
                    <a:pt x="1873484" y="0"/>
                  </a:lnTo>
                  <a:close/>
                </a:path>
                <a:path w="6176645" h="1778635">
                  <a:moveTo>
                    <a:pt x="1672979" y="0"/>
                  </a:moveTo>
                  <a:lnTo>
                    <a:pt x="1638981" y="0"/>
                  </a:lnTo>
                  <a:lnTo>
                    <a:pt x="1655980" y="16291"/>
                  </a:lnTo>
                  <a:lnTo>
                    <a:pt x="1660794" y="16291"/>
                  </a:lnTo>
                  <a:lnTo>
                    <a:pt x="1665152" y="14352"/>
                  </a:lnTo>
                  <a:lnTo>
                    <a:pt x="1672979" y="0"/>
                  </a:lnTo>
                  <a:close/>
                </a:path>
                <a:path w="6176645" h="1778635">
                  <a:moveTo>
                    <a:pt x="1568391" y="0"/>
                  </a:moveTo>
                  <a:lnTo>
                    <a:pt x="1534392" y="0"/>
                  </a:lnTo>
                  <a:lnTo>
                    <a:pt x="1551391" y="16291"/>
                  </a:lnTo>
                  <a:lnTo>
                    <a:pt x="1556205" y="16291"/>
                  </a:lnTo>
                  <a:lnTo>
                    <a:pt x="1560563" y="14352"/>
                  </a:lnTo>
                  <a:lnTo>
                    <a:pt x="1568391" y="0"/>
                  </a:lnTo>
                  <a:close/>
                </a:path>
                <a:path w="6176645" h="1778635">
                  <a:moveTo>
                    <a:pt x="1318541" y="0"/>
                  </a:moveTo>
                  <a:lnTo>
                    <a:pt x="1284544" y="0"/>
                  </a:lnTo>
                  <a:lnTo>
                    <a:pt x="1301542" y="16291"/>
                  </a:lnTo>
                  <a:lnTo>
                    <a:pt x="1306356" y="16291"/>
                  </a:lnTo>
                  <a:lnTo>
                    <a:pt x="1310714" y="14352"/>
                  </a:lnTo>
                  <a:lnTo>
                    <a:pt x="1318541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39" y="2390400"/>
              <a:ext cx="610235" cy="1421130"/>
            </a:xfrm>
            <a:custGeom>
              <a:avLst/>
              <a:gdLst/>
              <a:ahLst/>
              <a:cxnLst/>
              <a:rect l="l" t="t" r="r" b="b"/>
              <a:pathLst>
                <a:path w="610235" h="1421129">
                  <a:moveTo>
                    <a:pt x="0" y="0"/>
                  </a:moveTo>
                  <a:lnTo>
                    <a:pt x="0" y="1420919"/>
                  </a:lnTo>
                  <a:lnTo>
                    <a:pt x="7722" y="1418997"/>
                  </a:lnTo>
                  <a:lnTo>
                    <a:pt x="57540" y="1399063"/>
                  </a:lnTo>
                  <a:lnTo>
                    <a:pt x="105359" y="1374333"/>
                  </a:lnTo>
                  <a:lnTo>
                    <a:pt x="150536" y="1345265"/>
                  </a:lnTo>
                  <a:lnTo>
                    <a:pt x="192423" y="1312318"/>
                  </a:lnTo>
                  <a:lnTo>
                    <a:pt x="230374" y="1275952"/>
                  </a:lnTo>
                  <a:lnTo>
                    <a:pt x="262279" y="1239790"/>
                  </a:lnTo>
                  <a:lnTo>
                    <a:pt x="291382" y="1201669"/>
                  </a:lnTo>
                  <a:lnTo>
                    <a:pt x="317725" y="1161750"/>
                  </a:lnTo>
                  <a:lnTo>
                    <a:pt x="341348" y="1120197"/>
                  </a:lnTo>
                  <a:lnTo>
                    <a:pt x="362292" y="1077169"/>
                  </a:lnTo>
                  <a:lnTo>
                    <a:pt x="380597" y="1032828"/>
                  </a:lnTo>
                  <a:lnTo>
                    <a:pt x="399405" y="977993"/>
                  </a:lnTo>
                  <a:lnTo>
                    <a:pt x="406747" y="950394"/>
                  </a:lnTo>
                  <a:lnTo>
                    <a:pt x="415015" y="921604"/>
                  </a:lnTo>
                  <a:lnTo>
                    <a:pt x="425894" y="894114"/>
                  </a:lnTo>
                  <a:lnTo>
                    <a:pt x="439383" y="867922"/>
                  </a:lnTo>
                  <a:lnTo>
                    <a:pt x="455483" y="843029"/>
                  </a:lnTo>
                  <a:lnTo>
                    <a:pt x="456643" y="843029"/>
                  </a:lnTo>
                  <a:lnTo>
                    <a:pt x="456643" y="841875"/>
                  </a:lnTo>
                  <a:lnTo>
                    <a:pt x="520419" y="759011"/>
                  </a:lnTo>
                  <a:lnTo>
                    <a:pt x="551647" y="715173"/>
                  </a:lnTo>
                  <a:lnTo>
                    <a:pt x="578909" y="669604"/>
                  </a:lnTo>
                  <a:lnTo>
                    <a:pt x="599275" y="622496"/>
                  </a:lnTo>
                  <a:lnTo>
                    <a:pt x="609809" y="574041"/>
                  </a:lnTo>
                  <a:lnTo>
                    <a:pt x="609691" y="523539"/>
                  </a:lnTo>
                  <a:lnTo>
                    <a:pt x="600741" y="473261"/>
                  </a:lnTo>
                  <a:lnTo>
                    <a:pt x="583992" y="424395"/>
                  </a:lnTo>
                  <a:lnTo>
                    <a:pt x="560473" y="378126"/>
                  </a:lnTo>
                  <a:lnTo>
                    <a:pt x="531217" y="335640"/>
                  </a:lnTo>
                  <a:lnTo>
                    <a:pt x="497255" y="298126"/>
                  </a:lnTo>
                  <a:lnTo>
                    <a:pt x="459726" y="267335"/>
                  </a:lnTo>
                  <a:lnTo>
                    <a:pt x="419425" y="242284"/>
                  </a:lnTo>
                  <a:lnTo>
                    <a:pt x="376868" y="221787"/>
                  </a:lnTo>
                  <a:lnTo>
                    <a:pt x="332571" y="204657"/>
                  </a:lnTo>
                  <a:lnTo>
                    <a:pt x="287049" y="189708"/>
                  </a:lnTo>
                  <a:lnTo>
                    <a:pt x="240817" y="175754"/>
                  </a:lnTo>
                  <a:lnTo>
                    <a:pt x="210693" y="139179"/>
                  </a:lnTo>
                  <a:lnTo>
                    <a:pt x="177772" y="104778"/>
                  </a:lnTo>
                  <a:lnTo>
                    <a:pt x="142079" y="73324"/>
                  </a:lnTo>
                  <a:lnTo>
                    <a:pt x="103636" y="45587"/>
                  </a:lnTo>
                  <a:lnTo>
                    <a:pt x="62467" y="22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794593" y="0"/>
              <a:ext cx="2423160" cy="1343025"/>
            </a:xfrm>
            <a:custGeom>
              <a:avLst/>
              <a:gdLst/>
              <a:ahLst/>
              <a:cxnLst/>
              <a:rect l="l" t="t" r="r" b="b"/>
              <a:pathLst>
                <a:path w="2423160" h="1343025">
                  <a:moveTo>
                    <a:pt x="2421406" y="0"/>
                  </a:moveTo>
                  <a:lnTo>
                    <a:pt x="29605" y="0"/>
                  </a:lnTo>
                  <a:lnTo>
                    <a:pt x="29928" y="6833"/>
                  </a:lnTo>
                  <a:lnTo>
                    <a:pt x="36841" y="55660"/>
                  </a:lnTo>
                  <a:lnTo>
                    <a:pt x="45653" y="104427"/>
                  </a:lnTo>
                  <a:lnTo>
                    <a:pt x="55877" y="153190"/>
                  </a:lnTo>
                  <a:lnTo>
                    <a:pt x="67028" y="202007"/>
                  </a:lnTo>
                  <a:lnTo>
                    <a:pt x="78619" y="250932"/>
                  </a:lnTo>
                  <a:lnTo>
                    <a:pt x="60292" y="297290"/>
                  </a:lnTo>
                  <a:lnTo>
                    <a:pt x="43904" y="344595"/>
                  </a:lnTo>
                  <a:lnTo>
                    <a:pt x="29710" y="392690"/>
                  </a:lnTo>
                  <a:lnTo>
                    <a:pt x="17967" y="441418"/>
                  </a:lnTo>
                  <a:lnTo>
                    <a:pt x="8931" y="490622"/>
                  </a:lnTo>
                  <a:lnTo>
                    <a:pt x="2856" y="540145"/>
                  </a:lnTo>
                  <a:lnTo>
                    <a:pt x="0" y="589828"/>
                  </a:lnTo>
                  <a:lnTo>
                    <a:pt x="617" y="639515"/>
                  </a:lnTo>
                  <a:lnTo>
                    <a:pt x="4964" y="689048"/>
                  </a:lnTo>
                  <a:lnTo>
                    <a:pt x="13296" y="738271"/>
                  </a:lnTo>
                  <a:lnTo>
                    <a:pt x="25870" y="787025"/>
                  </a:lnTo>
                  <a:lnTo>
                    <a:pt x="41125" y="831927"/>
                  </a:lnTo>
                  <a:lnTo>
                    <a:pt x="59891" y="875581"/>
                  </a:lnTo>
                  <a:lnTo>
                    <a:pt x="81922" y="917898"/>
                  </a:lnTo>
                  <a:lnTo>
                    <a:pt x="106973" y="958791"/>
                  </a:lnTo>
                  <a:lnTo>
                    <a:pt x="134800" y="998172"/>
                  </a:lnTo>
                  <a:lnTo>
                    <a:pt x="165157" y="1035952"/>
                  </a:lnTo>
                  <a:lnTo>
                    <a:pt x="197801" y="1072046"/>
                  </a:lnTo>
                  <a:lnTo>
                    <a:pt x="232485" y="1106363"/>
                  </a:lnTo>
                  <a:lnTo>
                    <a:pt x="268966" y="1138818"/>
                  </a:lnTo>
                  <a:lnTo>
                    <a:pt x="306998" y="1169322"/>
                  </a:lnTo>
                  <a:lnTo>
                    <a:pt x="346336" y="1197788"/>
                  </a:lnTo>
                  <a:lnTo>
                    <a:pt x="386736" y="1224127"/>
                  </a:lnTo>
                  <a:lnTo>
                    <a:pt x="427953" y="1248251"/>
                  </a:lnTo>
                  <a:lnTo>
                    <a:pt x="469741" y="1270074"/>
                  </a:lnTo>
                  <a:lnTo>
                    <a:pt x="512408" y="1290635"/>
                  </a:lnTo>
                  <a:lnTo>
                    <a:pt x="557482" y="1309368"/>
                  </a:lnTo>
                  <a:lnTo>
                    <a:pt x="604306" y="1325067"/>
                  </a:lnTo>
                  <a:lnTo>
                    <a:pt x="652220" y="1336528"/>
                  </a:lnTo>
                  <a:lnTo>
                    <a:pt x="700565" y="1342545"/>
                  </a:lnTo>
                  <a:lnTo>
                    <a:pt x="748684" y="1341915"/>
                  </a:lnTo>
                  <a:lnTo>
                    <a:pt x="795917" y="1333432"/>
                  </a:lnTo>
                  <a:lnTo>
                    <a:pt x="847887" y="1314568"/>
                  </a:lnTo>
                  <a:lnTo>
                    <a:pt x="887845" y="1287969"/>
                  </a:lnTo>
                  <a:lnTo>
                    <a:pt x="919908" y="1255589"/>
                  </a:lnTo>
                  <a:lnTo>
                    <a:pt x="948194" y="1219383"/>
                  </a:lnTo>
                  <a:lnTo>
                    <a:pt x="976819" y="1181307"/>
                  </a:lnTo>
                  <a:lnTo>
                    <a:pt x="1009902" y="1143314"/>
                  </a:lnTo>
                  <a:lnTo>
                    <a:pt x="1047011" y="1112472"/>
                  </a:lnTo>
                  <a:lnTo>
                    <a:pt x="1090851" y="1085117"/>
                  </a:lnTo>
                  <a:lnTo>
                    <a:pt x="1138567" y="1060772"/>
                  </a:lnTo>
                  <a:lnTo>
                    <a:pt x="1187305" y="1038958"/>
                  </a:lnTo>
                  <a:lnTo>
                    <a:pt x="1234212" y="1019199"/>
                  </a:lnTo>
                  <a:lnTo>
                    <a:pt x="1284409" y="999520"/>
                  </a:lnTo>
                  <a:lnTo>
                    <a:pt x="1335314" y="980306"/>
                  </a:lnTo>
                  <a:lnTo>
                    <a:pt x="1386598" y="961744"/>
                  </a:lnTo>
                  <a:lnTo>
                    <a:pt x="1437932" y="944024"/>
                  </a:lnTo>
                  <a:lnTo>
                    <a:pt x="1482602" y="928926"/>
                  </a:lnTo>
                  <a:lnTo>
                    <a:pt x="1527628" y="913207"/>
                  </a:lnTo>
                  <a:lnTo>
                    <a:pt x="1572890" y="896808"/>
                  </a:lnTo>
                  <a:lnTo>
                    <a:pt x="1618263" y="879671"/>
                  </a:lnTo>
                  <a:lnTo>
                    <a:pt x="1663626" y="861740"/>
                  </a:lnTo>
                  <a:lnTo>
                    <a:pt x="1708855" y="842955"/>
                  </a:lnTo>
                  <a:lnTo>
                    <a:pt x="1753827" y="823259"/>
                  </a:lnTo>
                  <a:lnTo>
                    <a:pt x="1798420" y="802594"/>
                  </a:lnTo>
                  <a:lnTo>
                    <a:pt x="1842510" y="780903"/>
                  </a:lnTo>
                  <a:lnTo>
                    <a:pt x="1885976" y="758127"/>
                  </a:lnTo>
                  <a:lnTo>
                    <a:pt x="1928694" y="734209"/>
                  </a:lnTo>
                  <a:lnTo>
                    <a:pt x="1970542" y="709091"/>
                  </a:lnTo>
                  <a:lnTo>
                    <a:pt x="2011396" y="682715"/>
                  </a:lnTo>
                  <a:lnTo>
                    <a:pt x="2051134" y="655024"/>
                  </a:lnTo>
                  <a:lnTo>
                    <a:pt x="2089632" y="625958"/>
                  </a:lnTo>
                  <a:lnTo>
                    <a:pt x="2126770" y="595462"/>
                  </a:lnTo>
                  <a:lnTo>
                    <a:pt x="2162422" y="563476"/>
                  </a:lnTo>
                  <a:lnTo>
                    <a:pt x="2196467" y="529943"/>
                  </a:lnTo>
                  <a:lnTo>
                    <a:pt x="2228782" y="494806"/>
                  </a:lnTo>
                  <a:lnTo>
                    <a:pt x="2259244" y="458006"/>
                  </a:lnTo>
                  <a:lnTo>
                    <a:pt x="2287730" y="419485"/>
                  </a:lnTo>
                  <a:lnTo>
                    <a:pt x="2314118" y="379186"/>
                  </a:lnTo>
                  <a:lnTo>
                    <a:pt x="2338284" y="337051"/>
                  </a:lnTo>
                  <a:lnTo>
                    <a:pt x="2360106" y="293022"/>
                  </a:lnTo>
                  <a:lnTo>
                    <a:pt x="2379461" y="247041"/>
                  </a:lnTo>
                  <a:lnTo>
                    <a:pt x="2396226" y="199050"/>
                  </a:lnTo>
                  <a:lnTo>
                    <a:pt x="2407182" y="159230"/>
                  </a:lnTo>
                  <a:lnTo>
                    <a:pt x="2415230" y="119773"/>
                  </a:lnTo>
                  <a:lnTo>
                    <a:pt x="2420461" y="80719"/>
                  </a:lnTo>
                  <a:lnTo>
                    <a:pt x="2422966" y="42110"/>
                  </a:lnTo>
                  <a:lnTo>
                    <a:pt x="2421406" y="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10948344" y="0"/>
            <a:ext cx="1241425" cy="2620645"/>
          </a:xfrm>
          <a:custGeom>
            <a:avLst/>
            <a:gdLst/>
            <a:ahLst/>
            <a:cxnLst/>
            <a:rect l="l" t="t" r="r" b="b"/>
            <a:pathLst>
              <a:path w="1241425" h="2620645">
                <a:moveTo>
                  <a:pt x="1241254" y="0"/>
                </a:moveTo>
                <a:lnTo>
                  <a:pt x="48032" y="0"/>
                </a:lnTo>
                <a:lnTo>
                  <a:pt x="44674" y="16328"/>
                </a:lnTo>
                <a:lnTo>
                  <a:pt x="44292" y="70149"/>
                </a:lnTo>
                <a:lnTo>
                  <a:pt x="53807" y="119330"/>
                </a:lnTo>
                <a:lnTo>
                  <a:pt x="70086" y="166011"/>
                </a:lnTo>
                <a:lnTo>
                  <a:pt x="110394" y="260438"/>
                </a:lnTo>
                <a:lnTo>
                  <a:pt x="128156" y="312464"/>
                </a:lnTo>
                <a:lnTo>
                  <a:pt x="137385" y="361168"/>
                </a:lnTo>
                <a:lnTo>
                  <a:pt x="140819" y="413693"/>
                </a:lnTo>
                <a:lnTo>
                  <a:pt x="139783" y="468440"/>
                </a:lnTo>
                <a:lnTo>
                  <a:pt x="135605" y="523812"/>
                </a:lnTo>
                <a:lnTo>
                  <a:pt x="129611" y="578212"/>
                </a:lnTo>
                <a:lnTo>
                  <a:pt x="123128" y="630041"/>
                </a:lnTo>
                <a:lnTo>
                  <a:pt x="115285" y="682814"/>
                </a:lnTo>
                <a:lnTo>
                  <a:pt x="106839" y="735947"/>
                </a:lnTo>
                <a:lnTo>
                  <a:pt x="97789" y="789200"/>
                </a:lnTo>
                <a:lnTo>
                  <a:pt x="88136" y="842333"/>
                </a:lnTo>
                <a:lnTo>
                  <a:pt x="77880" y="895106"/>
                </a:lnTo>
                <a:lnTo>
                  <a:pt x="68847" y="940150"/>
                </a:lnTo>
                <a:lnTo>
                  <a:pt x="60075" y="985685"/>
                </a:lnTo>
                <a:lnTo>
                  <a:pt x="51634" y="1031664"/>
                </a:lnTo>
                <a:lnTo>
                  <a:pt x="43591" y="1078040"/>
                </a:lnTo>
                <a:lnTo>
                  <a:pt x="36013" y="1124766"/>
                </a:lnTo>
                <a:lnTo>
                  <a:pt x="28970" y="1171796"/>
                </a:lnTo>
                <a:lnTo>
                  <a:pt x="22528" y="1219083"/>
                </a:lnTo>
                <a:lnTo>
                  <a:pt x="16756" y="1266579"/>
                </a:lnTo>
                <a:lnTo>
                  <a:pt x="11722" y="1314239"/>
                </a:lnTo>
                <a:lnTo>
                  <a:pt x="7494" y="1362015"/>
                </a:lnTo>
                <a:lnTo>
                  <a:pt x="4140" y="1409861"/>
                </a:lnTo>
                <a:lnTo>
                  <a:pt x="1727" y="1457730"/>
                </a:lnTo>
                <a:lnTo>
                  <a:pt x="324" y="1505575"/>
                </a:lnTo>
                <a:lnTo>
                  <a:pt x="0" y="1553350"/>
                </a:lnTo>
                <a:lnTo>
                  <a:pt x="820" y="1601007"/>
                </a:lnTo>
                <a:lnTo>
                  <a:pt x="2855" y="1648500"/>
                </a:lnTo>
                <a:lnTo>
                  <a:pt x="6172" y="1695783"/>
                </a:lnTo>
                <a:lnTo>
                  <a:pt x="10838" y="1742807"/>
                </a:lnTo>
                <a:lnTo>
                  <a:pt x="16922" y="1789528"/>
                </a:lnTo>
                <a:lnTo>
                  <a:pt x="24492" y="1835897"/>
                </a:lnTo>
                <a:lnTo>
                  <a:pt x="33616" y="1881868"/>
                </a:lnTo>
                <a:lnTo>
                  <a:pt x="44361" y="1927395"/>
                </a:lnTo>
                <a:lnTo>
                  <a:pt x="56796" y="1972430"/>
                </a:lnTo>
                <a:lnTo>
                  <a:pt x="70989" y="2016928"/>
                </a:lnTo>
                <a:lnTo>
                  <a:pt x="87007" y="2060840"/>
                </a:lnTo>
                <a:lnTo>
                  <a:pt x="104920" y="2104121"/>
                </a:lnTo>
                <a:lnTo>
                  <a:pt x="124794" y="2146723"/>
                </a:lnTo>
                <a:lnTo>
                  <a:pt x="146697" y="2188600"/>
                </a:lnTo>
                <a:lnTo>
                  <a:pt x="170699" y="2229705"/>
                </a:lnTo>
                <a:lnTo>
                  <a:pt x="196866" y="2269991"/>
                </a:lnTo>
                <a:lnTo>
                  <a:pt x="225267" y="2309412"/>
                </a:lnTo>
                <a:lnTo>
                  <a:pt x="255969" y="2347920"/>
                </a:lnTo>
                <a:lnTo>
                  <a:pt x="289041" y="2385470"/>
                </a:lnTo>
                <a:lnTo>
                  <a:pt x="325370" y="2421987"/>
                </a:lnTo>
                <a:lnTo>
                  <a:pt x="363114" y="2455163"/>
                </a:lnTo>
                <a:lnTo>
                  <a:pt x="402173" y="2485068"/>
                </a:lnTo>
                <a:lnTo>
                  <a:pt x="442445" y="2511775"/>
                </a:lnTo>
                <a:lnTo>
                  <a:pt x="483829" y="2535355"/>
                </a:lnTo>
                <a:lnTo>
                  <a:pt x="526224" y="2555882"/>
                </a:lnTo>
                <a:lnTo>
                  <a:pt x="569529" y="2573425"/>
                </a:lnTo>
                <a:lnTo>
                  <a:pt x="613642" y="2588058"/>
                </a:lnTo>
                <a:lnTo>
                  <a:pt x="658462" y="2599852"/>
                </a:lnTo>
                <a:lnTo>
                  <a:pt x="703887" y="2608879"/>
                </a:lnTo>
                <a:lnTo>
                  <a:pt x="749817" y="2615211"/>
                </a:lnTo>
                <a:lnTo>
                  <a:pt x="796151" y="2618920"/>
                </a:lnTo>
                <a:lnTo>
                  <a:pt x="842786" y="2620078"/>
                </a:lnTo>
                <a:lnTo>
                  <a:pt x="889622" y="2618756"/>
                </a:lnTo>
                <a:lnTo>
                  <a:pt x="936557" y="2615026"/>
                </a:lnTo>
                <a:lnTo>
                  <a:pt x="983491" y="2608962"/>
                </a:lnTo>
                <a:lnTo>
                  <a:pt x="1030322" y="2600633"/>
                </a:lnTo>
                <a:lnTo>
                  <a:pt x="1076948" y="2590112"/>
                </a:lnTo>
                <a:lnTo>
                  <a:pt x="1123268" y="2577472"/>
                </a:lnTo>
                <a:lnTo>
                  <a:pt x="1169182" y="2562783"/>
                </a:lnTo>
                <a:lnTo>
                  <a:pt x="1241254" y="2531205"/>
                </a:lnTo>
                <a:lnTo>
                  <a:pt x="1241254" y="0"/>
                </a:lnTo>
                <a:close/>
              </a:path>
            </a:pathLst>
          </a:custGeom>
          <a:solidFill>
            <a:srgbClr val="FFFFFF">
              <a:alpha val="101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9" y="0"/>
            <a:ext cx="1577047" cy="97948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63539" y="2395220"/>
            <a:ext cx="3088640" cy="208026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521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Purpose</a:t>
            </a:r>
            <a:r>
              <a:rPr kumimoji="0" sz="4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and </a:t>
            </a:r>
            <a:r>
              <a:rPr kumimoji="0" sz="4800" b="0" i="0" u="none" strike="noStrike" kern="1200" cap="none" spc="-10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success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criteria</a:t>
            </a:r>
            <a:r>
              <a:rPr kumimoji="0" sz="4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(1)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73299" y="252304"/>
            <a:ext cx="6393180" cy="1432560"/>
            <a:chOff x="4973299" y="252304"/>
            <a:chExt cx="6393180" cy="1432560"/>
          </a:xfrm>
        </p:grpSpPr>
        <p:sp>
          <p:nvSpPr>
            <p:cNvPr id="15" name="object 15"/>
            <p:cNvSpPr/>
            <p:nvPr/>
          </p:nvSpPr>
          <p:spPr>
            <a:xfrm>
              <a:off x="4985999" y="265004"/>
              <a:ext cx="6367780" cy="1407160"/>
            </a:xfrm>
            <a:custGeom>
              <a:avLst/>
              <a:gdLst/>
              <a:ahLst/>
              <a:cxnLst/>
              <a:rect l="l" t="t" r="r" b="b"/>
              <a:pathLst>
                <a:path w="6367780" h="1407160">
                  <a:moveTo>
                    <a:pt x="6132828" y="0"/>
                  </a:moveTo>
                  <a:lnTo>
                    <a:pt x="234492" y="0"/>
                  </a:lnTo>
                  <a:lnTo>
                    <a:pt x="187234" y="4763"/>
                  </a:lnTo>
                  <a:lnTo>
                    <a:pt x="143217" y="18427"/>
                  </a:lnTo>
                  <a:lnTo>
                    <a:pt x="103385" y="40047"/>
                  </a:lnTo>
                  <a:lnTo>
                    <a:pt x="68681" y="68680"/>
                  </a:lnTo>
                  <a:lnTo>
                    <a:pt x="40047" y="103384"/>
                  </a:lnTo>
                  <a:lnTo>
                    <a:pt x="18427" y="143216"/>
                  </a:lnTo>
                  <a:lnTo>
                    <a:pt x="4764" y="187233"/>
                  </a:lnTo>
                  <a:lnTo>
                    <a:pt x="0" y="234491"/>
                  </a:lnTo>
                  <a:lnTo>
                    <a:pt x="0" y="1172432"/>
                  </a:lnTo>
                  <a:lnTo>
                    <a:pt x="4764" y="1219690"/>
                  </a:lnTo>
                  <a:lnTo>
                    <a:pt x="18427" y="1263707"/>
                  </a:lnTo>
                  <a:lnTo>
                    <a:pt x="40047" y="1303539"/>
                  </a:lnTo>
                  <a:lnTo>
                    <a:pt x="68681" y="1338243"/>
                  </a:lnTo>
                  <a:lnTo>
                    <a:pt x="103385" y="1366876"/>
                  </a:lnTo>
                  <a:lnTo>
                    <a:pt x="143217" y="1388496"/>
                  </a:lnTo>
                  <a:lnTo>
                    <a:pt x="187234" y="1402159"/>
                  </a:lnTo>
                  <a:lnTo>
                    <a:pt x="234492" y="1406923"/>
                  </a:lnTo>
                  <a:lnTo>
                    <a:pt x="6132828" y="1406923"/>
                  </a:lnTo>
                  <a:lnTo>
                    <a:pt x="6180086" y="1402159"/>
                  </a:lnTo>
                  <a:lnTo>
                    <a:pt x="6224103" y="1388496"/>
                  </a:lnTo>
                  <a:lnTo>
                    <a:pt x="6263935" y="1366876"/>
                  </a:lnTo>
                  <a:lnTo>
                    <a:pt x="6298639" y="1338243"/>
                  </a:lnTo>
                  <a:lnTo>
                    <a:pt x="6327272" y="1303539"/>
                  </a:lnTo>
                  <a:lnTo>
                    <a:pt x="6348892" y="1263707"/>
                  </a:lnTo>
                  <a:lnTo>
                    <a:pt x="6362556" y="1219690"/>
                  </a:lnTo>
                  <a:lnTo>
                    <a:pt x="6367320" y="1172432"/>
                  </a:lnTo>
                  <a:lnTo>
                    <a:pt x="6367320" y="234491"/>
                  </a:lnTo>
                  <a:lnTo>
                    <a:pt x="6362556" y="187233"/>
                  </a:lnTo>
                  <a:lnTo>
                    <a:pt x="6348892" y="143216"/>
                  </a:lnTo>
                  <a:lnTo>
                    <a:pt x="6327272" y="103384"/>
                  </a:lnTo>
                  <a:lnTo>
                    <a:pt x="6298639" y="68680"/>
                  </a:lnTo>
                  <a:lnTo>
                    <a:pt x="6263935" y="40047"/>
                  </a:lnTo>
                  <a:lnTo>
                    <a:pt x="6224103" y="18427"/>
                  </a:lnTo>
                  <a:lnTo>
                    <a:pt x="6180086" y="4763"/>
                  </a:lnTo>
                  <a:lnTo>
                    <a:pt x="613282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985999" y="265004"/>
              <a:ext cx="6367780" cy="1407160"/>
            </a:xfrm>
            <a:custGeom>
              <a:avLst/>
              <a:gdLst/>
              <a:ahLst/>
              <a:cxnLst/>
              <a:rect l="l" t="t" r="r" b="b"/>
              <a:pathLst>
                <a:path w="6367780" h="1407160">
                  <a:moveTo>
                    <a:pt x="0" y="234492"/>
                  </a:moveTo>
                  <a:lnTo>
                    <a:pt x="4764" y="187233"/>
                  </a:lnTo>
                  <a:lnTo>
                    <a:pt x="18427" y="143217"/>
                  </a:lnTo>
                  <a:lnTo>
                    <a:pt x="40047" y="103385"/>
                  </a:lnTo>
                  <a:lnTo>
                    <a:pt x="68681" y="68681"/>
                  </a:lnTo>
                  <a:lnTo>
                    <a:pt x="103385" y="40047"/>
                  </a:lnTo>
                  <a:lnTo>
                    <a:pt x="143217" y="18427"/>
                  </a:lnTo>
                  <a:lnTo>
                    <a:pt x="187233" y="4764"/>
                  </a:lnTo>
                  <a:lnTo>
                    <a:pt x="234492" y="0"/>
                  </a:lnTo>
                  <a:lnTo>
                    <a:pt x="6132828" y="0"/>
                  </a:lnTo>
                  <a:lnTo>
                    <a:pt x="6180086" y="4764"/>
                  </a:lnTo>
                  <a:lnTo>
                    <a:pt x="6224103" y="18427"/>
                  </a:lnTo>
                  <a:lnTo>
                    <a:pt x="6263935" y="40047"/>
                  </a:lnTo>
                  <a:lnTo>
                    <a:pt x="6298639" y="68681"/>
                  </a:lnTo>
                  <a:lnTo>
                    <a:pt x="6327272" y="103385"/>
                  </a:lnTo>
                  <a:lnTo>
                    <a:pt x="6348892" y="143217"/>
                  </a:lnTo>
                  <a:lnTo>
                    <a:pt x="6362556" y="187233"/>
                  </a:lnTo>
                  <a:lnTo>
                    <a:pt x="6367320" y="234492"/>
                  </a:lnTo>
                  <a:lnTo>
                    <a:pt x="6367320" y="1172433"/>
                  </a:lnTo>
                  <a:lnTo>
                    <a:pt x="6362556" y="1219691"/>
                  </a:lnTo>
                  <a:lnTo>
                    <a:pt x="6348892" y="1263707"/>
                  </a:lnTo>
                  <a:lnTo>
                    <a:pt x="6327272" y="1303539"/>
                  </a:lnTo>
                  <a:lnTo>
                    <a:pt x="6298639" y="1338243"/>
                  </a:lnTo>
                  <a:lnTo>
                    <a:pt x="6263935" y="1366877"/>
                  </a:lnTo>
                  <a:lnTo>
                    <a:pt x="6224103" y="1388497"/>
                  </a:lnTo>
                  <a:lnTo>
                    <a:pt x="6180086" y="1402160"/>
                  </a:lnTo>
                  <a:lnTo>
                    <a:pt x="6132828" y="1406925"/>
                  </a:lnTo>
                  <a:lnTo>
                    <a:pt x="234492" y="1406925"/>
                  </a:lnTo>
                  <a:lnTo>
                    <a:pt x="187233" y="1402160"/>
                  </a:lnTo>
                  <a:lnTo>
                    <a:pt x="143217" y="1388497"/>
                  </a:lnTo>
                  <a:lnTo>
                    <a:pt x="103385" y="1366877"/>
                  </a:lnTo>
                  <a:lnTo>
                    <a:pt x="68681" y="1338243"/>
                  </a:lnTo>
                  <a:lnTo>
                    <a:pt x="40047" y="1303539"/>
                  </a:lnTo>
                  <a:lnTo>
                    <a:pt x="18427" y="1263707"/>
                  </a:lnTo>
                  <a:lnTo>
                    <a:pt x="4764" y="1219691"/>
                  </a:lnTo>
                  <a:lnTo>
                    <a:pt x="0" y="1172433"/>
                  </a:lnTo>
                  <a:lnTo>
                    <a:pt x="0" y="23449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82949" y="623823"/>
            <a:ext cx="441388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7075" algn="l"/>
              </a:tabLst>
            </a:pPr>
            <a:r>
              <a:rPr sz="3700" spc="-5" dirty="0">
                <a:latin typeface="Arial MT"/>
                <a:cs typeface="Arial MT"/>
              </a:rPr>
              <a:t>Retrieval	perspective</a:t>
            </a:r>
            <a:endParaRPr sz="37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973299" y="3459095"/>
            <a:ext cx="6393180" cy="1432560"/>
            <a:chOff x="4973299" y="3459095"/>
            <a:chExt cx="6393180" cy="1432560"/>
          </a:xfrm>
        </p:grpSpPr>
        <p:sp>
          <p:nvSpPr>
            <p:cNvPr id="19" name="object 19"/>
            <p:cNvSpPr/>
            <p:nvPr/>
          </p:nvSpPr>
          <p:spPr>
            <a:xfrm>
              <a:off x="4985999" y="3471795"/>
              <a:ext cx="6367780" cy="1407160"/>
            </a:xfrm>
            <a:custGeom>
              <a:avLst/>
              <a:gdLst/>
              <a:ahLst/>
              <a:cxnLst/>
              <a:rect l="l" t="t" r="r" b="b"/>
              <a:pathLst>
                <a:path w="6367780" h="1407160">
                  <a:moveTo>
                    <a:pt x="6132828" y="0"/>
                  </a:moveTo>
                  <a:lnTo>
                    <a:pt x="234492" y="0"/>
                  </a:lnTo>
                  <a:lnTo>
                    <a:pt x="187234" y="4764"/>
                  </a:lnTo>
                  <a:lnTo>
                    <a:pt x="143217" y="18427"/>
                  </a:lnTo>
                  <a:lnTo>
                    <a:pt x="103385" y="40047"/>
                  </a:lnTo>
                  <a:lnTo>
                    <a:pt x="68681" y="68681"/>
                  </a:lnTo>
                  <a:lnTo>
                    <a:pt x="40047" y="103385"/>
                  </a:lnTo>
                  <a:lnTo>
                    <a:pt x="18427" y="143217"/>
                  </a:lnTo>
                  <a:lnTo>
                    <a:pt x="4764" y="187233"/>
                  </a:lnTo>
                  <a:lnTo>
                    <a:pt x="0" y="234491"/>
                  </a:lnTo>
                  <a:lnTo>
                    <a:pt x="0" y="1172432"/>
                  </a:lnTo>
                  <a:lnTo>
                    <a:pt x="4764" y="1219690"/>
                  </a:lnTo>
                  <a:lnTo>
                    <a:pt x="18427" y="1263707"/>
                  </a:lnTo>
                  <a:lnTo>
                    <a:pt x="40047" y="1303539"/>
                  </a:lnTo>
                  <a:lnTo>
                    <a:pt x="68681" y="1338243"/>
                  </a:lnTo>
                  <a:lnTo>
                    <a:pt x="103385" y="1366877"/>
                  </a:lnTo>
                  <a:lnTo>
                    <a:pt x="143217" y="1388497"/>
                  </a:lnTo>
                  <a:lnTo>
                    <a:pt x="187234" y="1402160"/>
                  </a:lnTo>
                  <a:lnTo>
                    <a:pt x="234492" y="1406925"/>
                  </a:lnTo>
                  <a:lnTo>
                    <a:pt x="6132828" y="1406925"/>
                  </a:lnTo>
                  <a:lnTo>
                    <a:pt x="6180086" y="1402160"/>
                  </a:lnTo>
                  <a:lnTo>
                    <a:pt x="6224103" y="1388497"/>
                  </a:lnTo>
                  <a:lnTo>
                    <a:pt x="6263935" y="1366877"/>
                  </a:lnTo>
                  <a:lnTo>
                    <a:pt x="6298639" y="1338243"/>
                  </a:lnTo>
                  <a:lnTo>
                    <a:pt x="6327272" y="1303539"/>
                  </a:lnTo>
                  <a:lnTo>
                    <a:pt x="6348892" y="1263707"/>
                  </a:lnTo>
                  <a:lnTo>
                    <a:pt x="6362556" y="1219690"/>
                  </a:lnTo>
                  <a:lnTo>
                    <a:pt x="6367320" y="1172432"/>
                  </a:lnTo>
                  <a:lnTo>
                    <a:pt x="6367320" y="234491"/>
                  </a:lnTo>
                  <a:lnTo>
                    <a:pt x="6362556" y="187233"/>
                  </a:lnTo>
                  <a:lnTo>
                    <a:pt x="6348892" y="143217"/>
                  </a:lnTo>
                  <a:lnTo>
                    <a:pt x="6327272" y="103385"/>
                  </a:lnTo>
                  <a:lnTo>
                    <a:pt x="6298639" y="68681"/>
                  </a:lnTo>
                  <a:lnTo>
                    <a:pt x="6263935" y="40047"/>
                  </a:lnTo>
                  <a:lnTo>
                    <a:pt x="6224103" y="18427"/>
                  </a:lnTo>
                  <a:lnTo>
                    <a:pt x="6180086" y="4764"/>
                  </a:lnTo>
                  <a:lnTo>
                    <a:pt x="6132828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985999" y="3471795"/>
              <a:ext cx="6367780" cy="1407160"/>
            </a:xfrm>
            <a:custGeom>
              <a:avLst/>
              <a:gdLst/>
              <a:ahLst/>
              <a:cxnLst/>
              <a:rect l="l" t="t" r="r" b="b"/>
              <a:pathLst>
                <a:path w="6367780" h="1407160">
                  <a:moveTo>
                    <a:pt x="0" y="234492"/>
                  </a:moveTo>
                  <a:lnTo>
                    <a:pt x="4764" y="187233"/>
                  </a:lnTo>
                  <a:lnTo>
                    <a:pt x="18427" y="143217"/>
                  </a:lnTo>
                  <a:lnTo>
                    <a:pt x="40047" y="103385"/>
                  </a:lnTo>
                  <a:lnTo>
                    <a:pt x="68681" y="68681"/>
                  </a:lnTo>
                  <a:lnTo>
                    <a:pt x="103385" y="40047"/>
                  </a:lnTo>
                  <a:lnTo>
                    <a:pt x="143217" y="18427"/>
                  </a:lnTo>
                  <a:lnTo>
                    <a:pt x="187233" y="4764"/>
                  </a:lnTo>
                  <a:lnTo>
                    <a:pt x="234492" y="0"/>
                  </a:lnTo>
                  <a:lnTo>
                    <a:pt x="6132828" y="0"/>
                  </a:lnTo>
                  <a:lnTo>
                    <a:pt x="6180086" y="4764"/>
                  </a:lnTo>
                  <a:lnTo>
                    <a:pt x="6224103" y="18427"/>
                  </a:lnTo>
                  <a:lnTo>
                    <a:pt x="6263935" y="40047"/>
                  </a:lnTo>
                  <a:lnTo>
                    <a:pt x="6298639" y="68681"/>
                  </a:lnTo>
                  <a:lnTo>
                    <a:pt x="6327272" y="103385"/>
                  </a:lnTo>
                  <a:lnTo>
                    <a:pt x="6348892" y="143217"/>
                  </a:lnTo>
                  <a:lnTo>
                    <a:pt x="6362556" y="187233"/>
                  </a:lnTo>
                  <a:lnTo>
                    <a:pt x="6367320" y="234492"/>
                  </a:lnTo>
                  <a:lnTo>
                    <a:pt x="6367320" y="1172433"/>
                  </a:lnTo>
                  <a:lnTo>
                    <a:pt x="6362556" y="1219691"/>
                  </a:lnTo>
                  <a:lnTo>
                    <a:pt x="6348892" y="1263707"/>
                  </a:lnTo>
                  <a:lnTo>
                    <a:pt x="6327272" y="1303539"/>
                  </a:lnTo>
                  <a:lnTo>
                    <a:pt x="6298639" y="1338243"/>
                  </a:lnTo>
                  <a:lnTo>
                    <a:pt x="6263935" y="1366877"/>
                  </a:lnTo>
                  <a:lnTo>
                    <a:pt x="6224103" y="1388497"/>
                  </a:lnTo>
                  <a:lnTo>
                    <a:pt x="6180086" y="1402160"/>
                  </a:lnTo>
                  <a:lnTo>
                    <a:pt x="6132828" y="1406925"/>
                  </a:lnTo>
                  <a:lnTo>
                    <a:pt x="234492" y="1406925"/>
                  </a:lnTo>
                  <a:lnTo>
                    <a:pt x="187233" y="1402160"/>
                  </a:lnTo>
                  <a:lnTo>
                    <a:pt x="143217" y="1388497"/>
                  </a:lnTo>
                  <a:lnTo>
                    <a:pt x="103385" y="1366877"/>
                  </a:lnTo>
                  <a:lnTo>
                    <a:pt x="68681" y="1338243"/>
                  </a:lnTo>
                  <a:lnTo>
                    <a:pt x="40047" y="1303539"/>
                  </a:lnTo>
                  <a:lnTo>
                    <a:pt x="18427" y="1263707"/>
                  </a:lnTo>
                  <a:lnTo>
                    <a:pt x="4764" y="1219691"/>
                  </a:lnTo>
                  <a:lnTo>
                    <a:pt x="0" y="1172433"/>
                  </a:lnTo>
                  <a:lnTo>
                    <a:pt x="0" y="23449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175462" y="1615439"/>
            <a:ext cx="5798185" cy="494173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Reduce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search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costs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Provide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"correct"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proposals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98450" marR="5080" lvl="0" indent="-285750" algn="l" defTabSz="914400" rtl="0" eaLnBrk="1" fontAlgn="auto" latinLnBrk="0" hangingPunct="1">
              <a:lnSpc>
                <a:spcPts val="3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know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advance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what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they </a:t>
            </a:r>
            <a:r>
              <a:rPr kumimoji="0" sz="2800" b="0" i="0" u="none" strike="noStrike" kern="1200" cap="none" spc="-7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want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9685" marR="2086610" lvl="0" indent="0" algn="l" defTabSz="914400" rtl="0" eaLnBrk="1" fontAlgn="auto" latinLnBrk="0" hangingPunct="1">
              <a:lnSpc>
                <a:spcPts val="3910"/>
              </a:lnSpc>
              <a:spcBef>
                <a:spcPts val="2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Recommenda</a:t>
            </a:r>
            <a:r>
              <a:rPr kumimoji="0" sz="3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3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ion  </a:t>
            </a:r>
            <a:r>
              <a:rPr kumimoji="0" sz="3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perspective</a:t>
            </a:r>
            <a:endParaRPr kumimoji="0" lang="cs-CZ" sz="3700" b="0" i="0" u="none" strike="noStrike" kern="1200" cap="none" spc="-5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98450" marR="251460" lvl="0" indent="-285750" algn="l" defTabSz="914400" rtl="0" eaLnBrk="1" fontAlgn="auto" latinLnBrk="0" hangingPunct="1">
              <a:lnSpc>
                <a:spcPts val="3000"/>
              </a:lnSpc>
              <a:spcBef>
                <a:spcPts val="20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Serendipity</a:t>
            </a:r>
            <a:r>
              <a:rPr kumimoji="0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–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identify items from </a:t>
            </a:r>
            <a:r>
              <a:rPr kumimoji="0" sz="2800" b="0" i="0" u="none" strike="noStrike" kern="1200" cap="none" spc="-7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Long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Tail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98450" marR="1335405" lvl="0" indent="-285750" algn="l" defTabSz="914400" rtl="0" eaLnBrk="1" fontAlgn="auto" latinLnBrk="0" hangingPunct="1">
              <a:lnSpc>
                <a:spcPts val="3000"/>
              </a:lnSpc>
              <a:spcBef>
                <a:spcPts val="6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did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not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know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about </a:t>
            </a:r>
            <a:r>
              <a:rPr kumimoji="0" sz="2800" b="0" i="0" u="none" strike="noStrike" kern="1200" cap="none" spc="-7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existence</a:t>
            </a:r>
            <a:r>
              <a:rPr kumimoji="0" lang="cs-CZ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, but like them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899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6279" y="0"/>
            <a:ext cx="7482205" cy="6857365"/>
          </a:xfrm>
          <a:custGeom>
            <a:avLst/>
            <a:gdLst/>
            <a:ahLst/>
            <a:cxnLst/>
            <a:rect l="l" t="t" r="r" b="b"/>
            <a:pathLst>
              <a:path w="7482205" h="6857365">
                <a:moveTo>
                  <a:pt x="0" y="6857279"/>
                </a:moveTo>
                <a:lnTo>
                  <a:pt x="7481879" y="6857279"/>
                </a:lnTo>
                <a:lnTo>
                  <a:pt x="7481879" y="0"/>
                </a:lnTo>
                <a:lnTo>
                  <a:pt x="0" y="0"/>
                </a:lnTo>
                <a:lnTo>
                  <a:pt x="0" y="685727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653270" cy="6857365"/>
            <a:chOff x="0" y="0"/>
            <a:chExt cx="9653270" cy="68573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706620" cy="6857365"/>
            </a:xfrm>
            <a:custGeom>
              <a:avLst/>
              <a:gdLst/>
              <a:ahLst/>
              <a:cxnLst/>
              <a:rect l="l" t="t" r="r" b="b"/>
              <a:pathLst>
                <a:path w="4706620" h="6857365">
                  <a:moveTo>
                    <a:pt x="470627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4706279" y="6857279"/>
                  </a:lnTo>
                  <a:lnTo>
                    <a:pt x="4706279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706620" cy="6857365"/>
            </a:xfrm>
            <a:custGeom>
              <a:avLst/>
              <a:gdLst/>
              <a:ahLst/>
              <a:cxnLst/>
              <a:rect l="l" t="t" r="r" b="b"/>
              <a:pathLst>
                <a:path w="4706620" h="6857365">
                  <a:moveTo>
                    <a:pt x="470627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4706279" y="6857279"/>
                  </a:lnTo>
                  <a:lnTo>
                    <a:pt x="4706279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8058" y="6015607"/>
              <a:ext cx="2604770" cy="842010"/>
            </a:xfrm>
            <a:custGeom>
              <a:avLst/>
              <a:gdLst/>
              <a:ahLst/>
              <a:cxnLst/>
              <a:rect l="l" t="t" r="r" b="b"/>
              <a:pathLst>
                <a:path w="2604770" h="842009">
                  <a:moveTo>
                    <a:pt x="891755" y="0"/>
                  </a:moveTo>
                  <a:lnTo>
                    <a:pt x="841114" y="628"/>
                  </a:lnTo>
                  <a:lnTo>
                    <a:pt x="790694" y="2894"/>
                  </a:lnTo>
                  <a:lnTo>
                    <a:pt x="740579" y="6918"/>
                  </a:lnTo>
                  <a:lnTo>
                    <a:pt x="690850" y="12818"/>
                  </a:lnTo>
                  <a:lnTo>
                    <a:pt x="641591" y="20713"/>
                  </a:lnTo>
                  <a:lnTo>
                    <a:pt x="592883" y="30721"/>
                  </a:lnTo>
                  <a:lnTo>
                    <a:pt x="544810" y="42960"/>
                  </a:lnTo>
                  <a:lnTo>
                    <a:pt x="497453" y="57551"/>
                  </a:lnTo>
                  <a:lnTo>
                    <a:pt x="450895" y="74610"/>
                  </a:lnTo>
                  <a:lnTo>
                    <a:pt x="405220" y="94257"/>
                  </a:lnTo>
                  <a:lnTo>
                    <a:pt x="360508" y="116610"/>
                  </a:lnTo>
                  <a:lnTo>
                    <a:pt x="316844" y="141789"/>
                  </a:lnTo>
                  <a:lnTo>
                    <a:pt x="274309" y="169911"/>
                  </a:lnTo>
                  <a:lnTo>
                    <a:pt x="232986" y="201095"/>
                  </a:lnTo>
                  <a:lnTo>
                    <a:pt x="192957" y="235460"/>
                  </a:lnTo>
                  <a:lnTo>
                    <a:pt x="156320" y="272048"/>
                  </a:lnTo>
                  <a:lnTo>
                    <a:pt x="123834" y="310355"/>
                  </a:lnTo>
                  <a:lnTo>
                    <a:pt x="95387" y="350226"/>
                  </a:lnTo>
                  <a:lnTo>
                    <a:pt x="70870" y="391507"/>
                  </a:lnTo>
                  <a:lnTo>
                    <a:pt x="50172" y="434046"/>
                  </a:lnTo>
                  <a:lnTo>
                    <a:pt x="33183" y="477687"/>
                  </a:lnTo>
                  <a:lnTo>
                    <a:pt x="19792" y="522278"/>
                  </a:lnTo>
                  <a:lnTo>
                    <a:pt x="9888" y="567664"/>
                  </a:lnTo>
                  <a:lnTo>
                    <a:pt x="3362" y="613692"/>
                  </a:lnTo>
                  <a:lnTo>
                    <a:pt x="102" y="660208"/>
                  </a:lnTo>
                  <a:lnTo>
                    <a:pt x="0" y="707058"/>
                  </a:lnTo>
                  <a:lnTo>
                    <a:pt x="2943" y="754089"/>
                  </a:lnTo>
                  <a:lnTo>
                    <a:pt x="8821" y="801146"/>
                  </a:lnTo>
                  <a:lnTo>
                    <a:pt x="19015" y="841672"/>
                  </a:lnTo>
                  <a:lnTo>
                    <a:pt x="2599917" y="841672"/>
                  </a:lnTo>
                  <a:lnTo>
                    <a:pt x="2601225" y="834025"/>
                  </a:lnTo>
                  <a:lnTo>
                    <a:pt x="2604374" y="784605"/>
                  </a:lnTo>
                  <a:lnTo>
                    <a:pt x="2603942" y="734852"/>
                  </a:lnTo>
                  <a:lnTo>
                    <a:pt x="2600111" y="684980"/>
                  </a:lnTo>
                  <a:lnTo>
                    <a:pt x="2593065" y="635205"/>
                  </a:lnTo>
                  <a:lnTo>
                    <a:pt x="2582984" y="585739"/>
                  </a:lnTo>
                  <a:lnTo>
                    <a:pt x="2570050" y="536799"/>
                  </a:lnTo>
                  <a:lnTo>
                    <a:pt x="2554447" y="488597"/>
                  </a:lnTo>
                  <a:lnTo>
                    <a:pt x="2536356" y="441349"/>
                  </a:lnTo>
                  <a:lnTo>
                    <a:pt x="2515959" y="395268"/>
                  </a:lnTo>
                  <a:lnTo>
                    <a:pt x="2493439" y="350570"/>
                  </a:lnTo>
                  <a:lnTo>
                    <a:pt x="2468976" y="307468"/>
                  </a:lnTo>
                  <a:lnTo>
                    <a:pt x="2442754" y="266177"/>
                  </a:lnTo>
                  <a:lnTo>
                    <a:pt x="2415629" y="226416"/>
                  </a:lnTo>
                  <a:lnTo>
                    <a:pt x="2385440" y="187049"/>
                  </a:lnTo>
                  <a:lnTo>
                    <a:pt x="2352151" y="149474"/>
                  </a:lnTo>
                  <a:lnTo>
                    <a:pt x="2315728" y="115086"/>
                  </a:lnTo>
                  <a:lnTo>
                    <a:pt x="2276132" y="85284"/>
                  </a:lnTo>
                  <a:lnTo>
                    <a:pt x="2233329" y="61463"/>
                  </a:lnTo>
                  <a:lnTo>
                    <a:pt x="2187282" y="45022"/>
                  </a:lnTo>
                  <a:lnTo>
                    <a:pt x="2131732" y="35342"/>
                  </a:lnTo>
                  <a:lnTo>
                    <a:pt x="2082820" y="38575"/>
                  </a:lnTo>
                  <a:lnTo>
                    <a:pt x="2037914" y="50909"/>
                  </a:lnTo>
                  <a:lnTo>
                    <a:pt x="1994382" y="68533"/>
                  </a:lnTo>
                  <a:lnTo>
                    <a:pt x="1949591" y="87635"/>
                  </a:lnTo>
                  <a:lnTo>
                    <a:pt x="1900908" y="104406"/>
                  </a:lnTo>
                  <a:lnTo>
                    <a:pt x="1852335" y="112826"/>
                  </a:lnTo>
                  <a:lnTo>
                    <a:pt x="1799609" y="114759"/>
                  </a:lnTo>
                  <a:lnTo>
                    <a:pt x="1745004" y="112072"/>
                  </a:lnTo>
                  <a:lnTo>
                    <a:pt x="1690795" y="106634"/>
                  </a:lnTo>
                  <a:lnTo>
                    <a:pt x="1639255" y="100310"/>
                  </a:lnTo>
                  <a:lnTo>
                    <a:pt x="1584852" y="92247"/>
                  </a:lnTo>
                  <a:lnTo>
                    <a:pt x="1530062" y="83416"/>
                  </a:lnTo>
                  <a:lnTo>
                    <a:pt x="1475272" y="73818"/>
                  </a:lnTo>
                  <a:lnTo>
                    <a:pt x="1420869" y="63452"/>
                  </a:lnTo>
                  <a:lnTo>
                    <a:pt x="1374882" y="54375"/>
                  </a:lnTo>
                  <a:lnTo>
                    <a:pt x="1328290" y="45646"/>
                  </a:lnTo>
                  <a:lnTo>
                    <a:pt x="1281165" y="37368"/>
                  </a:lnTo>
                  <a:lnTo>
                    <a:pt x="1233582" y="29647"/>
                  </a:lnTo>
                  <a:lnTo>
                    <a:pt x="1185613" y="22588"/>
                  </a:lnTo>
                  <a:lnTo>
                    <a:pt x="1137331" y="16295"/>
                  </a:lnTo>
                  <a:lnTo>
                    <a:pt x="1088810" y="10874"/>
                  </a:lnTo>
                  <a:lnTo>
                    <a:pt x="1040121" y="6430"/>
                  </a:lnTo>
                  <a:lnTo>
                    <a:pt x="991338" y="3068"/>
                  </a:lnTo>
                  <a:lnTo>
                    <a:pt x="942535" y="891"/>
                  </a:lnTo>
                  <a:lnTo>
                    <a:pt x="891755" y="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6640" y="5797518"/>
              <a:ext cx="2484755" cy="1059815"/>
            </a:xfrm>
            <a:custGeom>
              <a:avLst/>
              <a:gdLst/>
              <a:ahLst/>
              <a:cxnLst/>
              <a:rect l="l" t="t" r="r" b="b"/>
              <a:pathLst>
                <a:path w="2484755" h="1059815">
                  <a:moveTo>
                    <a:pt x="1571902" y="1053541"/>
                  </a:moveTo>
                  <a:lnTo>
                    <a:pt x="1568050" y="1054307"/>
                  </a:lnTo>
                  <a:lnTo>
                    <a:pt x="1564968" y="1057370"/>
                  </a:lnTo>
                  <a:lnTo>
                    <a:pt x="1562841" y="1059761"/>
                  </a:lnTo>
                  <a:lnTo>
                    <a:pt x="1583902" y="1059761"/>
                  </a:lnTo>
                  <a:lnTo>
                    <a:pt x="1576139" y="1054690"/>
                  </a:lnTo>
                  <a:lnTo>
                    <a:pt x="1571902" y="1053541"/>
                  </a:lnTo>
                  <a:close/>
                </a:path>
                <a:path w="2484755" h="1059815">
                  <a:moveTo>
                    <a:pt x="493410" y="1044352"/>
                  </a:moveTo>
                  <a:lnTo>
                    <a:pt x="489558" y="1045118"/>
                  </a:lnTo>
                  <a:lnTo>
                    <a:pt x="486477" y="1048181"/>
                  </a:lnTo>
                  <a:lnTo>
                    <a:pt x="480314" y="1049712"/>
                  </a:lnTo>
                  <a:lnTo>
                    <a:pt x="477233" y="1052010"/>
                  </a:lnTo>
                  <a:lnTo>
                    <a:pt x="476463" y="1055837"/>
                  </a:lnTo>
                  <a:lnTo>
                    <a:pt x="477359" y="1059761"/>
                  </a:lnTo>
                  <a:lnTo>
                    <a:pt x="512696" y="1059761"/>
                  </a:lnTo>
                  <a:lnTo>
                    <a:pt x="511128" y="1054306"/>
                  </a:lnTo>
                  <a:lnTo>
                    <a:pt x="506506" y="1049712"/>
                  </a:lnTo>
                  <a:lnTo>
                    <a:pt x="501884" y="1046650"/>
                  </a:lnTo>
                  <a:lnTo>
                    <a:pt x="493410" y="1044352"/>
                  </a:lnTo>
                  <a:close/>
                </a:path>
                <a:path w="2484755" h="1059815">
                  <a:moveTo>
                    <a:pt x="327013" y="1038227"/>
                  </a:moveTo>
                  <a:lnTo>
                    <a:pt x="323161" y="1038993"/>
                  </a:lnTo>
                  <a:lnTo>
                    <a:pt x="320080" y="1042056"/>
                  </a:lnTo>
                  <a:lnTo>
                    <a:pt x="315458" y="1045118"/>
                  </a:lnTo>
                  <a:lnTo>
                    <a:pt x="312377" y="1048181"/>
                  </a:lnTo>
                  <a:lnTo>
                    <a:pt x="311221" y="1052010"/>
                  </a:lnTo>
                  <a:lnTo>
                    <a:pt x="312657" y="1059761"/>
                  </a:lnTo>
                  <a:lnTo>
                    <a:pt x="346878" y="1059761"/>
                  </a:lnTo>
                  <a:lnTo>
                    <a:pt x="344732" y="1048181"/>
                  </a:lnTo>
                  <a:lnTo>
                    <a:pt x="340110" y="1043587"/>
                  </a:lnTo>
                  <a:lnTo>
                    <a:pt x="335488" y="1040524"/>
                  </a:lnTo>
                  <a:lnTo>
                    <a:pt x="327013" y="1038227"/>
                  </a:lnTo>
                  <a:close/>
                </a:path>
                <a:path w="2484755" h="1059815">
                  <a:moveTo>
                    <a:pt x="17332" y="1034399"/>
                  </a:moveTo>
                  <a:lnTo>
                    <a:pt x="13480" y="1035931"/>
                  </a:lnTo>
                  <a:lnTo>
                    <a:pt x="4236" y="1042056"/>
                  </a:lnTo>
                  <a:lnTo>
                    <a:pt x="1155" y="1045118"/>
                  </a:lnTo>
                  <a:lnTo>
                    <a:pt x="0" y="1048947"/>
                  </a:lnTo>
                  <a:lnTo>
                    <a:pt x="2004" y="1059761"/>
                  </a:lnTo>
                  <a:lnTo>
                    <a:pt x="36240" y="1059761"/>
                  </a:lnTo>
                  <a:lnTo>
                    <a:pt x="37362" y="1058518"/>
                  </a:lnTo>
                  <a:lnTo>
                    <a:pt x="38903" y="1054307"/>
                  </a:lnTo>
                  <a:lnTo>
                    <a:pt x="38132" y="1049712"/>
                  </a:lnTo>
                  <a:lnTo>
                    <a:pt x="33510" y="1045118"/>
                  </a:lnTo>
                  <a:lnTo>
                    <a:pt x="28888" y="1038993"/>
                  </a:lnTo>
                  <a:lnTo>
                    <a:pt x="25036" y="1035931"/>
                  </a:lnTo>
                  <a:lnTo>
                    <a:pt x="17332" y="1034399"/>
                  </a:lnTo>
                  <a:close/>
                </a:path>
                <a:path w="2484755" h="1059815">
                  <a:moveTo>
                    <a:pt x="2126556" y="1032102"/>
                  </a:moveTo>
                  <a:lnTo>
                    <a:pt x="2122702" y="1032868"/>
                  </a:lnTo>
                  <a:lnTo>
                    <a:pt x="2119621" y="1035931"/>
                  </a:lnTo>
                  <a:lnTo>
                    <a:pt x="2115000" y="1037462"/>
                  </a:lnTo>
                  <a:lnTo>
                    <a:pt x="2111919" y="1040524"/>
                  </a:lnTo>
                  <a:lnTo>
                    <a:pt x="2110763" y="1044736"/>
                  </a:lnTo>
                  <a:lnTo>
                    <a:pt x="2113344" y="1059761"/>
                  </a:lnTo>
                  <a:lnTo>
                    <a:pt x="2144240" y="1059761"/>
                  </a:lnTo>
                  <a:lnTo>
                    <a:pt x="2148125" y="1055455"/>
                  </a:lnTo>
                  <a:lnTo>
                    <a:pt x="2149667" y="1051244"/>
                  </a:lnTo>
                  <a:lnTo>
                    <a:pt x="2148895" y="1046650"/>
                  </a:lnTo>
                  <a:lnTo>
                    <a:pt x="2139652" y="1037462"/>
                  </a:lnTo>
                  <a:lnTo>
                    <a:pt x="2135029" y="1034399"/>
                  </a:lnTo>
                  <a:lnTo>
                    <a:pt x="2126556" y="1032102"/>
                  </a:lnTo>
                  <a:close/>
                </a:path>
                <a:path w="2484755" h="1059815">
                  <a:moveTo>
                    <a:pt x="1205215" y="1032102"/>
                  </a:moveTo>
                  <a:lnTo>
                    <a:pt x="1201363" y="1032868"/>
                  </a:lnTo>
                  <a:lnTo>
                    <a:pt x="1198281" y="1035931"/>
                  </a:lnTo>
                  <a:lnTo>
                    <a:pt x="1193659" y="1038993"/>
                  </a:lnTo>
                  <a:lnTo>
                    <a:pt x="1190578" y="1042056"/>
                  </a:lnTo>
                  <a:lnTo>
                    <a:pt x="1189423" y="1045884"/>
                  </a:lnTo>
                  <a:lnTo>
                    <a:pt x="1191994" y="1059761"/>
                  </a:lnTo>
                  <a:lnTo>
                    <a:pt x="1222901" y="1059761"/>
                  </a:lnTo>
                  <a:lnTo>
                    <a:pt x="1226785" y="1055455"/>
                  </a:lnTo>
                  <a:lnTo>
                    <a:pt x="1228326" y="1051244"/>
                  </a:lnTo>
                  <a:lnTo>
                    <a:pt x="1227556" y="1046650"/>
                  </a:lnTo>
                  <a:lnTo>
                    <a:pt x="1218311" y="1037462"/>
                  </a:lnTo>
                  <a:lnTo>
                    <a:pt x="1213690" y="1034399"/>
                  </a:lnTo>
                  <a:lnTo>
                    <a:pt x="1205215" y="1032102"/>
                  </a:lnTo>
                  <a:close/>
                </a:path>
                <a:path w="2484755" h="1059815">
                  <a:moveTo>
                    <a:pt x="795387" y="1032102"/>
                  </a:moveTo>
                  <a:lnTo>
                    <a:pt x="791535" y="1032868"/>
                  </a:lnTo>
                  <a:lnTo>
                    <a:pt x="788453" y="1035931"/>
                  </a:lnTo>
                  <a:lnTo>
                    <a:pt x="783832" y="1037462"/>
                  </a:lnTo>
                  <a:lnTo>
                    <a:pt x="780751" y="1039759"/>
                  </a:lnTo>
                  <a:lnTo>
                    <a:pt x="779595" y="1043587"/>
                  </a:lnTo>
                  <a:lnTo>
                    <a:pt x="782183" y="1059761"/>
                  </a:lnTo>
                  <a:lnTo>
                    <a:pt x="813073" y="1059761"/>
                  </a:lnTo>
                  <a:lnTo>
                    <a:pt x="816957" y="1055455"/>
                  </a:lnTo>
                  <a:lnTo>
                    <a:pt x="818497" y="1051244"/>
                  </a:lnTo>
                  <a:lnTo>
                    <a:pt x="817728" y="1046650"/>
                  </a:lnTo>
                  <a:lnTo>
                    <a:pt x="808484" y="1037462"/>
                  </a:lnTo>
                  <a:lnTo>
                    <a:pt x="803861" y="1034399"/>
                  </a:lnTo>
                  <a:lnTo>
                    <a:pt x="795387" y="1032102"/>
                  </a:lnTo>
                  <a:close/>
                </a:path>
                <a:path w="2484755" h="1059815">
                  <a:moveTo>
                    <a:pt x="135966" y="1032102"/>
                  </a:moveTo>
                  <a:lnTo>
                    <a:pt x="132114" y="1032868"/>
                  </a:lnTo>
                  <a:lnTo>
                    <a:pt x="129033" y="1035931"/>
                  </a:lnTo>
                  <a:lnTo>
                    <a:pt x="124410" y="1038993"/>
                  </a:lnTo>
                  <a:lnTo>
                    <a:pt x="121329" y="1042056"/>
                  </a:lnTo>
                  <a:lnTo>
                    <a:pt x="120174" y="1045884"/>
                  </a:lnTo>
                  <a:lnTo>
                    <a:pt x="122745" y="1059761"/>
                  </a:lnTo>
                  <a:lnTo>
                    <a:pt x="153571" y="1059761"/>
                  </a:lnTo>
                  <a:lnTo>
                    <a:pt x="156380" y="1056603"/>
                  </a:lnTo>
                  <a:lnTo>
                    <a:pt x="158306" y="1052010"/>
                  </a:lnTo>
                  <a:lnTo>
                    <a:pt x="158306" y="1046650"/>
                  </a:lnTo>
                  <a:lnTo>
                    <a:pt x="149062" y="1037462"/>
                  </a:lnTo>
                  <a:lnTo>
                    <a:pt x="144440" y="1034399"/>
                  </a:lnTo>
                  <a:lnTo>
                    <a:pt x="135966" y="1032102"/>
                  </a:lnTo>
                  <a:close/>
                </a:path>
                <a:path w="2484755" h="1059815">
                  <a:moveTo>
                    <a:pt x="903237" y="1029039"/>
                  </a:moveTo>
                  <a:lnTo>
                    <a:pt x="899385" y="1029805"/>
                  </a:lnTo>
                  <a:lnTo>
                    <a:pt x="896304" y="1032868"/>
                  </a:lnTo>
                  <a:lnTo>
                    <a:pt x="889275" y="1035835"/>
                  </a:lnTo>
                  <a:lnTo>
                    <a:pt x="886290" y="1040525"/>
                  </a:lnTo>
                  <a:lnTo>
                    <a:pt x="886771" y="1047511"/>
                  </a:lnTo>
                  <a:lnTo>
                    <a:pt x="890141" y="1057370"/>
                  </a:lnTo>
                  <a:lnTo>
                    <a:pt x="893488" y="1059761"/>
                  </a:lnTo>
                  <a:lnTo>
                    <a:pt x="918161" y="1059761"/>
                  </a:lnTo>
                  <a:lnTo>
                    <a:pt x="924808" y="1052393"/>
                  </a:lnTo>
                  <a:lnTo>
                    <a:pt x="926348" y="1048182"/>
                  </a:lnTo>
                  <a:lnTo>
                    <a:pt x="925578" y="1043587"/>
                  </a:lnTo>
                  <a:lnTo>
                    <a:pt x="916333" y="1034399"/>
                  </a:lnTo>
                  <a:lnTo>
                    <a:pt x="911712" y="1031337"/>
                  </a:lnTo>
                  <a:lnTo>
                    <a:pt x="903237" y="1029039"/>
                  </a:lnTo>
                  <a:close/>
                </a:path>
                <a:path w="2484755" h="1059815">
                  <a:moveTo>
                    <a:pt x="699864" y="1029039"/>
                  </a:moveTo>
                  <a:lnTo>
                    <a:pt x="684265" y="1049234"/>
                  </a:lnTo>
                  <a:lnTo>
                    <a:pt x="686768" y="1057370"/>
                  </a:lnTo>
                  <a:lnTo>
                    <a:pt x="690116" y="1059761"/>
                  </a:lnTo>
                  <a:lnTo>
                    <a:pt x="714787" y="1059761"/>
                  </a:lnTo>
                  <a:lnTo>
                    <a:pt x="721434" y="1052393"/>
                  </a:lnTo>
                  <a:lnTo>
                    <a:pt x="722974" y="1048182"/>
                  </a:lnTo>
                  <a:lnTo>
                    <a:pt x="722205" y="1043587"/>
                  </a:lnTo>
                  <a:lnTo>
                    <a:pt x="712959" y="1034399"/>
                  </a:lnTo>
                  <a:lnTo>
                    <a:pt x="708338" y="1031337"/>
                  </a:lnTo>
                  <a:lnTo>
                    <a:pt x="699864" y="1029039"/>
                  </a:lnTo>
                  <a:close/>
                </a:path>
                <a:path w="2484755" h="1059815">
                  <a:moveTo>
                    <a:pt x="601259" y="1029039"/>
                  </a:moveTo>
                  <a:lnTo>
                    <a:pt x="597407" y="1029805"/>
                  </a:lnTo>
                  <a:lnTo>
                    <a:pt x="594326" y="1032868"/>
                  </a:lnTo>
                  <a:lnTo>
                    <a:pt x="588596" y="1035835"/>
                  </a:lnTo>
                  <a:lnTo>
                    <a:pt x="585467" y="1040525"/>
                  </a:lnTo>
                  <a:lnTo>
                    <a:pt x="585226" y="1047511"/>
                  </a:lnTo>
                  <a:lnTo>
                    <a:pt x="588163" y="1057370"/>
                  </a:lnTo>
                  <a:lnTo>
                    <a:pt x="591510" y="1059761"/>
                  </a:lnTo>
                  <a:lnTo>
                    <a:pt x="616183" y="1059761"/>
                  </a:lnTo>
                  <a:lnTo>
                    <a:pt x="622830" y="1052393"/>
                  </a:lnTo>
                  <a:lnTo>
                    <a:pt x="624370" y="1048182"/>
                  </a:lnTo>
                  <a:lnTo>
                    <a:pt x="623599" y="1043587"/>
                  </a:lnTo>
                  <a:lnTo>
                    <a:pt x="614355" y="1034399"/>
                  </a:lnTo>
                  <a:lnTo>
                    <a:pt x="609733" y="1031337"/>
                  </a:lnTo>
                  <a:lnTo>
                    <a:pt x="601259" y="1029039"/>
                  </a:lnTo>
                  <a:close/>
                </a:path>
                <a:path w="2484755" h="1059815">
                  <a:moveTo>
                    <a:pt x="1097365" y="1022914"/>
                  </a:moveTo>
                  <a:lnTo>
                    <a:pt x="1093512" y="1023680"/>
                  </a:lnTo>
                  <a:lnTo>
                    <a:pt x="1090431" y="1026743"/>
                  </a:lnTo>
                  <a:lnTo>
                    <a:pt x="1084702" y="1031432"/>
                  </a:lnTo>
                  <a:lnTo>
                    <a:pt x="1081572" y="1036696"/>
                  </a:lnTo>
                  <a:lnTo>
                    <a:pt x="1081332" y="1043109"/>
                  </a:lnTo>
                  <a:lnTo>
                    <a:pt x="1084269" y="1051244"/>
                  </a:lnTo>
                  <a:lnTo>
                    <a:pt x="1096191" y="1059761"/>
                  </a:lnTo>
                  <a:lnTo>
                    <a:pt x="1097922" y="1059761"/>
                  </a:lnTo>
                  <a:lnTo>
                    <a:pt x="1108920" y="1057370"/>
                  </a:lnTo>
                  <a:lnTo>
                    <a:pt x="1113783" y="1053541"/>
                  </a:lnTo>
                  <a:lnTo>
                    <a:pt x="1117779" y="1047416"/>
                  </a:lnTo>
                  <a:lnTo>
                    <a:pt x="1118887" y="1040142"/>
                  </a:lnTo>
                  <a:lnTo>
                    <a:pt x="1115083" y="1032868"/>
                  </a:lnTo>
                  <a:lnTo>
                    <a:pt x="1110462" y="1028274"/>
                  </a:lnTo>
                  <a:lnTo>
                    <a:pt x="1105839" y="1025212"/>
                  </a:lnTo>
                  <a:lnTo>
                    <a:pt x="1097365" y="1022914"/>
                  </a:lnTo>
                  <a:close/>
                </a:path>
                <a:path w="2484755" h="1059815">
                  <a:moveTo>
                    <a:pt x="1328471" y="1016789"/>
                  </a:moveTo>
                  <a:lnTo>
                    <a:pt x="1324619" y="1017555"/>
                  </a:lnTo>
                  <a:lnTo>
                    <a:pt x="1321537" y="1020618"/>
                  </a:lnTo>
                  <a:lnTo>
                    <a:pt x="1315808" y="1025307"/>
                  </a:lnTo>
                  <a:lnTo>
                    <a:pt x="1312678" y="1030571"/>
                  </a:lnTo>
                  <a:lnTo>
                    <a:pt x="1312438" y="1036984"/>
                  </a:lnTo>
                  <a:lnTo>
                    <a:pt x="1315375" y="1045119"/>
                  </a:lnTo>
                  <a:lnTo>
                    <a:pt x="1320960" y="1051675"/>
                  </a:lnTo>
                  <a:lnTo>
                    <a:pt x="1327700" y="1053924"/>
                  </a:lnTo>
                  <a:lnTo>
                    <a:pt x="1334441" y="1053302"/>
                  </a:lnTo>
                  <a:lnTo>
                    <a:pt x="1340027" y="1051244"/>
                  </a:lnTo>
                  <a:lnTo>
                    <a:pt x="1344889" y="1047416"/>
                  </a:lnTo>
                  <a:lnTo>
                    <a:pt x="1348885" y="1041291"/>
                  </a:lnTo>
                  <a:lnTo>
                    <a:pt x="1349993" y="1034017"/>
                  </a:lnTo>
                  <a:lnTo>
                    <a:pt x="1346189" y="1026743"/>
                  </a:lnTo>
                  <a:lnTo>
                    <a:pt x="1341567" y="1022149"/>
                  </a:lnTo>
                  <a:lnTo>
                    <a:pt x="1336945" y="1019087"/>
                  </a:lnTo>
                  <a:lnTo>
                    <a:pt x="1328471" y="1016789"/>
                  </a:lnTo>
                  <a:close/>
                </a:path>
                <a:path w="2484755" h="1059815">
                  <a:moveTo>
                    <a:pt x="2366906" y="1004539"/>
                  </a:moveTo>
                  <a:lnTo>
                    <a:pt x="2363052" y="1005305"/>
                  </a:lnTo>
                  <a:lnTo>
                    <a:pt x="2359971" y="1008368"/>
                  </a:lnTo>
                  <a:lnTo>
                    <a:pt x="2354242" y="1011334"/>
                  </a:lnTo>
                  <a:lnTo>
                    <a:pt x="2351113" y="1016024"/>
                  </a:lnTo>
                  <a:lnTo>
                    <a:pt x="2350872" y="1023011"/>
                  </a:lnTo>
                  <a:lnTo>
                    <a:pt x="2353809" y="1032869"/>
                  </a:lnTo>
                  <a:lnTo>
                    <a:pt x="2359394" y="1039425"/>
                  </a:lnTo>
                  <a:lnTo>
                    <a:pt x="2366134" y="1041674"/>
                  </a:lnTo>
                  <a:lnTo>
                    <a:pt x="2372875" y="1041052"/>
                  </a:lnTo>
                  <a:lnTo>
                    <a:pt x="2378460" y="1038994"/>
                  </a:lnTo>
                  <a:lnTo>
                    <a:pt x="2384623" y="1033874"/>
                  </a:lnTo>
                  <a:lnTo>
                    <a:pt x="2388475" y="1027892"/>
                  </a:lnTo>
                  <a:lnTo>
                    <a:pt x="2388860" y="1021336"/>
                  </a:lnTo>
                  <a:lnTo>
                    <a:pt x="2384623" y="1014493"/>
                  </a:lnTo>
                  <a:lnTo>
                    <a:pt x="2380002" y="1009899"/>
                  </a:lnTo>
                  <a:lnTo>
                    <a:pt x="2375379" y="1006836"/>
                  </a:lnTo>
                  <a:lnTo>
                    <a:pt x="2366906" y="1004539"/>
                  </a:lnTo>
                  <a:close/>
                </a:path>
                <a:path w="2484755" h="1059815">
                  <a:moveTo>
                    <a:pt x="1445564" y="998413"/>
                  </a:moveTo>
                  <a:lnTo>
                    <a:pt x="1441712" y="999179"/>
                  </a:lnTo>
                  <a:lnTo>
                    <a:pt x="1438631" y="1002241"/>
                  </a:lnTo>
                  <a:lnTo>
                    <a:pt x="1432901" y="1005639"/>
                  </a:lnTo>
                  <a:lnTo>
                    <a:pt x="1429772" y="1011046"/>
                  </a:lnTo>
                  <a:lnTo>
                    <a:pt x="1429531" y="1018177"/>
                  </a:lnTo>
                  <a:lnTo>
                    <a:pt x="1432468" y="1026743"/>
                  </a:lnTo>
                  <a:lnTo>
                    <a:pt x="1438053" y="1033299"/>
                  </a:lnTo>
                  <a:lnTo>
                    <a:pt x="1444794" y="1035548"/>
                  </a:lnTo>
                  <a:lnTo>
                    <a:pt x="1451534" y="1034926"/>
                  </a:lnTo>
                  <a:lnTo>
                    <a:pt x="1457120" y="1032868"/>
                  </a:lnTo>
                  <a:lnTo>
                    <a:pt x="1463282" y="1027748"/>
                  </a:lnTo>
                  <a:lnTo>
                    <a:pt x="1467134" y="1021766"/>
                  </a:lnTo>
                  <a:lnTo>
                    <a:pt x="1467519" y="1015210"/>
                  </a:lnTo>
                  <a:lnTo>
                    <a:pt x="1463282" y="1008367"/>
                  </a:lnTo>
                  <a:lnTo>
                    <a:pt x="1458660" y="1003773"/>
                  </a:lnTo>
                  <a:lnTo>
                    <a:pt x="1454039" y="1000710"/>
                  </a:lnTo>
                  <a:lnTo>
                    <a:pt x="1445564" y="998413"/>
                  </a:lnTo>
                  <a:close/>
                </a:path>
                <a:path w="2484755" h="1059815">
                  <a:moveTo>
                    <a:pt x="1692077" y="995350"/>
                  </a:moveTo>
                  <a:lnTo>
                    <a:pt x="1688224" y="996116"/>
                  </a:lnTo>
                  <a:lnTo>
                    <a:pt x="1685143" y="999179"/>
                  </a:lnTo>
                  <a:lnTo>
                    <a:pt x="1678114" y="1002576"/>
                  </a:lnTo>
                  <a:lnTo>
                    <a:pt x="1675129" y="1007984"/>
                  </a:lnTo>
                  <a:lnTo>
                    <a:pt x="1675610" y="1015114"/>
                  </a:lnTo>
                  <a:lnTo>
                    <a:pt x="1678981" y="1023680"/>
                  </a:lnTo>
                  <a:lnTo>
                    <a:pt x="1684566" y="1030236"/>
                  </a:lnTo>
                  <a:lnTo>
                    <a:pt x="1691306" y="1032485"/>
                  </a:lnTo>
                  <a:lnTo>
                    <a:pt x="1698047" y="1031863"/>
                  </a:lnTo>
                  <a:lnTo>
                    <a:pt x="1703632" y="1029805"/>
                  </a:lnTo>
                  <a:lnTo>
                    <a:pt x="1709795" y="1024685"/>
                  </a:lnTo>
                  <a:lnTo>
                    <a:pt x="1713647" y="1018703"/>
                  </a:lnTo>
                  <a:lnTo>
                    <a:pt x="1714032" y="1012147"/>
                  </a:lnTo>
                  <a:lnTo>
                    <a:pt x="1709795" y="1005304"/>
                  </a:lnTo>
                  <a:lnTo>
                    <a:pt x="1705172" y="1000710"/>
                  </a:lnTo>
                  <a:lnTo>
                    <a:pt x="1700551" y="997648"/>
                  </a:lnTo>
                  <a:lnTo>
                    <a:pt x="1692077" y="995350"/>
                  </a:lnTo>
                  <a:close/>
                </a:path>
                <a:path w="2484755" h="1059815">
                  <a:moveTo>
                    <a:pt x="1824578" y="983100"/>
                  </a:moveTo>
                  <a:lnTo>
                    <a:pt x="1820726" y="983866"/>
                  </a:lnTo>
                  <a:lnTo>
                    <a:pt x="1817643" y="986929"/>
                  </a:lnTo>
                  <a:lnTo>
                    <a:pt x="1811914" y="989896"/>
                  </a:lnTo>
                  <a:lnTo>
                    <a:pt x="1808785" y="994585"/>
                  </a:lnTo>
                  <a:lnTo>
                    <a:pt x="1808544" y="1001572"/>
                  </a:lnTo>
                  <a:lnTo>
                    <a:pt x="1811481" y="1011430"/>
                  </a:lnTo>
                  <a:lnTo>
                    <a:pt x="1817066" y="1017986"/>
                  </a:lnTo>
                  <a:lnTo>
                    <a:pt x="1823806" y="1020235"/>
                  </a:lnTo>
                  <a:lnTo>
                    <a:pt x="1830547" y="1019613"/>
                  </a:lnTo>
                  <a:lnTo>
                    <a:pt x="1836133" y="1017555"/>
                  </a:lnTo>
                  <a:lnTo>
                    <a:pt x="1842295" y="1012435"/>
                  </a:lnTo>
                  <a:lnTo>
                    <a:pt x="1846147" y="1006453"/>
                  </a:lnTo>
                  <a:lnTo>
                    <a:pt x="1846532" y="999897"/>
                  </a:lnTo>
                  <a:lnTo>
                    <a:pt x="1842295" y="993054"/>
                  </a:lnTo>
                  <a:lnTo>
                    <a:pt x="1837674" y="988460"/>
                  </a:lnTo>
                  <a:lnTo>
                    <a:pt x="1833051" y="985397"/>
                  </a:lnTo>
                  <a:lnTo>
                    <a:pt x="1824578" y="983100"/>
                  </a:lnTo>
                  <a:close/>
                </a:path>
                <a:path w="2484755" h="1059815">
                  <a:moveTo>
                    <a:pt x="2055683" y="976975"/>
                  </a:moveTo>
                  <a:lnTo>
                    <a:pt x="2051831" y="977741"/>
                  </a:lnTo>
                  <a:lnTo>
                    <a:pt x="2048749" y="980804"/>
                  </a:lnTo>
                  <a:lnTo>
                    <a:pt x="2043020" y="983770"/>
                  </a:lnTo>
                  <a:lnTo>
                    <a:pt x="2039891" y="988460"/>
                  </a:lnTo>
                  <a:lnTo>
                    <a:pt x="2039650" y="995447"/>
                  </a:lnTo>
                  <a:lnTo>
                    <a:pt x="2042587" y="1005305"/>
                  </a:lnTo>
                  <a:lnTo>
                    <a:pt x="2048172" y="1011861"/>
                  </a:lnTo>
                  <a:lnTo>
                    <a:pt x="2054912" y="1014110"/>
                  </a:lnTo>
                  <a:lnTo>
                    <a:pt x="2061653" y="1013488"/>
                  </a:lnTo>
                  <a:lnTo>
                    <a:pt x="2067239" y="1011430"/>
                  </a:lnTo>
                  <a:lnTo>
                    <a:pt x="2073402" y="1006310"/>
                  </a:lnTo>
                  <a:lnTo>
                    <a:pt x="2077253" y="1000328"/>
                  </a:lnTo>
                  <a:lnTo>
                    <a:pt x="2077638" y="993772"/>
                  </a:lnTo>
                  <a:lnTo>
                    <a:pt x="2073401" y="986929"/>
                  </a:lnTo>
                  <a:lnTo>
                    <a:pt x="2068779" y="982335"/>
                  </a:lnTo>
                  <a:lnTo>
                    <a:pt x="2064157" y="979272"/>
                  </a:lnTo>
                  <a:lnTo>
                    <a:pt x="2055683" y="976975"/>
                  </a:lnTo>
                  <a:close/>
                </a:path>
                <a:path w="2484755" h="1059815">
                  <a:moveTo>
                    <a:pt x="407131" y="973912"/>
                  </a:moveTo>
                  <a:lnTo>
                    <a:pt x="403278" y="974678"/>
                  </a:lnTo>
                  <a:lnTo>
                    <a:pt x="400197" y="977741"/>
                  </a:lnTo>
                  <a:lnTo>
                    <a:pt x="394468" y="980708"/>
                  </a:lnTo>
                  <a:lnTo>
                    <a:pt x="391338" y="985398"/>
                  </a:lnTo>
                  <a:lnTo>
                    <a:pt x="391097" y="992384"/>
                  </a:lnTo>
                  <a:lnTo>
                    <a:pt x="394034" y="1002242"/>
                  </a:lnTo>
                  <a:lnTo>
                    <a:pt x="399619" y="1008798"/>
                  </a:lnTo>
                  <a:lnTo>
                    <a:pt x="406360" y="1011047"/>
                  </a:lnTo>
                  <a:lnTo>
                    <a:pt x="413101" y="1010425"/>
                  </a:lnTo>
                  <a:lnTo>
                    <a:pt x="418686" y="1008368"/>
                  </a:lnTo>
                  <a:lnTo>
                    <a:pt x="423549" y="1004539"/>
                  </a:lnTo>
                  <a:lnTo>
                    <a:pt x="427545" y="998414"/>
                  </a:lnTo>
                  <a:lnTo>
                    <a:pt x="428652" y="991140"/>
                  </a:lnTo>
                  <a:lnTo>
                    <a:pt x="424849" y="983866"/>
                  </a:lnTo>
                  <a:lnTo>
                    <a:pt x="420227" y="979272"/>
                  </a:lnTo>
                  <a:lnTo>
                    <a:pt x="415605" y="976210"/>
                  </a:lnTo>
                  <a:lnTo>
                    <a:pt x="407131" y="973912"/>
                  </a:lnTo>
                  <a:close/>
                </a:path>
                <a:path w="2484755" h="1059815">
                  <a:moveTo>
                    <a:pt x="2252893" y="964725"/>
                  </a:moveTo>
                  <a:lnTo>
                    <a:pt x="2249041" y="965491"/>
                  </a:lnTo>
                  <a:lnTo>
                    <a:pt x="2245958" y="968553"/>
                  </a:lnTo>
                  <a:lnTo>
                    <a:pt x="2238929" y="971520"/>
                  </a:lnTo>
                  <a:lnTo>
                    <a:pt x="2235944" y="976210"/>
                  </a:lnTo>
                  <a:lnTo>
                    <a:pt x="2236426" y="983197"/>
                  </a:lnTo>
                  <a:lnTo>
                    <a:pt x="2239796" y="993055"/>
                  </a:lnTo>
                  <a:lnTo>
                    <a:pt x="2245381" y="999611"/>
                  </a:lnTo>
                  <a:lnTo>
                    <a:pt x="2252122" y="1001860"/>
                  </a:lnTo>
                  <a:lnTo>
                    <a:pt x="2258863" y="1001238"/>
                  </a:lnTo>
                  <a:lnTo>
                    <a:pt x="2264448" y="999180"/>
                  </a:lnTo>
                  <a:lnTo>
                    <a:pt x="2270611" y="994060"/>
                  </a:lnTo>
                  <a:lnTo>
                    <a:pt x="2274462" y="988078"/>
                  </a:lnTo>
                  <a:lnTo>
                    <a:pt x="2274847" y="981522"/>
                  </a:lnTo>
                  <a:lnTo>
                    <a:pt x="2270610" y="974678"/>
                  </a:lnTo>
                  <a:lnTo>
                    <a:pt x="2265989" y="970085"/>
                  </a:lnTo>
                  <a:lnTo>
                    <a:pt x="2261366" y="967022"/>
                  </a:lnTo>
                  <a:lnTo>
                    <a:pt x="2252893" y="964725"/>
                  </a:lnTo>
                  <a:close/>
                </a:path>
                <a:path w="2484755" h="1059815">
                  <a:moveTo>
                    <a:pt x="1950915" y="961662"/>
                  </a:moveTo>
                  <a:lnTo>
                    <a:pt x="1947063" y="962428"/>
                  </a:lnTo>
                  <a:lnTo>
                    <a:pt x="1943980" y="965491"/>
                  </a:lnTo>
                  <a:lnTo>
                    <a:pt x="1938251" y="970180"/>
                  </a:lnTo>
                  <a:lnTo>
                    <a:pt x="1935122" y="975444"/>
                  </a:lnTo>
                  <a:lnTo>
                    <a:pt x="1934881" y="981857"/>
                  </a:lnTo>
                  <a:lnTo>
                    <a:pt x="1937818" y="989992"/>
                  </a:lnTo>
                  <a:lnTo>
                    <a:pt x="1943403" y="996548"/>
                  </a:lnTo>
                  <a:lnTo>
                    <a:pt x="1950143" y="998797"/>
                  </a:lnTo>
                  <a:lnTo>
                    <a:pt x="1956884" y="998175"/>
                  </a:lnTo>
                  <a:lnTo>
                    <a:pt x="1962470" y="996117"/>
                  </a:lnTo>
                  <a:lnTo>
                    <a:pt x="1967333" y="992289"/>
                  </a:lnTo>
                  <a:lnTo>
                    <a:pt x="1971329" y="986164"/>
                  </a:lnTo>
                  <a:lnTo>
                    <a:pt x="1972436" y="978890"/>
                  </a:lnTo>
                  <a:lnTo>
                    <a:pt x="1968632" y="971616"/>
                  </a:lnTo>
                  <a:lnTo>
                    <a:pt x="1964011" y="967022"/>
                  </a:lnTo>
                  <a:lnTo>
                    <a:pt x="1959389" y="963960"/>
                  </a:lnTo>
                  <a:lnTo>
                    <a:pt x="1950915" y="961662"/>
                  </a:lnTo>
                  <a:close/>
                </a:path>
                <a:path w="2484755" h="1059815">
                  <a:moveTo>
                    <a:pt x="243816" y="961662"/>
                  </a:moveTo>
                  <a:lnTo>
                    <a:pt x="239964" y="962428"/>
                  </a:lnTo>
                  <a:lnTo>
                    <a:pt x="236883" y="965491"/>
                  </a:lnTo>
                  <a:lnTo>
                    <a:pt x="231153" y="970180"/>
                  </a:lnTo>
                  <a:lnTo>
                    <a:pt x="228024" y="975444"/>
                  </a:lnTo>
                  <a:lnTo>
                    <a:pt x="227783" y="981857"/>
                  </a:lnTo>
                  <a:lnTo>
                    <a:pt x="230720" y="989992"/>
                  </a:lnTo>
                  <a:lnTo>
                    <a:pt x="236305" y="996548"/>
                  </a:lnTo>
                  <a:lnTo>
                    <a:pt x="243045" y="998797"/>
                  </a:lnTo>
                  <a:lnTo>
                    <a:pt x="249786" y="998175"/>
                  </a:lnTo>
                  <a:lnTo>
                    <a:pt x="255372" y="996117"/>
                  </a:lnTo>
                  <a:lnTo>
                    <a:pt x="260234" y="992289"/>
                  </a:lnTo>
                  <a:lnTo>
                    <a:pt x="264231" y="986164"/>
                  </a:lnTo>
                  <a:lnTo>
                    <a:pt x="265338" y="978890"/>
                  </a:lnTo>
                  <a:lnTo>
                    <a:pt x="261534" y="971616"/>
                  </a:lnTo>
                  <a:lnTo>
                    <a:pt x="256912" y="967022"/>
                  </a:lnTo>
                  <a:lnTo>
                    <a:pt x="252290" y="963960"/>
                  </a:lnTo>
                  <a:lnTo>
                    <a:pt x="243816" y="961662"/>
                  </a:lnTo>
                  <a:close/>
                </a:path>
                <a:path w="2484755" h="1059815">
                  <a:moveTo>
                    <a:pt x="2462429" y="958600"/>
                  </a:moveTo>
                  <a:lnTo>
                    <a:pt x="2458577" y="959366"/>
                  </a:lnTo>
                  <a:lnTo>
                    <a:pt x="2455496" y="962428"/>
                  </a:lnTo>
                  <a:lnTo>
                    <a:pt x="2449766" y="965395"/>
                  </a:lnTo>
                  <a:lnTo>
                    <a:pt x="2446637" y="970085"/>
                  </a:lnTo>
                  <a:lnTo>
                    <a:pt x="2446396" y="977072"/>
                  </a:lnTo>
                  <a:lnTo>
                    <a:pt x="2449332" y="986930"/>
                  </a:lnTo>
                  <a:lnTo>
                    <a:pt x="2454918" y="993485"/>
                  </a:lnTo>
                  <a:lnTo>
                    <a:pt x="2461658" y="995735"/>
                  </a:lnTo>
                  <a:lnTo>
                    <a:pt x="2468399" y="995112"/>
                  </a:lnTo>
                  <a:lnTo>
                    <a:pt x="2473984" y="993055"/>
                  </a:lnTo>
                  <a:lnTo>
                    <a:pt x="2480147" y="987934"/>
                  </a:lnTo>
                  <a:lnTo>
                    <a:pt x="2483999" y="981953"/>
                  </a:lnTo>
                  <a:lnTo>
                    <a:pt x="2484384" y="975396"/>
                  </a:lnTo>
                  <a:lnTo>
                    <a:pt x="2480148" y="968553"/>
                  </a:lnTo>
                  <a:lnTo>
                    <a:pt x="2475525" y="963960"/>
                  </a:lnTo>
                  <a:lnTo>
                    <a:pt x="2470903" y="960897"/>
                  </a:lnTo>
                  <a:lnTo>
                    <a:pt x="2462429" y="958600"/>
                  </a:lnTo>
                  <a:close/>
                </a:path>
                <a:path w="2484755" h="1059815">
                  <a:moveTo>
                    <a:pt x="1571902" y="955537"/>
                  </a:moveTo>
                  <a:lnTo>
                    <a:pt x="1556302" y="975732"/>
                  </a:lnTo>
                  <a:lnTo>
                    <a:pt x="1558806" y="983867"/>
                  </a:lnTo>
                  <a:lnTo>
                    <a:pt x="1564391" y="990423"/>
                  </a:lnTo>
                  <a:lnTo>
                    <a:pt x="1571131" y="992672"/>
                  </a:lnTo>
                  <a:lnTo>
                    <a:pt x="1577872" y="992050"/>
                  </a:lnTo>
                  <a:lnTo>
                    <a:pt x="1583457" y="989992"/>
                  </a:lnTo>
                  <a:lnTo>
                    <a:pt x="1589620" y="984872"/>
                  </a:lnTo>
                  <a:lnTo>
                    <a:pt x="1593471" y="978890"/>
                  </a:lnTo>
                  <a:lnTo>
                    <a:pt x="1593857" y="972334"/>
                  </a:lnTo>
                  <a:lnTo>
                    <a:pt x="1589620" y="965491"/>
                  </a:lnTo>
                  <a:lnTo>
                    <a:pt x="1584997" y="960897"/>
                  </a:lnTo>
                  <a:lnTo>
                    <a:pt x="1580376" y="957834"/>
                  </a:lnTo>
                  <a:lnTo>
                    <a:pt x="1571902" y="955537"/>
                  </a:lnTo>
                  <a:close/>
                </a:path>
                <a:path w="2484755" h="1059815">
                  <a:moveTo>
                    <a:pt x="1236029" y="940223"/>
                  </a:moveTo>
                  <a:lnTo>
                    <a:pt x="1232176" y="940989"/>
                  </a:lnTo>
                  <a:lnTo>
                    <a:pt x="1229095" y="944052"/>
                  </a:lnTo>
                  <a:lnTo>
                    <a:pt x="1223365" y="947449"/>
                  </a:lnTo>
                  <a:lnTo>
                    <a:pt x="1220236" y="952857"/>
                  </a:lnTo>
                  <a:lnTo>
                    <a:pt x="1219995" y="959987"/>
                  </a:lnTo>
                  <a:lnTo>
                    <a:pt x="1222933" y="968553"/>
                  </a:lnTo>
                  <a:lnTo>
                    <a:pt x="1228518" y="975109"/>
                  </a:lnTo>
                  <a:lnTo>
                    <a:pt x="1235258" y="977358"/>
                  </a:lnTo>
                  <a:lnTo>
                    <a:pt x="1241999" y="976736"/>
                  </a:lnTo>
                  <a:lnTo>
                    <a:pt x="1247583" y="974678"/>
                  </a:lnTo>
                  <a:lnTo>
                    <a:pt x="1253746" y="969558"/>
                  </a:lnTo>
                  <a:lnTo>
                    <a:pt x="1257598" y="963576"/>
                  </a:lnTo>
                  <a:lnTo>
                    <a:pt x="1257984" y="957020"/>
                  </a:lnTo>
                  <a:lnTo>
                    <a:pt x="1253747" y="950177"/>
                  </a:lnTo>
                  <a:lnTo>
                    <a:pt x="1249124" y="945583"/>
                  </a:lnTo>
                  <a:lnTo>
                    <a:pt x="1244502" y="942521"/>
                  </a:lnTo>
                  <a:lnTo>
                    <a:pt x="1236029" y="940223"/>
                  </a:lnTo>
                  <a:close/>
                </a:path>
                <a:path w="2484755" h="1059815">
                  <a:moveTo>
                    <a:pt x="1041899" y="937161"/>
                  </a:moveTo>
                  <a:lnTo>
                    <a:pt x="1038047" y="937927"/>
                  </a:lnTo>
                  <a:lnTo>
                    <a:pt x="1034966" y="940989"/>
                  </a:lnTo>
                  <a:lnTo>
                    <a:pt x="1029237" y="943956"/>
                  </a:lnTo>
                  <a:lnTo>
                    <a:pt x="1026107" y="948646"/>
                  </a:lnTo>
                  <a:lnTo>
                    <a:pt x="1025867" y="955633"/>
                  </a:lnTo>
                  <a:lnTo>
                    <a:pt x="1028803" y="965491"/>
                  </a:lnTo>
                  <a:lnTo>
                    <a:pt x="1034389" y="972047"/>
                  </a:lnTo>
                  <a:lnTo>
                    <a:pt x="1041130" y="974296"/>
                  </a:lnTo>
                  <a:lnTo>
                    <a:pt x="1047870" y="973674"/>
                  </a:lnTo>
                  <a:lnTo>
                    <a:pt x="1053455" y="971616"/>
                  </a:lnTo>
                  <a:lnTo>
                    <a:pt x="1059618" y="966496"/>
                  </a:lnTo>
                  <a:lnTo>
                    <a:pt x="1063470" y="960514"/>
                  </a:lnTo>
                  <a:lnTo>
                    <a:pt x="1063855" y="953958"/>
                  </a:lnTo>
                  <a:lnTo>
                    <a:pt x="1059618" y="947114"/>
                  </a:lnTo>
                  <a:lnTo>
                    <a:pt x="1054996" y="942521"/>
                  </a:lnTo>
                  <a:lnTo>
                    <a:pt x="1050374" y="939458"/>
                  </a:lnTo>
                  <a:lnTo>
                    <a:pt x="1041899" y="937161"/>
                  </a:lnTo>
                  <a:close/>
                </a:path>
                <a:path w="2484755" h="1059815">
                  <a:moveTo>
                    <a:pt x="940213" y="937161"/>
                  </a:moveTo>
                  <a:lnTo>
                    <a:pt x="936361" y="937927"/>
                  </a:lnTo>
                  <a:lnTo>
                    <a:pt x="933280" y="940989"/>
                  </a:lnTo>
                  <a:lnTo>
                    <a:pt x="927551" y="944387"/>
                  </a:lnTo>
                  <a:lnTo>
                    <a:pt x="924421" y="949794"/>
                  </a:lnTo>
                  <a:lnTo>
                    <a:pt x="924180" y="956925"/>
                  </a:lnTo>
                  <a:lnTo>
                    <a:pt x="927117" y="965491"/>
                  </a:lnTo>
                  <a:lnTo>
                    <a:pt x="932702" y="972047"/>
                  </a:lnTo>
                  <a:lnTo>
                    <a:pt x="939443" y="974296"/>
                  </a:lnTo>
                  <a:lnTo>
                    <a:pt x="946183" y="973674"/>
                  </a:lnTo>
                  <a:lnTo>
                    <a:pt x="951769" y="971616"/>
                  </a:lnTo>
                  <a:lnTo>
                    <a:pt x="957932" y="966496"/>
                  </a:lnTo>
                  <a:lnTo>
                    <a:pt x="961783" y="960514"/>
                  </a:lnTo>
                  <a:lnTo>
                    <a:pt x="962168" y="953958"/>
                  </a:lnTo>
                  <a:lnTo>
                    <a:pt x="957932" y="947114"/>
                  </a:lnTo>
                  <a:lnTo>
                    <a:pt x="953309" y="942521"/>
                  </a:lnTo>
                  <a:lnTo>
                    <a:pt x="948688" y="939458"/>
                  </a:lnTo>
                  <a:lnTo>
                    <a:pt x="940213" y="937161"/>
                  </a:lnTo>
                  <a:close/>
                </a:path>
                <a:path w="2484755" h="1059815">
                  <a:moveTo>
                    <a:pt x="120559" y="937161"/>
                  </a:moveTo>
                  <a:lnTo>
                    <a:pt x="116707" y="937927"/>
                  </a:lnTo>
                  <a:lnTo>
                    <a:pt x="113626" y="940989"/>
                  </a:lnTo>
                  <a:lnTo>
                    <a:pt x="106596" y="944387"/>
                  </a:lnTo>
                  <a:lnTo>
                    <a:pt x="103611" y="949794"/>
                  </a:lnTo>
                  <a:lnTo>
                    <a:pt x="104093" y="956925"/>
                  </a:lnTo>
                  <a:lnTo>
                    <a:pt x="107463" y="965491"/>
                  </a:lnTo>
                  <a:lnTo>
                    <a:pt x="113048" y="972047"/>
                  </a:lnTo>
                  <a:lnTo>
                    <a:pt x="119789" y="974296"/>
                  </a:lnTo>
                  <a:lnTo>
                    <a:pt x="126530" y="973674"/>
                  </a:lnTo>
                  <a:lnTo>
                    <a:pt x="132115" y="971616"/>
                  </a:lnTo>
                  <a:lnTo>
                    <a:pt x="138278" y="966496"/>
                  </a:lnTo>
                  <a:lnTo>
                    <a:pt x="142129" y="960514"/>
                  </a:lnTo>
                  <a:lnTo>
                    <a:pt x="142514" y="953958"/>
                  </a:lnTo>
                  <a:lnTo>
                    <a:pt x="138278" y="947114"/>
                  </a:lnTo>
                  <a:lnTo>
                    <a:pt x="133656" y="942521"/>
                  </a:lnTo>
                  <a:lnTo>
                    <a:pt x="129034" y="939458"/>
                  </a:lnTo>
                  <a:lnTo>
                    <a:pt x="120559" y="937161"/>
                  </a:lnTo>
                  <a:close/>
                </a:path>
                <a:path w="2484755" h="1059815">
                  <a:moveTo>
                    <a:pt x="527305" y="924910"/>
                  </a:moveTo>
                  <a:lnTo>
                    <a:pt x="523453" y="925677"/>
                  </a:lnTo>
                  <a:lnTo>
                    <a:pt x="520371" y="928739"/>
                  </a:lnTo>
                  <a:lnTo>
                    <a:pt x="513342" y="933429"/>
                  </a:lnTo>
                  <a:lnTo>
                    <a:pt x="510357" y="938693"/>
                  </a:lnTo>
                  <a:lnTo>
                    <a:pt x="510838" y="945105"/>
                  </a:lnTo>
                  <a:lnTo>
                    <a:pt x="514209" y="953241"/>
                  </a:lnTo>
                  <a:lnTo>
                    <a:pt x="519794" y="959796"/>
                  </a:lnTo>
                  <a:lnTo>
                    <a:pt x="526534" y="962045"/>
                  </a:lnTo>
                  <a:lnTo>
                    <a:pt x="533275" y="961423"/>
                  </a:lnTo>
                  <a:lnTo>
                    <a:pt x="538860" y="959366"/>
                  </a:lnTo>
                  <a:lnTo>
                    <a:pt x="545023" y="954245"/>
                  </a:lnTo>
                  <a:lnTo>
                    <a:pt x="548875" y="948263"/>
                  </a:lnTo>
                  <a:lnTo>
                    <a:pt x="549260" y="941707"/>
                  </a:lnTo>
                  <a:lnTo>
                    <a:pt x="545023" y="934864"/>
                  </a:lnTo>
                  <a:lnTo>
                    <a:pt x="540401" y="930270"/>
                  </a:lnTo>
                  <a:lnTo>
                    <a:pt x="535779" y="927208"/>
                  </a:lnTo>
                  <a:lnTo>
                    <a:pt x="527305" y="924910"/>
                  </a:lnTo>
                  <a:close/>
                </a:path>
                <a:path w="2484755" h="1059815">
                  <a:moveTo>
                    <a:pt x="832365" y="918785"/>
                  </a:moveTo>
                  <a:lnTo>
                    <a:pt x="828511" y="919552"/>
                  </a:lnTo>
                  <a:lnTo>
                    <a:pt x="825430" y="922614"/>
                  </a:lnTo>
                  <a:lnTo>
                    <a:pt x="818401" y="927304"/>
                  </a:lnTo>
                  <a:lnTo>
                    <a:pt x="815416" y="932567"/>
                  </a:lnTo>
                  <a:lnTo>
                    <a:pt x="815898" y="938980"/>
                  </a:lnTo>
                  <a:lnTo>
                    <a:pt x="819268" y="947115"/>
                  </a:lnTo>
                  <a:lnTo>
                    <a:pt x="824853" y="953671"/>
                  </a:lnTo>
                  <a:lnTo>
                    <a:pt x="831594" y="955920"/>
                  </a:lnTo>
                  <a:lnTo>
                    <a:pt x="838334" y="955298"/>
                  </a:lnTo>
                  <a:lnTo>
                    <a:pt x="843919" y="953241"/>
                  </a:lnTo>
                  <a:lnTo>
                    <a:pt x="850082" y="948120"/>
                  </a:lnTo>
                  <a:lnTo>
                    <a:pt x="853934" y="942138"/>
                  </a:lnTo>
                  <a:lnTo>
                    <a:pt x="854319" y="935582"/>
                  </a:lnTo>
                  <a:lnTo>
                    <a:pt x="850082" y="928739"/>
                  </a:lnTo>
                  <a:lnTo>
                    <a:pt x="845461" y="924145"/>
                  </a:lnTo>
                  <a:lnTo>
                    <a:pt x="840838" y="921083"/>
                  </a:lnTo>
                  <a:lnTo>
                    <a:pt x="832365" y="918785"/>
                  </a:lnTo>
                  <a:close/>
                </a:path>
                <a:path w="2484755" h="1059815">
                  <a:moveTo>
                    <a:pt x="2163533" y="912660"/>
                  </a:moveTo>
                  <a:lnTo>
                    <a:pt x="2159680" y="913426"/>
                  </a:lnTo>
                  <a:lnTo>
                    <a:pt x="2156599" y="916489"/>
                  </a:lnTo>
                  <a:lnTo>
                    <a:pt x="2152170" y="920748"/>
                  </a:lnTo>
                  <a:lnTo>
                    <a:pt x="2148896" y="925294"/>
                  </a:lnTo>
                  <a:lnTo>
                    <a:pt x="2147933" y="931563"/>
                  </a:lnTo>
                  <a:lnTo>
                    <a:pt x="2150437" y="940990"/>
                  </a:lnTo>
                  <a:lnTo>
                    <a:pt x="2156021" y="947546"/>
                  </a:lnTo>
                  <a:lnTo>
                    <a:pt x="2162762" y="949795"/>
                  </a:lnTo>
                  <a:lnTo>
                    <a:pt x="2169502" y="949173"/>
                  </a:lnTo>
                  <a:lnTo>
                    <a:pt x="2175087" y="947115"/>
                  </a:lnTo>
                  <a:lnTo>
                    <a:pt x="2181250" y="941995"/>
                  </a:lnTo>
                  <a:lnTo>
                    <a:pt x="2185102" y="936013"/>
                  </a:lnTo>
                  <a:lnTo>
                    <a:pt x="2185487" y="929457"/>
                  </a:lnTo>
                  <a:lnTo>
                    <a:pt x="2181249" y="922614"/>
                  </a:lnTo>
                  <a:lnTo>
                    <a:pt x="2176628" y="918020"/>
                  </a:lnTo>
                  <a:lnTo>
                    <a:pt x="2172005" y="914958"/>
                  </a:lnTo>
                  <a:lnTo>
                    <a:pt x="2163533" y="912660"/>
                  </a:lnTo>
                  <a:close/>
                </a:path>
                <a:path w="2484755" h="1059815">
                  <a:moveTo>
                    <a:pt x="635154" y="912660"/>
                  </a:moveTo>
                  <a:lnTo>
                    <a:pt x="631302" y="913426"/>
                  </a:lnTo>
                  <a:lnTo>
                    <a:pt x="628221" y="916489"/>
                  </a:lnTo>
                  <a:lnTo>
                    <a:pt x="622491" y="919456"/>
                  </a:lnTo>
                  <a:lnTo>
                    <a:pt x="619362" y="924145"/>
                  </a:lnTo>
                  <a:lnTo>
                    <a:pt x="619121" y="931132"/>
                  </a:lnTo>
                  <a:lnTo>
                    <a:pt x="622058" y="940990"/>
                  </a:lnTo>
                  <a:lnTo>
                    <a:pt x="627643" y="947546"/>
                  </a:lnTo>
                  <a:lnTo>
                    <a:pt x="634384" y="949795"/>
                  </a:lnTo>
                  <a:lnTo>
                    <a:pt x="641124" y="949173"/>
                  </a:lnTo>
                  <a:lnTo>
                    <a:pt x="646710" y="947115"/>
                  </a:lnTo>
                  <a:lnTo>
                    <a:pt x="652872" y="941995"/>
                  </a:lnTo>
                  <a:lnTo>
                    <a:pt x="656724" y="936013"/>
                  </a:lnTo>
                  <a:lnTo>
                    <a:pt x="657109" y="929457"/>
                  </a:lnTo>
                  <a:lnTo>
                    <a:pt x="652872" y="922614"/>
                  </a:lnTo>
                  <a:lnTo>
                    <a:pt x="648250" y="918020"/>
                  </a:lnTo>
                  <a:lnTo>
                    <a:pt x="643629" y="914958"/>
                  </a:lnTo>
                  <a:lnTo>
                    <a:pt x="635154" y="912660"/>
                  </a:lnTo>
                  <a:close/>
                </a:path>
                <a:path w="2484755" h="1059815">
                  <a:moveTo>
                    <a:pt x="1346958" y="903473"/>
                  </a:moveTo>
                  <a:lnTo>
                    <a:pt x="1343107" y="904239"/>
                  </a:lnTo>
                  <a:lnTo>
                    <a:pt x="1340026" y="907301"/>
                  </a:lnTo>
                  <a:lnTo>
                    <a:pt x="1334296" y="910699"/>
                  </a:lnTo>
                  <a:lnTo>
                    <a:pt x="1331166" y="916106"/>
                  </a:lnTo>
                  <a:lnTo>
                    <a:pt x="1330926" y="923237"/>
                  </a:lnTo>
                  <a:lnTo>
                    <a:pt x="1333862" y="931803"/>
                  </a:lnTo>
                  <a:lnTo>
                    <a:pt x="1339448" y="938358"/>
                  </a:lnTo>
                  <a:lnTo>
                    <a:pt x="1346188" y="940608"/>
                  </a:lnTo>
                  <a:lnTo>
                    <a:pt x="1352929" y="939985"/>
                  </a:lnTo>
                  <a:lnTo>
                    <a:pt x="1358514" y="937928"/>
                  </a:lnTo>
                  <a:lnTo>
                    <a:pt x="1364677" y="932807"/>
                  </a:lnTo>
                  <a:lnTo>
                    <a:pt x="1368529" y="926826"/>
                  </a:lnTo>
                  <a:lnTo>
                    <a:pt x="1368914" y="920269"/>
                  </a:lnTo>
                  <a:lnTo>
                    <a:pt x="1364677" y="913426"/>
                  </a:lnTo>
                  <a:lnTo>
                    <a:pt x="1360055" y="908833"/>
                  </a:lnTo>
                  <a:lnTo>
                    <a:pt x="1355433" y="905770"/>
                  </a:lnTo>
                  <a:lnTo>
                    <a:pt x="1346958" y="903473"/>
                  </a:lnTo>
                  <a:close/>
                </a:path>
                <a:path w="2484755" h="1059815">
                  <a:moveTo>
                    <a:pt x="730678" y="897346"/>
                  </a:moveTo>
                  <a:lnTo>
                    <a:pt x="726825" y="898113"/>
                  </a:lnTo>
                  <a:lnTo>
                    <a:pt x="723744" y="901175"/>
                  </a:lnTo>
                  <a:lnTo>
                    <a:pt x="718015" y="904142"/>
                  </a:lnTo>
                  <a:lnTo>
                    <a:pt x="714885" y="908832"/>
                  </a:lnTo>
                  <a:lnTo>
                    <a:pt x="714645" y="915818"/>
                  </a:lnTo>
                  <a:lnTo>
                    <a:pt x="717582" y="925677"/>
                  </a:lnTo>
                  <a:lnTo>
                    <a:pt x="723167" y="932232"/>
                  </a:lnTo>
                  <a:lnTo>
                    <a:pt x="729907" y="934481"/>
                  </a:lnTo>
                  <a:lnTo>
                    <a:pt x="736647" y="933859"/>
                  </a:lnTo>
                  <a:lnTo>
                    <a:pt x="742233" y="931802"/>
                  </a:lnTo>
                  <a:lnTo>
                    <a:pt x="748396" y="926681"/>
                  </a:lnTo>
                  <a:lnTo>
                    <a:pt x="752248" y="920699"/>
                  </a:lnTo>
                  <a:lnTo>
                    <a:pt x="752633" y="914143"/>
                  </a:lnTo>
                  <a:lnTo>
                    <a:pt x="748396" y="907300"/>
                  </a:lnTo>
                  <a:lnTo>
                    <a:pt x="743774" y="902706"/>
                  </a:lnTo>
                  <a:lnTo>
                    <a:pt x="739152" y="899644"/>
                  </a:lnTo>
                  <a:lnTo>
                    <a:pt x="730678" y="897346"/>
                  </a:lnTo>
                  <a:close/>
                </a:path>
                <a:path w="2484755" h="1059815">
                  <a:moveTo>
                    <a:pt x="1451727" y="891221"/>
                  </a:moveTo>
                  <a:lnTo>
                    <a:pt x="1447875" y="891987"/>
                  </a:lnTo>
                  <a:lnTo>
                    <a:pt x="1444794" y="895050"/>
                  </a:lnTo>
                  <a:lnTo>
                    <a:pt x="1439065" y="898448"/>
                  </a:lnTo>
                  <a:lnTo>
                    <a:pt x="1435935" y="903855"/>
                  </a:lnTo>
                  <a:lnTo>
                    <a:pt x="1435694" y="910985"/>
                  </a:lnTo>
                  <a:lnTo>
                    <a:pt x="1438631" y="919552"/>
                  </a:lnTo>
                  <a:lnTo>
                    <a:pt x="1444216" y="926107"/>
                  </a:lnTo>
                  <a:lnTo>
                    <a:pt x="1450957" y="928356"/>
                  </a:lnTo>
                  <a:lnTo>
                    <a:pt x="1457698" y="927734"/>
                  </a:lnTo>
                  <a:lnTo>
                    <a:pt x="1463283" y="925677"/>
                  </a:lnTo>
                  <a:lnTo>
                    <a:pt x="1469446" y="920556"/>
                  </a:lnTo>
                  <a:lnTo>
                    <a:pt x="1473297" y="914574"/>
                  </a:lnTo>
                  <a:lnTo>
                    <a:pt x="1473683" y="908018"/>
                  </a:lnTo>
                  <a:lnTo>
                    <a:pt x="1469446" y="901175"/>
                  </a:lnTo>
                  <a:lnTo>
                    <a:pt x="1464823" y="896581"/>
                  </a:lnTo>
                  <a:lnTo>
                    <a:pt x="1460202" y="893519"/>
                  </a:lnTo>
                  <a:lnTo>
                    <a:pt x="1451727" y="891221"/>
                  </a:lnTo>
                  <a:close/>
                </a:path>
                <a:path w="2484755" h="1059815">
                  <a:moveTo>
                    <a:pt x="1143586" y="891221"/>
                  </a:moveTo>
                  <a:lnTo>
                    <a:pt x="1139734" y="891987"/>
                  </a:lnTo>
                  <a:lnTo>
                    <a:pt x="1136653" y="895050"/>
                  </a:lnTo>
                  <a:lnTo>
                    <a:pt x="1130923" y="898017"/>
                  </a:lnTo>
                  <a:lnTo>
                    <a:pt x="1127794" y="902707"/>
                  </a:lnTo>
                  <a:lnTo>
                    <a:pt x="1127553" y="909693"/>
                  </a:lnTo>
                  <a:lnTo>
                    <a:pt x="1130489" y="919552"/>
                  </a:lnTo>
                  <a:lnTo>
                    <a:pt x="1136075" y="926107"/>
                  </a:lnTo>
                  <a:lnTo>
                    <a:pt x="1142816" y="928356"/>
                  </a:lnTo>
                  <a:lnTo>
                    <a:pt x="1149557" y="927734"/>
                  </a:lnTo>
                  <a:lnTo>
                    <a:pt x="1155141" y="925677"/>
                  </a:lnTo>
                  <a:lnTo>
                    <a:pt x="1160004" y="921848"/>
                  </a:lnTo>
                  <a:lnTo>
                    <a:pt x="1164001" y="915723"/>
                  </a:lnTo>
                  <a:lnTo>
                    <a:pt x="1165108" y="908449"/>
                  </a:lnTo>
                  <a:lnTo>
                    <a:pt x="1161305" y="901175"/>
                  </a:lnTo>
                  <a:lnTo>
                    <a:pt x="1156682" y="896581"/>
                  </a:lnTo>
                  <a:lnTo>
                    <a:pt x="1152060" y="893519"/>
                  </a:lnTo>
                  <a:lnTo>
                    <a:pt x="1143586" y="891221"/>
                  </a:lnTo>
                  <a:close/>
                </a:path>
                <a:path w="2484755" h="1059815">
                  <a:moveTo>
                    <a:pt x="1778356" y="888159"/>
                  </a:moveTo>
                  <a:lnTo>
                    <a:pt x="1774504" y="888925"/>
                  </a:lnTo>
                  <a:lnTo>
                    <a:pt x="1771423" y="891987"/>
                  </a:lnTo>
                  <a:lnTo>
                    <a:pt x="1764394" y="896677"/>
                  </a:lnTo>
                  <a:lnTo>
                    <a:pt x="1761409" y="901941"/>
                  </a:lnTo>
                  <a:lnTo>
                    <a:pt x="1761890" y="908353"/>
                  </a:lnTo>
                  <a:lnTo>
                    <a:pt x="1765260" y="916489"/>
                  </a:lnTo>
                  <a:lnTo>
                    <a:pt x="1770845" y="923045"/>
                  </a:lnTo>
                  <a:lnTo>
                    <a:pt x="1777586" y="925294"/>
                  </a:lnTo>
                  <a:lnTo>
                    <a:pt x="1784326" y="924672"/>
                  </a:lnTo>
                  <a:lnTo>
                    <a:pt x="1789912" y="922614"/>
                  </a:lnTo>
                  <a:lnTo>
                    <a:pt x="1796074" y="917494"/>
                  </a:lnTo>
                  <a:lnTo>
                    <a:pt x="1799926" y="911512"/>
                  </a:lnTo>
                  <a:lnTo>
                    <a:pt x="1800311" y="904956"/>
                  </a:lnTo>
                  <a:lnTo>
                    <a:pt x="1796075" y="898113"/>
                  </a:lnTo>
                  <a:lnTo>
                    <a:pt x="1791452" y="893519"/>
                  </a:lnTo>
                  <a:lnTo>
                    <a:pt x="1786829" y="890456"/>
                  </a:lnTo>
                  <a:lnTo>
                    <a:pt x="1778356" y="888159"/>
                  </a:lnTo>
                  <a:close/>
                </a:path>
                <a:path w="2484755" h="1059815">
                  <a:moveTo>
                    <a:pt x="1673588" y="888159"/>
                  </a:moveTo>
                  <a:lnTo>
                    <a:pt x="1669737" y="888925"/>
                  </a:lnTo>
                  <a:lnTo>
                    <a:pt x="1666654" y="891987"/>
                  </a:lnTo>
                  <a:lnTo>
                    <a:pt x="1660925" y="896677"/>
                  </a:lnTo>
                  <a:lnTo>
                    <a:pt x="1657796" y="901941"/>
                  </a:lnTo>
                  <a:lnTo>
                    <a:pt x="1657555" y="908353"/>
                  </a:lnTo>
                  <a:lnTo>
                    <a:pt x="1660492" y="916489"/>
                  </a:lnTo>
                  <a:lnTo>
                    <a:pt x="1666077" y="923045"/>
                  </a:lnTo>
                  <a:lnTo>
                    <a:pt x="1672818" y="925294"/>
                  </a:lnTo>
                  <a:lnTo>
                    <a:pt x="1679559" y="924672"/>
                  </a:lnTo>
                  <a:lnTo>
                    <a:pt x="1685144" y="922614"/>
                  </a:lnTo>
                  <a:lnTo>
                    <a:pt x="1691307" y="917494"/>
                  </a:lnTo>
                  <a:lnTo>
                    <a:pt x="1695158" y="911512"/>
                  </a:lnTo>
                  <a:lnTo>
                    <a:pt x="1695543" y="904956"/>
                  </a:lnTo>
                  <a:lnTo>
                    <a:pt x="1691306" y="898113"/>
                  </a:lnTo>
                  <a:lnTo>
                    <a:pt x="1686685" y="893519"/>
                  </a:lnTo>
                  <a:lnTo>
                    <a:pt x="1682063" y="890456"/>
                  </a:lnTo>
                  <a:lnTo>
                    <a:pt x="1673588" y="888159"/>
                  </a:lnTo>
                  <a:close/>
                </a:path>
                <a:path w="2484755" h="1059815">
                  <a:moveTo>
                    <a:pt x="2376149" y="885096"/>
                  </a:moveTo>
                  <a:lnTo>
                    <a:pt x="2372298" y="885862"/>
                  </a:lnTo>
                  <a:lnTo>
                    <a:pt x="2369216" y="888925"/>
                  </a:lnTo>
                  <a:lnTo>
                    <a:pt x="2363486" y="893614"/>
                  </a:lnTo>
                  <a:lnTo>
                    <a:pt x="2360357" y="898878"/>
                  </a:lnTo>
                  <a:lnTo>
                    <a:pt x="2360116" y="905291"/>
                  </a:lnTo>
                  <a:lnTo>
                    <a:pt x="2363052" y="913426"/>
                  </a:lnTo>
                  <a:lnTo>
                    <a:pt x="2368638" y="919982"/>
                  </a:lnTo>
                  <a:lnTo>
                    <a:pt x="2375379" y="922231"/>
                  </a:lnTo>
                  <a:lnTo>
                    <a:pt x="2382120" y="921609"/>
                  </a:lnTo>
                  <a:lnTo>
                    <a:pt x="2387704" y="919552"/>
                  </a:lnTo>
                  <a:lnTo>
                    <a:pt x="2393867" y="914431"/>
                  </a:lnTo>
                  <a:lnTo>
                    <a:pt x="2397719" y="908449"/>
                  </a:lnTo>
                  <a:lnTo>
                    <a:pt x="2398104" y="901893"/>
                  </a:lnTo>
                  <a:lnTo>
                    <a:pt x="2393868" y="895050"/>
                  </a:lnTo>
                  <a:lnTo>
                    <a:pt x="2389245" y="890456"/>
                  </a:lnTo>
                  <a:lnTo>
                    <a:pt x="2384623" y="887394"/>
                  </a:lnTo>
                  <a:lnTo>
                    <a:pt x="2376149" y="885096"/>
                  </a:lnTo>
                  <a:close/>
                </a:path>
                <a:path w="2484755" h="1059815">
                  <a:moveTo>
                    <a:pt x="320851" y="878971"/>
                  </a:moveTo>
                  <a:lnTo>
                    <a:pt x="316999" y="879737"/>
                  </a:lnTo>
                  <a:lnTo>
                    <a:pt x="313917" y="882800"/>
                  </a:lnTo>
                  <a:lnTo>
                    <a:pt x="308188" y="887489"/>
                  </a:lnTo>
                  <a:lnTo>
                    <a:pt x="305058" y="892753"/>
                  </a:lnTo>
                  <a:lnTo>
                    <a:pt x="304818" y="899166"/>
                  </a:lnTo>
                  <a:lnTo>
                    <a:pt x="307755" y="907301"/>
                  </a:lnTo>
                  <a:lnTo>
                    <a:pt x="313339" y="913857"/>
                  </a:lnTo>
                  <a:lnTo>
                    <a:pt x="320080" y="916106"/>
                  </a:lnTo>
                  <a:lnTo>
                    <a:pt x="326821" y="915484"/>
                  </a:lnTo>
                  <a:lnTo>
                    <a:pt x="332406" y="913426"/>
                  </a:lnTo>
                  <a:lnTo>
                    <a:pt x="338569" y="908306"/>
                  </a:lnTo>
                  <a:lnTo>
                    <a:pt x="342421" y="902324"/>
                  </a:lnTo>
                  <a:lnTo>
                    <a:pt x="342806" y="895768"/>
                  </a:lnTo>
                  <a:lnTo>
                    <a:pt x="338569" y="888925"/>
                  </a:lnTo>
                  <a:lnTo>
                    <a:pt x="333947" y="884331"/>
                  </a:lnTo>
                  <a:lnTo>
                    <a:pt x="329325" y="881269"/>
                  </a:lnTo>
                  <a:lnTo>
                    <a:pt x="320851" y="878971"/>
                  </a:lnTo>
                  <a:close/>
                </a:path>
                <a:path w="2484755" h="1059815">
                  <a:moveTo>
                    <a:pt x="1898531" y="872846"/>
                  </a:moveTo>
                  <a:lnTo>
                    <a:pt x="1894679" y="873612"/>
                  </a:lnTo>
                  <a:lnTo>
                    <a:pt x="1891597" y="876675"/>
                  </a:lnTo>
                  <a:lnTo>
                    <a:pt x="1885868" y="879642"/>
                  </a:lnTo>
                  <a:lnTo>
                    <a:pt x="1882738" y="884331"/>
                  </a:lnTo>
                  <a:lnTo>
                    <a:pt x="1882498" y="891318"/>
                  </a:lnTo>
                  <a:lnTo>
                    <a:pt x="1885435" y="901176"/>
                  </a:lnTo>
                  <a:lnTo>
                    <a:pt x="1891019" y="907732"/>
                  </a:lnTo>
                  <a:lnTo>
                    <a:pt x="1897760" y="909981"/>
                  </a:lnTo>
                  <a:lnTo>
                    <a:pt x="1904501" y="909359"/>
                  </a:lnTo>
                  <a:lnTo>
                    <a:pt x="1910087" y="907301"/>
                  </a:lnTo>
                  <a:lnTo>
                    <a:pt x="1914949" y="903473"/>
                  </a:lnTo>
                  <a:lnTo>
                    <a:pt x="1918945" y="897347"/>
                  </a:lnTo>
                  <a:lnTo>
                    <a:pt x="1920052" y="890073"/>
                  </a:lnTo>
                  <a:lnTo>
                    <a:pt x="1916249" y="882800"/>
                  </a:lnTo>
                  <a:lnTo>
                    <a:pt x="1911627" y="878206"/>
                  </a:lnTo>
                  <a:lnTo>
                    <a:pt x="1907004" y="875143"/>
                  </a:lnTo>
                  <a:lnTo>
                    <a:pt x="1898531" y="872846"/>
                  </a:lnTo>
                  <a:close/>
                </a:path>
                <a:path w="2484755" h="1059815">
                  <a:moveTo>
                    <a:pt x="2024869" y="863658"/>
                  </a:moveTo>
                  <a:lnTo>
                    <a:pt x="2021016" y="864424"/>
                  </a:lnTo>
                  <a:lnTo>
                    <a:pt x="2017935" y="867487"/>
                  </a:lnTo>
                  <a:lnTo>
                    <a:pt x="2012206" y="872177"/>
                  </a:lnTo>
                  <a:lnTo>
                    <a:pt x="2009076" y="877440"/>
                  </a:lnTo>
                  <a:lnTo>
                    <a:pt x="2008836" y="883853"/>
                  </a:lnTo>
                  <a:lnTo>
                    <a:pt x="2011773" y="891988"/>
                  </a:lnTo>
                  <a:lnTo>
                    <a:pt x="2017358" y="898544"/>
                  </a:lnTo>
                  <a:lnTo>
                    <a:pt x="2024098" y="900793"/>
                  </a:lnTo>
                  <a:lnTo>
                    <a:pt x="2030838" y="900171"/>
                  </a:lnTo>
                  <a:lnTo>
                    <a:pt x="2036424" y="898114"/>
                  </a:lnTo>
                  <a:lnTo>
                    <a:pt x="2041287" y="894285"/>
                  </a:lnTo>
                  <a:lnTo>
                    <a:pt x="2045283" y="888160"/>
                  </a:lnTo>
                  <a:lnTo>
                    <a:pt x="2046391" y="880886"/>
                  </a:lnTo>
                  <a:lnTo>
                    <a:pt x="2042587" y="873612"/>
                  </a:lnTo>
                  <a:lnTo>
                    <a:pt x="2037965" y="869018"/>
                  </a:lnTo>
                  <a:lnTo>
                    <a:pt x="2033343" y="865956"/>
                  </a:lnTo>
                  <a:lnTo>
                    <a:pt x="2024869" y="863658"/>
                  </a:lnTo>
                  <a:close/>
                </a:path>
                <a:path w="2484755" h="1059815">
                  <a:moveTo>
                    <a:pt x="422537" y="863658"/>
                  </a:moveTo>
                  <a:lnTo>
                    <a:pt x="406937" y="883853"/>
                  </a:lnTo>
                  <a:lnTo>
                    <a:pt x="409441" y="891988"/>
                  </a:lnTo>
                  <a:lnTo>
                    <a:pt x="415026" y="898544"/>
                  </a:lnTo>
                  <a:lnTo>
                    <a:pt x="421766" y="900793"/>
                  </a:lnTo>
                  <a:lnTo>
                    <a:pt x="428507" y="900171"/>
                  </a:lnTo>
                  <a:lnTo>
                    <a:pt x="434092" y="898114"/>
                  </a:lnTo>
                  <a:lnTo>
                    <a:pt x="440255" y="892993"/>
                  </a:lnTo>
                  <a:lnTo>
                    <a:pt x="444107" y="887011"/>
                  </a:lnTo>
                  <a:lnTo>
                    <a:pt x="444492" y="880455"/>
                  </a:lnTo>
                  <a:lnTo>
                    <a:pt x="440254" y="873612"/>
                  </a:lnTo>
                  <a:lnTo>
                    <a:pt x="435632" y="869018"/>
                  </a:lnTo>
                  <a:lnTo>
                    <a:pt x="431010" y="865956"/>
                  </a:lnTo>
                  <a:lnTo>
                    <a:pt x="422537" y="863658"/>
                  </a:lnTo>
                  <a:close/>
                </a:path>
                <a:path w="2484755" h="1059815">
                  <a:moveTo>
                    <a:pt x="2265219" y="854471"/>
                  </a:moveTo>
                  <a:lnTo>
                    <a:pt x="2261366" y="855237"/>
                  </a:lnTo>
                  <a:lnTo>
                    <a:pt x="2258285" y="858299"/>
                  </a:lnTo>
                  <a:lnTo>
                    <a:pt x="2252556" y="861266"/>
                  </a:lnTo>
                  <a:lnTo>
                    <a:pt x="2249426" y="865956"/>
                  </a:lnTo>
                  <a:lnTo>
                    <a:pt x="2249186" y="872943"/>
                  </a:lnTo>
                  <a:lnTo>
                    <a:pt x="2252123" y="882801"/>
                  </a:lnTo>
                  <a:lnTo>
                    <a:pt x="2257708" y="889357"/>
                  </a:lnTo>
                  <a:lnTo>
                    <a:pt x="2264449" y="891606"/>
                  </a:lnTo>
                  <a:lnTo>
                    <a:pt x="2271190" y="890984"/>
                  </a:lnTo>
                  <a:lnTo>
                    <a:pt x="2276775" y="888926"/>
                  </a:lnTo>
                  <a:lnTo>
                    <a:pt x="2281637" y="885098"/>
                  </a:lnTo>
                  <a:lnTo>
                    <a:pt x="2285633" y="878972"/>
                  </a:lnTo>
                  <a:lnTo>
                    <a:pt x="2286741" y="871698"/>
                  </a:lnTo>
                  <a:lnTo>
                    <a:pt x="2282937" y="864424"/>
                  </a:lnTo>
                  <a:lnTo>
                    <a:pt x="2278315" y="859831"/>
                  </a:lnTo>
                  <a:lnTo>
                    <a:pt x="2273693" y="856768"/>
                  </a:lnTo>
                  <a:lnTo>
                    <a:pt x="2265219" y="854471"/>
                  </a:lnTo>
                  <a:close/>
                </a:path>
                <a:path w="2484755" h="1059815">
                  <a:moveTo>
                    <a:pt x="209919" y="854471"/>
                  </a:moveTo>
                  <a:lnTo>
                    <a:pt x="206068" y="855237"/>
                  </a:lnTo>
                  <a:lnTo>
                    <a:pt x="202987" y="858299"/>
                  </a:lnTo>
                  <a:lnTo>
                    <a:pt x="198557" y="862558"/>
                  </a:lnTo>
                  <a:lnTo>
                    <a:pt x="195283" y="867104"/>
                  </a:lnTo>
                  <a:lnTo>
                    <a:pt x="194321" y="873373"/>
                  </a:lnTo>
                  <a:lnTo>
                    <a:pt x="196824" y="882801"/>
                  </a:lnTo>
                  <a:lnTo>
                    <a:pt x="202409" y="889357"/>
                  </a:lnTo>
                  <a:lnTo>
                    <a:pt x="209150" y="891606"/>
                  </a:lnTo>
                  <a:lnTo>
                    <a:pt x="215890" y="890984"/>
                  </a:lnTo>
                  <a:lnTo>
                    <a:pt x="221475" y="888926"/>
                  </a:lnTo>
                  <a:lnTo>
                    <a:pt x="227638" y="883806"/>
                  </a:lnTo>
                  <a:lnTo>
                    <a:pt x="231490" y="877824"/>
                  </a:lnTo>
                  <a:lnTo>
                    <a:pt x="231875" y="871267"/>
                  </a:lnTo>
                  <a:lnTo>
                    <a:pt x="227638" y="864424"/>
                  </a:lnTo>
                  <a:lnTo>
                    <a:pt x="223016" y="859831"/>
                  </a:lnTo>
                  <a:lnTo>
                    <a:pt x="218394" y="856768"/>
                  </a:lnTo>
                  <a:lnTo>
                    <a:pt x="209919" y="854471"/>
                  </a:lnTo>
                  <a:close/>
                </a:path>
                <a:path w="2484755" h="1059815">
                  <a:moveTo>
                    <a:pt x="1528763" y="845282"/>
                  </a:moveTo>
                  <a:lnTo>
                    <a:pt x="1524910" y="846048"/>
                  </a:lnTo>
                  <a:lnTo>
                    <a:pt x="1521829" y="849111"/>
                  </a:lnTo>
                  <a:lnTo>
                    <a:pt x="1516099" y="852078"/>
                  </a:lnTo>
                  <a:lnTo>
                    <a:pt x="1512970" y="856767"/>
                  </a:lnTo>
                  <a:lnTo>
                    <a:pt x="1512729" y="863754"/>
                  </a:lnTo>
                  <a:lnTo>
                    <a:pt x="1515667" y="873612"/>
                  </a:lnTo>
                  <a:lnTo>
                    <a:pt x="1521251" y="880168"/>
                  </a:lnTo>
                  <a:lnTo>
                    <a:pt x="1527992" y="882417"/>
                  </a:lnTo>
                  <a:lnTo>
                    <a:pt x="1534732" y="881795"/>
                  </a:lnTo>
                  <a:lnTo>
                    <a:pt x="1540317" y="879737"/>
                  </a:lnTo>
                  <a:lnTo>
                    <a:pt x="1546480" y="874617"/>
                  </a:lnTo>
                  <a:lnTo>
                    <a:pt x="1550332" y="868635"/>
                  </a:lnTo>
                  <a:lnTo>
                    <a:pt x="1550717" y="862079"/>
                  </a:lnTo>
                  <a:lnTo>
                    <a:pt x="1546481" y="855236"/>
                  </a:lnTo>
                  <a:lnTo>
                    <a:pt x="1541859" y="850642"/>
                  </a:lnTo>
                  <a:lnTo>
                    <a:pt x="1537236" y="847579"/>
                  </a:lnTo>
                  <a:lnTo>
                    <a:pt x="1528763" y="845282"/>
                  </a:lnTo>
                  <a:close/>
                </a:path>
                <a:path w="2484755" h="1059815">
                  <a:moveTo>
                    <a:pt x="1266843" y="833032"/>
                  </a:moveTo>
                  <a:lnTo>
                    <a:pt x="1262991" y="833798"/>
                  </a:lnTo>
                  <a:lnTo>
                    <a:pt x="1259909" y="836861"/>
                  </a:lnTo>
                  <a:lnTo>
                    <a:pt x="1254180" y="840258"/>
                  </a:lnTo>
                  <a:lnTo>
                    <a:pt x="1251050" y="845665"/>
                  </a:lnTo>
                  <a:lnTo>
                    <a:pt x="1250810" y="852796"/>
                  </a:lnTo>
                  <a:lnTo>
                    <a:pt x="1253747" y="861362"/>
                  </a:lnTo>
                  <a:lnTo>
                    <a:pt x="1259332" y="867918"/>
                  </a:lnTo>
                  <a:lnTo>
                    <a:pt x="1266072" y="870167"/>
                  </a:lnTo>
                  <a:lnTo>
                    <a:pt x="1272813" y="869545"/>
                  </a:lnTo>
                  <a:lnTo>
                    <a:pt x="1278399" y="867487"/>
                  </a:lnTo>
                  <a:lnTo>
                    <a:pt x="1284561" y="862367"/>
                  </a:lnTo>
                  <a:lnTo>
                    <a:pt x="1288413" y="856385"/>
                  </a:lnTo>
                  <a:lnTo>
                    <a:pt x="1288798" y="849829"/>
                  </a:lnTo>
                  <a:lnTo>
                    <a:pt x="1284561" y="842985"/>
                  </a:lnTo>
                  <a:lnTo>
                    <a:pt x="1279939" y="838392"/>
                  </a:lnTo>
                  <a:lnTo>
                    <a:pt x="1275316" y="835329"/>
                  </a:lnTo>
                  <a:lnTo>
                    <a:pt x="1266843" y="833032"/>
                  </a:lnTo>
                  <a:close/>
                </a:path>
                <a:path w="2484755" h="1059815">
                  <a:moveTo>
                    <a:pt x="2459348" y="820782"/>
                  </a:moveTo>
                  <a:lnTo>
                    <a:pt x="2443748" y="840976"/>
                  </a:lnTo>
                  <a:lnTo>
                    <a:pt x="2446251" y="849112"/>
                  </a:lnTo>
                  <a:lnTo>
                    <a:pt x="2451836" y="855667"/>
                  </a:lnTo>
                  <a:lnTo>
                    <a:pt x="2458576" y="857917"/>
                  </a:lnTo>
                  <a:lnTo>
                    <a:pt x="2465317" y="857294"/>
                  </a:lnTo>
                  <a:lnTo>
                    <a:pt x="2470902" y="855237"/>
                  </a:lnTo>
                  <a:lnTo>
                    <a:pt x="2477065" y="850116"/>
                  </a:lnTo>
                  <a:lnTo>
                    <a:pt x="2480917" y="844135"/>
                  </a:lnTo>
                  <a:lnTo>
                    <a:pt x="2481302" y="837578"/>
                  </a:lnTo>
                  <a:lnTo>
                    <a:pt x="2477064" y="830735"/>
                  </a:lnTo>
                  <a:lnTo>
                    <a:pt x="2472443" y="826141"/>
                  </a:lnTo>
                  <a:lnTo>
                    <a:pt x="2467821" y="823079"/>
                  </a:lnTo>
                  <a:lnTo>
                    <a:pt x="2459348" y="820782"/>
                  </a:lnTo>
                  <a:close/>
                </a:path>
                <a:path w="2484755" h="1059815">
                  <a:moveTo>
                    <a:pt x="1001842" y="820782"/>
                  </a:moveTo>
                  <a:lnTo>
                    <a:pt x="986242" y="840976"/>
                  </a:lnTo>
                  <a:lnTo>
                    <a:pt x="988746" y="849112"/>
                  </a:lnTo>
                  <a:lnTo>
                    <a:pt x="994331" y="855667"/>
                  </a:lnTo>
                  <a:lnTo>
                    <a:pt x="1001071" y="857917"/>
                  </a:lnTo>
                  <a:lnTo>
                    <a:pt x="1007811" y="857294"/>
                  </a:lnTo>
                  <a:lnTo>
                    <a:pt x="1013397" y="855237"/>
                  </a:lnTo>
                  <a:lnTo>
                    <a:pt x="1018259" y="851408"/>
                  </a:lnTo>
                  <a:lnTo>
                    <a:pt x="1022256" y="845283"/>
                  </a:lnTo>
                  <a:lnTo>
                    <a:pt x="1023363" y="838009"/>
                  </a:lnTo>
                  <a:lnTo>
                    <a:pt x="1019559" y="830735"/>
                  </a:lnTo>
                  <a:lnTo>
                    <a:pt x="1014937" y="826141"/>
                  </a:lnTo>
                  <a:lnTo>
                    <a:pt x="1010316" y="823079"/>
                  </a:lnTo>
                  <a:lnTo>
                    <a:pt x="1001842" y="820782"/>
                  </a:lnTo>
                  <a:close/>
                </a:path>
                <a:path w="2484755" h="1059815">
                  <a:moveTo>
                    <a:pt x="903237" y="820782"/>
                  </a:moveTo>
                  <a:lnTo>
                    <a:pt x="899385" y="821548"/>
                  </a:lnTo>
                  <a:lnTo>
                    <a:pt x="896304" y="824610"/>
                  </a:lnTo>
                  <a:lnTo>
                    <a:pt x="890575" y="829300"/>
                  </a:lnTo>
                  <a:lnTo>
                    <a:pt x="887445" y="834564"/>
                  </a:lnTo>
                  <a:lnTo>
                    <a:pt x="887204" y="840976"/>
                  </a:lnTo>
                  <a:lnTo>
                    <a:pt x="890141" y="849112"/>
                  </a:lnTo>
                  <a:lnTo>
                    <a:pt x="895726" y="855667"/>
                  </a:lnTo>
                  <a:lnTo>
                    <a:pt x="902467" y="857917"/>
                  </a:lnTo>
                  <a:lnTo>
                    <a:pt x="909207" y="857294"/>
                  </a:lnTo>
                  <a:lnTo>
                    <a:pt x="914793" y="855237"/>
                  </a:lnTo>
                  <a:lnTo>
                    <a:pt x="920955" y="850116"/>
                  </a:lnTo>
                  <a:lnTo>
                    <a:pt x="924807" y="844135"/>
                  </a:lnTo>
                  <a:lnTo>
                    <a:pt x="925192" y="837578"/>
                  </a:lnTo>
                  <a:lnTo>
                    <a:pt x="920955" y="830735"/>
                  </a:lnTo>
                  <a:lnTo>
                    <a:pt x="916333" y="826141"/>
                  </a:lnTo>
                  <a:lnTo>
                    <a:pt x="911712" y="823079"/>
                  </a:lnTo>
                  <a:lnTo>
                    <a:pt x="903237" y="820782"/>
                  </a:lnTo>
                  <a:close/>
                </a:path>
                <a:path w="2484755" h="1059815">
                  <a:moveTo>
                    <a:pt x="2114230" y="811594"/>
                  </a:moveTo>
                  <a:lnTo>
                    <a:pt x="2110378" y="812360"/>
                  </a:lnTo>
                  <a:lnTo>
                    <a:pt x="2107296" y="815423"/>
                  </a:lnTo>
                  <a:lnTo>
                    <a:pt x="2101567" y="818389"/>
                  </a:lnTo>
                  <a:lnTo>
                    <a:pt x="2098437" y="823079"/>
                  </a:lnTo>
                  <a:lnTo>
                    <a:pt x="2098197" y="830066"/>
                  </a:lnTo>
                  <a:lnTo>
                    <a:pt x="2101134" y="839924"/>
                  </a:lnTo>
                  <a:lnTo>
                    <a:pt x="2106719" y="846480"/>
                  </a:lnTo>
                  <a:lnTo>
                    <a:pt x="2113459" y="848729"/>
                  </a:lnTo>
                  <a:lnTo>
                    <a:pt x="2120200" y="848107"/>
                  </a:lnTo>
                  <a:lnTo>
                    <a:pt x="2125786" y="846049"/>
                  </a:lnTo>
                  <a:lnTo>
                    <a:pt x="2131948" y="840929"/>
                  </a:lnTo>
                  <a:lnTo>
                    <a:pt x="2135800" y="834947"/>
                  </a:lnTo>
                  <a:lnTo>
                    <a:pt x="2136185" y="828391"/>
                  </a:lnTo>
                  <a:lnTo>
                    <a:pt x="2131948" y="821548"/>
                  </a:lnTo>
                  <a:lnTo>
                    <a:pt x="2127326" y="816954"/>
                  </a:lnTo>
                  <a:lnTo>
                    <a:pt x="2122704" y="813891"/>
                  </a:lnTo>
                  <a:lnTo>
                    <a:pt x="2114230" y="811594"/>
                  </a:lnTo>
                  <a:close/>
                </a:path>
                <a:path w="2484755" h="1059815">
                  <a:moveTo>
                    <a:pt x="579689" y="808531"/>
                  </a:moveTo>
                  <a:lnTo>
                    <a:pt x="575837" y="809297"/>
                  </a:lnTo>
                  <a:lnTo>
                    <a:pt x="572755" y="812360"/>
                  </a:lnTo>
                  <a:lnTo>
                    <a:pt x="567026" y="817050"/>
                  </a:lnTo>
                  <a:lnTo>
                    <a:pt x="563896" y="822313"/>
                  </a:lnTo>
                  <a:lnTo>
                    <a:pt x="563656" y="828726"/>
                  </a:lnTo>
                  <a:lnTo>
                    <a:pt x="566593" y="836861"/>
                  </a:lnTo>
                  <a:lnTo>
                    <a:pt x="572178" y="843417"/>
                  </a:lnTo>
                  <a:lnTo>
                    <a:pt x="578918" y="845666"/>
                  </a:lnTo>
                  <a:lnTo>
                    <a:pt x="585659" y="845044"/>
                  </a:lnTo>
                  <a:lnTo>
                    <a:pt x="591244" y="842987"/>
                  </a:lnTo>
                  <a:lnTo>
                    <a:pt x="596107" y="839158"/>
                  </a:lnTo>
                  <a:lnTo>
                    <a:pt x="600103" y="833033"/>
                  </a:lnTo>
                  <a:lnTo>
                    <a:pt x="601211" y="825759"/>
                  </a:lnTo>
                  <a:lnTo>
                    <a:pt x="597407" y="818485"/>
                  </a:lnTo>
                  <a:lnTo>
                    <a:pt x="592785" y="813891"/>
                  </a:lnTo>
                  <a:lnTo>
                    <a:pt x="588163" y="810829"/>
                  </a:lnTo>
                  <a:lnTo>
                    <a:pt x="579689" y="808531"/>
                  </a:lnTo>
                  <a:close/>
                </a:path>
                <a:path w="2484755" h="1059815">
                  <a:moveTo>
                    <a:pt x="1621205" y="802406"/>
                  </a:moveTo>
                  <a:lnTo>
                    <a:pt x="1617353" y="803172"/>
                  </a:lnTo>
                  <a:lnTo>
                    <a:pt x="1614271" y="806235"/>
                  </a:lnTo>
                  <a:lnTo>
                    <a:pt x="1608542" y="810924"/>
                  </a:lnTo>
                  <a:lnTo>
                    <a:pt x="1605412" y="816188"/>
                  </a:lnTo>
                  <a:lnTo>
                    <a:pt x="1605171" y="822601"/>
                  </a:lnTo>
                  <a:lnTo>
                    <a:pt x="1608109" y="830736"/>
                  </a:lnTo>
                  <a:lnTo>
                    <a:pt x="1613693" y="837292"/>
                  </a:lnTo>
                  <a:lnTo>
                    <a:pt x="1620434" y="839541"/>
                  </a:lnTo>
                  <a:lnTo>
                    <a:pt x="1627175" y="838919"/>
                  </a:lnTo>
                  <a:lnTo>
                    <a:pt x="1632761" y="836861"/>
                  </a:lnTo>
                  <a:lnTo>
                    <a:pt x="1637623" y="833033"/>
                  </a:lnTo>
                  <a:lnTo>
                    <a:pt x="1641619" y="826908"/>
                  </a:lnTo>
                  <a:lnTo>
                    <a:pt x="1642726" y="819634"/>
                  </a:lnTo>
                  <a:lnTo>
                    <a:pt x="1638923" y="812360"/>
                  </a:lnTo>
                  <a:lnTo>
                    <a:pt x="1634301" y="807766"/>
                  </a:lnTo>
                  <a:lnTo>
                    <a:pt x="1629678" y="804704"/>
                  </a:lnTo>
                  <a:lnTo>
                    <a:pt x="1621205" y="802406"/>
                  </a:lnTo>
                  <a:close/>
                </a:path>
                <a:path w="2484755" h="1059815">
                  <a:moveTo>
                    <a:pt x="1115854" y="799343"/>
                  </a:moveTo>
                  <a:lnTo>
                    <a:pt x="1112002" y="800109"/>
                  </a:lnTo>
                  <a:lnTo>
                    <a:pt x="1108920" y="803171"/>
                  </a:lnTo>
                  <a:lnTo>
                    <a:pt x="1103191" y="806138"/>
                  </a:lnTo>
                  <a:lnTo>
                    <a:pt x="1100061" y="810828"/>
                  </a:lnTo>
                  <a:lnTo>
                    <a:pt x="1099821" y="817815"/>
                  </a:lnTo>
                  <a:lnTo>
                    <a:pt x="1102758" y="827673"/>
                  </a:lnTo>
                  <a:lnTo>
                    <a:pt x="1108343" y="834229"/>
                  </a:lnTo>
                  <a:lnTo>
                    <a:pt x="1115083" y="836478"/>
                  </a:lnTo>
                  <a:lnTo>
                    <a:pt x="1121824" y="835856"/>
                  </a:lnTo>
                  <a:lnTo>
                    <a:pt x="1127410" y="833798"/>
                  </a:lnTo>
                  <a:lnTo>
                    <a:pt x="1132272" y="829970"/>
                  </a:lnTo>
                  <a:lnTo>
                    <a:pt x="1136268" y="823844"/>
                  </a:lnTo>
                  <a:lnTo>
                    <a:pt x="1137375" y="816570"/>
                  </a:lnTo>
                  <a:lnTo>
                    <a:pt x="1133572" y="809296"/>
                  </a:lnTo>
                  <a:lnTo>
                    <a:pt x="1128950" y="804703"/>
                  </a:lnTo>
                  <a:lnTo>
                    <a:pt x="1124327" y="801640"/>
                  </a:lnTo>
                  <a:lnTo>
                    <a:pt x="1115854" y="799343"/>
                  </a:lnTo>
                  <a:close/>
                </a:path>
                <a:path w="2484755" h="1059815">
                  <a:moveTo>
                    <a:pt x="798470" y="799343"/>
                  </a:moveTo>
                  <a:lnTo>
                    <a:pt x="794618" y="800109"/>
                  </a:lnTo>
                  <a:lnTo>
                    <a:pt x="791535" y="803171"/>
                  </a:lnTo>
                  <a:lnTo>
                    <a:pt x="785806" y="806138"/>
                  </a:lnTo>
                  <a:lnTo>
                    <a:pt x="782677" y="810828"/>
                  </a:lnTo>
                  <a:lnTo>
                    <a:pt x="782436" y="817815"/>
                  </a:lnTo>
                  <a:lnTo>
                    <a:pt x="785373" y="827673"/>
                  </a:lnTo>
                  <a:lnTo>
                    <a:pt x="790958" y="834229"/>
                  </a:lnTo>
                  <a:lnTo>
                    <a:pt x="797699" y="836478"/>
                  </a:lnTo>
                  <a:lnTo>
                    <a:pt x="804440" y="835856"/>
                  </a:lnTo>
                  <a:lnTo>
                    <a:pt x="810025" y="833798"/>
                  </a:lnTo>
                  <a:lnTo>
                    <a:pt x="816188" y="828678"/>
                  </a:lnTo>
                  <a:lnTo>
                    <a:pt x="820039" y="822696"/>
                  </a:lnTo>
                  <a:lnTo>
                    <a:pt x="820424" y="816140"/>
                  </a:lnTo>
                  <a:lnTo>
                    <a:pt x="816187" y="809296"/>
                  </a:lnTo>
                  <a:lnTo>
                    <a:pt x="811566" y="804703"/>
                  </a:lnTo>
                  <a:lnTo>
                    <a:pt x="806943" y="801640"/>
                  </a:lnTo>
                  <a:lnTo>
                    <a:pt x="798470" y="799343"/>
                  </a:lnTo>
                  <a:close/>
                </a:path>
                <a:path w="2484755" h="1059815">
                  <a:moveTo>
                    <a:pt x="1387017" y="790155"/>
                  </a:moveTo>
                  <a:lnTo>
                    <a:pt x="1383165" y="790921"/>
                  </a:lnTo>
                  <a:lnTo>
                    <a:pt x="1380084" y="793984"/>
                  </a:lnTo>
                  <a:lnTo>
                    <a:pt x="1374354" y="796951"/>
                  </a:lnTo>
                  <a:lnTo>
                    <a:pt x="1371225" y="801640"/>
                  </a:lnTo>
                  <a:lnTo>
                    <a:pt x="1370984" y="808627"/>
                  </a:lnTo>
                  <a:lnTo>
                    <a:pt x="1373921" y="818485"/>
                  </a:lnTo>
                  <a:lnTo>
                    <a:pt x="1379506" y="825041"/>
                  </a:lnTo>
                  <a:lnTo>
                    <a:pt x="1386247" y="827290"/>
                  </a:lnTo>
                  <a:lnTo>
                    <a:pt x="1392988" y="826668"/>
                  </a:lnTo>
                  <a:lnTo>
                    <a:pt x="1398573" y="824610"/>
                  </a:lnTo>
                  <a:lnTo>
                    <a:pt x="1403436" y="820782"/>
                  </a:lnTo>
                  <a:lnTo>
                    <a:pt x="1407432" y="814656"/>
                  </a:lnTo>
                  <a:lnTo>
                    <a:pt x="1408539" y="807383"/>
                  </a:lnTo>
                  <a:lnTo>
                    <a:pt x="1404736" y="800109"/>
                  </a:lnTo>
                  <a:lnTo>
                    <a:pt x="1400113" y="795515"/>
                  </a:lnTo>
                  <a:lnTo>
                    <a:pt x="1395492" y="792452"/>
                  </a:lnTo>
                  <a:lnTo>
                    <a:pt x="1387017" y="790155"/>
                  </a:lnTo>
                  <a:close/>
                </a:path>
                <a:path w="2484755" h="1059815">
                  <a:moveTo>
                    <a:pt x="474921" y="787092"/>
                  </a:moveTo>
                  <a:lnTo>
                    <a:pt x="471069" y="787858"/>
                  </a:lnTo>
                  <a:lnTo>
                    <a:pt x="467988" y="790921"/>
                  </a:lnTo>
                  <a:lnTo>
                    <a:pt x="462258" y="795611"/>
                  </a:lnTo>
                  <a:lnTo>
                    <a:pt x="459129" y="800875"/>
                  </a:lnTo>
                  <a:lnTo>
                    <a:pt x="458888" y="807287"/>
                  </a:lnTo>
                  <a:lnTo>
                    <a:pt x="461825" y="815423"/>
                  </a:lnTo>
                  <a:lnTo>
                    <a:pt x="467410" y="821978"/>
                  </a:lnTo>
                  <a:lnTo>
                    <a:pt x="474150" y="824227"/>
                  </a:lnTo>
                  <a:lnTo>
                    <a:pt x="480891" y="823605"/>
                  </a:lnTo>
                  <a:lnTo>
                    <a:pt x="486477" y="821548"/>
                  </a:lnTo>
                  <a:lnTo>
                    <a:pt x="492639" y="816427"/>
                  </a:lnTo>
                  <a:lnTo>
                    <a:pt x="496491" y="810445"/>
                  </a:lnTo>
                  <a:lnTo>
                    <a:pt x="496876" y="803889"/>
                  </a:lnTo>
                  <a:lnTo>
                    <a:pt x="492639" y="797046"/>
                  </a:lnTo>
                  <a:lnTo>
                    <a:pt x="488017" y="792452"/>
                  </a:lnTo>
                  <a:lnTo>
                    <a:pt x="483395" y="789390"/>
                  </a:lnTo>
                  <a:lnTo>
                    <a:pt x="474921" y="787092"/>
                  </a:lnTo>
                  <a:close/>
                </a:path>
                <a:path w="2484755" h="1059815">
                  <a:moveTo>
                    <a:pt x="1824578" y="784030"/>
                  </a:moveTo>
                  <a:lnTo>
                    <a:pt x="1820726" y="784796"/>
                  </a:lnTo>
                  <a:lnTo>
                    <a:pt x="1817643" y="787858"/>
                  </a:lnTo>
                  <a:lnTo>
                    <a:pt x="1810614" y="792548"/>
                  </a:lnTo>
                  <a:lnTo>
                    <a:pt x="1807629" y="797812"/>
                  </a:lnTo>
                  <a:lnTo>
                    <a:pt x="1808111" y="804225"/>
                  </a:lnTo>
                  <a:lnTo>
                    <a:pt x="1811481" y="812360"/>
                  </a:lnTo>
                  <a:lnTo>
                    <a:pt x="1817066" y="818916"/>
                  </a:lnTo>
                  <a:lnTo>
                    <a:pt x="1823806" y="821165"/>
                  </a:lnTo>
                  <a:lnTo>
                    <a:pt x="1830547" y="820543"/>
                  </a:lnTo>
                  <a:lnTo>
                    <a:pt x="1836133" y="818485"/>
                  </a:lnTo>
                  <a:lnTo>
                    <a:pt x="1840996" y="814657"/>
                  </a:lnTo>
                  <a:lnTo>
                    <a:pt x="1844992" y="808531"/>
                  </a:lnTo>
                  <a:lnTo>
                    <a:pt x="1846099" y="801257"/>
                  </a:lnTo>
                  <a:lnTo>
                    <a:pt x="1842295" y="793984"/>
                  </a:lnTo>
                  <a:lnTo>
                    <a:pt x="1837674" y="789390"/>
                  </a:lnTo>
                  <a:lnTo>
                    <a:pt x="1833051" y="786327"/>
                  </a:lnTo>
                  <a:lnTo>
                    <a:pt x="1824578" y="784030"/>
                  </a:lnTo>
                  <a:close/>
                </a:path>
                <a:path w="2484755" h="1059815">
                  <a:moveTo>
                    <a:pt x="681376" y="777905"/>
                  </a:moveTo>
                  <a:lnTo>
                    <a:pt x="677522" y="778671"/>
                  </a:lnTo>
                  <a:lnTo>
                    <a:pt x="674441" y="781734"/>
                  </a:lnTo>
                  <a:lnTo>
                    <a:pt x="667412" y="786423"/>
                  </a:lnTo>
                  <a:lnTo>
                    <a:pt x="664427" y="791687"/>
                  </a:lnTo>
                  <a:lnTo>
                    <a:pt x="664909" y="798099"/>
                  </a:lnTo>
                  <a:lnTo>
                    <a:pt x="668279" y="806235"/>
                  </a:lnTo>
                  <a:lnTo>
                    <a:pt x="673864" y="812791"/>
                  </a:lnTo>
                  <a:lnTo>
                    <a:pt x="680604" y="815040"/>
                  </a:lnTo>
                  <a:lnTo>
                    <a:pt x="687345" y="814418"/>
                  </a:lnTo>
                  <a:lnTo>
                    <a:pt x="692931" y="812360"/>
                  </a:lnTo>
                  <a:lnTo>
                    <a:pt x="697794" y="808532"/>
                  </a:lnTo>
                  <a:lnTo>
                    <a:pt x="701790" y="802406"/>
                  </a:lnTo>
                  <a:lnTo>
                    <a:pt x="702897" y="795132"/>
                  </a:lnTo>
                  <a:lnTo>
                    <a:pt x="699093" y="787858"/>
                  </a:lnTo>
                  <a:lnTo>
                    <a:pt x="694472" y="783265"/>
                  </a:lnTo>
                  <a:lnTo>
                    <a:pt x="689849" y="780202"/>
                  </a:lnTo>
                  <a:lnTo>
                    <a:pt x="681376" y="777905"/>
                  </a:lnTo>
                  <a:close/>
                </a:path>
                <a:path w="2484755" h="1059815">
                  <a:moveTo>
                    <a:pt x="302363" y="774842"/>
                  </a:moveTo>
                  <a:lnTo>
                    <a:pt x="298511" y="775608"/>
                  </a:lnTo>
                  <a:lnTo>
                    <a:pt x="295429" y="778671"/>
                  </a:lnTo>
                  <a:lnTo>
                    <a:pt x="289700" y="781638"/>
                  </a:lnTo>
                  <a:lnTo>
                    <a:pt x="286570" y="786327"/>
                  </a:lnTo>
                  <a:lnTo>
                    <a:pt x="286330" y="793314"/>
                  </a:lnTo>
                  <a:lnTo>
                    <a:pt x="289267" y="803172"/>
                  </a:lnTo>
                  <a:lnTo>
                    <a:pt x="294852" y="809728"/>
                  </a:lnTo>
                  <a:lnTo>
                    <a:pt x="301592" y="811977"/>
                  </a:lnTo>
                  <a:lnTo>
                    <a:pt x="308333" y="811355"/>
                  </a:lnTo>
                  <a:lnTo>
                    <a:pt x="313918" y="809297"/>
                  </a:lnTo>
                  <a:lnTo>
                    <a:pt x="320081" y="804177"/>
                  </a:lnTo>
                  <a:lnTo>
                    <a:pt x="323933" y="798195"/>
                  </a:lnTo>
                  <a:lnTo>
                    <a:pt x="324318" y="791639"/>
                  </a:lnTo>
                  <a:lnTo>
                    <a:pt x="320081" y="784796"/>
                  </a:lnTo>
                  <a:lnTo>
                    <a:pt x="315459" y="780202"/>
                  </a:lnTo>
                  <a:lnTo>
                    <a:pt x="310837" y="777140"/>
                  </a:lnTo>
                  <a:lnTo>
                    <a:pt x="302363" y="774842"/>
                  </a:lnTo>
                  <a:close/>
                </a:path>
                <a:path w="2484755" h="1059815">
                  <a:moveTo>
                    <a:pt x="2342255" y="771780"/>
                  </a:moveTo>
                  <a:lnTo>
                    <a:pt x="2326655" y="791974"/>
                  </a:lnTo>
                  <a:lnTo>
                    <a:pt x="2329159" y="800110"/>
                  </a:lnTo>
                  <a:lnTo>
                    <a:pt x="2334743" y="806666"/>
                  </a:lnTo>
                  <a:lnTo>
                    <a:pt x="2341484" y="808915"/>
                  </a:lnTo>
                  <a:lnTo>
                    <a:pt x="2348224" y="808293"/>
                  </a:lnTo>
                  <a:lnTo>
                    <a:pt x="2353809" y="806235"/>
                  </a:lnTo>
                  <a:lnTo>
                    <a:pt x="2359972" y="801115"/>
                  </a:lnTo>
                  <a:lnTo>
                    <a:pt x="2363824" y="795133"/>
                  </a:lnTo>
                  <a:lnTo>
                    <a:pt x="2364209" y="788577"/>
                  </a:lnTo>
                  <a:lnTo>
                    <a:pt x="2359971" y="781734"/>
                  </a:lnTo>
                  <a:lnTo>
                    <a:pt x="2355350" y="777140"/>
                  </a:lnTo>
                  <a:lnTo>
                    <a:pt x="2350727" y="774077"/>
                  </a:lnTo>
                  <a:lnTo>
                    <a:pt x="2342255" y="771780"/>
                  </a:lnTo>
                  <a:close/>
                </a:path>
                <a:path w="2484755" h="1059815">
                  <a:moveTo>
                    <a:pt x="1944753" y="771780"/>
                  </a:moveTo>
                  <a:lnTo>
                    <a:pt x="1929153" y="791974"/>
                  </a:lnTo>
                  <a:lnTo>
                    <a:pt x="1931656" y="800110"/>
                  </a:lnTo>
                  <a:lnTo>
                    <a:pt x="1937242" y="806666"/>
                  </a:lnTo>
                  <a:lnTo>
                    <a:pt x="1943982" y="808915"/>
                  </a:lnTo>
                  <a:lnTo>
                    <a:pt x="1950722" y="808293"/>
                  </a:lnTo>
                  <a:lnTo>
                    <a:pt x="1956307" y="806235"/>
                  </a:lnTo>
                  <a:lnTo>
                    <a:pt x="1961170" y="802407"/>
                  </a:lnTo>
                  <a:lnTo>
                    <a:pt x="1965167" y="796281"/>
                  </a:lnTo>
                  <a:lnTo>
                    <a:pt x="1966274" y="789007"/>
                  </a:lnTo>
                  <a:lnTo>
                    <a:pt x="1962470" y="781734"/>
                  </a:lnTo>
                  <a:lnTo>
                    <a:pt x="1957848" y="777140"/>
                  </a:lnTo>
                  <a:lnTo>
                    <a:pt x="1953226" y="774077"/>
                  </a:lnTo>
                  <a:lnTo>
                    <a:pt x="1944753" y="771780"/>
                  </a:lnTo>
                  <a:close/>
                </a:path>
                <a:path w="2484755" h="1059815">
                  <a:moveTo>
                    <a:pt x="2203591" y="762592"/>
                  </a:moveTo>
                  <a:lnTo>
                    <a:pt x="2187991" y="782787"/>
                  </a:lnTo>
                  <a:lnTo>
                    <a:pt x="2190495" y="790922"/>
                  </a:lnTo>
                  <a:lnTo>
                    <a:pt x="2196080" y="797478"/>
                  </a:lnTo>
                  <a:lnTo>
                    <a:pt x="2202820" y="799727"/>
                  </a:lnTo>
                  <a:lnTo>
                    <a:pt x="2209560" y="799105"/>
                  </a:lnTo>
                  <a:lnTo>
                    <a:pt x="2215146" y="797047"/>
                  </a:lnTo>
                  <a:lnTo>
                    <a:pt x="2220008" y="793219"/>
                  </a:lnTo>
                  <a:lnTo>
                    <a:pt x="2224005" y="787093"/>
                  </a:lnTo>
                  <a:lnTo>
                    <a:pt x="2225112" y="779820"/>
                  </a:lnTo>
                  <a:lnTo>
                    <a:pt x="2221308" y="772546"/>
                  </a:lnTo>
                  <a:lnTo>
                    <a:pt x="2216686" y="767952"/>
                  </a:lnTo>
                  <a:lnTo>
                    <a:pt x="2212063" y="764889"/>
                  </a:lnTo>
                  <a:lnTo>
                    <a:pt x="2203591" y="762592"/>
                  </a:lnTo>
                  <a:close/>
                </a:path>
                <a:path w="2484755" h="1059815">
                  <a:moveTo>
                    <a:pt x="1722891" y="756467"/>
                  </a:moveTo>
                  <a:lnTo>
                    <a:pt x="1719039" y="757233"/>
                  </a:lnTo>
                  <a:lnTo>
                    <a:pt x="1715957" y="760296"/>
                  </a:lnTo>
                  <a:lnTo>
                    <a:pt x="1710228" y="764985"/>
                  </a:lnTo>
                  <a:lnTo>
                    <a:pt x="1707099" y="770249"/>
                  </a:lnTo>
                  <a:lnTo>
                    <a:pt x="1706858" y="776662"/>
                  </a:lnTo>
                  <a:lnTo>
                    <a:pt x="1709795" y="784797"/>
                  </a:lnTo>
                  <a:lnTo>
                    <a:pt x="1715380" y="791353"/>
                  </a:lnTo>
                  <a:lnTo>
                    <a:pt x="1722120" y="793602"/>
                  </a:lnTo>
                  <a:lnTo>
                    <a:pt x="1728861" y="792980"/>
                  </a:lnTo>
                  <a:lnTo>
                    <a:pt x="1734447" y="790922"/>
                  </a:lnTo>
                  <a:lnTo>
                    <a:pt x="1739309" y="787094"/>
                  </a:lnTo>
                  <a:lnTo>
                    <a:pt x="1743305" y="780968"/>
                  </a:lnTo>
                  <a:lnTo>
                    <a:pt x="1744413" y="773694"/>
                  </a:lnTo>
                  <a:lnTo>
                    <a:pt x="1740609" y="766421"/>
                  </a:lnTo>
                  <a:lnTo>
                    <a:pt x="1735987" y="761827"/>
                  </a:lnTo>
                  <a:lnTo>
                    <a:pt x="1731365" y="758764"/>
                  </a:lnTo>
                  <a:lnTo>
                    <a:pt x="1722891" y="756467"/>
                  </a:lnTo>
                  <a:close/>
                </a:path>
                <a:path w="2484755" h="1059815">
                  <a:moveTo>
                    <a:pt x="1223704" y="747278"/>
                  </a:moveTo>
                  <a:lnTo>
                    <a:pt x="1219851" y="748044"/>
                  </a:lnTo>
                  <a:lnTo>
                    <a:pt x="1216769" y="751107"/>
                  </a:lnTo>
                  <a:lnTo>
                    <a:pt x="1211040" y="754074"/>
                  </a:lnTo>
                  <a:lnTo>
                    <a:pt x="1207910" y="758763"/>
                  </a:lnTo>
                  <a:lnTo>
                    <a:pt x="1207670" y="765750"/>
                  </a:lnTo>
                  <a:lnTo>
                    <a:pt x="1210606" y="775608"/>
                  </a:lnTo>
                  <a:lnTo>
                    <a:pt x="1216191" y="782164"/>
                  </a:lnTo>
                  <a:lnTo>
                    <a:pt x="1222932" y="784413"/>
                  </a:lnTo>
                  <a:lnTo>
                    <a:pt x="1229673" y="783791"/>
                  </a:lnTo>
                  <a:lnTo>
                    <a:pt x="1235258" y="781734"/>
                  </a:lnTo>
                  <a:lnTo>
                    <a:pt x="1241421" y="776613"/>
                  </a:lnTo>
                  <a:lnTo>
                    <a:pt x="1245273" y="770631"/>
                  </a:lnTo>
                  <a:lnTo>
                    <a:pt x="1245658" y="764075"/>
                  </a:lnTo>
                  <a:lnTo>
                    <a:pt x="1241421" y="757232"/>
                  </a:lnTo>
                  <a:lnTo>
                    <a:pt x="1236799" y="752638"/>
                  </a:lnTo>
                  <a:lnTo>
                    <a:pt x="1232177" y="749576"/>
                  </a:lnTo>
                  <a:lnTo>
                    <a:pt x="1223704" y="747278"/>
                  </a:lnTo>
                  <a:close/>
                </a:path>
                <a:path w="2484755" h="1059815">
                  <a:moveTo>
                    <a:pt x="1467135" y="728903"/>
                  </a:moveTo>
                  <a:lnTo>
                    <a:pt x="1463282" y="729669"/>
                  </a:lnTo>
                  <a:lnTo>
                    <a:pt x="1460201" y="732732"/>
                  </a:lnTo>
                  <a:lnTo>
                    <a:pt x="1454471" y="737421"/>
                  </a:lnTo>
                  <a:lnTo>
                    <a:pt x="1451342" y="742685"/>
                  </a:lnTo>
                  <a:lnTo>
                    <a:pt x="1451101" y="749097"/>
                  </a:lnTo>
                  <a:lnTo>
                    <a:pt x="1454039" y="757233"/>
                  </a:lnTo>
                  <a:lnTo>
                    <a:pt x="1459623" y="763789"/>
                  </a:lnTo>
                  <a:lnTo>
                    <a:pt x="1466364" y="766038"/>
                  </a:lnTo>
                  <a:lnTo>
                    <a:pt x="1473104" y="765416"/>
                  </a:lnTo>
                  <a:lnTo>
                    <a:pt x="1478689" y="763358"/>
                  </a:lnTo>
                  <a:lnTo>
                    <a:pt x="1483552" y="759530"/>
                  </a:lnTo>
                  <a:lnTo>
                    <a:pt x="1487549" y="753404"/>
                  </a:lnTo>
                  <a:lnTo>
                    <a:pt x="1488656" y="746130"/>
                  </a:lnTo>
                  <a:lnTo>
                    <a:pt x="1484853" y="738857"/>
                  </a:lnTo>
                  <a:lnTo>
                    <a:pt x="1480231" y="734263"/>
                  </a:lnTo>
                  <a:lnTo>
                    <a:pt x="1475608" y="731200"/>
                  </a:lnTo>
                  <a:lnTo>
                    <a:pt x="1467135" y="728903"/>
                  </a:lnTo>
                  <a:close/>
                </a:path>
                <a:path w="2484755" h="1059815">
                  <a:moveTo>
                    <a:pt x="2046438" y="725840"/>
                  </a:moveTo>
                  <a:lnTo>
                    <a:pt x="2042586" y="726606"/>
                  </a:lnTo>
                  <a:lnTo>
                    <a:pt x="2039505" y="729669"/>
                  </a:lnTo>
                  <a:lnTo>
                    <a:pt x="2033775" y="733067"/>
                  </a:lnTo>
                  <a:lnTo>
                    <a:pt x="2030646" y="738474"/>
                  </a:lnTo>
                  <a:lnTo>
                    <a:pt x="2030405" y="745604"/>
                  </a:lnTo>
                  <a:lnTo>
                    <a:pt x="2033343" y="754170"/>
                  </a:lnTo>
                  <a:lnTo>
                    <a:pt x="2038927" y="760726"/>
                  </a:lnTo>
                  <a:lnTo>
                    <a:pt x="2045668" y="762975"/>
                  </a:lnTo>
                  <a:lnTo>
                    <a:pt x="2052409" y="762353"/>
                  </a:lnTo>
                  <a:lnTo>
                    <a:pt x="2057993" y="760296"/>
                  </a:lnTo>
                  <a:lnTo>
                    <a:pt x="2064156" y="755175"/>
                  </a:lnTo>
                  <a:lnTo>
                    <a:pt x="2068008" y="749193"/>
                  </a:lnTo>
                  <a:lnTo>
                    <a:pt x="2068394" y="742637"/>
                  </a:lnTo>
                  <a:lnTo>
                    <a:pt x="2064157" y="735794"/>
                  </a:lnTo>
                  <a:lnTo>
                    <a:pt x="2059534" y="731200"/>
                  </a:lnTo>
                  <a:lnTo>
                    <a:pt x="2054912" y="728138"/>
                  </a:lnTo>
                  <a:lnTo>
                    <a:pt x="2046438" y="725840"/>
                  </a:lnTo>
                  <a:close/>
                </a:path>
                <a:path w="2484755" h="1059815">
                  <a:moveTo>
                    <a:pt x="388641" y="725840"/>
                  </a:moveTo>
                  <a:lnTo>
                    <a:pt x="384789" y="726606"/>
                  </a:lnTo>
                  <a:lnTo>
                    <a:pt x="381708" y="729669"/>
                  </a:lnTo>
                  <a:lnTo>
                    <a:pt x="375978" y="732636"/>
                  </a:lnTo>
                  <a:lnTo>
                    <a:pt x="372849" y="737326"/>
                  </a:lnTo>
                  <a:lnTo>
                    <a:pt x="372608" y="744312"/>
                  </a:lnTo>
                  <a:lnTo>
                    <a:pt x="375545" y="754170"/>
                  </a:lnTo>
                  <a:lnTo>
                    <a:pt x="381130" y="760726"/>
                  </a:lnTo>
                  <a:lnTo>
                    <a:pt x="387871" y="762975"/>
                  </a:lnTo>
                  <a:lnTo>
                    <a:pt x="394612" y="762353"/>
                  </a:lnTo>
                  <a:lnTo>
                    <a:pt x="400197" y="760296"/>
                  </a:lnTo>
                  <a:lnTo>
                    <a:pt x="406360" y="755175"/>
                  </a:lnTo>
                  <a:lnTo>
                    <a:pt x="410211" y="749193"/>
                  </a:lnTo>
                  <a:lnTo>
                    <a:pt x="410596" y="742637"/>
                  </a:lnTo>
                  <a:lnTo>
                    <a:pt x="406360" y="735794"/>
                  </a:lnTo>
                  <a:lnTo>
                    <a:pt x="401738" y="731200"/>
                  </a:lnTo>
                  <a:lnTo>
                    <a:pt x="397116" y="728138"/>
                  </a:lnTo>
                  <a:lnTo>
                    <a:pt x="388641" y="725840"/>
                  </a:lnTo>
                  <a:close/>
                </a:path>
                <a:path w="2484755" h="1059815">
                  <a:moveTo>
                    <a:pt x="1060389" y="707465"/>
                  </a:moveTo>
                  <a:lnTo>
                    <a:pt x="1056536" y="708231"/>
                  </a:lnTo>
                  <a:lnTo>
                    <a:pt x="1053455" y="711294"/>
                  </a:lnTo>
                  <a:lnTo>
                    <a:pt x="1047726" y="714691"/>
                  </a:lnTo>
                  <a:lnTo>
                    <a:pt x="1044596" y="720099"/>
                  </a:lnTo>
                  <a:lnTo>
                    <a:pt x="1044356" y="727229"/>
                  </a:lnTo>
                  <a:lnTo>
                    <a:pt x="1047293" y="735795"/>
                  </a:lnTo>
                  <a:lnTo>
                    <a:pt x="1052878" y="742351"/>
                  </a:lnTo>
                  <a:lnTo>
                    <a:pt x="1059618" y="744600"/>
                  </a:lnTo>
                  <a:lnTo>
                    <a:pt x="1066359" y="743978"/>
                  </a:lnTo>
                  <a:lnTo>
                    <a:pt x="1071944" y="741920"/>
                  </a:lnTo>
                  <a:lnTo>
                    <a:pt x="1076807" y="738092"/>
                  </a:lnTo>
                  <a:lnTo>
                    <a:pt x="1080803" y="731966"/>
                  </a:lnTo>
                  <a:lnTo>
                    <a:pt x="1081911" y="724692"/>
                  </a:lnTo>
                  <a:lnTo>
                    <a:pt x="1078107" y="717419"/>
                  </a:lnTo>
                  <a:lnTo>
                    <a:pt x="1073486" y="712825"/>
                  </a:lnTo>
                  <a:lnTo>
                    <a:pt x="1068863" y="709762"/>
                  </a:lnTo>
                  <a:lnTo>
                    <a:pt x="1060389" y="707465"/>
                  </a:lnTo>
                  <a:close/>
                </a:path>
                <a:path w="2484755" h="1059815">
                  <a:moveTo>
                    <a:pt x="940213" y="707465"/>
                  </a:moveTo>
                  <a:lnTo>
                    <a:pt x="936361" y="708231"/>
                  </a:lnTo>
                  <a:lnTo>
                    <a:pt x="933280" y="711294"/>
                  </a:lnTo>
                  <a:lnTo>
                    <a:pt x="927551" y="715983"/>
                  </a:lnTo>
                  <a:lnTo>
                    <a:pt x="924421" y="721247"/>
                  </a:lnTo>
                  <a:lnTo>
                    <a:pt x="924180" y="727660"/>
                  </a:lnTo>
                  <a:lnTo>
                    <a:pt x="927117" y="735795"/>
                  </a:lnTo>
                  <a:lnTo>
                    <a:pt x="932702" y="742351"/>
                  </a:lnTo>
                  <a:lnTo>
                    <a:pt x="939443" y="744600"/>
                  </a:lnTo>
                  <a:lnTo>
                    <a:pt x="946183" y="743978"/>
                  </a:lnTo>
                  <a:lnTo>
                    <a:pt x="951769" y="741920"/>
                  </a:lnTo>
                  <a:lnTo>
                    <a:pt x="957932" y="736800"/>
                  </a:lnTo>
                  <a:lnTo>
                    <a:pt x="961783" y="730818"/>
                  </a:lnTo>
                  <a:lnTo>
                    <a:pt x="962168" y="724262"/>
                  </a:lnTo>
                  <a:lnTo>
                    <a:pt x="957932" y="717419"/>
                  </a:lnTo>
                  <a:lnTo>
                    <a:pt x="953309" y="712825"/>
                  </a:lnTo>
                  <a:lnTo>
                    <a:pt x="948688" y="709762"/>
                  </a:lnTo>
                  <a:lnTo>
                    <a:pt x="940213" y="707465"/>
                  </a:lnTo>
                  <a:close/>
                </a:path>
                <a:path w="2484755" h="1059815">
                  <a:moveTo>
                    <a:pt x="1565739" y="704402"/>
                  </a:moveTo>
                  <a:lnTo>
                    <a:pt x="1561887" y="705169"/>
                  </a:lnTo>
                  <a:lnTo>
                    <a:pt x="1558806" y="708231"/>
                  </a:lnTo>
                  <a:lnTo>
                    <a:pt x="1553076" y="711198"/>
                  </a:lnTo>
                  <a:lnTo>
                    <a:pt x="1549947" y="715888"/>
                  </a:lnTo>
                  <a:lnTo>
                    <a:pt x="1549706" y="722874"/>
                  </a:lnTo>
                  <a:lnTo>
                    <a:pt x="1552643" y="732733"/>
                  </a:lnTo>
                  <a:lnTo>
                    <a:pt x="1558228" y="739288"/>
                  </a:lnTo>
                  <a:lnTo>
                    <a:pt x="1564969" y="741537"/>
                  </a:lnTo>
                  <a:lnTo>
                    <a:pt x="1571710" y="740915"/>
                  </a:lnTo>
                  <a:lnTo>
                    <a:pt x="1577295" y="738858"/>
                  </a:lnTo>
                  <a:lnTo>
                    <a:pt x="1582158" y="735029"/>
                  </a:lnTo>
                  <a:lnTo>
                    <a:pt x="1586154" y="728904"/>
                  </a:lnTo>
                  <a:lnTo>
                    <a:pt x="1587261" y="721630"/>
                  </a:lnTo>
                  <a:lnTo>
                    <a:pt x="1583458" y="714356"/>
                  </a:lnTo>
                  <a:lnTo>
                    <a:pt x="1578835" y="709762"/>
                  </a:lnTo>
                  <a:lnTo>
                    <a:pt x="1574214" y="706700"/>
                  </a:lnTo>
                  <a:lnTo>
                    <a:pt x="1565739" y="704402"/>
                  </a:lnTo>
                  <a:close/>
                </a:path>
                <a:path w="2484755" h="1059815">
                  <a:moveTo>
                    <a:pt x="1328471" y="704402"/>
                  </a:moveTo>
                  <a:lnTo>
                    <a:pt x="1324619" y="705169"/>
                  </a:lnTo>
                  <a:lnTo>
                    <a:pt x="1321537" y="708231"/>
                  </a:lnTo>
                  <a:lnTo>
                    <a:pt x="1315808" y="712921"/>
                  </a:lnTo>
                  <a:lnTo>
                    <a:pt x="1312678" y="718185"/>
                  </a:lnTo>
                  <a:lnTo>
                    <a:pt x="1312438" y="724597"/>
                  </a:lnTo>
                  <a:lnTo>
                    <a:pt x="1315375" y="732733"/>
                  </a:lnTo>
                  <a:lnTo>
                    <a:pt x="1320960" y="739288"/>
                  </a:lnTo>
                  <a:lnTo>
                    <a:pt x="1327700" y="741537"/>
                  </a:lnTo>
                  <a:lnTo>
                    <a:pt x="1334441" y="740915"/>
                  </a:lnTo>
                  <a:lnTo>
                    <a:pt x="1340027" y="738858"/>
                  </a:lnTo>
                  <a:lnTo>
                    <a:pt x="1346189" y="733737"/>
                  </a:lnTo>
                  <a:lnTo>
                    <a:pt x="1350041" y="727755"/>
                  </a:lnTo>
                  <a:lnTo>
                    <a:pt x="1350426" y="721199"/>
                  </a:lnTo>
                  <a:lnTo>
                    <a:pt x="1346189" y="714356"/>
                  </a:lnTo>
                  <a:lnTo>
                    <a:pt x="1341567" y="709762"/>
                  </a:lnTo>
                  <a:lnTo>
                    <a:pt x="1336945" y="706700"/>
                  </a:lnTo>
                  <a:lnTo>
                    <a:pt x="1328471" y="704402"/>
                  </a:lnTo>
                  <a:close/>
                </a:path>
                <a:path w="2484755" h="1059815">
                  <a:moveTo>
                    <a:pt x="2443940" y="701339"/>
                  </a:moveTo>
                  <a:lnTo>
                    <a:pt x="2440088" y="702105"/>
                  </a:lnTo>
                  <a:lnTo>
                    <a:pt x="2437006" y="705168"/>
                  </a:lnTo>
                  <a:lnTo>
                    <a:pt x="2429977" y="708565"/>
                  </a:lnTo>
                  <a:lnTo>
                    <a:pt x="2426992" y="713973"/>
                  </a:lnTo>
                  <a:lnTo>
                    <a:pt x="2427473" y="721103"/>
                  </a:lnTo>
                  <a:lnTo>
                    <a:pt x="2430844" y="729669"/>
                  </a:lnTo>
                  <a:lnTo>
                    <a:pt x="2436428" y="736225"/>
                  </a:lnTo>
                  <a:lnTo>
                    <a:pt x="2443169" y="738474"/>
                  </a:lnTo>
                  <a:lnTo>
                    <a:pt x="2449910" y="737852"/>
                  </a:lnTo>
                  <a:lnTo>
                    <a:pt x="2455496" y="735794"/>
                  </a:lnTo>
                  <a:lnTo>
                    <a:pt x="2461658" y="730674"/>
                  </a:lnTo>
                  <a:lnTo>
                    <a:pt x="2465510" y="724692"/>
                  </a:lnTo>
                  <a:lnTo>
                    <a:pt x="2465895" y="718136"/>
                  </a:lnTo>
                  <a:lnTo>
                    <a:pt x="2461658" y="711293"/>
                  </a:lnTo>
                  <a:lnTo>
                    <a:pt x="2457036" y="706699"/>
                  </a:lnTo>
                  <a:lnTo>
                    <a:pt x="2452413" y="703636"/>
                  </a:lnTo>
                  <a:lnTo>
                    <a:pt x="2443940" y="701339"/>
                  </a:lnTo>
                  <a:close/>
                </a:path>
                <a:path w="2484755" h="1059815">
                  <a:moveTo>
                    <a:pt x="555038" y="695214"/>
                  </a:moveTo>
                  <a:lnTo>
                    <a:pt x="539438" y="715408"/>
                  </a:lnTo>
                  <a:lnTo>
                    <a:pt x="541942" y="723544"/>
                  </a:lnTo>
                  <a:lnTo>
                    <a:pt x="547527" y="730100"/>
                  </a:lnTo>
                  <a:lnTo>
                    <a:pt x="554267" y="732349"/>
                  </a:lnTo>
                  <a:lnTo>
                    <a:pt x="561008" y="731727"/>
                  </a:lnTo>
                  <a:lnTo>
                    <a:pt x="566593" y="729669"/>
                  </a:lnTo>
                  <a:lnTo>
                    <a:pt x="572755" y="724549"/>
                  </a:lnTo>
                  <a:lnTo>
                    <a:pt x="576607" y="718567"/>
                  </a:lnTo>
                  <a:lnTo>
                    <a:pt x="576993" y="712011"/>
                  </a:lnTo>
                  <a:lnTo>
                    <a:pt x="572755" y="705168"/>
                  </a:lnTo>
                  <a:lnTo>
                    <a:pt x="568133" y="700574"/>
                  </a:lnTo>
                  <a:lnTo>
                    <a:pt x="563511" y="697511"/>
                  </a:lnTo>
                  <a:lnTo>
                    <a:pt x="555038" y="695214"/>
                  </a:lnTo>
                  <a:close/>
                </a:path>
                <a:path w="2484755" h="1059815">
                  <a:moveTo>
                    <a:pt x="838527" y="689089"/>
                  </a:moveTo>
                  <a:lnTo>
                    <a:pt x="834675" y="689855"/>
                  </a:lnTo>
                  <a:lnTo>
                    <a:pt x="831594" y="692917"/>
                  </a:lnTo>
                  <a:lnTo>
                    <a:pt x="825864" y="697607"/>
                  </a:lnTo>
                  <a:lnTo>
                    <a:pt x="822735" y="702871"/>
                  </a:lnTo>
                  <a:lnTo>
                    <a:pt x="822494" y="709283"/>
                  </a:lnTo>
                  <a:lnTo>
                    <a:pt x="825430" y="717419"/>
                  </a:lnTo>
                  <a:lnTo>
                    <a:pt x="831016" y="723975"/>
                  </a:lnTo>
                  <a:lnTo>
                    <a:pt x="837756" y="726224"/>
                  </a:lnTo>
                  <a:lnTo>
                    <a:pt x="844497" y="725602"/>
                  </a:lnTo>
                  <a:lnTo>
                    <a:pt x="850082" y="723544"/>
                  </a:lnTo>
                  <a:lnTo>
                    <a:pt x="854945" y="719716"/>
                  </a:lnTo>
                  <a:lnTo>
                    <a:pt x="858941" y="713590"/>
                  </a:lnTo>
                  <a:lnTo>
                    <a:pt x="860049" y="706316"/>
                  </a:lnTo>
                  <a:lnTo>
                    <a:pt x="856246" y="699042"/>
                  </a:lnTo>
                  <a:lnTo>
                    <a:pt x="851623" y="694449"/>
                  </a:lnTo>
                  <a:lnTo>
                    <a:pt x="847001" y="691386"/>
                  </a:lnTo>
                  <a:lnTo>
                    <a:pt x="838527" y="689089"/>
                  </a:lnTo>
                  <a:close/>
                </a:path>
                <a:path w="2484755" h="1059815">
                  <a:moveTo>
                    <a:pt x="736840" y="682964"/>
                  </a:moveTo>
                  <a:lnTo>
                    <a:pt x="732988" y="683730"/>
                  </a:lnTo>
                  <a:lnTo>
                    <a:pt x="729907" y="686792"/>
                  </a:lnTo>
                  <a:lnTo>
                    <a:pt x="724178" y="691482"/>
                  </a:lnTo>
                  <a:lnTo>
                    <a:pt x="721048" y="696746"/>
                  </a:lnTo>
                  <a:lnTo>
                    <a:pt x="720807" y="703158"/>
                  </a:lnTo>
                  <a:lnTo>
                    <a:pt x="723744" y="711294"/>
                  </a:lnTo>
                  <a:lnTo>
                    <a:pt x="729329" y="717849"/>
                  </a:lnTo>
                  <a:lnTo>
                    <a:pt x="736070" y="720099"/>
                  </a:lnTo>
                  <a:lnTo>
                    <a:pt x="742811" y="719476"/>
                  </a:lnTo>
                  <a:lnTo>
                    <a:pt x="748396" y="717419"/>
                  </a:lnTo>
                  <a:lnTo>
                    <a:pt x="753258" y="713590"/>
                  </a:lnTo>
                  <a:lnTo>
                    <a:pt x="757254" y="707465"/>
                  </a:lnTo>
                  <a:lnTo>
                    <a:pt x="758362" y="700191"/>
                  </a:lnTo>
                  <a:lnTo>
                    <a:pt x="754558" y="692917"/>
                  </a:lnTo>
                  <a:lnTo>
                    <a:pt x="749937" y="688323"/>
                  </a:lnTo>
                  <a:lnTo>
                    <a:pt x="745315" y="685261"/>
                  </a:lnTo>
                  <a:lnTo>
                    <a:pt x="736840" y="682964"/>
                  </a:lnTo>
                  <a:close/>
                </a:path>
                <a:path w="2484755" h="1059815">
                  <a:moveTo>
                    <a:pt x="2255975" y="676838"/>
                  </a:moveTo>
                  <a:lnTo>
                    <a:pt x="2252123" y="677605"/>
                  </a:lnTo>
                  <a:lnTo>
                    <a:pt x="2249041" y="680667"/>
                  </a:lnTo>
                  <a:lnTo>
                    <a:pt x="2243312" y="685357"/>
                  </a:lnTo>
                  <a:lnTo>
                    <a:pt x="2240182" y="690621"/>
                  </a:lnTo>
                  <a:lnTo>
                    <a:pt x="2239942" y="697033"/>
                  </a:lnTo>
                  <a:lnTo>
                    <a:pt x="2242879" y="705169"/>
                  </a:lnTo>
                  <a:lnTo>
                    <a:pt x="2248463" y="711724"/>
                  </a:lnTo>
                  <a:lnTo>
                    <a:pt x="2255204" y="713973"/>
                  </a:lnTo>
                  <a:lnTo>
                    <a:pt x="2261945" y="713351"/>
                  </a:lnTo>
                  <a:lnTo>
                    <a:pt x="2267531" y="711294"/>
                  </a:lnTo>
                  <a:lnTo>
                    <a:pt x="2273693" y="706173"/>
                  </a:lnTo>
                  <a:lnTo>
                    <a:pt x="2277545" y="700191"/>
                  </a:lnTo>
                  <a:lnTo>
                    <a:pt x="2277930" y="693635"/>
                  </a:lnTo>
                  <a:lnTo>
                    <a:pt x="2273693" y="686792"/>
                  </a:lnTo>
                  <a:lnTo>
                    <a:pt x="2269071" y="682198"/>
                  </a:lnTo>
                  <a:lnTo>
                    <a:pt x="2264448" y="679136"/>
                  </a:lnTo>
                  <a:lnTo>
                    <a:pt x="2255975" y="676838"/>
                  </a:lnTo>
                  <a:close/>
                </a:path>
                <a:path w="2484755" h="1059815">
                  <a:moveTo>
                    <a:pt x="1861555" y="676838"/>
                  </a:moveTo>
                  <a:lnTo>
                    <a:pt x="1857702" y="677605"/>
                  </a:lnTo>
                  <a:lnTo>
                    <a:pt x="1854621" y="680667"/>
                  </a:lnTo>
                  <a:lnTo>
                    <a:pt x="1848891" y="684065"/>
                  </a:lnTo>
                  <a:lnTo>
                    <a:pt x="1845762" y="689472"/>
                  </a:lnTo>
                  <a:lnTo>
                    <a:pt x="1845521" y="696602"/>
                  </a:lnTo>
                  <a:lnTo>
                    <a:pt x="1848459" y="705169"/>
                  </a:lnTo>
                  <a:lnTo>
                    <a:pt x="1854043" y="711724"/>
                  </a:lnTo>
                  <a:lnTo>
                    <a:pt x="1860784" y="713973"/>
                  </a:lnTo>
                  <a:lnTo>
                    <a:pt x="1867525" y="713351"/>
                  </a:lnTo>
                  <a:lnTo>
                    <a:pt x="1873111" y="711294"/>
                  </a:lnTo>
                  <a:lnTo>
                    <a:pt x="1879273" y="706173"/>
                  </a:lnTo>
                  <a:lnTo>
                    <a:pt x="1883124" y="700191"/>
                  </a:lnTo>
                  <a:lnTo>
                    <a:pt x="1883510" y="693635"/>
                  </a:lnTo>
                  <a:lnTo>
                    <a:pt x="1879273" y="686792"/>
                  </a:lnTo>
                  <a:lnTo>
                    <a:pt x="1874651" y="682198"/>
                  </a:lnTo>
                  <a:lnTo>
                    <a:pt x="1870028" y="679136"/>
                  </a:lnTo>
                  <a:lnTo>
                    <a:pt x="1861555" y="676838"/>
                  </a:lnTo>
                  <a:close/>
                </a:path>
                <a:path w="2484755" h="1059815">
                  <a:moveTo>
                    <a:pt x="2135799" y="661526"/>
                  </a:moveTo>
                  <a:lnTo>
                    <a:pt x="2131947" y="662292"/>
                  </a:lnTo>
                  <a:lnTo>
                    <a:pt x="2128866" y="665354"/>
                  </a:lnTo>
                  <a:lnTo>
                    <a:pt x="2123136" y="670044"/>
                  </a:lnTo>
                  <a:lnTo>
                    <a:pt x="2120007" y="675308"/>
                  </a:lnTo>
                  <a:lnTo>
                    <a:pt x="2119766" y="681720"/>
                  </a:lnTo>
                  <a:lnTo>
                    <a:pt x="2122702" y="689856"/>
                  </a:lnTo>
                  <a:lnTo>
                    <a:pt x="2128288" y="696412"/>
                  </a:lnTo>
                  <a:lnTo>
                    <a:pt x="2135028" y="698661"/>
                  </a:lnTo>
                  <a:lnTo>
                    <a:pt x="2141769" y="698039"/>
                  </a:lnTo>
                  <a:lnTo>
                    <a:pt x="2147354" y="695981"/>
                  </a:lnTo>
                  <a:lnTo>
                    <a:pt x="2153517" y="690861"/>
                  </a:lnTo>
                  <a:lnTo>
                    <a:pt x="2157369" y="684879"/>
                  </a:lnTo>
                  <a:lnTo>
                    <a:pt x="2157755" y="678322"/>
                  </a:lnTo>
                  <a:lnTo>
                    <a:pt x="2153518" y="671479"/>
                  </a:lnTo>
                  <a:lnTo>
                    <a:pt x="2148895" y="666886"/>
                  </a:lnTo>
                  <a:lnTo>
                    <a:pt x="2144273" y="663823"/>
                  </a:lnTo>
                  <a:lnTo>
                    <a:pt x="2135799" y="661526"/>
                  </a:lnTo>
                  <a:close/>
                </a:path>
                <a:path w="2484755" h="1059815">
                  <a:moveTo>
                    <a:pt x="1652018" y="661526"/>
                  </a:moveTo>
                  <a:lnTo>
                    <a:pt x="1648166" y="662292"/>
                  </a:lnTo>
                  <a:lnTo>
                    <a:pt x="1645085" y="665354"/>
                  </a:lnTo>
                  <a:lnTo>
                    <a:pt x="1639355" y="668321"/>
                  </a:lnTo>
                  <a:lnTo>
                    <a:pt x="1636226" y="673011"/>
                  </a:lnTo>
                  <a:lnTo>
                    <a:pt x="1635985" y="679998"/>
                  </a:lnTo>
                  <a:lnTo>
                    <a:pt x="1638921" y="689856"/>
                  </a:lnTo>
                  <a:lnTo>
                    <a:pt x="1644507" y="696412"/>
                  </a:lnTo>
                  <a:lnTo>
                    <a:pt x="1651248" y="698661"/>
                  </a:lnTo>
                  <a:lnTo>
                    <a:pt x="1657988" y="698039"/>
                  </a:lnTo>
                  <a:lnTo>
                    <a:pt x="1663573" y="695981"/>
                  </a:lnTo>
                  <a:lnTo>
                    <a:pt x="1669736" y="690861"/>
                  </a:lnTo>
                  <a:lnTo>
                    <a:pt x="1673588" y="684879"/>
                  </a:lnTo>
                  <a:lnTo>
                    <a:pt x="1673973" y="678322"/>
                  </a:lnTo>
                  <a:lnTo>
                    <a:pt x="1669737" y="671479"/>
                  </a:lnTo>
                  <a:lnTo>
                    <a:pt x="1665114" y="666886"/>
                  </a:lnTo>
                  <a:lnTo>
                    <a:pt x="1660492" y="663823"/>
                  </a:lnTo>
                  <a:lnTo>
                    <a:pt x="1652018" y="661526"/>
                  </a:lnTo>
                  <a:close/>
                </a:path>
                <a:path w="2484755" h="1059815">
                  <a:moveTo>
                    <a:pt x="1177482" y="661526"/>
                  </a:moveTo>
                  <a:lnTo>
                    <a:pt x="1161882" y="681720"/>
                  </a:lnTo>
                  <a:lnTo>
                    <a:pt x="1164386" y="689856"/>
                  </a:lnTo>
                  <a:lnTo>
                    <a:pt x="1169970" y="696412"/>
                  </a:lnTo>
                  <a:lnTo>
                    <a:pt x="1176711" y="698661"/>
                  </a:lnTo>
                  <a:lnTo>
                    <a:pt x="1183451" y="698039"/>
                  </a:lnTo>
                  <a:lnTo>
                    <a:pt x="1189036" y="695981"/>
                  </a:lnTo>
                  <a:lnTo>
                    <a:pt x="1193899" y="692153"/>
                  </a:lnTo>
                  <a:lnTo>
                    <a:pt x="1197895" y="686027"/>
                  </a:lnTo>
                  <a:lnTo>
                    <a:pt x="1199003" y="678753"/>
                  </a:lnTo>
                  <a:lnTo>
                    <a:pt x="1195199" y="671479"/>
                  </a:lnTo>
                  <a:lnTo>
                    <a:pt x="1190577" y="666886"/>
                  </a:lnTo>
                  <a:lnTo>
                    <a:pt x="1185955" y="663823"/>
                  </a:lnTo>
                  <a:lnTo>
                    <a:pt x="1177482" y="661526"/>
                  </a:lnTo>
                  <a:close/>
                </a:path>
                <a:path w="2484755" h="1059815">
                  <a:moveTo>
                    <a:pt x="1972486" y="658463"/>
                  </a:moveTo>
                  <a:lnTo>
                    <a:pt x="1968632" y="659229"/>
                  </a:lnTo>
                  <a:lnTo>
                    <a:pt x="1965551" y="662292"/>
                  </a:lnTo>
                  <a:lnTo>
                    <a:pt x="1959822" y="665259"/>
                  </a:lnTo>
                  <a:lnTo>
                    <a:pt x="1956692" y="669948"/>
                  </a:lnTo>
                  <a:lnTo>
                    <a:pt x="1956452" y="676935"/>
                  </a:lnTo>
                  <a:lnTo>
                    <a:pt x="1959389" y="686793"/>
                  </a:lnTo>
                  <a:lnTo>
                    <a:pt x="1964974" y="693349"/>
                  </a:lnTo>
                  <a:lnTo>
                    <a:pt x="1971715" y="695598"/>
                  </a:lnTo>
                  <a:lnTo>
                    <a:pt x="1978455" y="694976"/>
                  </a:lnTo>
                  <a:lnTo>
                    <a:pt x="1984040" y="692918"/>
                  </a:lnTo>
                  <a:lnTo>
                    <a:pt x="1990203" y="687798"/>
                  </a:lnTo>
                  <a:lnTo>
                    <a:pt x="1994055" y="681816"/>
                  </a:lnTo>
                  <a:lnTo>
                    <a:pt x="1994440" y="675260"/>
                  </a:lnTo>
                  <a:lnTo>
                    <a:pt x="1990203" y="668417"/>
                  </a:lnTo>
                  <a:lnTo>
                    <a:pt x="1985582" y="663823"/>
                  </a:lnTo>
                  <a:lnTo>
                    <a:pt x="1980959" y="660760"/>
                  </a:lnTo>
                  <a:lnTo>
                    <a:pt x="1972486" y="658463"/>
                  </a:lnTo>
                  <a:close/>
                </a:path>
                <a:path w="2484755" h="1059815">
                  <a:moveTo>
                    <a:pt x="2357660" y="652337"/>
                  </a:moveTo>
                  <a:lnTo>
                    <a:pt x="2353808" y="653103"/>
                  </a:lnTo>
                  <a:lnTo>
                    <a:pt x="2350727" y="656166"/>
                  </a:lnTo>
                  <a:lnTo>
                    <a:pt x="2344998" y="660855"/>
                  </a:lnTo>
                  <a:lnTo>
                    <a:pt x="2341868" y="666119"/>
                  </a:lnTo>
                  <a:lnTo>
                    <a:pt x="2341627" y="672532"/>
                  </a:lnTo>
                  <a:lnTo>
                    <a:pt x="2344564" y="680667"/>
                  </a:lnTo>
                  <a:lnTo>
                    <a:pt x="2350149" y="687223"/>
                  </a:lnTo>
                  <a:lnTo>
                    <a:pt x="2356890" y="689472"/>
                  </a:lnTo>
                  <a:lnTo>
                    <a:pt x="2363630" y="688850"/>
                  </a:lnTo>
                  <a:lnTo>
                    <a:pt x="2369216" y="686792"/>
                  </a:lnTo>
                  <a:lnTo>
                    <a:pt x="2375378" y="681672"/>
                  </a:lnTo>
                  <a:lnTo>
                    <a:pt x="2379230" y="675690"/>
                  </a:lnTo>
                  <a:lnTo>
                    <a:pt x="2379615" y="669134"/>
                  </a:lnTo>
                  <a:lnTo>
                    <a:pt x="2375378" y="662291"/>
                  </a:lnTo>
                  <a:lnTo>
                    <a:pt x="2370756" y="657697"/>
                  </a:lnTo>
                  <a:lnTo>
                    <a:pt x="2366135" y="654634"/>
                  </a:lnTo>
                  <a:lnTo>
                    <a:pt x="2357660" y="652337"/>
                  </a:lnTo>
                  <a:close/>
                </a:path>
                <a:path w="2484755" h="1059815">
                  <a:moveTo>
                    <a:pt x="644400" y="646212"/>
                  </a:moveTo>
                  <a:lnTo>
                    <a:pt x="640546" y="646978"/>
                  </a:lnTo>
                  <a:lnTo>
                    <a:pt x="637465" y="650040"/>
                  </a:lnTo>
                  <a:lnTo>
                    <a:pt x="631736" y="653007"/>
                  </a:lnTo>
                  <a:lnTo>
                    <a:pt x="628606" y="657697"/>
                  </a:lnTo>
                  <a:lnTo>
                    <a:pt x="628366" y="664684"/>
                  </a:lnTo>
                  <a:lnTo>
                    <a:pt x="631303" y="674542"/>
                  </a:lnTo>
                  <a:lnTo>
                    <a:pt x="636888" y="681098"/>
                  </a:lnTo>
                  <a:lnTo>
                    <a:pt x="643628" y="683347"/>
                  </a:lnTo>
                  <a:lnTo>
                    <a:pt x="650369" y="682725"/>
                  </a:lnTo>
                  <a:lnTo>
                    <a:pt x="655955" y="680667"/>
                  </a:lnTo>
                  <a:lnTo>
                    <a:pt x="662117" y="675547"/>
                  </a:lnTo>
                  <a:lnTo>
                    <a:pt x="665969" y="669565"/>
                  </a:lnTo>
                  <a:lnTo>
                    <a:pt x="666354" y="663009"/>
                  </a:lnTo>
                  <a:lnTo>
                    <a:pt x="662117" y="656166"/>
                  </a:lnTo>
                  <a:lnTo>
                    <a:pt x="657496" y="651572"/>
                  </a:lnTo>
                  <a:lnTo>
                    <a:pt x="652873" y="648509"/>
                  </a:lnTo>
                  <a:lnTo>
                    <a:pt x="644400" y="646212"/>
                  </a:lnTo>
                  <a:close/>
                </a:path>
                <a:path w="2484755" h="1059815">
                  <a:moveTo>
                    <a:pt x="453352" y="646212"/>
                  </a:moveTo>
                  <a:lnTo>
                    <a:pt x="449499" y="646978"/>
                  </a:lnTo>
                  <a:lnTo>
                    <a:pt x="446418" y="650040"/>
                  </a:lnTo>
                  <a:lnTo>
                    <a:pt x="440689" y="653438"/>
                  </a:lnTo>
                  <a:lnTo>
                    <a:pt x="437559" y="658846"/>
                  </a:lnTo>
                  <a:lnTo>
                    <a:pt x="437319" y="665976"/>
                  </a:lnTo>
                  <a:lnTo>
                    <a:pt x="440255" y="674542"/>
                  </a:lnTo>
                  <a:lnTo>
                    <a:pt x="445840" y="681098"/>
                  </a:lnTo>
                  <a:lnTo>
                    <a:pt x="452581" y="683347"/>
                  </a:lnTo>
                  <a:lnTo>
                    <a:pt x="459322" y="682725"/>
                  </a:lnTo>
                  <a:lnTo>
                    <a:pt x="464907" y="680667"/>
                  </a:lnTo>
                  <a:lnTo>
                    <a:pt x="469770" y="676839"/>
                  </a:lnTo>
                  <a:lnTo>
                    <a:pt x="473766" y="670713"/>
                  </a:lnTo>
                  <a:lnTo>
                    <a:pt x="474873" y="663439"/>
                  </a:lnTo>
                  <a:lnTo>
                    <a:pt x="471070" y="656166"/>
                  </a:lnTo>
                  <a:lnTo>
                    <a:pt x="466448" y="651572"/>
                  </a:lnTo>
                  <a:lnTo>
                    <a:pt x="461826" y="648509"/>
                  </a:lnTo>
                  <a:lnTo>
                    <a:pt x="453352" y="646212"/>
                  </a:lnTo>
                  <a:close/>
                </a:path>
                <a:path w="2484755" h="1059815">
                  <a:moveTo>
                    <a:pt x="1759868" y="643149"/>
                  </a:moveTo>
                  <a:lnTo>
                    <a:pt x="1756017" y="643915"/>
                  </a:lnTo>
                  <a:lnTo>
                    <a:pt x="1752934" y="646978"/>
                  </a:lnTo>
                  <a:lnTo>
                    <a:pt x="1747205" y="649945"/>
                  </a:lnTo>
                  <a:lnTo>
                    <a:pt x="1744075" y="654634"/>
                  </a:lnTo>
                  <a:lnTo>
                    <a:pt x="1743835" y="661621"/>
                  </a:lnTo>
                  <a:lnTo>
                    <a:pt x="1746772" y="671479"/>
                  </a:lnTo>
                  <a:lnTo>
                    <a:pt x="1752357" y="678035"/>
                  </a:lnTo>
                  <a:lnTo>
                    <a:pt x="1759098" y="680284"/>
                  </a:lnTo>
                  <a:lnTo>
                    <a:pt x="1765839" y="679662"/>
                  </a:lnTo>
                  <a:lnTo>
                    <a:pt x="1771424" y="677605"/>
                  </a:lnTo>
                  <a:lnTo>
                    <a:pt x="1777586" y="672484"/>
                  </a:lnTo>
                  <a:lnTo>
                    <a:pt x="1781438" y="666502"/>
                  </a:lnTo>
                  <a:lnTo>
                    <a:pt x="1781823" y="659946"/>
                  </a:lnTo>
                  <a:lnTo>
                    <a:pt x="1777586" y="653103"/>
                  </a:lnTo>
                  <a:lnTo>
                    <a:pt x="1772965" y="648509"/>
                  </a:lnTo>
                  <a:lnTo>
                    <a:pt x="1768342" y="645447"/>
                  </a:lnTo>
                  <a:lnTo>
                    <a:pt x="1759868" y="643149"/>
                  </a:lnTo>
                  <a:close/>
                </a:path>
                <a:path w="2484755" h="1059815">
                  <a:moveTo>
                    <a:pt x="1445564" y="627836"/>
                  </a:moveTo>
                  <a:lnTo>
                    <a:pt x="1441712" y="628603"/>
                  </a:lnTo>
                  <a:lnTo>
                    <a:pt x="1438631" y="631665"/>
                  </a:lnTo>
                  <a:lnTo>
                    <a:pt x="1432901" y="635063"/>
                  </a:lnTo>
                  <a:lnTo>
                    <a:pt x="1429772" y="640470"/>
                  </a:lnTo>
                  <a:lnTo>
                    <a:pt x="1429531" y="647601"/>
                  </a:lnTo>
                  <a:lnTo>
                    <a:pt x="1432468" y="656167"/>
                  </a:lnTo>
                  <a:lnTo>
                    <a:pt x="1438053" y="662722"/>
                  </a:lnTo>
                  <a:lnTo>
                    <a:pt x="1444794" y="664972"/>
                  </a:lnTo>
                  <a:lnTo>
                    <a:pt x="1451534" y="664349"/>
                  </a:lnTo>
                  <a:lnTo>
                    <a:pt x="1457120" y="662292"/>
                  </a:lnTo>
                  <a:lnTo>
                    <a:pt x="1463282" y="657171"/>
                  </a:lnTo>
                  <a:lnTo>
                    <a:pt x="1467134" y="651190"/>
                  </a:lnTo>
                  <a:lnTo>
                    <a:pt x="1467519" y="644633"/>
                  </a:lnTo>
                  <a:lnTo>
                    <a:pt x="1463282" y="637790"/>
                  </a:lnTo>
                  <a:lnTo>
                    <a:pt x="1458660" y="633196"/>
                  </a:lnTo>
                  <a:lnTo>
                    <a:pt x="1454039" y="630134"/>
                  </a:lnTo>
                  <a:lnTo>
                    <a:pt x="1445564" y="627836"/>
                  </a:lnTo>
                  <a:close/>
                </a:path>
                <a:path w="2484755" h="1059815">
                  <a:moveTo>
                    <a:pt x="1001842" y="618649"/>
                  </a:moveTo>
                  <a:lnTo>
                    <a:pt x="997990" y="619415"/>
                  </a:lnTo>
                  <a:lnTo>
                    <a:pt x="994908" y="622478"/>
                  </a:lnTo>
                  <a:lnTo>
                    <a:pt x="989179" y="625875"/>
                  </a:lnTo>
                  <a:lnTo>
                    <a:pt x="986050" y="631283"/>
                  </a:lnTo>
                  <a:lnTo>
                    <a:pt x="985809" y="638413"/>
                  </a:lnTo>
                  <a:lnTo>
                    <a:pt x="988746" y="646979"/>
                  </a:lnTo>
                  <a:lnTo>
                    <a:pt x="994331" y="653535"/>
                  </a:lnTo>
                  <a:lnTo>
                    <a:pt x="1001072" y="655784"/>
                  </a:lnTo>
                  <a:lnTo>
                    <a:pt x="1007813" y="655162"/>
                  </a:lnTo>
                  <a:lnTo>
                    <a:pt x="1013398" y="653104"/>
                  </a:lnTo>
                  <a:lnTo>
                    <a:pt x="1019560" y="647984"/>
                  </a:lnTo>
                  <a:lnTo>
                    <a:pt x="1023412" y="642002"/>
                  </a:lnTo>
                  <a:lnTo>
                    <a:pt x="1023797" y="635446"/>
                  </a:lnTo>
                  <a:lnTo>
                    <a:pt x="1019560" y="628603"/>
                  </a:lnTo>
                  <a:lnTo>
                    <a:pt x="1014939" y="624009"/>
                  </a:lnTo>
                  <a:lnTo>
                    <a:pt x="1010316" y="620946"/>
                  </a:lnTo>
                  <a:lnTo>
                    <a:pt x="1001842" y="618649"/>
                  </a:lnTo>
                  <a:close/>
                </a:path>
                <a:path w="2484755" h="1059815">
                  <a:moveTo>
                    <a:pt x="1257599" y="594147"/>
                  </a:moveTo>
                  <a:lnTo>
                    <a:pt x="1253747" y="594914"/>
                  </a:lnTo>
                  <a:lnTo>
                    <a:pt x="1250666" y="597976"/>
                  </a:lnTo>
                  <a:lnTo>
                    <a:pt x="1244936" y="600943"/>
                  </a:lnTo>
                  <a:lnTo>
                    <a:pt x="1241807" y="605633"/>
                  </a:lnTo>
                  <a:lnTo>
                    <a:pt x="1241566" y="612619"/>
                  </a:lnTo>
                  <a:lnTo>
                    <a:pt x="1244502" y="622478"/>
                  </a:lnTo>
                  <a:lnTo>
                    <a:pt x="1250088" y="629033"/>
                  </a:lnTo>
                  <a:lnTo>
                    <a:pt x="1256828" y="631282"/>
                  </a:lnTo>
                  <a:lnTo>
                    <a:pt x="1263569" y="630660"/>
                  </a:lnTo>
                  <a:lnTo>
                    <a:pt x="1269154" y="628603"/>
                  </a:lnTo>
                  <a:lnTo>
                    <a:pt x="1275317" y="623482"/>
                  </a:lnTo>
                  <a:lnTo>
                    <a:pt x="1279169" y="617500"/>
                  </a:lnTo>
                  <a:lnTo>
                    <a:pt x="1279554" y="610944"/>
                  </a:lnTo>
                  <a:lnTo>
                    <a:pt x="1275316" y="604101"/>
                  </a:lnTo>
                  <a:lnTo>
                    <a:pt x="1270695" y="599507"/>
                  </a:lnTo>
                  <a:lnTo>
                    <a:pt x="1266073" y="596445"/>
                  </a:lnTo>
                  <a:lnTo>
                    <a:pt x="1257599" y="594147"/>
                  </a:lnTo>
                  <a:close/>
                </a:path>
                <a:path w="2484755" h="1059815">
                  <a:moveTo>
                    <a:pt x="1346958" y="591085"/>
                  </a:moveTo>
                  <a:lnTo>
                    <a:pt x="1343107" y="591851"/>
                  </a:lnTo>
                  <a:lnTo>
                    <a:pt x="1340026" y="594914"/>
                  </a:lnTo>
                  <a:lnTo>
                    <a:pt x="1334296" y="599603"/>
                  </a:lnTo>
                  <a:lnTo>
                    <a:pt x="1331166" y="604867"/>
                  </a:lnTo>
                  <a:lnTo>
                    <a:pt x="1330926" y="611279"/>
                  </a:lnTo>
                  <a:lnTo>
                    <a:pt x="1333862" y="619415"/>
                  </a:lnTo>
                  <a:lnTo>
                    <a:pt x="1339448" y="625971"/>
                  </a:lnTo>
                  <a:lnTo>
                    <a:pt x="1346188" y="628220"/>
                  </a:lnTo>
                  <a:lnTo>
                    <a:pt x="1352929" y="627598"/>
                  </a:lnTo>
                  <a:lnTo>
                    <a:pt x="1358514" y="625540"/>
                  </a:lnTo>
                  <a:lnTo>
                    <a:pt x="1363377" y="621712"/>
                  </a:lnTo>
                  <a:lnTo>
                    <a:pt x="1367373" y="615586"/>
                  </a:lnTo>
                  <a:lnTo>
                    <a:pt x="1368481" y="608312"/>
                  </a:lnTo>
                  <a:lnTo>
                    <a:pt x="1364677" y="601039"/>
                  </a:lnTo>
                  <a:lnTo>
                    <a:pt x="1360055" y="596445"/>
                  </a:lnTo>
                  <a:lnTo>
                    <a:pt x="1355433" y="593382"/>
                  </a:lnTo>
                  <a:lnTo>
                    <a:pt x="1346958" y="591085"/>
                  </a:lnTo>
                  <a:close/>
                </a:path>
                <a:path w="2484755" h="1059815">
                  <a:moveTo>
                    <a:pt x="875504" y="588022"/>
                  </a:moveTo>
                  <a:lnTo>
                    <a:pt x="871652" y="588788"/>
                  </a:lnTo>
                  <a:lnTo>
                    <a:pt x="868571" y="591851"/>
                  </a:lnTo>
                  <a:lnTo>
                    <a:pt x="862842" y="594818"/>
                  </a:lnTo>
                  <a:lnTo>
                    <a:pt x="859712" y="599508"/>
                  </a:lnTo>
                  <a:lnTo>
                    <a:pt x="859471" y="606494"/>
                  </a:lnTo>
                  <a:lnTo>
                    <a:pt x="862408" y="616352"/>
                  </a:lnTo>
                  <a:lnTo>
                    <a:pt x="867993" y="622908"/>
                  </a:lnTo>
                  <a:lnTo>
                    <a:pt x="874734" y="625157"/>
                  </a:lnTo>
                  <a:lnTo>
                    <a:pt x="881474" y="624535"/>
                  </a:lnTo>
                  <a:lnTo>
                    <a:pt x="887060" y="622478"/>
                  </a:lnTo>
                  <a:lnTo>
                    <a:pt x="891922" y="618649"/>
                  </a:lnTo>
                  <a:lnTo>
                    <a:pt x="895918" y="612524"/>
                  </a:lnTo>
                  <a:lnTo>
                    <a:pt x="897025" y="605250"/>
                  </a:lnTo>
                  <a:lnTo>
                    <a:pt x="893222" y="597976"/>
                  </a:lnTo>
                  <a:lnTo>
                    <a:pt x="888600" y="593382"/>
                  </a:lnTo>
                  <a:lnTo>
                    <a:pt x="883979" y="590320"/>
                  </a:lnTo>
                  <a:lnTo>
                    <a:pt x="875504" y="588022"/>
                  </a:lnTo>
                  <a:close/>
                </a:path>
                <a:path w="2484755" h="1059815">
                  <a:moveTo>
                    <a:pt x="2249812" y="580366"/>
                  </a:moveTo>
                  <a:lnTo>
                    <a:pt x="2234212" y="599890"/>
                  </a:lnTo>
                  <a:lnTo>
                    <a:pt x="2236715" y="610226"/>
                  </a:lnTo>
                  <a:lnTo>
                    <a:pt x="2242301" y="616783"/>
                  </a:lnTo>
                  <a:lnTo>
                    <a:pt x="2249041" y="619032"/>
                  </a:lnTo>
                  <a:lnTo>
                    <a:pt x="2255782" y="618410"/>
                  </a:lnTo>
                  <a:lnTo>
                    <a:pt x="2261366" y="616352"/>
                  </a:lnTo>
                  <a:lnTo>
                    <a:pt x="2267530" y="611232"/>
                  </a:lnTo>
                  <a:lnTo>
                    <a:pt x="2271382" y="605250"/>
                  </a:lnTo>
                  <a:lnTo>
                    <a:pt x="2271767" y="598694"/>
                  </a:lnTo>
                  <a:lnTo>
                    <a:pt x="2267529" y="591851"/>
                  </a:lnTo>
                  <a:lnTo>
                    <a:pt x="2262907" y="585726"/>
                  </a:lnTo>
                  <a:lnTo>
                    <a:pt x="2258285" y="582663"/>
                  </a:lnTo>
                  <a:lnTo>
                    <a:pt x="2249812" y="580366"/>
                  </a:lnTo>
                  <a:close/>
                </a:path>
                <a:path w="2484755" h="1059815">
                  <a:moveTo>
                    <a:pt x="1103529" y="575772"/>
                  </a:moveTo>
                  <a:lnTo>
                    <a:pt x="1099677" y="576538"/>
                  </a:lnTo>
                  <a:lnTo>
                    <a:pt x="1096594" y="579601"/>
                  </a:lnTo>
                  <a:lnTo>
                    <a:pt x="1089565" y="584290"/>
                  </a:lnTo>
                  <a:lnTo>
                    <a:pt x="1086580" y="589554"/>
                  </a:lnTo>
                  <a:lnTo>
                    <a:pt x="1087062" y="595967"/>
                  </a:lnTo>
                  <a:lnTo>
                    <a:pt x="1090432" y="604102"/>
                  </a:lnTo>
                  <a:lnTo>
                    <a:pt x="1096017" y="610658"/>
                  </a:lnTo>
                  <a:lnTo>
                    <a:pt x="1102757" y="612907"/>
                  </a:lnTo>
                  <a:lnTo>
                    <a:pt x="1109498" y="612285"/>
                  </a:lnTo>
                  <a:lnTo>
                    <a:pt x="1115084" y="610227"/>
                  </a:lnTo>
                  <a:lnTo>
                    <a:pt x="1121247" y="605107"/>
                  </a:lnTo>
                  <a:lnTo>
                    <a:pt x="1125098" y="599125"/>
                  </a:lnTo>
                  <a:lnTo>
                    <a:pt x="1125483" y="592569"/>
                  </a:lnTo>
                  <a:lnTo>
                    <a:pt x="1121246" y="585726"/>
                  </a:lnTo>
                  <a:lnTo>
                    <a:pt x="1116625" y="581132"/>
                  </a:lnTo>
                  <a:lnTo>
                    <a:pt x="1112002" y="578069"/>
                  </a:lnTo>
                  <a:lnTo>
                    <a:pt x="1103529" y="575772"/>
                  </a:lnTo>
                  <a:close/>
                </a:path>
                <a:path w="2484755" h="1059815">
                  <a:moveTo>
                    <a:pt x="2024869" y="572709"/>
                  </a:moveTo>
                  <a:lnTo>
                    <a:pt x="2021016" y="573476"/>
                  </a:lnTo>
                  <a:lnTo>
                    <a:pt x="2017935" y="576538"/>
                  </a:lnTo>
                  <a:lnTo>
                    <a:pt x="2012206" y="581228"/>
                  </a:lnTo>
                  <a:lnTo>
                    <a:pt x="2009076" y="586492"/>
                  </a:lnTo>
                  <a:lnTo>
                    <a:pt x="2008836" y="592904"/>
                  </a:lnTo>
                  <a:lnTo>
                    <a:pt x="2011773" y="601040"/>
                  </a:lnTo>
                  <a:lnTo>
                    <a:pt x="2017358" y="607595"/>
                  </a:lnTo>
                  <a:lnTo>
                    <a:pt x="2024098" y="609844"/>
                  </a:lnTo>
                  <a:lnTo>
                    <a:pt x="2030838" y="609222"/>
                  </a:lnTo>
                  <a:lnTo>
                    <a:pt x="2036424" y="607165"/>
                  </a:lnTo>
                  <a:lnTo>
                    <a:pt x="2042587" y="602044"/>
                  </a:lnTo>
                  <a:lnTo>
                    <a:pt x="2046439" y="596063"/>
                  </a:lnTo>
                  <a:lnTo>
                    <a:pt x="2046824" y="589506"/>
                  </a:lnTo>
                  <a:lnTo>
                    <a:pt x="2042587" y="582663"/>
                  </a:lnTo>
                  <a:lnTo>
                    <a:pt x="2037965" y="578069"/>
                  </a:lnTo>
                  <a:lnTo>
                    <a:pt x="2033343" y="575007"/>
                  </a:lnTo>
                  <a:lnTo>
                    <a:pt x="2024869" y="572709"/>
                  </a:lnTo>
                  <a:close/>
                </a:path>
                <a:path w="2484755" h="1059815">
                  <a:moveTo>
                    <a:pt x="752248" y="572709"/>
                  </a:moveTo>
                  <a:lnTo>
                    <a:pt x="748396" y="573476"/>
                  </a:lnTo>
                  <a:lnTo>
                    <a:pt x="745315" y="576538"/>
                  </a:lnTo>
                  <a:lnTo>
                    <a:pt x="739585" y="579505"/>
                  </a:lnTo>
                  <a:lnTo>
                    <a:pt x="736456" y="584195"/>
                  </a:lnTo>
                  <a:lnTo>
                    <a:pt x="736215" y="591182"/>
                  </a:lnTo>
                  <a:lnTo>
                    <a:pt x="739152" y="601040"/>
                  </a:lnTo>
                  <a:lnTo>
                    <a:pt x="744737" y="607595"/>
                  </a:lnTo>
                  <a:lnTo>
                    <a:pt x="751478" y="609844"/>
                  </a:lnTo>
                  <a:lnTo>
                    <a:pt x="758219" y="609222"/>
                  </a:lnTo>
                  <a:lnTo>
                    <a:pt x="763804" y="607165"/>
                  </a:lnTo>
                  <a:lnTo>
                    <a:pt x="768667" y="603336"/>
                  </a:lnTo>
                  <a:lnTo>
                    <a:pt x="772663" y="597211"/>
                  </a:lnTo>
                  <a:lnTo>
                    <a:pt x="773770" y="589937"/>
                  </a:lnTo>
                  <a:lnTo>
                    <a:pt x="769967" y="582663"/>
                  </a:lnTo>
                  <a:lnTo>
                    <a:pt x="765344" y="578069"/>
                  </a:lnTo>
                  <a:lnTo>
                    <a:pt x="760723" y="575007"/>
                  </a:lnTo>
                  <a:lnTo>
                    <a:pt x="752248" y="572709"/>
                  </a:lnTo>
                  <a:close/>
                </a:path>
                <a:path w="2484755" h="1059815">
                  <a:moveTo>
                    <a:pt x="536549" y="572709"/>
                  </a:moveTo>
                  <a:lnTo>
                    <a:pt x="532697" y="573476"/>
                  </a:lnTo>
                  <a:lnTo>
                    <a:pt x="529615" y="576538"/>
                  </a:lnTo>
                  <a:lnTo>
                    <a:pt x="523886" y="579505"/>
                  </a:lnTo>
                  <a:lnTo>
                    <a:pt x="520757" y="584195"/>
                  </a:lnTo>
                  <a:lnTo>
                    <a:pt x="520516" y="591182"/>
                  </a:lnTo>
                  <a:lnTo>
                    <a:pt x="523453" y="601040"/>
                  </a:lnTo>
                  <a:lnTo>
                    <a:pt x="529038" y="607595"/>
                  </a:lnTo>
                  <a:lnTo>
                    <a:pt x="535778" y="609844"/>
                  </a:lnTo>
                  <a:lnTo>
                    <a:pt x="542519" y="609222"/>
                  </a:lnTo>
                  <a:lnTo>
                    <a:pt x="548104" y="607165"/>
                  </a:lnTo>
                  <a:lnTo>
                    <a:pt x="554267" y="602044"/>
                  </a:lnTo>
                  <a:lnTo>
                    <a:pt x="558119" y="596063"/>
                  </a:lnTo>
                  <a:lnTo>
                    <a:pt x="558504" y="589506"/>
                  </a:lnTo>
                  <a:lnTo>
                    <a:pt x="554267" y="582663"/>
                  </a:lnTo>
                  <a:lnTo>
                    <a:pt x="549645" y="578069"/>
                  </a:lnTo>
                  <a:lnTo>
                    <a:pt x="545023" y="575007"/>
                  </a:lnTo>
                  <a:lnTo>
                    <a:pt x="536549" y="572709"/>
                  </a:lnTo>
                  <a:close/>
                </a:path>
                <a:path w="2484755" h="1059815">
                  <a:moveTo>
                    <a:pt x="1889288" y="569647"/>
                  </a:moveTo>
                  <a:lnTo>
                    <a:pt x="1885436" y="570413"/>
                  </a:lnTo>
                  <a:lnTo>
                    <a:pt x="1882354" y="573476"/>
                  </a:lnTo>
                  <a:lnTo>
                    <a:pt x="1877924" y="577734"/>
                  </a:lnTo>
                  <a:lnTo>
                    <a:pt x="1874651" y="582281"/>
                  </a:lnTo>
                  <a:lnTo>
                    <a:pt x="1873688" y="588550"/>
                  </a:lnTo>
                  <a:lnTo>
                    <a:pt x="1876192" y="597977"/>
                  </a:lnTo>
                  <a:lnTo>
                    <a:pt x="1881776" y="604533"/>
                  </a:lnTo>
                  <a:lnTo>
                    <a:pt x="1888516" y="606782"/>
                  </a:lnTo>
                  <a:lnTo>
                    <a:pt x="1895257" y="606160"/>
                  </a:lnTo>
                  <a:lnTo>
                    <a:pt x="1900842" y="604102"/>
                  </a:lnTo>
                  <a:lnTo>
                    <a:pt x="1907005" y="598982"/>
                  </a:lnTo>
                  <a:lnTo>
                    <a:pt x="1910857" y="593000"/>
                  </a:lnTo>
                  <a:lnTo>
                    <a:pt x="1911242" y="586444"/>
                  </a:lnTo>
                  <a:lnTo>
                    <a:pt x="1907004" y="579601"/>
                  </a:lnTo>
                  <a:lnTo>
                    <a:pt x="1902383" y="575007"/>
                  </a:lnTo>
                  <a:lnTo>
                    <a:pt x="1897761" y="571944"/>
                  </a:lnTo>
                  <a:lnTo>
                    <a:pt x="1889288" y="569647"/>
                  </a:lnTo>
                  <a:close/>
                </a:path>
                <a:path w="2484755" h="1059815">
                  <a:moveTo>
                    <a:pt x="1525680" y="569647"/>
                  </a:moveTo>
                  <a:lnTo>
                    <a:pt x="1521829" y="570413"/>
                  </a:lnTo>
                  <a:lnTo>
                    <a:pt x="1518748" y="573476"/>
                  </a:lnTo>
                  <a:lnTo>
                    <a:pt x="1513018" y="576443"/>
                  </a:lnTo>
                  <a:lnTo>
                    <a:pt x="1509888" y="581132"/>
                  </a:lnTo>
                  <a:lnTo>
                    <a:pt x="1509648" y="588119"/>
                  </a:lnTo>
                  <a:lnTo>
                    <a:pt x="1512584" y="597977"/>
                  </a:lnTo>
                  <a:lnTo>
                    <a:pt x="1518170" y="604533"/>
                  </a:lnTo>
                  <a:lnTo>
                    <a:pt x="1524911" y="606782"/>
                  </a:lnTo>
                  <a:lnTo>
                    <a:pt x="1531651" y="606160"/>
                  </a:lnTo>
                  <a:lnTo>
                    <a:pt x="1537236" y="604102"/>
                  </a:lnTo>
                  <a:lnTo>
                    <a:pt x="1543399" y="598982"/>
                  </a:lnTo>
                  <a:lnTo>
                    <a:pt x="1547251" y="593000"/>
                  </a:lnTo>
                  <a:lnTo>
                    <a:pt x="1547636" y="586444"/>
                  </a:lnTo>
                  <a:lnTo>
                    <a:pt x="1543400" y="579601"/>
                  </a:lnTo>
                  <a:lnTo>
                    <a:pt x="1538777" y="575007"/>
                  </a:lnTo>
                  <a:lnTo>
                    <a:pt x="1534155" y="571944"/>
                  </a:lnTo>
                  <a:lnTo>
                    <a:pt x="1525680" y="569647"/>
                  </a:lnTo>
                  <a:close/>
                </a:path>
                <a:path w="2484755" h="1059815">
                  <a:moveTo>
                    <a:pt x="2394637" y="560459"/>
                  </a:moveTo>
                  <a:lnTo>
                    <a:pt x="2390785" y="561225"/>
                  </a:lnTo>
                  <a:lnTo>
                    <a:pt x="2387703" y="564288"/>
                  </a:lnTo>
                  <a:lnTo>
                    <a:pt x="2381974" y="567255"/>
                  </a:lnTo>
                  <a:lnTo>
                    <a:pt x="2378845" y="571944"/>
                  </a:lnTo>
                  <a:lnTo>
                    <a:pt x="2378604" y="578931"/>
                  </a:lnTo>
                  <a:lnTo>
                    <a:pt x="2381541" y="588789"/>
                  </a:lnTo>
                  <a:lnTo>
                    <a:pt x="2387126" y="595345"/>
                  </a:lnTo>
                  <a:lnTo>
                    <a:pt x="2393867" y="597594"/>
                  </a:lnTo>
                  <a:lnTo>
                    <a:pt x="2400608" y="596972"/>
                  </a:lnTo>
                  <a:lnTo>
                    <a:pt x="2406193" y="594914"/>
                  </a:lnTo>
                  <a:lnTo>
                    <a:pt x="2412356" y="589794"/>
                  </a:lnTo>
                  <a:lnTo>
                    <a:pt x="2416207" y="583812"/>
                  </a:lnTo>
                  <a:lnTo>
                    <a:pt x="2416592" y="577256"/>
                  </a:lnTo>
                  <a:lnTo>
                    <a:pt x="2412355" y="570413"/>
                  </a:lnTo>
                  <a:lnTo>
                    <a:pt x="2407734" y="565819"/>
                  </a:lnTo>
                  <a:lnTo>
                    <a:pt x="2403111" y="562757"/>
                  </a:lnTo>
                  <a:lnTo>
                    <a:pt x="2394637" y="560459"/>
                  </a:lnTo>
                  <a:close/>
                </a:path>
                <a:path w="2484755" h="1059815">
                  <a:moveTo>
                    <a:pt x="1639692" y="554334"/>
                  </a:moveTo>
                  <a:lnTo>
                    <a:pt x="1635840" y="555100"/>
                  </a:lnTo>
                  <a:lnTo>
                    <a:pt x="1632759" y="558163"/>
                  </a:lnTo>
                  <a:lnTo>
                    <a:pt x="1625730" y="561130"/>
                  </a:lnTo>
                  <a:lnTo>
                    <a:pt x="1622745" y="565819"/>
                  </a:lnTo>
                  <a:lnTo>
                    <a:pt x="1623226" y="572806"/>
                  </a:lnTo>
                  <a:lnTo>
                    <a:pt x="1626596" y="582664"/>
                  </a:lnTo>
                  <a:lnTo>
                    <a:pt x="1632181" y="589220"/>
                  </a:lnTo>
                  <a:lnTo>
                    <a:pt x="1638922" y="591469"/>
                  </a:lnTo>
                  <a:lnTo>
                    <a:pt x="1645663" y="590847"/>
                  </a:lnTo>
                  <a:lnTo>
                    <a:pt x="1651248" y="588789"/>
                  </a:lnTo>
                  <a:lnTo>
                    <a:pt x="1657411" y="583669"/>
                  </a:lnTo>
                  <a:lnTo>
                    <a:pt x="1661262" y="577687"/>
                  </a:lnTo>
                  <a:lnTo>
                    <a:pt x="1661648" y="571131"/>
                  </a:lnTo>
                  <a:lnTo>
                    <a:pt x="1657411" y="564288"/>
                  </a:lnTo>
                  <a:lnTo>
                    <a:pt x="1652788" y="559694"/>
                  </a:lnTo>
                  <a:lnTo>
                    <a:pt x="1648167" y="556632"/>
                  </a:lnTo>
                  <a:lnTo>
                    <a:pt x="1639692" y="554334"/>
                  </a:lnTo>
                  <a:close/>
                </a:path>
                <a:path w="2484755" h="1059815">
                  <a:moveTo>
                    <a:pt x="2123473" y="548208"/>
                  </a:moveTo>
                  <a:lnTo>
                    <a:pt x="2119621" y="548974"/>
                  </a:lnTo>
                  <a:lnTo>
                    <a:pt x="2116540" y="552037"/>
                  </a:lnTo>
                  <a:lnTo>
                    <a:pt x="2109511" y="556726"/>
                  </a:lnTo>
                  <a:lnTo>
                    <a:pt x="2106526" y="561990"/>
                  </a:lnTo>
                  <a:lnTo>
                    <a:pt x="2107007" y="568403"/>
                  </a:lnTo>
                  <a:lnTo>
                    <a:pt x="2110377" y="576538"/>
                  </a:lnTo>
                  <a:lnTo>
                    <a:pt x="2115963" y="583094"/>
                  </a:lnTo>
                  <a:lnTo>
                    <a:pt x="2122704" y="585343"/>
                  </a:lnTo>
                  <a:lnTo>
                    <a:pt x="2129444" y="584721"/>
                  </a:lnTo>
                  <a:lnTo>
                    <a:pt x="2135029" y="582663"/>
                  </a:lnTo>
                  <a:lnTo>
                    <a:pt x="2141192" y="577543"/>
                  </a:lnTo>
                  <a:lnTo>
                    <a:pt x="2145044" y="571561"/>
                  </a:lnTo>
                  <a:lnTo>
                    <a:pt x="2145429" y="565005"/>
                  </a:lnTo>
                  <a:lnTo>
                    <a:pt x="2141192" y="558162"/>
                  </a:lnTo>
                  <a:lnTo>
                    <a:pt x="2136570" y="553568"/>
                  </a:lnTo>
                  <a:lnTo>
                    <a:pt x="2131948" y="550506"/>
                  </a:lnTo>
                  <a:lnTo>
                    <a:pt x="2123473" y="548208"/>
                  </a:lnTo>
                  <a:close/>
                </a:path>
                <a:path w="2484755" h="1059815">
                  <a:moveTo>
                    <a:pt x="1766031" y="542083"/>
                  </a:moveTo>
                  <a:lnTo>
                    <a:pt x="1762179" y="542849"/>
                  </a:lnTo>
                  <a:lnTo>
                    <a:pt x="1759098" y="545912"/>
                  </a:lnTo>
                  <a:lnTo>
                    <a:pt x="1753368" y="550601"/>
                  </a:lnTo>
                  <a:lnTo>
                    <a:pt x="1750239" y="555865"/>
                  </a:lnTo>
                  <a:lnTo>
                    <a:pt x="1749998" y="562278"/>
                  </a:lnTo>
                  <a:lnTo>
                    <a:pt x="1752934" y="570413"/>
                  </a:lnTo>
                  <a:lnTo>
                    <a:pt x="1758520" y="576969"/>
                  </a:lnTo>
                  <a:lnTo>
                    <a:pt x="1765260" y="579218"/>
                  </a:lnTo>
                  <a:lnTo>
                    <a:pt x="1772001" y="578596"/>
                  </a:lnTo>
                  <a:lnTo>
                    <a:pt x="1777586" y="576538"/>
                  </a:lnTo>
                  <a:lnTo>
                    <a:pt x="1783749" y="571418"/>
                  </a:lnTo>
                  <a:lnTo>
                    <a:pt x="1787601" y="565436"/>
                  </a:lnTo>
                  <a:lnTo>
                    <a:pt x="1787986" y="558880"/>
                  </a:lnTo>
                  <a:lnTo>
                    <a:pt x="1783750" y="552037"/>
                  </a:lnTo>
                  <a:lnTo>
                    <a:pt x="1779127" y="547443"/>
                  </a:lnTo>
                  <a:lnTo>
                    <a:pt x="1774505" y="544380"/>
                  </a:lnTo>
                  <a:lnTo>
                    <a:pt x="1766031" y="542083"/>
                  </a:lnTo>
                  <a:close/>
                </a:path>
                <a:path w="2484755" h="1059815">
                  <a:moveTo>
                    <a:pt x="628992" y="532895"/>
                  </a:moveTo>
                  <a:lnTo>
                    <a:pt x="625140" y="533661"/>
                  </a:lnTo>
                  <a:lnTo>
                    <a:pt x="622059" y="536724"/>
                  </a:lnTo>
                  <a:lnTo>
                    <a:pt x="617629" y="540983"/>
                  </a:lnTo>
                  <a:lnTo>
                    <a:pt x="614355" y="545529"/>
                  </a:lnTo>
                  <a:lnTo>
                    <a:pt x="613392" y="551798"/>
                  </a:lnTo>
                  <a:lnTo>
                    <a:pt x="615896" y="561225"/>
                  </a:lnTo>
                  <a:lnTo>
                    <a:pt x="621481" y="567781"/>
                  </a:lnTo>
                  <a:lnTo>
                    <a:pt x="628221" y="570030"/>
                  </a:lnTo>
                  <a:lnTo>
                    <a:pt x="634962" y="569408"/>
                  </a:lnTo>
                  <a:lnTo>
                    <a:pt x="640546" y="567351"/>
                  </a:lnTo>
                  <a:lnTo>
                    <a:pt x="646709" y="562230"/>
                  </a:lnTo>
                  <a:lnTo>
                    <a:pt x="650562" y="556248"/>
                  </a:lnTo>
                  <a:lnTo>
                    <a:pt x="650947" y="549692"/>
                  </a:lnTo>
                  <a:lnTo>
                    <a:pt x="646710" y="542849"/>
                  </a:lnTo>
                  <a:lnTo>
                    <a:pt x="642088" y="538255"/>
                  </a:lnTo>
                  <a:lnTo>
                    <a:pt x="637465" y="535193"/>
                  </a:lnTo>
                  <a:lnTo>
                    <a:pt x="628992" y="532895"/>
                  </a:lnTo>
                  <a:close/>
                </a:path>
                <a:path w="2484755" h="1059815">
                  <a:moveTo>
                    <a:pt x="967946" y="526770"/>
                  </a:moveTo>
                  <a:lnTo>
                    <a:pt x="964094" y="527536"/>
                  </a:lnTo>
                  <a:lnTo>
                    <a:pt x="961013" y="530599"/>
                  </a:lnTo>
                  <a:lnTo>
                    <a:pt x="955284" y="533566"/>
                  </a:lnTo>
                  <a:lnTo>
                    <a:pt x="952154" y="538255"/>
                  </a:lnTo>
                  <a:lnTo>
                    <a:pt x="951913" y="545242"/>
                  </a:lnTo>
                  <a:lnTo>
                    <a:pt x="954850" y="555100"/>
                  </a:lnTo>
                  <a:lnTo>
                    <a:pt x="960435" y="561656"/>
                  </a:lnTo>
                  <a:lnTo>
                    <a:pt x="967176" y="563905"/>
                  </a:lnTo>
                  <a:lnTo>
                    <a:pt x="973917" y="563283"/>
                  </a:lnTo>
                  <a:lnTo>
                    <a:pt x="979502" y="561225"/>
                  </a:lnTo>
                  <a:lnTo>
                    <a:pt x="985665" y="556105"/>
                  </a:lnTo>
                  <a:lnTo>
                    <a:pt x="989516" y="550123"/>
                  </a:lnTo>
                  <a:lnTo>
                    <a:pt x="989901" y="543567"/>
                  </a:lnTo>
                  <a:lnTo>
                    <a:pt x="985665" y="536724"/>
                  </a:lnTo>
                  <a:lnTo>
                    <a:pt x="981042" y="532130"/>
                  </a:lnTo>
                  <a:lnTo>
                    <a:pt x="976421" y="529068"/>
                  </a:lnTo>
                  <a:lnTo>
                    <a:pt x="967946" y="526770"/>
                  </a:lnTo>
                  <a:close/>
                </a:path>
                <a:path w="2484755" h="1059815">
                  <a:moveTo>
                    <a:pt x="1189807" y="511457"/>
                  </a:moveTo>
                  <a:lnTo>
                    <a:pt x="1185955" y="512224"/>
                  </a:lnTo>
                  <a:lnTo>
                    <a:pt x="1182873" y="515286"/>
                  </a:lnTo>
                  <a:lnTo>
                    <a:pt x="1177144" y="519976"/>
                  </a:lnTo>
                  <a:lnTo>
                    <a:pt x="1174015" y="525240"/>
                  </a:lnTo>
                  <a:lnTo>
                    <a:pt x="1173774" y="531652"/>
                  </a:lnTo>
                  <a:lnTo>
                    <a:pt x="1176711" y="539788"/>
                  </a:lnTo>
                  <a:lnTo>
                    <a:pt x="1182296" y="546343"/>
                  </a:lnTo>
                  <a:lnTo>
                    <a:pt x="1189037" y="548592"/>
                  </a:lnTo>
                  <a:lnTo>
                    <a:pt x="1195778" y="547970"/>
                  </a:lnTo>
                  <a:lnTo>
                    <a:pt x="1201363" y="545913"/>
                  </a:lnTo>
                  <a:lnTo>
                    <a:pt x="1206226" y="542084"/>
                  </a:lnTo>
                  <a:lnTo>
                    <a:pt x="1210222" y="535959"/>
                  </a:lnTo>
                  <a:lnTo>
                    <a:pt x="1211329" y="528685"/>
                  </a:lnTo>
                  <a:lnTo>
                    <a:pt x="1207525" y="521411"/>
                  </a:lnTo>
                  <a:lnTo>
                    <a:pt x="1202904" y="516817"/>
                  </a:lnTo>
                  <a:lnTo>
                    <a:pt x="1198281" y="513755"/>
                  </a:lnTo>
                  <a:lnTo>
                    <a:pt x="1189807" y="511457"/>
                  </a:lnTo>
                  <a:close/>
                </a:path>
                <a:path w="2484755" h="1059815">
                  <a:moveTo>
                    <a:pt x="1414751" y="508395"/>
                  </a:moveTo>
                  <a:lnTo>
                    <a:pt x="1410898" y="509161"/>
                  </a:lnTo>
                  <a:lnTo>
                    <a:pt x="1407817" y="512224"/>
                  </a:lnTo>
                  <a:lnTo>
                    <a:pt x="1402087" y="515190"/>
                  </a:lnTo>
                  <a:lnTo>
                    <a:pt x="1398958" y="519880"/>
                  </a:lnTo>
                  <a:lnTo>
                    <a:pt x="1398717" y="526867"/>
                  </a:lnTo>
                  <a:lnTo>
                    <a:pt x="1401654" y="536725"/>
                  </a:lnTo>
                  <a:lnTo>
                    <a:pt x="1407239" y="543281"/>
                  </a:lnTo>
                  <a:lnTo>
                    <a:pt x="1413980" y="545530"/>
                  </a:lnTo>
                  <a:lnTo>
                    <a:pt x="1420721" y="544908"/>
                  </a:lnTo>
                  <a:lnTo>
                    <a:pt x="1426306" y="542850"/>
                  </a:lnTo>
                  <a:lnTo>
                    <a:pt x="1431169" y="539022"/>
                  </a:lnTo>
                  <a:lnTo>
                    <a:pt x="1435165" y="532896"/>
                  </a:lnTo>
                  <a:lnTo>
                    <a:pt x="1436272" y="525622"/>
                  </a:lnTo>
                  <a:lnTo>
                    <a:pt x="1432469" y="518349"/>
                  </a:lnTo>
                  <a:lnTo>
                    <a:pt x="1427847" y="513755"/>
                  </a:lnTo>
                  <a:lnTo>
                    <a:pt x="1423224" y="510692"/>
                  </a:lnTo>
                  <a:lnTo>
                    <a:pt x="1414751" y="508395"/>
                  </a:lnTo>
                  <a:close/>
                </a:path>
                <a:path w="2484755" h="1059815">
                  <a:moveTo>
                    <a:pt x="2222079" y="496144"/>
                  </a:moveTo>
                  <a:lnTo>
                    <a:pt x="2218227" y="496910"/>
                  </a:lnTo>
                  <a:lnTo>
                    <a:pt x="2215146" y="499972"/>
                  </a:lnTo>
                  <a:lnTo>
                    <a:pt x="2209849" y="502939"/>
                  </a:lnTo>
                  <a:lnTo>
                    <a:pt x="2207442" y="507629"/>
                  </a:lnTo>
                  <a:lnTo>
                    <a:pt x="2207346" y="514616"/>
                  </a:lnTo>
                  <a:lnTo>
                    <a:pt x="2208982" y="524474"/>
                  </a:lnTo>
                  <a:lnTo>
                    <a:pt x="2214568" y="531030"/>
                  </a:lnTo>
                  <a:lnTo>
                    <a:pt x="2221308" y="533279"/>
                  </a:lnTo>
                  <a:lnTo>
                    <a:pt x="2228049" y="532657"/>
                  </a:lnTo>
                  <a:lnTo>
                    <a:pt x="2233633" y="530599"/>
                  </a:lnTo>
                  <a:lnTo>
                    <a:pt x="2238497" y="526771"/>
                  </a:lnTo>
                  <a:lnTo>
                    <a:pt x="2242493" y="520645"/>
                  </a:lnTo>
                  <a:lnTo>
                    <a:pt x="2243601" y="513371"/>
                  </a:lnTo>
                  <a:lnTo>
                    <a:pt x="2239798" y="506097"/>
                  </a:lnTo>
                  <a:lnTo>
                    <a:pt x="2235175" y="501504"/>
                  </a:lnTo>
                  <a:lnTo>
                    <a:pt x="2230552" y="498441"/>
                  </a:lnTo>
                  <a:lnTo>
                    <a:pt x="2222079" y="496144"/>
                  </a:lnTo>
                  <a:close/>
                </a:path>
                <a:path w="2484755" h="1059815">
                  <a:moveTo>
                    <a:pt x="1935508" y="483893"/>
                  </a:moveTo>
                  <a:lnTo>
                    <a:pt x="1931655" y="484660"/>
                  </a:lnTo>
                  <a:lnTo>
                    <a:pt x="1928574" y="487722"/>
                  </a:lnTo>
                  <a:lnTo>
                    <a:pt x="1922845" y="491120"/>
                  </a:lnTo>
                  <a:lnTo>
                    <a:pt x="1919715" y="496527"/>
                  </a:lnTo>
                  <a:lnTo>
                    <a:pt x="1919475" y="503657"/>
                  </a:lnTo>
                  <a:lnTo>
                    <a:pt x="1922412" y="512224"/>
                  </a:lnTo>
                  <a:lnTo>
                    <a:pt x="1927997" y="518779"/>
                  </a:lnTo>
                  <a:lnTo>
                    <a:pt x="1934737" y="521028"/>
                  </a:lnTo>
                  <a:lnTo>
                    <a:pt x="1941477" y="520406"/>
                  </a:lnTo>
                  <a:lnTo>
                    <a:pt x="1947063" y="518349"/>
                  </a:lnTo>
                  <a:lnTo>
                    <a:pt x="1951926" y="514520"/>
                  </a:lnTo>
                  <a:lnTo>
                    <a:pt x="1955922" y="508395"/>
                  </a:lnTo>
                  <a:lnTo>
                    <a:pt x="1957030" y="501121"/>
                  </a:lnTo>
                  <a:lnTo>
                    <a:pt x="1953226" y="493847"/>
                  </a:lnTo>
                  <a:lnTo>
                    <a:pt x="1948604" y="489253"/>
                  </a:lnTo>
                  <a:lnTo>
                    <a:pt x="1943982" y="486191"/>
                  </a:lnTo>
                  <a:lnTo>
                    <a:pt x="1935508" y="483893"/>
                  </a:lnTo>
                  <a:close/>
                </a:path>
                <a:path w="2484755" h="1059815">
                  <a:moveTo>
                    <a:pt x="810795" y="483893"/>
                  </a:moveTo>
                  <a:lnTo>
                    <a:pt x="806943" y="484660"/>
                  </a:lnTo>
                  <a:lnTo>
                    <a:pt x="803861" y="487722"/>
                  </a:lnTo>
                  <a:lnTo>
                    <a:pt x="796831" y="492412"/>
                  </a:lnTo>
                  <a:lnTo>
                    <a:pt x="793846" y="497676"/>
                  </a:lnTo>
                  <a:lnTo>
                    <a:pt x="794328" y="504088"/>
                  </a:lnTo>
                  <a:lnTo>
                    <a:pt x="797699" y="512224"/>
                  </a:lnTo>
                  <a:lnTo>
                    <a:pt x="803283" y="518779"/>
                  </a:lnTo>
                  <a:lnTo>
                    <a:pt x="810024" y="521028"/>
                  </a:lnTo>
                  <a:lnTo>
                    <a:pt x="816765" y="520406"/>
                  </a:lnTo>
                  <a:lnTo>
                    <a:pt x="822351" y="518349"/>
                  </a:lnTo>
                  <a:lnTo>
                    <a:pt x="827213" y="514520"/>
                  </a:lnTo>
                  <a:lnTo>
                    <a:pt x="831209" y="508395"/>
                  </a:lnTo>
                  <a:lnTo>
                    <a:pt x="832316" y="501121"/>
                  </a:lnTo>
                  <a:lnTo>
                    <a:pt x="828513" y="493847"/>
                  </a:lnTo>
                  <a:lnTo>
                    <a:pt x="823891" y="489253"/>
                  </a:lnTo>
                  <a:lnTo>
                    <a:pt x="819268" y="486191"/>
                  </a:lnTo>
                  <a:lnTo>
                    <a:pt x="810795" y="483893"/>
                  </a:lnTo>
                  <a:close/>
                </a:path>
                <a:path w="2484755" h="1059815">
                  <a:moveTo>
                    <a:pt x="1568821" y="474706"/>
                  </a:moveTo>
                  <a:lnTo>
                    <a:pt x="1564968" y="475472"/>
                  </a:lnTo>
                  <a:lnTo>
                    <a:pt x="1561887" y="478534"/>
                  </a:lnTo>
                  <a:lnTo>
                    <a:pt x="1556157" y="483224"/>
                  </a:lnTo>
                  <a:lnTo>
                    <a:pt x="1553028" y="488488"/>
                  </a:lnTo>
                  <a:lnTo>
                    <a:pt x="1552788" y="494900"/>
                  </a:lnTo>
                  <a:lnTo>
                    <a:pt x="1555725" y="503036"/>
                  </a:lnTo>
                  <a:lnTo>
                    <a:pt x="1561310" y="509592"/>
                  </a:lnTo>
                  <a:lnTo>
                    <a:pt x="1568050" y="511841"/>
                  </a:lnTo>
                  <a:lnTo>
                    <a:pt x="1574791" y="511219"/>
                  </a:lnTo>
                  <a:lnTo>
                    <a:pt x="1580376" y="509161"/>
                  </a:lnTo>
                  <a:lnTo>
                    <a:pt x="1585239" y="505333"/>
                  </a:lnTo>
                  <a:lnTo>
                    <a:pt x="1589235" y="499207"/>
                  </a:lnTo>
                  <a:lnTo>
                    <a:pt x="1590343" y="491933"/>
                  </a:lnTo>
                  <a:lnTo>
                    <a:pt x="1586539" y="484660"/>
                  </a:lnTo>
                  <a:lnTo>
                    <a:pt x="1581917" y="480066"/>
                  </a:lnTo>
                  <a:lnTo>
                    <a:pt x="1577295" y="477003"/>
                  </a:lnTo>
                  <a:lnTo>
                    <a:pt x="1568821" y="474706"/>
                  </a:lnTo>
                  <a:close/>
                </a:path>
                <a:path w="2484755" h="1059815">
                  <a:moveTo>
                    <a:pt x="2336090" y="468581"/>
                  </a:moveTo>
                  <a:lnTo>
                    <a:pt x="2320491" y="488775"/>
                  </a:lnTo>
                  <a:lnTo>
                    <a:pt x="2322994" y="496911"/>
                  </a:lnTo>
                  <a:lnTo>
                    <a:pt x="2328579" y="503467"/>
                  </a:lnTo>
                  <a:lnTo>
                    <a:pt x="2335320" y="505716"/>
                  </a:lnTo>
                  <a:lnTo>
                    <a:pt x="2342060" y="505094"/>
                  </a:lnTo>
                  <a:lnTo>
                    <a:pt x="2347645" y="503036"/>
                  </a:lnTo>
                  <a:lnTo>
                    <a:pt x="2353808" y="497915"/>
                  </a:lnTo>
                  <a:lnTo>
                    <a:pt x="2357660" y="491934"/>
                  </a:lnTo>
                  <a:lnTo>
                    <a:pt x="2358045" y="485377"/>
                  </a:lnTo>
                  <a:lnTo>
                    <a:pt x="2353808" y="478534"/>
                  </a:lnTo>
                  <a:lnTo>
                    <a:pt x="2349185" y="473941"/>
                  </a:lnTo>
                  <a:lnTo>
                    <a:pt x="2344564" y="470878"/>
                  </a:lnTo>
                  <a:lnTo>
                    <a:pt x="2336090" y="468581"/>
                  </a:lnTo>
                  <a:close/>
                </a:path>
                <a:path w="2484755" h="1059815">
                  <a:moveTo>
                    <a:pt x="1088121" y="465518"/>
                  </a:moveTo>
                  <a:lnTo>
                    <a:pt x="1084269" y="466284"/>
                  </a:lnTo>
                  <a:lnTo>
                    <a:pt x="1081187" y="469347"/>
                  </a:lnTo>
                  <a:lnTo>
                    <a:pt x="1075458" y="472314"/>
                  </a:lnTo>
                  <a:lnTo>
                    <a:pt x="1072328" y="477003"/>
                  </a:lnTo>
                  <a:lnTo>
                    <a:pt x="1072088" y="483990"/>
                  </a:lnTo>
                  <a:lnTo>
                    <a:pt x="1075025" y="493848"/>
                  </a:lnTo>
                  <a:lnTo>
                    <a:pt x="1080610" y="500404"/>
                  </a:lnTo>
                  <a:lnTo>
                    <a:pt x="1087350" y="502653"/>
                  </a:lnTo>
                  <a:lnTo>
                    <a:pt x="1094091" y="502031"/>
                  </a:lnTo>
                  <a:lnTo>
                    <a:pt x="1099677" y="499973"/>
                  </a:lnTo>
                  <a:lnTo>
                    <a:pt x="1105839" y="494853"/>
                  </a:lnTo>
                  <a:lnTo>
                    <a:pt x="1109691" y="488871"/>
                  </a:lnTo>
                  <a:lnTo>
                    <a:pt x="1110076" y="482315"/>
                  </a:lnTo>
                  <a:lnTo>
                    <a:pt x="1105839" y="475472"/>
                  </a:lnTo>
                  <a:lnTo>
                    <a:pt x="1101217" y="470878"/>
                  </a:lnTo>
                  <a:lnTo>
                    <a:pt x="1096594" y="467815"/>
                  </a:lnTo>
                  <a:lnTo>
                    <a:pt x="1088121" y="465518"/>
                  </a:lnTo>
                  <a:close/>
                </a:path>
                <a:path w="2484755" h="1059815">
                  <a:moveTo>
                    <a:pt x="2055683" y="459393"/>
                  </a:moveTo>
                  <a:lnTo>
                    <a:pt x="2051831" y="460159"/>
                  </a:lnTo>
                  <a:lnTo>
                    <a:pt x="2048749" y="463222"/>
                  </a:lnTo>
                  <a:lnTo>
                    <a:pt x="2041720" y="467911"/>
                  </a:lnTo>
                  <a:lnTo>
                    <a:pt x="2038735" y="473175"/>
                  </a:lnTo>
                  <a:lnTo>
                    <a:pt x="2039216" y="479588"/>
                  </a:lnTo>
                  <a:lnTo>
                    <a:pt x="2042587" y="487723"/>
                  </a:lnTo>
                  <a:lnTo>
                    <a:pt x="2048172" y="494279"/>
                  </a:lnTo>
                  <a:lnTo>
                    <a:pt x="2054912" y="496528"/>
                  </a:lnTo>
                  <a:lnTo>
                    <a:pt x="2061653" y="495906"/>
                  </a:lnTo>
                  <a:lnTo>
                    <a:pt x="2067239" y="493848"/>
                  </a:lnTo>
                  <a:lnTo>
                    <a:pt x="2072101" y="490020"/>
                  </a:lnTo>
                  <a:lnTo>
                    <a:pt x="2076097" y="483894"/>
                  </a:lnTo>
                  <a:lnTo>
                    <a:pt x="2077205" y="476621"/>
                  </a:lnTo>
                  <a:lnTo>
                    <a:pt x="2073401" y="469347"/>
                  </a:lnTo>
                  <a:lnTo>
                    <a:pt x="2068779" y="464753"/>
                  </a:lnTo>
                  <a:lnTo>
                    <a:pt x="2064157" y="461690"/>
                  </a:lnTo>
                  <a:lnTo>
                    <a:pt x="2055683" y="459393"/>
                  </a:lnTo>
                  <a:close/>
                </a:path>
                <a:path w="2484755" h="1059815">
                  <a:moveTo>
                    <a:pt x="1294575" y="456330"/>
                  </a:moveTo>
                  <a:lnTo>
                    <a:pt x="1290723" y="457097"/>
                  </a:lnTo>
                  <a:lnTo>
                    <a:pt x="1287642" y="460159"/>
                  </a:lnTo>
                  <a:lnTo>
                    <a:pt x="1280613" y="464849"/>
                  </a:lnTo>
                  <a:lnTo>
                    <a:pt x="1277627" y="470113"/>
                  </a:lnTo>
                  <a:lnTo>
                    <a:pt x="1278109" y="476525"/>
                  </a:lnTo>
                  <a:lnTo>
                    <a:pt x="1281479" y="484661"/>
                  </a:lnTo>
                  <a:lnTo>
                    <a:pt x="1287064" y="491216"/>
                  </a:lnTo>
                  <a:lnTo>
                    <a:pt x="1293805" y="493465"/>
                  </a:lnTo>
                  <a:lnTo>
                    <a:pt x="1300545" y="492843"/>
                  </a:lnTo>
                  <a:lnTo>
                    <a:pt x="1306130" y="490786"/>
                  </a:lnTo>
                  <a:lnTo>
                    <a:pt x="1312293" y="485665"/>
                  </a:lnTo>
                  <a:lnTo>
                    <a:pt x="1316145" y="479683"/>
                  </a:lnTo>
                  <a:lnTo>
                    <a:pt x="1316530" y="473127"/>
                  </a:lnTo>
                  <a:lnTo>
                    <a:pt x="1312294" y="466284"/>
                  </a:lnTo>
                  <a:lnTo>
                    <a:pt x="1307671" y="461690"/>
                  </a:lnTo>
                  <a:lnTo>
                    <a:pt x="1303049" y="458628"/>
                  </a:lnTo>
                  <a:lnTo>
                    <a:pt x="1294575" y="456330"/>
                  </a:lnTo>
                  <a:close/>
                </a:path>
                <a:path w="2484755" h="1059815">
                  <a:moveTo>
                    <a:pt x="684457" y="453268"/>
                  </a:moveTo>
                  <a:lnTo>
                    <a:pt x="680605" y="454034"/>
                  </a:lnTo>
                  <a:lnTo>
                    <a:pt x="677522" y="457097"/>
                  </a:lnTo>
                  <a:lnTo>
                    <a:pt x="671793" y="461786"/>
                  </a:lnTo>
                  <a:lnTo>
                    <a:pt x="668664" y="467050"/>
                  </a:lnTo>
                  <a:lnTo>
                    <a:pt x="668423" y="473462"/>
                  </a:lnTo>
                  <a:lnTo>
                    <a:pt x="671360" y="481598"/>
                  </a:lnTo>
                  <a:lnTo>
                    <a:pt x="676945" y="488154"/>
                  </a:lnTo>
                  <a:lnTo>
                    <a:pt x="683686" y="490403"/>
                  </a:lnTo>
                  <a:lnTo>
                    <a:pt x="690427" y="489781"/>
                  </a:lnTo>
                  <a:lnTo>
                    <a:pt x="696012" y="487723"/>
                  </a:lnTo>
                  <a:lnTo>
                    <a:pt x="702175" y="482603"/>
                  </a:lnTo>
                  <a:lnTo>
                    <a:pt x="706027" y="476621"/>
                  </a:lnTo>
                  <a:lnTo>
                    <a:pt x="706411" y="470065"/>
                  </a:lnTo>
                  <a:lnTo>
                    <a:pt x="702174" y="463222"/>
                  </a:lnTo>
                  <a:lnTo>
                    <a:pt x="697553" y="458628"/>
                  </a:lnTo>
                  <a:lnTo>
                    <a:pt x="692931" y="455565"/>
                  </a:lnTo>
                  <a:lnTo>
                    <a:pt x="684457" y="453268"/>
                  </a:lnTo>
                  <a:close/>
                </a:path>
                <a:path w="2484755" h="1059815">
                  <a:moveTo>
                    <a:pt x="1836903" y="450204"/>
                  </a:moveTo>
                  <a:lnTo>
                    <a:pt x="1833051" y="450970"/>
                  </a:lnTo>
                  <a:lnTo>
                    <a:pt x="1829969" y="454033"/>
                  </a:lnTo>
                  <a:lnTo>
                    <a:pt x="1824240" y="457000"/>
                  </a:lnTo>
                  <a:lnTo>
                    <a:pt x="1821110" y="461690"/>
                  </a:lnTo>
                  <a:lnTo>
                    <a:pt x="1820869" y="468676"/>
                  </a:lnTo>
                  <a:lnTo>
                    <a:pt x="1823807" y="478534"/>
                  </a:lnTo>
                  <a:lnTo>
                    <a:pt x="1829391" y="485090"/>
                  </a:lnTo>
                  <a:lnTo>
                    <a:pt x="1836132" y="487339"/>
                  </a:lnTo>
                  <a:lnTo>
                    <a:pt x="1842873" y="486717"/>
                  </a:lnTo>
                  <a:lnTo>
                    <a:pt x="1848459" y="484660"/>
                  </a:lnTo>
                  <a:lnTo>
                    <a:pt x="1853321" y="480831"/>
                  </a:lnTo>
                  <a:lnTo>
                    <a:pt x="1857317" y="474706"/>
                  </a:lnTo>
                  <a:lnTo>
                    <a:pt x="1858424" y="467432"/>
                  </a:lnTo>
                  <a:lnTo>
                    <a:pt x="1854621" y="460158"/>
                  </a:lnTo>
                  <a:lnTo>
                    <a:pt x="1849999" y="455564"/>
                  </a:lnTo>
                  <a:lnTo>
                    <a:pt x="1845376" y="452502"/>
                  </a:lnTo>
                  <a:lnTo>
                    <a:pt x="1836903" y="450204"/>
                  </a:lnTo>
                  <a:close/>
                </a:path>
                <a:path w="2484755" h="1059815">
                  <a:moveTo>
                    <a:pt x="1719810" y="447142"/>
                  </a:moveTo>
                  <a:lnTo>
                    <a:pt x="1715957" y="447908"/>
                  </a:lnTo>
                  <a:lnTo>
                    <a:pt x="1712876" y="450970"/>
                  </a:lnTo>
                  <a:lnTo>
                    <a:pt x="1707146" y="454368"/>
                  </a:lnTo>
                  <a:lnTo>
                    <a:pt x="1704017" y="459775"/>
                  </a:lnTo>
                  <a:lnTo>
                    <a:pt x="1703777" y="466906"/>
                  </a:lnTo>
                  <a:lnTo>
                    <a:pt x="1706714" y="475472"/>
                  </a:lnTo>
                  <a:lnTo>
                    <a:pt x="1712298" y="482028"/>
                  </a:lnTo>
                  <a:lnTo>
                    <a:pt x="1719039" y="484277"/>
                  </a:lnTo>
                  <a:lnTo>
                    <a:pt x="1725779" y="483655"/>
                  </a:lnTo>
                  <a:lnTo>
                    <a:pt x="1731365" y="481597"/>
                  </a:lnTo>
                  <a:lnTo>
                    <a:pt x="1737528" y="476477"/>
                  </a:lnTo>
                  <a:lnTo>
                    <a:pt x="1741379" y="470495"/>
                  </a:lnTo>
                  <a:lnTo>
                    <a:pt x="1741765" y="463939"/>
                  </a:lnTo>
                  <a:lnTo>
                    <a:pt x="1737528" y="457095"/>
                  </a:lnTo>
                  <a:lnTo>
                    <a:pt x="1732906" y="452502"/>
                  </a:lnTo>
                  <a:lnTo>
                    <a:pt x="1728284" y="449439"/>
                  </a:lnTo>
                  <a:lnTo>
                    <a:pt x="1719810" y="447142"/>
                  </a:lnTo>
                  <a:close/>
                </a:path>
                <a:path w="2484755" h="1059815">
                  <a:moveTo>
                    <a:pt x="897075" y="437954"/>
                  </a:moveTo>
                  <a:lnTo>
                    <a:pt x="893222" y="438720"/>
                  </a:lnTo>
                  <a:lnTo>
                    <a:pt x="890141" y="441783"/>
                  </a:lnTo>
                  <a:lnTo>
                    <a:pt x="884411" y="444750"/>
                  </a:lnTo>
                  <a:lnTo>
                    <a:pt x="881282" y="449439"/>
                  </a:lnTo>
                  <a:lnTo>
                    <a:pt x="881041" y="456426"/>
                  </a:lnTo>
                  <a:lnTo>
                    <a:pt x="883979" y="466284"/>
                  </a:lnTo>
                  <a:lnTo>
                    <a:pt x="889563" y="472840"/>
                  </a:lnTo>
                  <a:lnTo>
                    <a:pt x="896304" y="475089"/>
                  </a:lnTo>
                  <a:lnTo>
                    <a:pt x="903045" y="474467"/>
                  </a:lnTo>
                  <a:lnTo>
                    <a:pt x="908629" y="472409"/>
                  </a:lnTo>
                  <a:lnTo>
                    <a:pt x="913493" y="468581"/>
                  </a:lnTo>
                  <a:lnTo>
                    <a:pt x="917489" y="462456"/>
                  </a:lnTo>
                  <a:lnTo>
                    <a:pt x="918596" y="455182"/>
                  </a:lnTo>
                  <a:lnTo>
                    <a:pt x="914793" y="447908"/>
                  </a:lnTo>
                  <a:lnTo>
                    <a:pt x="910171" y="443314"/>
                  </a:lnTo>
                  <a:lnTo>
                    <a:pt x="905548" y="440251"/>
                  </a:lnTo>
                  <a:lnTo>
                    <a:pt x="897075" y="437954"/>
                  </a:lnTo>
                  <a:close/>
                </a:path>
                <a:path w="2484755" h="1059815">
                  <a:moveTo>
                    <a:pt x="2185101" y="410391"/>
                  </a:moveTo>
                  <a:lnTo>
                    <a:pt x="2169502" y="430586"/>
                  </a:lnTo>
                  <a:lnTo>
                    <a:pt x="2172005" y="438721"/>
                  </a:lnTo>
                  <a:lnTo>
                    <a:pt x="2177590" y="445277"/>
                  </a:lnTo>
                  <a:lnTo>
                    <a:pt x="2184331" y="447526"/>
                  </a:lnTo>
                  <a:lnTo>
                    <a:pt x="2191072" y="446904"/>
                  </a:lnTo>
                  <a:lnTo>
                    <a:pt x="2196657" y="444846"/>
                  </a:lnTo>
                  <a:lnTo>
                    <a:pt x="2202820" y="439726"/>
                  </a:lnTo>
                  <a:lnTo>
                    <a:pt x="2206671" y="433744"/>
                  </a:lnTo>
                  <a:lnTo>
                    <a:pt x="2207056" y="427188"/>
                  </a:lnTo>
                  <a:lnTo>
                    <a:pt x="2202819" y="420345"/>
                  </a:lnTo>
                  <a:lnTo>
                    <a:pt x="2198196" y="415751"/>
                  </a:lnTo>
                  <a:lnTo>
                    <a:pt x="2193575" y="412688"/>
                  </a:lnTo>
                  <a:lnTo>
                    <a:pt x="2185101" y="410391"/>
                  </a:lnTo>
                  <a:close/>
                </a:path>
                <a:path w="2484755" h="1059815">
                  <a:moveTo>
                    <a:pt x="1501029" y="410391"/>
                  </a:moveTo>
                  <a:lnTo>
                    <a:pt x="1497177" y="411157"/>
                  </a:lnTo>
                  <a:lnTo>
                    <a:pt x="1494096" y="414220"/>
                  </a:lnTo>
                  <a:lnTo>
                    <a:pt x="1488366" y="417617"/>
                  </a:lnTo>
                  <a:lnTo>
                    <a:pt x="1485237" y="423025"/>
                  </a:lnTo>
                  <a:lnTo>
                    <a:pt x="1484996" y="430155"/>
                  </a:lnTo>
                  <a:lnTo>
                    <a:pt x="1487932" y="438721"/>
                  </a:lnTo>
                  <a:lnTo>
                    <a:pt x="1493518" y="445277"/>
                  </a:lnTo>
                  <a:lnTo>
                    <a:pt x="1500258" y="447526"/>
                  </a:lnTo>
                  <a:lnTo>
                    <a:pt x="1506999" y="446904"/>
                  </a:lnTo>
                  <a:lnTo>
                    <a:pt x="1512584" y="444846"/>
                  </a:lnTo>
                  <a:lnTo>
                    <a:pt x="1518747" y="439726"/>
                  </a:lnTo>
                  <a:lnTo>
                    <a:pt x="1522599" y="433744"/>
                  </a:lnTo>
                  <a:lnTo>
                    <a:pt x="1522984" y="427188"/>
                  </a:lnTo>
                  <a:lnTo>
                    <a:pt x="1518748" y="420345"/>
                  </a:lnTo>
                  <a:lnTo>
                    <a:pt x="1514125" y="415751"/>
                  </a:lnTo>
                  <a:lnTo>
                    <a:pt x="1509503" y="412688"/>
                  </a:lnTo>
                  <a:lnTo>
                    <a:pt x="1501029" y="410391"/>
                  </a:lnTo>
                  <a:close/>
                </a:path>
                <a:path w="2484755" h="1059815">
                  <a:moveTo>
                    <a:pt x="1380855" y="407329"/>
                  </a:moveTo>
                  <a:lnTo>
                    <a:pt x="1377003" y="408095"/>
                  </a:lnTo>
                  <a:lnTo>
                    <a:pt x="1373921" y="411157"/>
                  </a:lnTo>
                  <a:lnTo>
                    <a:pt x="1368192" y="414555"/>
                  </a:lnTo>
                  <a:lnTo>
                    <a:pt x="1365062" y="419962"/>
                  </a:lnTo>
                  <a:lnTo>
                    <a:pt x="1364821" y="427092"/>
                  </a:lnTo>
                  <a:lnTo>
                    <a:pt x="1367759" y="435659"/>
                  </a:lnTo>
                  <a:lnTo>
                    <a:pt x="1373343" y="442214"/>
                  </a:lnTo>
                  <a:lnTo>
                    <a:pt x="1380084" y="444463"/>
                  </a:lnTo>
                  <a:lnTo>
                    <a:pt x="1386825" y="443841"/>
                  </a:lnTo>
                  <a:lnTo>
                    <a:pt x="1392410" y="441784"/>
                  </a:lnTo>
                  <a:lnTo>
                    <a:pt x="1398573" y="436663"/>
                  </a:lnTo>
                  <a:lnTo>
                    <a:pt x="1402424" y="430681"/>
                  </a:lnTo>
                  <a:lnTo>
                    <a:pt x="1402809" y="424125"/>
                  </a:lnTo>
                  <a:lnTo>
                    <a:pt x="1398573" y="417282"/>
                  </a:lnTo>
                  <a:lnTo>
                    <a:pt x="1393951" y="412688"/>
                  </a:lnTo>
                  <a:lnTo>
                    <a:pt x="1389328" y="409626"/>
                  </a:lnTo>
                  <a:lnTo>
                    <a:pt x="1380855" y="407329"/>
                  </a:lnTo>
                  <a:close/>
                </a:path>
                <a:path w="2484755" h="1059815">
                  <a:moveTo>
                    <a:pt x="998761" y="407329"/>
                  </a:moveTo>
                  <a:lnTo>
                    <a:pt x="983161" y="427523"/>
                  </a:lnTo>
                  <a:lnTo>
                    <a:pt x="985665" y="435659"/>
                  </a:lnTo>
                  <a:lnTo>
                    <a:pt x="991250" y="442214"/>
                  </a:lnTo>
                  <a:lnTo>
                    <a:pt x="997990" y="444463"/>
                  </a:lnTo>
                  <a:lnTo>
                    <a:pt x="1004730" y="443841"/>
                  </a:lnTo>
                  <a:lnTo>
                    <a:pt x="1010316" y="441784"/>
                  </a:lnTo>
                  <a:lnTo>
                    <a:pt x="1016478" y="436663"/>
                  </a:lnTo>
                  <a:lnTo>
                    <a:pt x="1020330" y="430681"/>
                  </a:lnTo>
                  <a:lnTo>
                    <a:pt x="1020715" y="424125"/>
                  </a:lnTo>
                  <a:lnTo>
                    <a:pt x="1016478" y="417282"/>
                  </a:lnTo>
                  <a:lnTo>
                    <a:pt x="1011856" y="412688"/>
                  </a:lnTo>
                  <a:lnTo>
                    <a:pt x="1007233" y="409626"/>
                  </a:lnTo>
                  <a:lnTo>
                    <a:pt x="998761" y="407329"/>
                  </a:lnTo>
                  <a:close/>
                </a:path>
                <a:path w="2484755" h="1059815">
                  <a:moveTo>
                    <a:pt x="1195199" y="397375"/>
                  </a:moveTo>
                  <a:lnTo>
                    <a:pt x="1176856" y="418334"/>
                  </a:lnTo>
                  <a:lnTo>
                    <a:pt x="1179792" y="426470"/>
                  </a:lnTo>
                  <a:lnTo>
                    <a:pt x="1185377" y="433026"/>
                  </a:lnTo>
                  <a:lnTo>
                    <a:pt x="1192118" y="435275"/>
                  </a:lnTo>
                  <a:lnTo>
                    <a:pt x="1198859" y="434653"/>
                  </a:lnTo>
                  <a:lnTo>
                    <a:pt x="1204444" y="432595"/>
                  </a:lnTo>
                  <a:lnTo>
                    <a:pt x="1210607" y="427475"/>
                  </a:lnTo>
                  <a:lnTo>
                    <a:pt x="1214458" y="421493"/>
                  </a:lnTo>
                  <a:lnTo>
                    <a:pt x="1214843" y="414937"/>
                  </a:lnTo>
                  <a:lnTo>
                    <a:pt x="1210606" y="408094"/>
                  </a:lnTo>
                  <a:lnTo>
                    <a:pt x="1207525" y="401968"/>
                  </a:lnTo>
                  <a:lnTo>
                    <a:pt x="1203673" y="398906"/>
                  </a:lnTo>
                  <a:lnTo>
                    <a:pt x="1195199" y="397375"/>
                  </a:lnTo>
                  <a:close/>
                </a:path>
                <a:path w="2484755" h="1059815">
                  <a:moveTo>
                    <a:pt x="1639692" y="392015"/>
                  </a:moveTo>
                  <a:lnTo>
                    <a:pt x="1635840" y="392781"/>
                  </a:lnTo>
                  <a:lnTo>
                    <a:pt x="1632759" y="395843"/>
                  </a:lnTo>
                  <a:lnTo>
                    <a:pt x="1627030" y="398810"/>
                  </a:lnTo>
                  <a:lnTo>
                    <a:pt x="1623900" y="403500"/>
                  </a:lnTo>
                  <a:lnTo>
                    <a:pt x="1623659" y="410487"/>
                  </a:lnTo>
                  <a:lnTo>
                    <a:pt x="1626596" y="420345"/>
                  </a:lnTo>
                  <a:lnTo>
                    <a:pt x="1632181" y="426901"/>
                  </a:lnTo>
                  <a:lnTo>
                    <a:pt x="1638922" y="429150"/>
                  </a:lnTo>
                  <a:lnTo>
                    <a:pt x="1645663" y="428528"/>
                  </a:lnTo>
                  <a:lnTo>
                    <a:pt x="1651248" y="426470"/>
                  </a:lnTo>
                  <a:lnTo>
                    <a:pt x="1657411" y="421350"/>
                  </a:lnTo>
                  <a:lnTo>
                    <a:pt x="1661262" y="415368"/>
                  </a:lnTo>
                  <a:lnTo>
                    <a:pt x="1661648" y="408812"/>
                  </a:lnTo>
                  <a:lnTo>
                    <a:pt x="1657411" y="401968"/>
                  </a:lnTo>
                  <a:lnTo>
                    <a:pt x="1652788" y="397375"/>
                  </a:lnTo>
                  <a:lnTo>
                    <a:pt x="1648167" y="394312"/>
                  </a:lnTo>
                  <a:lnTo>
                    <a:pt x="1639692" y="392015"/>
                  </a:lnTo>
                  <a:close/>
                </a:path>
                <a:path w="2484755" h="1059815">
                  <a:moveTo>
                    <a:pt x="1984811" y="382827"/>
                  </a:moveTo>
                  <a:lnTo>
                    <a:pt x="1980958" y="383593"/>
                  </a:lnTo>
                  <a:lnTo>
                    <a:pt x="1977877" y="386656"/>
                  </a:lnTo>
                  <a:lnTo>
                    <a:pt x="1972147" y="391345"/>
                  </a:lnTo>
                  <a:lnTo>
                    <a:pt x="1969018" y="396609"/>
                  </a:lnTo>
                  <a:lnTo>
                    <a:pt x="1968777" y="403022"/>
                  </a:lnTo>
                  <a:lnTo>
                    <a:pt x="1971715" y="411157"/>
                  </a:lnTo>
                  <a:lnTo>
                    <a:pt x="1977299" y="417713"/>
                  </a:lnTo>
                  <a:lnTo>
                    <a:pt x="1984040" y="419962"/>
                  </a:lnTo>
                  <a:lnTo>
                    <a:pt x="1990781" y="419340"/>
                  </a:lnTo>
                  <a:lnTo>
                    <a:pt x="1996365" y="417282"/>
                  </a:lnTo>
                  <a:lnTo>
                    <a:pt x="2001228" y="413454"/>
                  </a:lnTo>
                  <a:lnTo>
                    <a:pt x="2005225" y="407328"/>
                  </a:lnTo>
                  <a:lnTo>
                    <a:pt x="2006332" y="400055"/>
                  </a:lnTo>
                  <a:lnTo>
                    <a:pt x="2002529" y="392781"/>
                  </a:lnTo>
                  <a:lnTo>
                    <a:pt x="1997907" y="388187"/>
                  </a:lnTo>
                  <a:lnTo>
                    <a:pt x="1993284" y="385124"/>
                  </a:lnTo>
                  <a:lnTo>
                    <a:pt x="1984811" y="382827"/>
                  </a:lnTo>
                  <a:close/>
                </a:path>
                <a:path w="2484755" h="1059815">
                  <a:moveTo>
                    <a:pt x="776899" y="382827"/>
                  </a:moveTo>
                  <a:lnTo>
                    <a:pt x="773047" y="383593"/>
                  </a:lnTo>
                  <a:lnTo>
                    <a:pt x="769966" y="386656"/>
                  </a:lnTo>
                  <a:lnTo>
                    <a:pt x="762936" y="390053"/>
                  </a:lnTo>
                  <a:lnTo>
                    <a:pt x="759951" y="395461"/>
                  </a:lnTo>
                  <a:lnTo>
                    <a:pt x="760433" y="402591"/>
                  </a:lnTo>
                  <a:lnTo>
                    <a:pt x="763802" y="411157"/>
                  </a:lnTo>
                  <a:lnTo>
                    <a:pt x="769388" y="417713"/>
                  </a:lnTo>
                  <a:lnTo>
                    <a:pt x="776128" y="419962"/>
                  </a:lnTo>
                  <a:lnTo>
                    <a:pt x="782869" y="419340"/>
                  </a:lnTo>
                  <a:lnTo>
                    <a:pt x="788454" y="417282"/>
                  </a:lnTo>
                  <a:lnTo>
                    <a:pt x="794617" y="412162"/>
                  </a:lnTo>
                  <a:lnTo>
                    <a:pt x="798469" y="406180"/>
                  </a:lnTo>
                  <a:lnTo>
                    <a:pt x="798854" y="399624"/>
                  </a:lnTo>
                  <a:lnTo>
                    <a:pt x="794618" y="392781"/>
                  </a:lnTo>
                  <a:lnTo>
                    <a:pt x="789995" y="388187"/>
                  </a:lnTo>
                  <a:lnTo>
                    <a:pt x="785373" y="385124"/>
                  </a:lnTo>
                  <a:lnTo>
                    <a:pt x="776899" y="382827"/>
                  </a:lnTo>
                  <a:close/>
                </a:path>
                <a:path w="2484755" h="1059815">
                  <a:moveTo>
                    <a:pt x="2268300" y="355264"/>
                  </a:moveTo>
                  <a:lnTo>
                    <a:pt x="2264448" y="356030"/>
                  </a:lnTo>
                  <a:lnTo>
                    <a:pt x="2261366" y="359093"/>
                  </a:lnTo>
                  <a:lnTo>
                    <a:pt x="2255637" y="363782"/>
                  </a:lnTo>
                  <a:lnTo>
                    <a:pt x="2252508" y="369046"/>
                  </a:lnTo>
                  <a:lnTo>
                    <a:pt x="2252267" y="375459"/>
                  </a:lnTo>
                  <a:lnTo>
                    <a:pt x="2255204" y="383594"/>
                  </a:lnTo>
                  <a:lnTo>
                    <a:pt x="2260789" y="390150"/>
                  </a:lnTo>
                  <a:lnTo>
                    <a:pt x="2267530" y="392399"/>
                  </a:lnTo>
                  <a:lnTo>
                    <a:pt x="2274271" y="391777"/>
                  </a:lnTo>
                  <a:lnTo>
                    <a:pt x="2279856" y="389719"/>
                  </a:lnTo>
                  <a:lnTo>
                    <a:pt x="2286018" y="384599"/>
                  </a:lnTo>
                  <a:lnTo>
                    <a:pt x="2289870" y="378617"/>
                  </a:lnTo>
                  <a:lnTo>
                    <a:pt x="2290255" y="372061"/>
                  </a:lnTo>
                  <a:lnTo>
                    <a:pt x="2286018" y="365218"/>
                  </a:lnTo>
                  <a:lnTo>
                    <a:pt x="2281397" y="360624"/>
                  </a:lnTo>
                  <a:lnTo>
                    <a:pt x="2276775" y="357561"/>
                  </a:lnTo>
                  <a:lnTo>
                    <a:pt x="2268300" y="355264"/>
                  </a:lnTo>
                  <a:close/>
                </a:path>
                <a:path w="2484755" h="1059815">
                  <a:moveTo>
                    <a:pt x="2108066" y="355264"/>
                  </a:moveTo>
                  <a:lnTo>
                    <a:pt x="2104214" y="356030"/>
                  </a:lnTo>
                  <a:lnTo>
                    <a:pt x="2101133" y="359093"/>
                  </a:lnTo>
                  <a:lnTo>
                    <a:pt x="2095403" y="363782"/>
                  </a:lnTo>
                  <a:lnTo>
                    <a:pt x="2092274" y="369046"/>
                  </a:lnTo>
                  <a:lnTo>
                    <a:pt x="2092033" y="375459"/>
                  </a:lnTo>
                  <a:lnTo>
                    <a:pt x="2094969" y="383594"/>
                  </a:lnTo>
                  <a:lnTo>
                    <a:pt x="2100555" y="390150"/>
                  </a:lnTo>
                  <a:lnTo>
                    <a:pt x="2107296" y="392399"/>
                  </a:lnTo>
                  <a:lnTo>
                    <a:pt x="2114037" y="391777"/>
                  </a:lnTo>
                  <a:lnTo>
                    <a:pt x="2119621" y="389719"/>
                  </a:lnTo>
                  <a:lnTo>
                    <a:pt x="2124485" y="385891"/>
                  </a:lnTo>
                  <a:lnTo>
                    <a:pt x="2128481" y="379765"/>
                  </a:lnTo>
                  <a:lnTo>
                    <a:pt x="2129588" y="372492"/>
                  </a:lnTo>
                  <a:lnTo>
                    <a:pt x="2125785" y="365218"/>
                  </a:lnTo>
                  <a:lnTo>
                    <a:pt x="2121162" y="360624"/>
                  </a:lnTo>
                  <a:lnTo>
                    <a:pt x="2116540" y="357561"/>
                  </a:lnTo>
                  <a:lnTo>
                    <a:pt x="2108066" y="355264"/>
                  </a:lnTo>
                  <a:close/>
                </a:path>
                <a:path w="2484755" h="1059815">
                  <a:moveTo>
                    <a:pt x="1091202" y="339950"/>
                  </a:moveTo>
                  <a:lnTo>
                    <a:pt x="1087350" y="340716"/>
                  </a:lnTo>
                  <a:lnTo>
                    <a:pt x="1084269" y="343779"/>
                  </a:lnTo>
                  <a:lnTo>
                    <a:pt x="1078540" y="348469"/>
                  </a:lnTo>
                  <a:lnTo>
                    <a:pt x="1075410" y="353732"/>
                  </a:lnTo>
                  <a:lnTo>
                    <a:pt x="1075169" y="360145"/>
                  </a:lnTo>
                  <a:lnTo>
                    <a:pt x="1078106" y="368280"/>
                  </a:lnTo>
                  <a:lnTo>
                    <a:pt x="1083691" y="374836"/>
                  </a:lnTo>
                  <a:lnTo>
                    <a:pt x="1090432" y="377085"/>
                  </a:lnTo>
                  <a:lnTo>
                    <a:pt x="1097172" y="376463"/>
                  </a:lnTo>
                  <a:lnTo>
                    <a:pt x="1102758" y="374406"/>
                  </a:lnTo>
                  <a:lnTo>
                    <a:pt x="1107620" y="370577"/>
                  </a:lnTo>
                  <a:lnTo>
                    <a:pt x="1111616" y="364452"/>
                  </a:lnTo>
                  <a:lnTo>
                    <a:pt x="1112723" y="357178"/>
                  </a:lnTo>
                  <a:lnTo>
                    <a:pt x="1108920" y="349904"/>
                  </a:lnTo>
                  <a:lnTo>
                    <a:pt x="1104298" y="345310"/>
                  </a:lnTo>
                  <a:lnTo>
                    <a:pt x="1099677" y="342248"/>
                  </a:lnTo>
                  <a:lnTo>
                    <a:pt x="1091202" y="339950"/>
                  </a:lnTo>
                  <a:close/>
                </a:path>
                <a:path w="2484755" h="1059815">
                  <a:moveTo>
                    <a:pt x="1809171" y="333825"/>
                  </a:moveTo>
                  <a:lnTo>
                    <a:pt x="1805318" y="334591"/>
                  </a:lnTo>
                  <a:lnTo>
                    <a:pt x="1802237" y="337654"/>
                  </a:lnTo>
                  <a:lnTo>
                    <a:pt x="1796507" y="342343"/>
                  </a:lnTo>
                  <a:lnTo>
                    <a:pt x="1793378" y="347607"/>
                  </a:lnTo>
                  <a:lnTo>
                    <a:pt x="1793138" y="354020"/>
                  </a:lnTo>
                  <a:lnTo>
                    <a:pt x="1796075" y="362155"/>
                  </a:lnTo>
                  <a:lnTo>
                    <a:pt x="1801659" y="368711"/>
                  </a:lnTo>
                  <a:lnTo>
                    <a:pt x="1808400" y="370960"/>
                  </a:lnTo>
                  <a:lnTo>
                    <a:pt x="1815140" y="370338"/>
                  </a:lnTo>
                  <a:lnTo>
                    <a:pt x="1820726" y="368280"/>
                  </a:lnTo>
                  <a:lnTo>
                    <a:pt x="1825589" y="364452"/>
                  </a:lnTo>
                  <a:lnTo>
                    <a:pt x="1829585" y="358327"/>
                  </a:lnTo>
                  <a:lnTo>
                    <a:pt x="1830693" y="351053"/>
                  </a:lnTo>
                  <a:lnTo>
                    <a:pt x="1826889" y="343779"/>
                  </a:lnTo>
                  <a:lnTo>
                    <a:pt x="1822267" y="339185"/>
                  </a:lnTo>
                  <a:lnTo>
                    <a:pt x="1817643" y="336123"/>
                  </a:lnTo>
                  <a:lnTo>
                    <a:pt x="1809171" y="333825"/>
                  </a:lnTo>
                  <a:close/>
                </a:path>
                <a:path w="2484755" h="1059815">
                  <a:moveTo>
                    <a:pt x="1901612" y="330763"/>
                  </a:moveTo>
                  <a:lnTo>
                    <a:pt x="1897760" y="331529"/>
                  </a:lnTo>
                  <a:lnTo>
                    <a:pt x="1894679" y="334591"/>
                  </a:lnTo>
                  <a:lnTo>
                    <a:pt x="1888949" y="337989"/>
                  </a:lnTo>
                  <a:lnTo>
                    <a:pt x="1885820" y="343396"/>
                  </a:lnTo>
                  <a:lnTo>
                    <a:pt x="1885579" y="350527"/>
                  </a:lnTo>
                  <a:lnTo>
                    <a:pt x="1888516" y="359093"/>
                  </a:lnTo>
                  <a:lnTo>
                    <a:pt x="1894101" y="365649"/>
                  </a:lnTo>
                  <a:lnTo>
                    <a:pt x="1900842" y="367898"/>
                  </a:lnTo>
                  <a:lnTo>
                    <a:pt x="1907582" y="367276"/>
                  </a:lnTo>
                  <a:lnTo>
                    <a:pt x="1913168" y="365218"/>
                  </a:lnTo>
                  <a:lnTo>
                    <a:pt x="1919330" y="360097"/>
                  </a:lnTo>
                  <a:lnTo>
                    <a:pt x="1923182" y="354116"/>
                  </a:lnTo>
                  <a:lnTo>
                    <a:pt x="1923567" y="347559"/>
                  </a:lnTo>
                  <a:lnTo>
                    <a:pt x="1919330" y="340716"/>
                  </a:lnTo>
                  <a:lnTo>
                    <a:pt x="1914708" y="336123"/>
                  </a:lnTo>
                  <a:lnTo>
                    <a:pt x="1910085" y="333060"/>
                  </a:lnTo>
                  <a:lnTo>
                    <a:pt x="1901612" y="330763"/>
                  </a:lnTo>
                  <a:close/>
                </a:path>
                <a:path w="2484755" h="1059815">
                  <a:moveTo>
                    <a:pt x="1279168" y="327700"/>
                  </a:moveTo>
                  <a:lnTo>
                    <a:pt x="1275316" y="328466"/>
                  </a:lnTo>
                  <a:lnTo>
                    <a:pt x="1272234" y="331529"/>
                  </a:lnTo>
                  <a:lnTo>
                    <a:pt x="1266505" y="334496"/>
                  </a:lnTo>
                  <a:lnTo>
                    <a:pt x="1263376" y="339185"/>
                  </a:lnTo>
                  <a:lnTo>
                    <a:pt x="1263135" y="346172"/>
                  </a:lnTo>
                  <a:lnTo>
                    <a:pt x="1266072" y="356030"/>
                  </a:lnTo>
                  <a:lnTo>
                    <a:pt x="1271657" y="362586"/>
                  </a:lnTo>
                  <a:lnTo>
                    <a:pt x="1278398" y="364835"/>
                  </a:lnTo>
                  <a:lnTo>
                    <a:pt x="1285139" y="364213"/>
                  </a:lnTo>
                  <a:lnTo>
                    <a:pt x="1290724" y="362155"/>
                  </a:lnTo>
                  <a:lnTo>
                    <a:pt x="1295587" y="358327"/>
                  </a:lnTo>
                  <a:lnTo>
                    <a:pt x="1299583" y="352202"/>
                  </a:lnTo>
                  <a:lnTo>
                    <a:pt x="1300690" y="344928"/>
                  </a:lnTo>
                  <a:lnTo>
                    <a:pt x="1296886" y="337654"/>
                  </a:lnTo>
                  <a:lnTo>
                    <a:pt x="1292265" y="333060"/>
                  </a:lnTo>
                  <a:lnTo>
                    <a:pt x="1287642" y="329997"/>
                  </a:lnTo>
                  <a:lnTo>
                    <a:pt x="1279168" y="327700"/>
                  </a:lnTo>
                  <a:close/>
                </a:path>
                <a:path w="2484755" h="1059815">
                  <a:moveTo>
                    <a:pt x="872423" y="321575"/>
                  </a:moveTo>
                  <a:lnTo>
                    <a:pt x="868571" y="322341"/>
                  </a:lnTo>
                  <a:lnTo>
                    <a:pt x="865489" y="325404"/>
                  </a:lnTo>
                  <a:lnTo>
                    <a:pt x="859760" y="328801"/>
                  </a:lnTo>
                  <a:lnTo>
                    <a:pt x="856630" y="334209"/>
                  </a:lnTo>
                  <a:lnTo>
                    <a:pt x="856390" y="341339"/>
                  </a:lnTo>
                  <a:lnTo>
                    <a:pt x="859327" y="349905"/>
                  </a:lnTo>
                  <a:lnTo>
                    <a:pt x="864911" y="356461"/>
                  </a:lnTo>
                  <a:lnTo>
                    <a:pt x="871652" y="358710"/>
                  </a:lnTo>
                  <a:lnTo>
                    <a:pt x="878393" y="358088"/>
                  </a:lnTo>
                  <a:lnTo>
                    <a:pt x="883979" y="356030"/>
                  </a:lnTo>
                  <a:lnTo>
                    <a:pt x="888841" y="352202"/>
                  </a:lnTo>
                  <a:lnTo>
                    <a:pt x="892837" y="346076"/>
                  </a:lnTo>
                  <a:lnTo>
                    <a:pt x="893944" y="338802"/>
                  </a:lnTo>
                  <a:lnTo>
                    <a:pt x="890141" y="331529"/>
                  </a:lnTo>
                  <a:lnTo>
                    <a:pt x="885519" y="326935"/>
                  </a:lnTo>
                  <a:lnTo>
                    <a:pt x="880896" y="323872"/>
                  </a:lnTo>
                  <a:lnTo>
                    <a:pt x="872423" y="321575"/>
                  </a:lnTo>
                  <a:close/>
                </a:path>
                <a:path w="2484755" h="1059815">
                  <a:moveTo>
                    <a:pt x="1476378" y="318512"/>
                  </a:moveTo>
                  <a:lnTo>
                    <a:pt x="1472526" y="319279"/>
                  </a:lnTo>
                  <a:lnTo>
                    <a:pt x="1469445" y="322341"/>
                  </a:lnTo>
                  <a:lnTo>
                    <a:pt x="1463715" y="325308"/>
                  </a:lnTo>
                  <a:lnTo>
                    <a:pt x="1460586" y="329998"/>
                  </a:lnTo>
                  <a:lnTo>
                    <a:pt x="1460345" y="336984"/>
                  </a:lnTo>
                  <a:lnTo>
                    <a:pt x="1463282" y="346842"/>
                  </a:lnTo>
                  <a:lnTo>
                    <a:pt x="1468867" y="353398"/>
                  </a:lnTo>
                  <a:lnTo>
                    <a:pt x="1475608" y="355647"/>
                  </a:lnTo>
                  <a:lnTo>
                    <a:pt x="1482349" y="355025"/>
                  </a:lnTo>
                  <a:lnTo>
                    <a:pt x="1487934" y="352968"/>
                  </a:lnTo>
                  <a:lnTo>
                    <a:pt x="1494096" y="347847"/>
                  </a:lnTo>
                  <a:lnTo>
                    <a:pt x="1497948" y="341865"/>
                  </a:lnTo>
                  <a:lnTo>
                    <a:pt x="1498334" y="335309"/>
                  </a:lnTo>
                  <a:lnTo>
                    <a:pt x="1494097" y="328466"/>
                  </a:lnTo>
                  <a:lnTo>
                    <a:pt x="1489474" y="323872"/>
                  </a:lnTo>
                  <a:lnTo>
                    <a:pt x="1484853" y="320810"/>
                  </a:lnTo>
                  <a:lnTo>
                    <a:pt x="1476378" y="318512"/>
                  </a:lnTo>
                  <a:close/>
                </a:path>
                <a:path w="2484755" h="1059815">
                  <a:moveTo>
                    <a:pt x="1722891" y="312387"/>
                  </a:moveTo>
                  <a:lnTo>
                    <a:pt x="1719039" y="313153"/>
                  </a:lnTo>
                  <a:lnTo>
                    <a:pt x="1715957" y="316216"/>
                  </a:lnTo>
                  <a:lnTo>
                    <a:pt x="1710228" y="319183"/>
                  </a:lnTo>
                  <a:lnTo>
                    <a:pt x="1707099" y="323872"/>
                  </a:lnTo>
                  <a:lnTo>
                    <a:pt x="1706858" y="330859"/>
                  </a:lnTo>
                  <a:lnTo>
                    <a:pt x="1709795" y="340717"/>
                  </a:lnTo>
                  <a:lnTo>
                    <a:pt x="1715380" y="347273"/>
                  </a:lnTo>
                  <a:lnTo>
                    <a:pt x="1722120" y="349522"/>
                  </a:lnTo>
                  <a:lnTo>
                    <a:pt x="1728861" y="348900"/>
                  </a:lnTo>
                  <a:lnTo>
                    <a:pt x="1734447" y="346842"/>
                  </a:lnTo>
                  <a:lnTo>
                    <a:pt x="1739309" y="343014"/>
                  </a:lnTo>
                  <a:lnTo>
                    <a:pt x="1743305" y="336889"/>
                  </a:lnTo>
                  <a:lnTo>
                    <a:pt x="1744413" y="329615"/>
                  </a:lnTo>
                  <a:lnTo>
                    <a:pt x="1740609" y="322341"/>
                  </a:lnTo>
                  <a:lnTo>
                    <a:pt x="1735987" y="317747"/>
                  </a:lnTo>
                  <a:lnTo>
                    <a:pt x="1731365" y="314685"/>
                  </a:lnTo>
                  <a:lnTo>
                    <a:pt x="1722891" y="312387"/>
                  </a:lnTo>
                  <a:close/>
                </a:path>
                <a:path w="2484755" h="1059815">
                  <a:moveTo>
                    <a:pt x="1595783" y="299372"/>
                  </a:moveTo>
                  <a:lnTo>
                    <a:pt x="1591160" y="300903"/>
                  </a:lnTo>
                  <a:lnTo>
                    <a:pt x="1586539" y="303966"/>
                  </a:lnTo>
                  <a:lnTo>
                    <a:pt x="1582591" y="307363"/>
                  </a:lnTo>
                  <a:lnTo>
                    <a:pt x="1580376" y="312771"/>
                  </a:lnTo>
                  <a:lnTo>
                    <a:pt x="1580472" y="319901"/>
                  </a:lnTo>
                  <a:lnTo>
                    <a:pt x="1583458" y="328467"/>
                  </a:lnTo>
                  <a:lnTo>
                    <a:pt x="1589042" y="335023"/>
                  </a:lnTo>
                  <a:lnTo>
                    <a:pt x="1595783" y="337272"/>
                  </a:lnTo>
                  <a:lnTo>
                    <a:pt x="1602524" y="336650"/>
                  </a:lnTo>
                  <a:lnTo>
                    <a:pt x="1608110" y="334592"/>
                  </a:lnTo>
                  <a:lnTo>
                    <a:pt x="1614272" y="329472"/>
                  </a:lnTo>
                  <a:lnTo>
                    <a:pt x="1618124" y="323490"/>
                  </a:lnTo>
                  <a:lnTo>
                    <a:pt x="1618509" y="316934"/>
                  </a:lnTo>
                  <a:lnTo>
                    <a:pt x="1614272" y="310091"/>
                  </a:lnTo>
                  <a:lnTo>
                    <a:pt x="1609650" y="303966"/>
                  </a:lnTo>
                  <a:lnTo>
                    <a:pt x="1605028" y="300903"/>
                  </a:lnTo>
                  <a:lnTo>
                    <a:pt x="1595783" y="299372"/>
                  </a:lnTo>
                  <a:close/>
                </a:path>
                <a:path w="2484755" h="1059815">
                  <a:moveTo>
                    <a:pt x="964865" y="297073"/>
                  </a:moveTo>
                  <a:lnTo>
                    <a:pt x="961013" y="297840"/>
                  </a:lnTo>
                  <a:lnTo>
                    <a:pt x="957932" y="300902"/>
                  </a:lnTo>
                  <a:lnTo>
                    <a:pt x="952202" y="305592"/>
                  </a:lnTo>
                  <a:lnTo>
                    <a:pt x="949073" y="310856"/>
                  </a:lnTo>
                  <a:lnTo>
                    <a:pt x="948832" y="317268"/>
                  </a:lnTo>
                  <a:lnTo>
                    <a:pt x="951769" y="325404"/>
                  </a:lnTo>
                  <a:lnTo>
                    <a:pt x="957354" y="331959"/>
                  </a:lnTo>
                  <a:lnTo>
                    <a:pt x="964095" y="334208"/>
                  </a:lnTo>
                  <a:lnTo>
                    <a:pt x="970835" y="333586"/>
                  </a:lnTo>
                  <a:lnTo>
                    <a:pt x="976421" y="331529"/>
                  </a:lnTo>
                  <a:lnTo>
                    <a:pt x="982583" y="326408"/>
                  </a:lnTo>
                  <a:lnTo>
                    <a:pt x="986435" y="320426"/>
                  </a:lnTo>
                  <a:lnTo>
                    <a:pt x="986820" y="313870"/>
                  </a:lnTo>
                  <a:lnTo>
                    <a:pt x="982583" y="307027"/>
                  </a:lnTo>
                  <a:lnTo>
                    <a:pt x="977961" y="302433"/>
                  </a:lnTo>
                  <a:lnTo>
                    <a:pt x="973340" y="299371"/>
                  </a:lnTo>
                  <a:lnTo>
                    <a:pt x="964865" y="297073"/>
                  </a:lnTo>
                  <a:close/>
                </a:path>
                <a:path w="2484755" h="1059815">
                  <a:moveTo>
                    <a:pt x="1380855" y="284823"/>
                  </a:moveTo>
                  <a:lnTo>
                    <a:pt x="1377003" y="285589"/>
                  </a:lnTo>
                  <a:lnTo>
                    <a:pt x="1373921" y="288652"/>
                  </a:lnTo>
                  <a:lnTo>
                    <a:pt x="1368192" y="293341"/>
                  </a:lnTo>
                  <a:lnTo>
                    <a:pt x="1365062" y="298605"/>
                  </a:lnTo>
                  <a:lnTo>
                    <a:pt x="1364821" y="305018"/>
                  </a:lnTo>
                  <a:lnTo>
                    <a:pt x="1367759" y="313153"/>
                  </a:lnTo>
                  <a:lnTo>
                    <a:pt x="1373343" y="319709"/>
                  </a:lnTo>
                  <a:lnTo>
                    <a:pt x="1380084" y="321958"/>
                  </a:lnTo>
                  <a:lnTo>
                    <a:pt x="1386825" y="321336"/>
                  </a:lnTo>
                  <a:lnTo>
                    <a:pt x="1392410" y="319279"/>
                  </a:lnTo>
                  <a:lnTo>
                    <a:pt x="1398573" y="314158"/>
                  </a:lnTo>
                  <a:lnTo>
                    <a:pt x="1402424" y="308176"/>
                  </a:lnTo>
                  <a:lnTo>
                    <a:pt x="1402809" y="301620"/>
                  </a:lnTo>
                  <a:lnTo>
                    <a:pt x="1398573" y="294777"/>
                  </a:lnTo>
                  <a:lnTo>
                    <a:pt x="1393951" y="290183"/>
                  </a:lnTo>
                  <a:lnTo>
                    <a:pt x="1389328" y="287121"/>
                  </a:lnTo>
                  <a:lnTo>
                    <a:pt x="1380855" y="284823"/>
                  </a:lnTo>
                  <a:close/>
                </a:path>
                <a:path w="2484755" h="1059815">
                  <a:moveTo>
                    <a:pt x="2003298" y="269511"/>
                  </a:moveTo>
                  <a:lnTo>
                    <a:pt x="1999446" y="270277"/>
                  </a:lnTo>
                  <a:lnTo>
                    <a:pt x="1996365" y="273339"/>
                  </a:lnTo>
                  <a:lnTo>
                    <a:pt x="1990636" y="276306"/>
                  </a:lnTo>
                  <a:lnTo>
                    <a:pt x="1987506" y="280996"/>
                  </a:lnTo>
                  <a:lnTo>
                    <a:pt x="1987265" y="287982"/>
                  </a:lnTo>
                  <a:lnTo>
                    <a:pt x="1990202" y="297841"/>
                  </a:lnTo>
                  <a:lnTo>
                    <a:pt x="1995787" y="304396"/>
                  </a:lnTo>
                  <a:lnTo>
                    <a:pt x="2002528" y="306645"/>
                  </a:lnTo>
                  <a:lnTo>
                    <a:pt x="2009269" y="306023"/>
                  </a:lnTo>
                  <a:lnTo>
                    <a:pt x="2014854" y="303966"/>
                  </a:lnTo>
                  <a:lnTo>
                    <a:pt x="2021017" y="298845"/>
                  </a:lnTo>
                  <a:lnTo>
                    <a:pt x="2024868" y="292863"/>
                  </a:lnTo>
                  <a:lnTo>
                    <a:pt x="2025253" y="286307"/>
                  </a:lnTo>
                  <a:lnTo>
                    <a:pt x="2021016" y="279464"/>
                  </a:lnTo>
                  <a:lnTo>
                    <a:pt x="2016395" y="274870"/>
                  </a:lnTo>
                  <a:lnTo>
                    <a:pt x="2011773" y="271808"/>
                  </a:lnTo>
                  <a:lnTo>
                    <a:pt x="2003298" y="269511"/>
                  </a:lnTo>
                  <a:close/>
                </a:path>
                <a:path w="2484755" h="1059815">
                  <a:moveTo>
                    <a:pt x="1185955" y="268745"/>
                  </a:moveTo>
                  <a:lnTo>
                    <a:pt x="1181333" y="270277"/>
                  </a:lnTo>
                  <a:lnTo>
                    <a:pt x="1176711" y="273339"/>
                  </a:lnTo>
                  <a:lnTo>
                    <a:pt x="1172763" y="276737"/>
                  </a:lnTo>
                  <a:lnTo>
                    <a:pt x="1170548" y="282144"/>
                  </a:lnTo>
                  <a:lnTo>
                    <a:pt x="1170645" y="289274"/>
                  </a:lnTo>
                  <a:lnTo>
                    <a:pt x="1173630" y="297841"/>
                  </a:lnTo>
                  <a:lnTo>
                    <a:pt x="1179215" y="304396"/>
                  </a:lnTo>
                  <a:lnTo>
                    <a:pt x="1185955" y="306645"/>
                  </a:lnTo>
                  <a:lnTo>
                    <a:pt x="1192696" y="306023"/>
                  </a:lnTo>
                  <a:lnTo>
                    <a:pt x="1198281" y="303966"/>
                  </a:lnTo>
                  <a:lnTo>
                    <a:pt x="1204444" y="298845"/>
                  </a:lnTo>
                  <a:lnTo>
                    <a:pt x="1208296" y="292863"/>
                  </a:lnTo>
                  <a:lnTo>
                    <a:pt x="1208681" y="286307"/>
                  </a:lnTo>
                  <a:lnTo>
                    <a:pt x="1204444" y="279464"/>
                  </a:lnTo>
                  <a:lnTo>
                    <a:pt x="1199823" y="273339"/>
                  </a:lnTo>
                  <a:lnTo>
                    <a:pt x="1195199" y="270277"/>
                  </a:lnTo>
                  <a:lnTo>
                    <a:pt x="1185955" y="268745"/>
                  </a:lnTo>
                  <a:close/>
                </a:path>
                <a:path w="2484755" h="1059815">
                  <a:moveTo>
                    <a:pt x="2194346" y="248072"/>
                  </a:moveTo>
                  <a:lnTo>
                    <a:pt x="2190494" y="248838"/>
                  </a:lnTo>
                  <a:lnTo>
                    <a:pt x="2187413" y="251900"/>
                  </a:lnTo>
                  <a:lnTo>
                    <a:pt x="2181683" y="254867"/>
                  </a:lnTo>
                  <a:lnTo>
                    <a:pt x="2178554" y="259557"/>
                  </a:lnTo>
                  <a:lnTo>
                    <a:pt x="2178313" y="266544"/>
                  </a:lnTo>
                  <a:lnTo>
                    <a:pt x="2181249" y="276402"/>
                  </a:lnTo>
                  <a:lnTo>
                    <a:pt x="2186835" y="282957"/>
                  </a:lnTo>
                  <a:lnTo>
                    <a:pt x="2193575" y="285207"/>
                  </a:lnTo>
                  <a:lnTo>
                    <a:pt x="2200316" y="284584"/>
                  </a:lnTo>
                  <a:lnTo>
                    <a:pt x="2205901" y="282527"/>
                  </a:lnTo>
                  <a:lnTo>
                    <a:pt x="2212064" y="277406"/>
                  </a:lnTo>
                  <a:lnTo>
                    <a:pt x="2215916" y="271425"/>
                  </a:lnTo>
                  <a:lnTo>
                    <a:pt x="2216301" y="264868"/>
                  </a:lnTo>
                  <a:lnTo>
                    <a:pt x="2212063" y="258025"/>
                  </a:lnTo>
                  <a:lnTo>
                    <a:pt x="2207442" y="253432"/>
                  </a:lnTo>
                  <a:lnTo>
                    <a:pt x="2202819" y="250369"/>
                  </a:lnTo>
                  <a:lnTo>
                    <a:pt x="2194346" y="248072"/>
                  </a:lnTo>
                  <a:close/>
                </a:path>
                <a:path w="2484755" h="1059815">
                  <a:moveTo>
                    <a:pt x="2098823" y="241946"/>
                  </a:moveTo>
                  <a:lnTo>
                    <a:pt x="2094971" y="242713"/>
                  </a:lnTo>
                  <a:lnTo>
                    <a:pt x="2091888" y="245775"/>
                  </a:lnTo>
                  <a:lnTo>
                    <a:pt x="2086159" y="248742"/>
                  </a:lnTo>
                  <a:lnTo>
                    <a:pt x="2083029" y="253432"/>
                  </a:lnTo>
                  <a:lnTo>
                    <a:pt x="2082789" y="260418"/>
                  </a:lnTo>
                  <a:lnTo>
                    <a:pt x="2085726" y="270277"/>
                  </a:lnTo>
                  <a:lnTo>
                    <a:pt x="2091311" y="276832"/>
                  </a:lnTo>
                  <a:lnTo>
                    <a:pt x="2098052" y="279081"/>
                  </a:lnTo>
                  <a:lnTo>
                    <a:pt x="2104792" y="278459"/>
                  </a:lnTo>
                  <a:lnTo>
                    <a:pt x="2110377" y="276402"/>
                  </a:lnTo>
                  <a:lnTo>
                    <a:pt x="2116540" y="271281"/>
                  </a:lnTo>
                  <a:lnTo>
                    <a:pt x="2120392" y="265299"/>
                  </a:lnTo>
                  <a:lnTo>
                    <a:pt x="2120777" y="258743"/>
                  </a:lnTo>
                  <a:lnTo>
                    <a:pt x="2116540" y="251900"/>
                  </a:lnTo>
                  <a:lnTo>
                    <a:pt x="2111919" y="247306"/>
                  </a:lnTo>
                  <a:lnTo>
                    <a:pt x="2107296" y="244244"/>
                  </a:lnTo>
                  <a:lnTo>
                    <a:pt x="2098823" y="241946"/>
                  </a:lnTo>
                  <a:close/>
                </a:path>
                <a:path w="2484755" h="1059815">
                  <a:moveTo>
                    <a:pt x="1522599" y="223571"/>
                  </a:moveTo>
                  <a:lnTo>
                    <a:pt x="1518748" y="224337"/>
                  </a:lnTo>
                  <a:lnTo>
                    <a:pt x="1515667" y="227400"/>
                  </a:lnTo>
                  <a:lnTo>
                    <a:pt x="1509937" y="230367"/>
                  </a:lnTo>
                  <a:lnTo>
                    <a:pt x="1506807" y="235056"/>
                  </a:lnTo>
                  <a:lnTo>
                    <a:pt x="1506567" y="242043"/>
                  </a:lnTo>
                  <a:lnTo>
                    <a:pt x="1509503" y="251901"/>
                  </a:lnTo>
                  <a:lnTo>
                    <a:pt x="1515089" y="258457"/>
                  </a:lnTo>
                  <a:lnTo>
                    <a:pt x="1521829" y="260706"/>
                  </a:lnTo>
                  <a:lnTo>
                    <a:pt x="1528570" y="260084"/>
                  </a:lnTo>
                  <a:lnTo>
                    <a:pt x="1534155" y="258026"/>
                  </a:lnTo>
                  <a:lnTo>
                    <a:pt x="1540318" y="252906"/>
                  </a:lnTo>
                  <a:lnTo>
                    <a:pt x="1544169" y="246924"/>
                  </a:lnTo>
                  <a:lnTo>
                    <a:pt x="1544554" y="240368"/>
                  </a:lnTo>
                  <a:lnTo>
                    <a:pt x="1540317" y="233525"/>
                  </a:lnTo>
                  <a:lnTo>
                    <a:pt x="1535696" y="228931"/>
                  </a:lnTo>
                  <a:lnTo>
                    <a:pt x="1531074" y="225869"/>
                  </a:lnTo>
                  <a:lnTo>
                    <a:pt x="1522599" y="223571"/>
                  </a:lnTo>
                  <a:close/>
                </a:path>
                <a:path w="2484755" h="1059815">
                  <a:moveTo>
                    <a:pt x="1017249" y="223571"/>
                  </a:moveTo>
                  <a:lnTo>
                    <a:pt x="1013397" y="224337"/>
                  </a:lnTo>
                  <a:lnTo>
                    <a:pt x="1010316" y="227400"/>
                  </a:lnTo>
                  <a:lnTo>
                    <a:pt x="1004586" y="232089"/>
                  </a:lnTo>
                  <a:lnTo>
                    <a:pt x="1001457" y="237353"/>
                  </a:lnTo>
                  <a:lnTo>
                    <a:pt x="1001216" y="243766"/>
                  </a:lnTo>
                  <a:lnTo>
                    <a:pt x="1004152" y="251901"/>
                  </a:lnTo>
                  <a:lnTo>
                    <a:pt x="1009738" y="258457"/>
                  </a:lnTo>
                  <a:lnTo>
                    <a:pt x="1016478" y="260706"/>
                  </a:lnTo>
                  <a:lnTo>
                    <a:pt x="1023219" y="260084"/>
                  </a:lnTo>
                  <a:lnTo>
                    <a:pt x="1028804" y="258026"/>
                  </a:lnTo>
                  <a:lnTo>
                    <a:pt x="1033667" y="254198"/>
                  </a:lnTo>
                  <a:lnTo>
                    <a:pt x="1037663" y="248073"/>
                  </a:lnTo>
                  <a:lnTo>
                    <a:pt x="1038771" y="240799"/>
                  </a:lnTo>
                  <a:lnTo>
                    <a:pt x="1034968" y="233525"/>
                  </a:lnTo>
                  <a:lnTo>
                    <a:pt x="1030345" y="228931"/>
                  </a:lnTo>
                  <a:lnTo>
                    <a:pt x="1025723" y="225869"/>
                  </a:lnTo>
                  <a:lnTo>
                    <a:pt x="1017249" y="223571"/>
                  </a:lnTo>
                  <a:close/>
                </a:path>
                <a:path w="2484755" h="1059815">
                  <a:moveTo>
                    <a:pt x="1313063" y="211321"/>
                  </a:moveTo>
                  <a:lnTo>
                    <a:pt x="1309212" y="212087"/>
                  </a:lnTo>
                  <a:lnTo>
                    <a:pt x="1306130" y="215150"/>
                  </a:lnTo>
                  <a:lnTo>
                    <a:pt x="1299101" y="218547"/>
                  </a:lnTo>
                  <a:lnTo>
                    <a:pt x="1296116" y="223955"/>
                  </a:lnTo>
                  <a:lnTo>
                    <a:pt x="1296597" y="231085"/>
                  </a:lnTo>
                  <a:lnTo>
                    <a:pt x="1299967" y="239651"/>
                  </a:lnTo>
                  <a:lnTo>
                    <a:pt x="1305552" y="246207"/>
                  </a:lnTo>
                  <a:lnTo>
                    <a:pt x="1312293" y="248456"/>
                  </a:lnTo>
                  <a:lnTo>
                    <a:pt x="1319034" y="247834"/>
                  </a:lnTo>
                  <a:lnTo>
                    <a:pt x="1324619" y="245776"/>
                  </a:lnTo>
                  <a:lnTo>
                    <a:pt x="1329482" y="241948"/>
                  </a:lnTo>
                  <a:lnTo>
                    <a:pt x="1333479" y="235822"/>
                  </a:lnTo>
                  <a:lnTo>
                    <a:pt x="1334586" y="228548"/>
                  </a:lnTo>
                  <a:lnTo>
                    <a:pt x="1330782" y="221275"/>
                  </a:lnTo>
                  <a:lnTo>
                    <a:pt x="1326160" y="216681"/>
                  </a:lnTo>
                  <a:lnTo>
                    <a:pt x="1321537" y="213618"/>
                  </a:lnTo>
                  <a:lnTo>
                    <a:pt x="1313063" y="211321"/>
                  </a:lnTo>
                  <a:close/>
                </a:path>
                <a:path w="2484755" h="1059815">
                  <a:moveTo>
                    <a:pt x="1903923" y="208258"/>
                  </a:moveTo>
                  <a:lnTo>
                    <a:pt x="1899302" y="209024"/>
                  </a:lnTo>
                  <a:lnTo>
                    <a:pt x="1894679" y="212087"/>
                  </a:lnTo>
                  <a:lnTo>
                    <a:pt x="1890731" y="216824"/>
                  </a:lnTo>
                  <a:lnTo>
                    <a:pt x="1888517" y="222423"/>
                  </a:lnTo>
                  <a:lnTo>
                    <a:pt x="1888613" y="229745"/>
                  </a:lnTo>
                  <a:lnTo>
                    <a:pt x="1891598" y="239651"/>
                  </a:lnTo>
                  <a:lnTo>
                    <a:pt x="1897183" y="246207"/>
                  </a:lnTo>
                  <a:lnTo>
                    <a:pt x="1903924" y="248456"/>
                  </a:lnTo>
                  <a:lnTo>
                    <a:pt x="1910665" y="247834"/>
                  </a:lnTo>
                  <a:lnTo>
                    <a:pt x="1916250" y="245776"/>
                  </a:lnTo>
                  <a:lnTo>
                    <a:pt x="1922413" y="240656"/>
                  </a:lnTo>
                  <a:lnTo>
                    <a:pt x="1926264" y="234674"/>
                  </a:lnTo>
                  <a:lnTo>
                    <a:pt x="1926649" y="228118"/>
                  </a:lnTo>
                  <a:lnTo>
                    <a:pt x="1922412" y="221275"/>
                  </a:lnTo>
                  <a:lnTo>
                    <a:pt x="1917790" y="215150"/>
                  </a:lnTo>
                  <a:lnTo>
                    <a:pt x="1913169" y="211321"/>
                  </a:lnTo>
                  <a:lnTo>
                    <a:pt x="1903923" y="208258"/>
                  </a:lnTo>
                  <a:close/>
                </a:path>
                <a:path w="2484755" h="1059815">
                  <a:moveTo>
                    <a:pt x="1676670" y="208258"/>
                  </a:moveTo>
                  <a:lnTo>
                    <a:pt x="1672818" y="209024"/>
                  </a:lnTo>
                  <a:lnTo>
                    <a:pt x="1669737" y="212087"/>
                  </a:lnTo>
                  <a:lnTo>
                    <a:pt x="1662226" y="216777"/>
                  </a:lnTo>
                  <a:lnTo>
                    <a:pt x="1658181" y="222040"/>
                  </a:lnTo>
                  <a:lnTo>
                    <a:pt x="1657603" y="228453"/>
                  </a:lnTo>
                  <a:lnTo>
                    <a:pt x="1660492" y="236589"/>
                  </a:lnTo>
                  <a:lnTo>
                    <a:pt x="1666125" y="244867"/>
                  </a:lnTo>
                  <a:lnTo>
                    <a:pt x="1673203" y="247690"/>
                  </a:lnTo>
                  <a:lnTo>
                    <a:pt x="1680859" y="246494"/>
                  </a:lnTo>
                  <a:lnTo>
                    <a:pt x="1688225" y="242714"/>
                  </a:lnTo>
                  <a:lnTo>
                    <a:pt x="1694388" y="237593"/>
                  </a:lnTo>
                  <a:lnTo>
                    <a:pt x="1698240" y="231611"/>
                  </a:lnTo>
                  <a:lnTo>
                    <a:pt x="1698625" y="225055"/>
                  </a:lnTo>
                  <a:lnTo>
                    <a:pt x="1694389" y="218212"/>
                  </a:lnTo>
                  <a:lnTo>
                    <a:pt x="1689766" y="213618"/>
                  </a:lnTo>
                  <a:lnTo>
                    <a:pt x="1685144" y="210556"/>
                  </a:lnTo>
                  <a:lnTo>
                    <a:pt x="1676670" y="208258"/>
                  </a:lnTo>
                  <a:close/>
                </a:path>
                <a:path w="2484755" h="1059815">
                  <a:moveTo>
                    <a:pt x="1790681" y="202133"/>
                  </a:moveTo>
                  <a:lnTo>
                    <a:pt x="1786831" y="202899"/>
                  </a:lnTo>
                  <a:lnTo>
                    <a:pt x="1783748" y="205962"/>
                  </a:lnTo>
                  <a:lnTo>
                    <a:pt x="1778019" y="210652"/>
                  </a:lnTo>
                  <a:lnTo>
                    <a:pt x="1774889" y="215915"/>
                  </a:lnTo>
                  <a:lnTo>
                    <a:pt x="1774648" y="222328"/>
                  </a:lnTo>
                  <a:lnTo>
                    <a:pt x="1777585" y="230463"/>
                  </a:lnTo>
                  <a:lnTo>
                    <a:pt x="1783170" y="237450"/>
                  </a:lnTo>
                  <a:lnTo>
                    <a:pt x="1789911" y="240417"/>
                  </a:lnTo>
                  <a:lnTo>
                    <a:pt x="1796652" y="239938"/>
                  </a:lnTo>
                  <a:lnTo>
                    <a:pt x="1802237" y="236589"/>
                  </a:lnTo>
                  <a:lnTo>
                    <a:pt x="1808400" y="231468"/>
                  </a:lnTo>
                  <a:lnTo>
                    <a:pt x="1812251" y="225486"/>
                  </a:lnTo>
                  <a:lnTo>
                    <a:pt x="1812637" y="218930"/>
                  </a:lnTo>
                  <a:lnTo>
                    <a:pt x="1808400" y="212087"/>
                  </a:lnTo>
                  <a:lnTo>
                    <a:pt x="1803777" y="207493"/>
                  </a:lnTo>
                  <a:lnTo>
                    <a:pt x="1799156" y="204431"/>
                  </a:lnTo>
                  <a:lnTo>
                    <a:pt x="1790681" y="202133"/>
                  </a:lnTo>
                  <a:close/>
                </a:path>
                <a:path w="2484755" h="1059815">
                  <a:moveTo>
                    <a:pt x="1100448" y="199070"/>
                  </a:moveTo>
                  <a:lnTo>
                    <a:pt x="1096594" y="199836"/>
                  </a:lnTo>
                  <a:lnTo>
                    <a:pt x="1093513" y="202898"/>
                  </a:lnTo>
                  <a:lnTo>
                    <a:pt x="1087784" y="206296"/>
                  </a:lnTo>
                  <a:lnTo>
                    <a:pt x="1084655" y="211703"/>
                  </a:lnTo>
                  <a:lnTo>
                    <a:pt x="1084414" y="218834"/>
                  </a:lnTo>
                  <a:lnTo>
                    <a:pt x="1087351" y="227400"/>
                  </a:lnTo>
                  <a:lnTo>
                    <a:pt x="1092936" y="233956"/>
                  </a:lnTo>
                  <a:lnTo>
                    <a:pt x="1099676" y="236205"/>
                  </a:lnTo>
                  <a:lnTo>
                    <a:pt x="1106417" y="235583"/>
                  </a:lnTo>
                  <a:lnTo>
                    <a:pt x="1112002" y="233525"/>
                  </a:lnTo>
                  <a:lnTo>
                    <a:pt x="1118165" y="228405"/>
                  </a:lnTo>
                  <a:lnTo>
                    <a:pt x="1122017" y="222423"/>
                  </a:lnTo>
                  <a:lnTo>
                    <a:pt x="1122402" y="215867"/>
                  </a:lnTo>
                  <a:lnTo>
                    <a:pt x="1118165" y="209023"/>
                  </a:lnTo>
                  <a:lnTo>
                    <a:pt x="1113544" y="204430"/>
                  </a:lnTo>
                  <a:lnTo>
                    <a:pt x="1108921" y="201367"/>
                  </a:lnTo>
                  <a:lnTo>
                    <a:pt x="1100448" y="199070"/>
                  </a:lnTo>
                  <a:close/>
                </a:path>
                <a:path w="2484755" h="1059815">
                  <a:moveTo>
                    <a:pt x="1411669" y="162319"/>
                  </a:moveTo>
                  <a:lnTo>
                    <a:pt x="1407817" y="163085"/>
                  </a:lnTo>
                  <a:lnTo>
                    <a:pt x="1404736" y="166148"/>
                  </a:lnTo>
                  <a:lnTo>
                    <a:pt x="1399006" y="170837"/>
                  </a:lnTo>
                  <a:lnTo>
                    <a:pt x="1395877" y="176101"/>
                  </a:lnTo>
                  <a:lnTo>
                    <a:pt x="1395636" y="182514"/>
                  </a:lnTo>
                  <a:lnTo>
                    <a:pt x="1398573" y="190649"/>
                  </a:lnTo>
                  <a:lnTo>
                    <a:pt x="1404158" y="197205"/>
                  </a:lnTo>
                  <a:lnTo>
                    <a:pt x="1410899" y="199454"/>
                  </a:lnTo>
                  <a:lnTo>
                    <a:pt x="1417640" y="198832"/>
                  </a:lnTo>
                  <a:lnTo>
                    <a:pt x="1423224" y="196774"/>
                  </a:lnTo>
                  <a:lnTo>
                    <a:pt x="1429387" y="191654"/>
                  </a:lnTo>
                  <a:lnTo>
                    <a:pt x="1433239" y="185672"/>
                  </a:lnTo>
                  <a:lnTo>
                    <a:pt x="1433624" y="179116"/>
                  </a:lnTo>
                  <a:lnTo>
                    <a:pt x="1429388" y="172273"/>
                  </a:lnTo>
                  <a:lnTo>
                    <a:pt x="1424765" y="167679"/>
                  </a:lnTo>
                  <a:lnTo>
                    <a:pt x="1420143" y="164616"/>
                  </a:lnTo>
                  <a:lnTo>
                    <a:pt x="1411669" y="162319"/>
                  </a:lnTo>
                  <a:close/>
                </a:path>
                <a:path w="2484755" h="1059815">
                  <a:moveTo>
                    <a:pt x="1990973" y="140880"/>
                  </a:moveTo>
                  <a:lnTo>
                    <a:pt x="1987122" y="141646"/>
                  </a:lnTo>
                  <a:lnTo>
                    <a:pt x="1984040" y="144709"/>
                  </a:lnTo>
                  <a:lnTo>
                    <a:pt x="1978310" y="149446"/>
                  </a:lnTo>
                  <a:lnTo>
                    <a:pt x="1975181" y="155045"/>
                  </a:lnTo>
                  <a:lnTo>
                    <a:pt x="1974940" y="162367"/>
                  </a:lnTo>
                  <a:lnTo>
                    <a:pt x="1977877" y="172273"/>
                  </a:lnTo>
                  <a:lnTo>
                    <a:pt x="1983462" y="178781"/>
                  </a:lnTo>
                  <a:lnTo>
                    <a:pt x="1990203" y="180695"/>
                  </a:lnTo>
                  <a:lnTo>
                    <a:pt x="1996943" y="179164"/>
                  </a:lnTo>
                  <a:lnTo>
                    <a:pt x="2002529" y="175335"/>
                  </a:lnTo>
                  <a:lnTo>
                    <a:pt x="2008691" y="170215"/>
                  </a:lnTo>
                  <a:lnTo>
                    <a:pt x="2012543" y="164233"/>
                  </a:lnTo>
                  <a:lnTo>
                    <a:pt x="2012928" y="157677"/>
                  </a:lnTo>
                  <a:lnTo>
                    <a:pt x="2008691" y="150834"/>
                  </a:lnTo>
                  <a:lnTo>
                    <a:pt x="2004069" y="146240"/>
                  </a:lnTo>
                  <a:lnTo>
                    <a:pt x="1999448" y="143178"/>
                  </a:lnTo>
                  <a:lnTo>
                    <a:pt x="1990973" y="140880"/>
                  </a:lnTo>
                  <a:close/>
                </a:path>
                <a:path w="2484755" h="1059815">
                  <a:moveTo>
                    <a:pt x="1248354" y="131692"/>
                  </a:moveTo>
                  <a:lnTo>
                    <a:pt x="1244501" y="132459"/>
                  </a:lnTo>
                  <a:lnTo>
                    <a:pt x="1241420" y="135521"/>
                  </a:lnTo>
                  <a:lnTo>
                    <a:pt x="1235691" y="138488"/>
                  </a:lnTo>
                  <a:lnTo>
                    <a:pt x="1232561" y="143178"/>
                  </a:lnTo>
                  <a:lnTo>
                    <a:pt x="1232321" y="150164"/>
                  </a:lnTo>
                  <a:lnTo>
                    <a:pt x="1235258" y="160023"/>
                  </a:lnTo>
                  <a:lnTo>
                    <a:pt x="1240843" y="166578"/>
                  </a:lnTo>
                  <a:lnTo>
                    <a:pt x="1247583" y="168827"/>
                  </a:lnTo>
                  <a:lnTo>
                    <a:pt x="1254324" y="168205"/>
                  </a:lnTo>
                  <a:lnTo>
                    <a:pt x="1259909" y="166148"/>
                  </a:lnTo>
                  <a:lnTo>
                    <a:pt x="1266072" y="161027"/>
                  </a:lnTo>
                  <a:lnTo>
                    <a:pt x="1269924" y="155045"/>
                  </a:lnTo>
                  <a:lnTo>
                    <a:pt x="1270309" y="148489"/>
                  </a:lnTo>
                  <a:lnTo>
                    <a:pt x="1266072" y="141646"/>
                  </a:lnTo>
                  <a:lnTo>
                    <a:pt x="1261449" y="137052"/>
                  </a:lnTo>
                  <a:lnTo>
                    <a:pt x="1256828" y="133990"/>
                  </a:lnTo>
                  <a:lnTo>
                    <a:pt x="1248354" y="131692"/>
                  </a:lnTo>
                  <a:close/>
                </a:path>
                <a:path w="2484755" h="1059815">
                  <a:moveTo>
                    <a:pt x="1162076" y="131692"/>
                  </a:moveTo>
                  <a:lnTo>
                    <a:pt x="1158222" y="132459"/>
                  </a:lnTo>
                  <a:lnTo>
                    <a:pt x="1155141" y="135521"/>
                  </a:lnTo>
                  <a:lnTo>
                    <a:pt x="1149412" y="140211"/>
                  </a:lnTo>
                  <a:lnTo>
                    <a:pt x="1146283" y="145475"/>
                  </a:lnTo>
                  <a:lnTo>
                    <a:pt x="1146042" y="151887"/>
                  </a:lnTo>
                  <a:lnTo>
                    <a:pt x="1148979" y="160023"/>
                  </a:lnTo>
                  <a:lnTo>
                    <a:pt x="1154564" y="166578"/>
                  </a:lnTo>
                  <a:lnTo>
                    <a:pt x="1161304" y="168827"/>
                  </a:lnTo>
                  <a:lnTo>
                    <a:pt x="1168045" y="168205"/>
                  </a:lnTo>
                  <a:lnTo>
                    <a:pt x="1173630" y="166148"/>
                  </a:lnTo>
                  <a:lnTo>
                    <a:pt x="1179793" y="161027"/>
                  </a:lnTo>
                  <a:lnTo>
                    <a:pt x="1183645" y="155045"/>
                  </a:lnTo>
                  <a:lnTo>
                    <a:pt x="1184030" y="148489"/>
                  </a:lnTo>
                  <a:lnTo>
                    <a:pt x="1179793" y="141646"/>
                  </a:lnTo>
                  <a:lnTo>
                    <a:pt x="1175172" y="137052"/>
                  </a:lnTo>
                  <a:lnTo>
                    <a:pt x="1170549" y="133990"/>
                  </a:lnTo>
                  <a:lnTo>
                    <a:pt x="1162076" y="131692"/>
                  </a:lnTo>
                  <a:close/>
                </a:path>
                <a:path w="2484755" h="1059815">
                  <a:moveTo>
                    <a:pt x="2089578" y="128630"/>
                  </a:moveTo>
                  <a:lnTo>
                    <a:pt x="2085726" y="129396"/>
                  </a:lnTo>
                  <a:lnTo>
                    <a:pt x="2082644" y="132459"/>
                  </a:lnTo>
                  <a:lnTo>
                    <a:pt x="2076915" y="135425"/>
                  </a:lnTo>
                  <a:lnTo>
                    <a:pt x="2073786" y="140115"/>
                  </a:lnTo>
                  <a:lnTo>
                    <a:pt x="2073545" y="147102"/>
                  </a:lnTo>
                  <a:lnTo>
                    <a:pt x="2076482" y="156960"/>
                  </a:lnTo>
                  <a:lnTo>
                    <a:pt x="2082067" y="163516"/>
                  </a:lnTo>
                  <a:lnTo>
                    <a:pt x="2088807" y="165765"/>
                  </a:lnTo>
                  <a:lnTo>
                    <a:pt x="2095548" y="165143"/>
                  </a:lnTo>
                  <a:lnTo>
                    <a:pt x="2101134" y="163085"/>
                  </a:lnTo>
                  <a:lnTo>
                    <a:pt x="2107296" y="157965"/>
                  </a:lnTo>
                  <a:lnTo>
                    <a:pt x="2111148" y="151983"/>
                  </a:lnTo>
                  <a:lnTo>
                    <a:pt x="2111533" y="145427"/>
                  </a:lnTo>
                  <a:lnTo>
                    <a:pt x="2107296" y="138584"/>
                  </a:lnTo>
                  <a:lnTo>
                    <a:pt x="2102674" y="133990"/>
                  </a:lnTo>
                  <a:lnTo>
                    <a:pt x="2098052" y="130927"/>
                  </a:lnTo>
                  <a:lnTo>
                    <a:pt x="2089578" y="128630"/>
                  </a:lnTo>
                  <a:close/>
                </a:path>
                <a:path w="2484755" h="1059815">
                  <a:moveTo>
                    <a:pt x="1513355" y="121740"/>
                  </a:moveTo>
                  <a:lnTo>
                    <a:pt x="1509503" y="123271"/>
                  </a:lnTo>
                  <a:lnTo>
                    <a:pt x="1506422" y="126334"/>
                  </a:lnTo>
                  <a:lnTo>
                    <a:pt x="1500693" y="131023"/>
                  </a:lnTo>
                  <a:lnTo>
                    <a:pt x="1497563" y="136287"/>
                  </a:lnTo>
                  <a:lnTo>
                    <a:pt x="1497322" y="142699"/>
                  </a:lnTo>
                  <a:lnTo>
                    <a:pt x="1500259" y="150835"/>
                  </a:lnTo>
                  <a:lnTo>
                    <a:pt x="1505844" y="157391"/>
                  </a:lnTo>
                  <a:lnTo>
                    <a:pt x="1512585" y="159640"/>
                  </a:lnTo>
                  <a:lnTo>
                    <a:pt x="1519326" y="159018"/>
                  </a:lnTo>
                  <a:lnTo>
                    <a:pt x="1524911" y="156960"/>
                  </a:lnTo>
                  <a:lnTo>
                    <a:pt x="1531074" y="151840"/>
                  </a:lnTo>
                  <a:lnTo>
                    <a:pt x="1534925" y="145858"/>
                  </a:lnTo>
                  <a:lnTo>
                    <a:pt x="1535311" y="139302"/>
                  </a:lnTo>
                  <a:lnTo>
                    <a:pt x="1531074" y="132459"/>
                  </a:lnTo>
                  <a:lnTo>
                    <a:pt x="1526451" y="126334"/>
                  </a:lnTo>
                  <a:lnTo>
                    <a:pt x="1521830" y="123271"/>
                  </a:lnTo>
                  <a:lnTo>
                    <a:pt x="1513355" y="121740"/>
                  </a:lnTo>
                  <a:close/>
                </a:path>
                <a:path w="2484755" h="1059815">
                  <a:moveTo>
                    <a:pt x="1618124" y="113317"/>
                  </a:moveTo>
                  <a:lnTo>
                    <a:pt x="1614271" y="114083"/>
                  </a:lnTo>
                  <a:lnTo>
                    <a:pt x="1611190" y="117146"/>
                  </a:lnTo>
                  <a:lnTo>
                    <a:pt x="1605893" y="121835"/>
                  </a:lnTo>
                  <a:lnTo>
                    <a:pt x="1603486" y="127099"/>
                  </a:lnTo>
                  <a:lnTo>
                    <a:pt x="1603390" y="133512"/>
                  </a:lnTo>
                  <a:lnTo>
                    <a:pt x="1605028" y="141647"/>
                  </a:lnTo>
                  <a:lnTo>
                    <a:pt x="1610612" y="148203"/>
                  </a:lnTo>
                  <a:lnTo>
                    <a:pt x="1617352" y="150452"/>
                  </a:lnTo>
                  <a:lnTo>
                    <a:pt x="1624093" y="149830"/>
                  </a:lnTo>
                  <a:lnTo>
                    <a:pt x="1629678" y="147772"/>
                  </a:lnTo>
                  <a:lnTo>
                    <a:pt x="1635841" y="142652"/>
                  </a:lnTo>
                  <a:lnTo>
                    <a:pt x="1639693" y="136670"/>
                  </a:lnTo>
                  <a:lnTo>
                    <a:pt x="1640078" y="130114"/>
                  </a:lnTo>
                  <a:lnTo>
                    <a:pt x="1635842" y="123271"/>
                  </a:lnTo>
                  <a:lnTo>
                    <a:pt x="1631220" y="118677"/>
                  </a:lnTo>
                  <a:lnTo>
                    <a:pt x="1626596" y="115615"/>
                  </a:lnTo>
                  <a:lnTo>
                    <a:pt x="1618124" y="113317"/>
                  </a:lnTo>
                  <a:close/>
                </a:path>
                <a:path w="2484755" h="1059815">
                  <a:moveTo>
                    <a:pt x="1858473" y="110255"/>
                  </a:moveTo>
                  <a:lnTo>
                    <a:pt x="1854621" y="111021"/>
                  </a:lnTo>
                  <a:lnTo>
                    <a:pt x="1851540" y="114083"/>
                  </a:lnTo>
                  <a:lnTo>
                    <a:pt x="1845810" y="118773"/>
                  </a:lnTo>
                  <a:lnTo>
                    <a:pt x="1842681" y="124037"/>
                  </a:lnTo>
                  <a:lnTo>
                    <a:pt x="1842440" y="130449"/>
                  </a:lnTo>
                  <a:lnTo>
                    <a:pt x="1845376" y="138585"/>
                  </a:lnTo>
                  <a:lnTo>
                    <a:pt x="1850962" y="145141"/>
                  </a:lnTo>
                  <a:lnTo>
                    <a:pt x="1857702" y="147390"/>
                  </a:lnTo>
                  <a:lnTo>
                    <a:pt x="1864443" y="146767"/>
                  </a:lnTo>
                  <a:lnTo>
                    <a:pt x="1870028" y="144710"/>
                  </a:lnTo>
                  <a:lnTo>
                    <a:pt x="1876191" y="139589"/>
                  </a:lnTo>
                  <a:lnTo>
                    <a:pt x="1880043" y="133608"/>
                  </a:lnTo>
                  <a:lnTo>
                    <a:pt x="1880429" y="127051"/>
                  </a:lnTo>
                  <a:lnTo>
                    <a:pt x="1876192" y="120208"/>
                  </a:lnTo>
                  <a:lnTo>
                    <a:pt x="1871569" y="115615"/>
                  </a:lnTo>
                  <a:lnTo>
                    <a:pt x="1866947" y="112552"/>
                  </a:lnTo>
                  <a:lnTo>
                    <a:pt x="1858473" y="110255"/>
                  </a:lnTo>
                  <a:close/>
                </a:path>
                <a:path w="2484755" h="1059815">
                  <a:moveTo>
                    <a:pt x="1728282" y="107192"/>
                  </a:moveTo>
                  <a:lnTo>
                    <a:pt x="1723661" y="107958"/>
                  </a:lnTo>
                  <a:lnTo>
                    <a:pt x="1719039" y="111021"/>
                  </a:lnTo>
                  <a:lnTo>
                    <a:pt x="1715091" y="114418"/>
                  </a:lnTo>
                  <a:lnTo>
                    <a:pt x="1712876" y="119826"/>
                  </a:lnTo>
                  <a:lnTo>
                    <a:pt x="1712972" y="126956"/>
                  </a:lnTo>
                  <a:lnTo>
                    <a:pt x="1715957" y="135522"/>
                  </a:lnTo>
                  <a:lnTo>
                    <a:pt x="1721542" y="142078"/>
                  </a:lnTo>
                  <a:lnTo>
                    <a:pt x="1728283" y="144327"/>
                  </a:lnTo>
                  <a:lnTo>
                    <a:pt x="1735023" y="143705"/>
                  </a:lnTo>
                  <a:lnTo>
                    <a:pt x="1740608" y="141647"/>
                  </a:lnTo>
                  <a:lnTo>
                    <a:pt x="1746771" y="136527"/>
                  </a:lnTo>
                  <a:lnTo>
                    <a:pt x="1750623" y="130545"/>
                  </a:lnTo>
                  <a:lnTo>
                    <a:pt x="1751009" y="123989"/>
                  </a:lnTo>
                  <a:lnTo>
                    <a:pt x="1746772" y="117146"/>
                  </a:lnTo>
                  <a:lnTo>
                    <a:pt x="1742149" y="112552"/>
                  </a:lnTo>
                  <a:lnTo>
                    <a:pt x="1737527" y="109489"/>
                  </a:lnTo>
                  <a:lnTo>
                    <a:pt x="1728282" y="107192"/>
                  </a:lnTo>
                  <a:close/>
                </a:path>
                <a:path w="2484755" h="1059815">
                  <a:moveTo>
                    <a:pt x="1315375" y="60488"/>
                  </a:moveTo>
                  <a:lnTo>
                    <a:pt x="1310752" y="62019"/>
                  </a:lnTo>
                  <a:lnTo>
                    <a:pt x="1306130" y="65081"/>
                  </a:lnTo>
                  <a:lnTo>
                    <a:pt x="1302182" y="69771"/>
                  </a:lnTo>
                  <a:lnTo>
                    <a:pt x="1299967" y="75035"/>
                  </a:lnTo>
                  <a:lnTo>
                    <a:pt x="1300064" y="81447"/>
                  </a:lnTo>
                  <a:lnTo>
                    <a:pt x="1303049" y="89583"/>
                  </a:lnTo>
                  <a:lnTo>
                    <a:pt x="1308634" y="96139"/>
                  </a:lnTo>
                  <a:lnTo>
                    <a:pt x="1315374" y="98388"/>
                  </a:lnTo>
                  <a:lnTo>
                    <a:pt x="1322115" y="97766"/>
                  </a:lnTo>
                  <a:lnTo>
                    <a:pt x="1327700" y="95708"/>
                  </a:lnTo>
                  <a:lnTo>
                    <a:pt x="1333863" y="90588"/>
                  </a:lnTo>
                  <a:lnTo>
                    <a:pt x="1337715" y="84606"/>
                  </a:lnTo>
                  <a:lnTo>
                    <a:pt x="1338100" y="78050"/>
                  </a:lnTo>
                  <a:lnTo>
                    <a:pt x="1333863" y="71206"/>
                  </a:lnTo>
                  <a:lnTo>
                    <a:pt x="1329242" y="65081"/>
                  </a:lnTo>
                  <a:lnTo>
                    <a:pt x="1324619" y="62019"/>
                  </a:lnTo>
                  <a:lnTo>
                    <a:pt x="1315375" y="60488"/>
                  </a:lnTo>
                  <a:close/>
                </a:path>
                <a:path w="2484755" h="1059815">
                  <a:moveTo>
                    <a:pt x="1953996" y="49001"/>
                  </a:moveTo>
                  <a:lnTo>
                    <a:pt x="1950144" y="49768"/>
                  </a:lnTo>
                  <a:lnTo>
                    <a:pt x="1947063" y="52830"/>
                  </a:lnTo>
                  <a:lnTo>
                    <a:pt x="1941333" y="55797"/>
                  </a:lnTo>
                  <a:lnTo>
                    <a:pt x="1938204" y="60487"/>
                  </a:lnTo>
                  <a:lnTo>
                    <a:pt x="1937963" y="67473"/>
                  </a:lnTo>
                  <a:lnTo>
                    <a:pt x="1940899" y="77332"/>
                  </a:lnTo>
                  <a:lnTo>
                    <a:pt x="1946485" y="83887"/>
                  </a:lnTo>
                  <a:lnTo>
                    <a:pt x="1953226" y="86136"/>
                  </a:lnTo>
                  <a:lnTo>
                    <a:pt x="1959967" y="85514"/>
                  </a:lnTo>
                  <a:lnTo>
                    <a:pt x="1965551" y="83457"/>
                  </a:lnTo>
                  <a:lnTo>
                    <a:pt x="1970414" y="79628"/>
                  </a:lnTo>
                  <a:lnTo>
                    <a:pt x="1974410" y="73503"/>
                  </a:lnTo>
                  <a:lnTo>
                    <a:pt x="1975518" y="66229"/>
                  </a:lnTo>
                  <a:lnTo>
                    <a:pt x="1971715" y="58955"/>
                  </a:lnTo>
                  <a:lnTo>
                    <a:pt x="1967092" y="54361"/>
                  </a:lnTo>
                  <a:lnTo>
                    <a:pt x="1962470" y="51299"/>
                  </a:lnTo>
                  <a:lnTo>
                    <a:pt x="1953996" y="49001"/>
                  </a:lnTo>
                  <a:close/>
                </a:path>
                <a:path w="2484755" h="1059815">
                  <a:moveTo>
                    <a:pt x="1417832" y="42876"/>
                  </a:moveTo>
                  <a:lnTo>
                    <a:pt x="1413980" y="43642"/>
                  </a:lnTo>
                  <a:lnTo>
                    <a:pt x="1410898" y="46705"/>
                  </a:lnTo>
                  <a:lnTo>
                    <a:pt x="1405168" y="49672"/>
                  </a:lnTo>
                  <a:lnTo>
                    <a:pt x="1402039" y="54362"/>
                  </a:lnTo>
                  <a:lnTo>
                    <a:pt x="1401799" y="61348"/>
                  </a:lnTo>
                  <a:lnTo>
                    <a:pt x="1404736" y="71206"/>
                  </a:lnTo>
                  <a:lnTo>
                    <a:pt x="1410321" y="77762"/>
                  </a:lnTo>
                  <a:lnTo>
                    <a:pt x="1417061" y="80011"/>
                  </a:lnTo>
                  <a:lnTo>
                    <a:pt x="1423802" y="79389"/>
                  </a:lnTo>
                  <a:lnTo>
                    <a:pt x="1429388" y="77332"/>
                  </a:lnTo>
                  <a:lnTo>
                    <a:pt x="1435550" y="72211"/>
                  </a:lnTo>
                  <a:lnTo>
                    <a:pt x="1439402" y="66229"/>
                  </a:lnTo>
                  <a:lnTo>
                    <a:pt x="1439787" y="59673"/>
                  </a:lnTo>
                  <a:lnTo>
                    <a:pt x="1435550" y="52830"/>
                  </a:lnTo>
                  <a:lnTo>
                    <a:pt x="1430928" y="48236"/>
                  </a:lnTo>
                  <a:lnTo>
                    <a:pt x="1426306" y="45174"/>
                  </a:lnTo>
                  <a:lnTo>
                    <a:pt x="1417832" y="42876"/>
                  </a:lnTo>
                  <a:close/>
                </a:path>
                <a:path w="2484755" h="1059815">
                  <a:moveTo>
                    <a:pt x="1827659" y="15313"/>
                  </a:moveTo>
                  <a:lnTo>
                    <a:pt x="1823807" y="16079"/>
                  </a:lnTo>
                  <a:lnTo>
                    <a:pt x="1820726" y="19142"/>
                  </a:lnTo>
                  <a:lnTo>
                    <a:pt x="1814996" y="23832"/>
                  </a:lnTo>
                  <a:lnTo>
                    <a:pt x="1811867" y="29095"/>
                  </a:lnTo>
                  <a:lnTo>
                    <a:pt x="1811626" y="35508"/>
                  </a:lnTo>
                  <a:lnTo>
                    <a:pt x="1814562" y="43643"/>
                  </a:lnTo>
                  <a:lnTo>
                    <a:pt x="1820148" y="50199"/>
                  </a:lnTo>
                  <a:lnTo>
                    <a:pt x="1826888" y="52448"/>
                  </a:lnTo>
                  <a:lnTo>
                    <a:pt x="1833629" y="51826"/>
                  </a:lnTo>
                  <a:lnTo>
                    <a:pt x="1839214" y="49769"/>
                  </a:lnTo>
                  <a:lnTo>
                    <a:pt x="1844077" y="45940"/>
                  </a:lnTo>
                  <a:lnTo>
                    <a:pt x="1848073" y="39815"/>
                  </a:lnTo>
                  <a:lnTo>
                    <a:pt x="1849180" y="32541"/>
                  </a:lnTo>
                  <a:lnTo>
                    <a:pt x="1845376" y="25267"/>
                  </a:lnTo>
                  <a:lnTo>
                    <a:pt x="1840755" y="20673"/>
                  </a:lnTo>
                  <a:lnTo>
                    <a:pt x="1836133" y="17611"/>
                  </a:lnTo>
                  <a:lnTo>
                    <a:pt x="1827659" y="15313"/>
                  </a:lnTo>
                  <a:close/>
                </a:path>
                <a:path w="2484755" h="1059815">
                  <a:moveTo>
                    <a:pt x="1516437" y="9188"/>
                  </a:moveTo>
                  <a:lnTo>
                    <a:pt x="1512584" y="9954"/>
                  </a:lnTo>
                  <a:lnTo>
                    <a:pt x="1509503" y="13017"/>
                  </a:lnTo>
                  <a:lnTo>
                    <a:pt x="1502474" y="17754"/>
                  </a:lnTo>
                  <a:lnTo>
                    <a:pt x="1499489" y="23353"/>
                  </a:lnTo>
                  <a:lnTo>
                    <a:pt x="1499971" y="30675"/>
                  </a:lnTo>
                  <a:lnTo>
                    <a:pt x="1503341" y="40581"/>
                  </a:lnTo>
                  <a:lnTo>
                    <a:pt x="1508926" y="47137"/>
                  </a:lnTo>
                  <a:lnTo>
                    <a:pt x="1515666" y="49386"/>
                  </a:lnTo>
                  <a:lnTo>
                    <a:pt x="1522407" y="48764"/>
                  </a:lnTo>
                  <a:lnTo>
                    <a:pt x="1527992" y="46706"/>
                  </a:lnTo>
                  <a:lnTo>
                    <a:pt x="1532855" y="42399"/>
                  </a:lnTo>
                  <a:lnTo>
                    <a:pt x="1536851" y="35221"/>
                  </a:lnTo>
                  <a:lnTo>
                    <a:pt x="1537959" y="26894"/>
                  </a:lnTo>
                  <a:lnTo>
                    <a:pt x="1534155" y="19142"/>
                  </a:lnTo>
                  <a:lnTo>
                    <a:pt x="1529534" y="14548"/>
                  </a:lnTo>
                  <a:lnTo>
                    <a:pt x="1524911" y="11486"/>
                  </a:lnTo>
                  <a:lnTo>
                    <a:pt x="1516437" y="9188"/>
                  </a:lnTo>
                  <a:close/>
                </a:path>
                <a:path w="2484755" h="1059815">
                  <a:moveTo>
                    <a:pt x="1719810" y="3063"/>
                  </a:moveTo>
                  <a:lnTo>
                    <a:pt x="1715957" y="3829"/>
                  </a:lnTo>
                  <a:lnTo>
                    <a:pt x="1712876" y="6892"/>
                  </a:lnTo>
                  <a:lnTo>
                    <a:pt x="1707146" y="9859"/>
                  </a:lnTo>
                  <a:lnTo>
                    <a:pt x="1704017" y="14548"/>
                  </a:lnTo>
                  <a:lnTo>
                    <a:pt x="1703777" y="21535"/>
                  </a:lnTo>
                  <a:lnTo>
                    <a:pt x="1706714" y="31393"/>
                  </a:lnTo>
                  <a:lnTo>
                    <a:pt x="1712298" y="37949"/>
                  </a:lnTo>
                  <a:lnTo>
                    <a:pt x="1719039" y="40198"/>
                  </a:lnTo>
                  <a:lnTo>
                    <a:pt x="1725779" y="39576"/>
                  </a:lnTo>
                  <a:lnTo>
                    <a:pt x="1731365" y="37518"/>
                  </a:lnTo>
                  <a:lnTo>
                    <a:pt x="1737528" y="32398"/>
                  </a:lnTo>
                  <a:lnTo>
                    <a:pt x="1741379" y="26416"/>
                  </a:lnTo>
                  <a:lnTo>
                    <a:pt x="1741765" y="19860"/>
                  </a:lnTo>
                  <a:lnTo>
                    <a:pt x="1737528" y="13017"/>
                  </a:lnTo>
                  <a:lnTo>
                    <a:pt x="1732906" y="8423"/>
                  </a:lnTo>
                  <a:lnTo>
                    <a:pt x="1728284" y="5361"/>
                  </a:lnTo>
                  <a:lnTo>
                    <a:pt x="1719810" y="3063"/>
                  </a:lnTo>
                  <a:close/>
                </a:path>
                <a:path w="2484755" h="1059815">
                  <a:moveTo>
                    <a:pt x="1618124" y="0"/>
                  </a:moveTo>
                  <a:lnTo>
                    <a:pt x="1614271" y="766"/>
                  </a:lnTo>
                  <a:lnTo>
                    <a:pt x="1611190" y="3828"/>
                  </a:lnTo>
                  <a:lnTo>
                    <a:pt x="1605893" y="6795"/>
                  </a:lnTo>
                  <a:lnTo>
                    <a:pt x="1603486" y="11485"/>
                  </a:lnTo>
                  <a:lnTo>
                    <a:pt x="1603390" y="18471"/>
                  </a:lnTo>
                  <a:lnTo>
                    <a:pt x="1605028" y="28330"/>
                  </a:lnTo>
                  <a:lnTo>
                    <a:pt x="1610612" y="34885"/>
                  </a:lnTo>
                  <a:lnTo>
                    <a:pt x="1617352" y="37135"/>
                  </a:lnTo>
                  <a:lnTo>
                    <a:pt x="1624093" y="36512"/>
                  </a:lnTo>
                  <a:lnTo>
                    <a:pt x="1629678" y="34455"/>
                  </a:lnTo>
                  <a:lnTo>
                    <a:pt x="1635841" y="29334"/>
                  </a:lnTo>
                  <a:lnTo>
                    <a:pt x="1639693" y="23353"/>
                  </a:lnTo>
                  <a:lnTo>
                    <a:pt x="1640078" y="16796"/>
                  </a:lnTo>
                  <a:lnTo>
                    <a:pt x="1635842" y="9953"/>
                  </a:lnTo>
                  <a:lnTo>
                    <a:pt x="1631220" y="5360"/>
                  </a:lnTo>
                  <a:lnTo>
                    <a:pt x="1626596" y="2297"/>
                  </a:lnTo>
                  <a:lnTo>
                    <a:pt x="1618124" y="0"/>
                  </a:lnTo>
                  <a:close/>
                </a:path>
              </a:pathLst>
            </a:custGeom>
            <a:solidFill>
              <a:srgbClr val="FFFFFF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476160" y="0"/>
              <a:ext cx="6176645" cy="1778635"/>
            </a:xfrm>
            <a:custGeom>
              <a:avLst/>
              <a:gdLst/>
              <a:ahLst/>
              <a:cxnLst/>
              <a:rect l="l" t="t" r="r" b="b"/>
              <a:pathLst>
                <a:path w="6176645" h="1778635">
                  <a:moveTo>
                    <a:pt x="4286125" y="1743382"/>
                  </a:moveTo>
                  <a:lnTo>
                    <a:pt x="4266871" y="1743382"/>
                  </a:lnTo>
                  <a:lnTo>
                    <a:pt x="4259066" y="1751139"/>
                  </a:lnTo>
                  <a:lnTo>
                    <a:pt x="4259066" y="1770280"/>
                  </a:lnTo>
                  <a:lnTo>
                    <a:pt x="4266871" y="1778039"/>
                  </a:lnTo>
                  <a:lnTo>
                    <a:pt x="4286125" y="1778039"/>
                  </a:lnTo>
                  <a:lnTo>
                    <a:pt x="4293929" y="1770280"/>
                  </a:lnTo>
                  <a:lnTo>
                    <a:pt x="4293929" y="1751139"/>
                  </a:lnTo>
                  <a:lnTo>
                    <a:pt x="4286125" y="1743382"/>
                  </a:lnTo>
                  <a:close/>
                </a:path>
                <a:path w="6176645" h="1778635">
                  <a:moveTo>
                    <a:pt x="4106001" y="1737606"/>
                  </a:moveTo>
                  <a:lnTo>
                    <a:pt x="4086746" y="1737606"/>
                  </a:lnTo>
                  <a:lnTo>
                    <a:pt x="4078942" y="1745364"/>
                  </a:lnTo>
                  <a:lnTo>
                    <a:pt x="4078942" y="1764504"/>
                  </a:lnTo>
                  <a:lnTo>
                    <a:pt x="4086746" y="1772263"/>
                  </a:lnTo>
                  <a:lnTo>
                    <a:pt x="4106001" y="1772263"/>
                  </a:lnTo>
                  <a:lnTo>
                    <a:pt x="4113805" y="1764504"/>
                  </a:lnTo>
                  <a:lnTo>
                    <a:pt x="4113805" y="1745364"/>
                  </a:lnTo>
                  <a:lnTo>
                    <a:pt x="4106001" y="1737606"/>
                  </a:lnTo>
                  <a:close/>
                </a:path>
                <a:path w="6176645" h="1778635">
                  <a:moveTo>
                    <a:pt x="4425576" y="1726054"/>
                  </a:moveTo>
                  <a:lnTo>
                    <a:pt x="4406322" y="1726054"/>
                  </a:lnTo>
                  <a:lnTo>
                    <a:pt x="4398518" y="1733812"/>
                  </a:lnTo>
                  <a:lnTo>
                    <a:pt x="4398518" y="1752953"/>
                  </a:lnTo>
                  <a:lnTo>
                    <a:pt x="4406322" y="1760711"/>
                  </a:lnTo>
                  <a:lnTo>
                    <a:pt x="4425576" y="1760711"/>
                  </a:lnTo>
                  <a:lnTo>
                    <a:pt x="4433380" y="1752953"/>
                  </a:lnTo>
                  <a:lnTo>
                    <a:pt x="4433380" y="1733812"/>
                  </a:lnTo>
                  <a:lnTo>
                    <a:pt x="4425576" y="1726054"/>
                  </a:lnTo>
                  <a:close/>
                </a:path>
                <a:path w="6176645" h="1778635">
                  <a:moveTo>
                    <a:pt x="4553405" y="1708725"/>
                  </a:moveTo>
                  <a:lnTo>
                    <a:pt x="4534151" y="1708725"/>
                  </a:lnTo>
                  <a:lnTo>
                    <a:pt x="4526347" y="1716483"/>
                  </a:lnTo>
                  <a:lnTo>
                    <a:pt x="4526347" y="1735625"/>
                  </a:lnTo>
                  <a:lnTo>
                    <a:pt x="4534151" y="1743383"/>
                  </a:lnTo>
                  <a:lnTo>
                    <a:pt x="4553405" y="1743383"/>
                  </a:lnTo>
                  <a:lnTo>
                    <a:pt x="4561211" y="1735625"/>
                  </a:lnTo>
                  <a:lnTo>
                    <a:pt x="4561211" y="1716483"/>
                  </a:lnTo>
                  <a:lnTo>
                    <a:pt x="4553405" y="1708725"/>
                  </a:lnTo>
                  <a:close/>
                </a:path>
                <a:path w="6176645" h="1778635">
                  <a:moveTo>
                    <a:pt x="3960738" y="1691396"/>
                  </a:moveTo>
                  <a:lnTo>
                    <a:pt x="3941484" y="1691396"/>
                  </a:lnTo>
                  <a:lnTo>
                    <a:pt x="3933681" y="1699154"/>
                  </a:lnTo>
                  <a:lnTo>
                    <a:pt x="3933681" y="1718296"/>
                  </a:lnTo>
                  <a:lnTo>
                    <a:pt x="3941484" y="1726054"/>
                  </a:lnTo>
                  <a:lnTo>
                    <a:pt x="3960738" y="1726054"/>
                  </a:lnTo>
                  <a:lnTo>
                    <a:pt x="3968544" y="1718296"/>
                  </a:lnTo>
                  <a:lnTo>
                    <a:pt x="3968544" y="1699154"/>
                  </a:lnTo>
                  <a:lnTo>
                    <a:pt x="3960738" y="1691396"/>
                  </a:lnTo>
                  <a:close/>
                </a:path>
                <a:path w="6176645" h="1778635">
                  <a:moveTo>
                    <a:pt x="4169915" y="1656739"/>
                  </a:moveTo>
                  <a:lnTo>
                    <a:pt x="4150660" y="1656739"/>
                  </a:lnTo>
                  <a:lnTo>
                    <a:pt x="4142858" y="1664496"/>
                  </a:lnTo>
                  <a:lnTo>
                    <a:pt x="4142858" y="1683637"/>
                  </a:lnTo>
                  <a:lnTo>
                    <a:pt x="4150660" y="1691396"/>
                  </a:lnTo>
                  <a:lnTo>
                    <a:pt x="4169915" y="1691396"/>
                  </a:lnTo>
                  <a:lnTo>
                    <a:pt x="4177720" y="1683637"/>
                  </a:lnTo>
                  <a:lnTo>
                    <a:pt x="4177720" y="1664496"/>
                  </a:lnTo>
                  <a:lnTo>
                    <a:pt x="4169915" y="1656739"/>
                  </a:lnTo>
                  <a:close/>
                </a:path>
                <a:path w="6176645" h="1778635">
                  <a:moveTo>
                    <a:pt x="4303556" y="1650963"/>
                  </a:moveTo>
                  <a:lnTo>
                    <a:pt x="4284303" y="1650963"/>
                  </a:lnTo>
                  <a:lnTo>
                    <a:pt x="4276497" y="1658721"/>
                  </a:lnTo>
                  <a:lnTo>
                    <a:pt x="4276497" y="1677861"/>
                  </a:lnTo>
                  <a:lnTo>
                    <a:pt x="4284303" y="1685620"/>
                  </a:lnTo>
                  <a:lnTo>
                    <a:pt x="4303556" y="1685620"/>
                  </a:lnTo>
                  <a:lnTo>
                    <a:pt x="4311360" y="1677861"/>
                  </a:lnTo>
                  <a:lnTo>
                    <a:pt x="4311360" y="1658721"/>
                  </a:lnTo>
                  <a:lnTo>
                    <a:pt x="4303556" y="1650963"/>
                  </a:lnTo>
                  <a:close/>
                </a:path>
                <a:path w="6176645" h="1778635">
                  <a:moveTo>
                    <a:pt x="3844531" y="1645187"/>
                  </a:moveTo>
                  <a:lnTo>
                    <a:pt x="3825275" y="1645187"/>
                  </a:lnTo>
                  <a:lnTo>
                    <a:pt x="3817472" y="1652945"/>
                  </a:lnTo>
                  <a:lnTo>
                    <a:pt x="3817472" y="1672085"/>
                  </a:lnTo>
                  <a:lnTo>
                    <a:pt x="3825275" y="1679844"/>
                  </a:lnTo>
                  <a:lnTo>
                    <a:pt x="3844531" y="1679844"/>
                  </a:lnTo>
                  <a:lnTo>
                    <a:pt x="3852335" y="1672085"/>
                  </a:lnTo>
                  <a:lnTo>
                    <a:pt x="3852335" y="1652945"/>
                  </a:lnTo>
                  <a:lnTo>
                    <a:pt x="3844531" y="1645187"/>
                  </a:lnTo>
                  <a:close/>
                </a:path>
                <a:path w="6176645" h="1778635">
                  <a:moveTo>
                    <a:pt x="4687046" y="1639411"/>
                  </a:moveTo>
                  <a:lnTo>
                    <a:pt x="4667792" y="1639411"/>
                  </a:lnTo>
                  <a:lnTo>
                    <a:pt x="4659988" y="1647169"/>
                  </a:lnTo>
                  <a:lnTo>
                    <a:pt x="4659988" y="1666309"/>
                  </a:lnTo>
                  <a:lnTo>
                    <a:pt x="4667792" y="1674068"/>
                  </a:lnTo>
                  <a:lnTo>
                    <a:pt x="4687046" y="1674068"/>
                  </a:lnTo>
                  <a:lnTo>
                    <a:pt x="4694850" y="1666309"/>
                  </a:lnTo>
                  <a:lnTo>
                    <a:pt x="4694850" y="1647169"/>
                  </a:lnTo>
                  <a:lnTo>
                    <a:pt x="4687046" y="1639411"/>
                  </a:lnTo>
                  <a:close/>
                </a:path>
                <a:path w="6176645" h="1778635">
                  <a:moveTo>
                    <a:pt x="4047896" y="1616304"/>
                  </a:moveTo>
                  <a:lnTo>
                    <a:pt x="4028641" y="1616304"/>
                  </a:lnTo>
                  <a:lnTo>
                    <a:pt x="4020837" y="1624064"/>
                  </a:lnTo>
                  <a:lnTo>
                    <a:pt x="4020837" y="1643204"/>
                  </a:lnTo>
                  <a:lnTo>
                    <a:pt x="4028641" y="1650963"/>
                  </a:lnTo>
                  <a:lnTo>
                    <a:pt x="4047896" y="1650963"/>
                  </a:lnTo>
                  <a:lnTo>
                    <a:pt x="4055700" y="1643204"/>
                  </a:lnTo>
                  <a:lnTo>
                    <a:pt x="4055700" y="1624064"/>
                  </a:lnTo>
                  <a:lnTo>
                    <a:pt x="4047896" y="1616304"/>
                  </a:lnTo>
                  <a:close/>
                </a:path>
                <a:path w="6176645" h="1778635">
                  <a:moveTo>
                    <a:pt x="4460439" y="1610528"/>
                  </a:moveTo>
                  <a:lnTo>
                    <a:pt x="4441184" y="1610528"/>
                  </a:lnTo>
                  <a:lnTo>
                    <a:pt x="4433380" y="1618287"/>
                  </a:lnTo>
                  <a:lnTo>
                    <a:pt x="4433380" y="1637428"/>
                  </a:lnTo>
                  <a:lnTo>
                    <a:pt x="4441184" y="1645187"/>
                  </a:lnTo>
                  <a:lnTo>
                    <a:pt x="4460439" y="1645187"/>
                  </a:lnTo>
                  <a:lnTo>
                    <a:pt x="4468243" y="1637428"/>
                  </a:lnTo>
                  <a:lnTo>
                    <a:pt x="4468243" y="1618287"/>
                  </a:lnTo>
                  <a:lnTo>
                    <a:pt x="4460439" y="1610528"/>
                  </a:lnTo>
                  <a:close/>
                </a:path>
                <a:path w="6176645" h="1778635">
                  <a:moveTo>
                    <a:pt x="4588269" y="1598976"/>
                  </a:moveTo>
                  <a:lnTo>
                    <a:pt x="4569015" y="1598976"/>
                  </a:lnTo>
                  <a:lnTo>
                    <a:pt x="4561211" y="1606734"/>
                  </a:lnTo>
                  <a:lnTo>
                    <a:pt x="4561211" y="1625875"/>
                  </a:lnTo>
                  <a:lnTo>
                    <a:pt x="4569015" y="1633634"/>
                  </a:lnTo>
                  <a:lnTo>
                    <a:pt x="4588269" y="1633634"/>
                  </a:lnTo>
                  <a:lnTo>
                    <a:pt x="4596074" y="1625875"/>
                  </a:lnTo>
                  <a:lnTo>
                    <a:pt x="4596074" y="1606734"/>
                  </a:lnTo>
                  <a:lnTo>
                    <a:pt x="4588269" y="1598976"/>
                  </a:lnTo>
                  <a:close/>
                </a:path>
                <a:path w="6176645" h="1778635">
                  <a:moveTo>
                    <a:pt x="3734131" y="1598976"/>
                  </a:moveTo>
                  <a:lnTo>
                    <a:pt x="3714877" y="1598976"/>
                  </a:lnTo>
                  <a:lnTo>
                    <a:pt x="3707072" y="1606734"/>
                  </a:lnTo>
                  <a:lnTo>
                    <a:pt x="3707072" y="1625875"/>
                  </a:lnTo>
                  <a:lnTo>
                    <a:pt x="3714877" y="1633634"/>
                  </a:lnTo>
                  <a:lnTo>
                    <a:pt x="3734131" y="1633634"/>
                  </a:lnTo>
                  <a:lnTo>
                    <a:pt x="3741936" y="1625875"/>
                  </a:lnTo>
                  <a:lnTo>
                    <a:pt x="3741936" y="1606734"/>
                  </a:lnTo>
                  <a:lnTo>
                    <a:pt x="3734131" y="1598976"/>
                  </a:lnTo>
                  <a:close/>
                </a:path>
                <a:path w="6176645" h="1778635">
                  <a:moveTo>
                    <a:pt x="3937497" y="1564319"/>
                  </a:moveTo>
                  <a:lnTo>
                    <a:pt x="3918243" y="1564319"/>
                  </a:lnTo>
                  <a:lnTo>
                    <a:pt x="3910439" y="1572078"/>
                  </a:lnTo>
                  <a:lnTo>
                    <a:pt x="3910439" y="1591218"/>
                  </a:lnTo>
                  <a:lnTo>
                    <a:pt x="3918243" y="1598976"/>
                  </a:lnTo>
                  <a:lnTo>
                    <a:pt x="3937497" y="1598976"/>
                  </a:lnTo>
                  <a:lnTo>
                    <a:pt x="3945301" y="1591218"/>
                  </a:lnTo>
                  <a:lnTo>
                    <a:pt x="3945301" y="1572078"/>
                  </a:lnTo>
                  <a:lnTo>
                    <a:pt x="3937497" y="1564319"/>
                  </a:lnTo>
                  <a:close/>
                </a:path>
                <a:path w="6176645" h="1778635">
                  <a:moveTo>
                    <a:pt x="4344230" y="1558544"/>
                  </a:moveTo>
                  <a:lnTo>
                    <a:pt x="4324974" y="1558544"/>
                  </a:lnTo>
                  <a:lnTo>
                    <a:pt x="4317171" y="1566302"/>
                  </a:lnTo>
                  <a:lnTo>
                    <a:pt x="4317171" y="1585442"/>
                  </a:lnTo>
                  <a:lnTo>
                    <a:pt x="4324974" y="1593201"/>
                  </a:lnTo>
                  <a:lnTo>
                    <a:pt x="4344230" y="1593201"/>
                  </a:lnTo>
                  <a:lnTo>
                    <a:pt x="4352034" y="1585442"/>
                  </a:lnTo>
                  <a:lnTo>
                    <a:pt x="4352034" y="1566302"/>
                  </a:lnTo>
                  <a:lnTo>
                    <a:pt x="4344230" y="1558544"/>
                  </a:lnTo>
                  <a:close/>
                </a:path>
                <a:path w="6176645" h="1778635">
                  <a:moveTo>
                    <a:pt x="4774204" y="1552766"/>
                  </a:moveTo>
                  <a:lnTo>
                    <a:pt x="4754948" y="1552766"/>
                  </a:lnTo>
                  <a:lnTo>
                    <a:pt x="4747145" y="1560525"/>
                  </a:lnTo>
                  <a:lnTo>
                    <a:pt x="4747145" y="1579666"/>
                  </a:lnTo>
                  <a:lnTo>
                    <a:pt x="4754948" y="1587425"/>
                  </a:lnTo>
                  <a:lnTo>
                    <a:pt x="4774204" y="1587425"/>
                  </a:lnTo>
                  <a:lnTo>
                    <a:pt x="4782008" y="1579666"/>
                  </a:lnTo>
                  <a:lnTo>
                    <a:pt x="4782008" y="1560525"/>
                  </a:lnTo>
                  <a:lnTo>
                    <a:pt x="4774204" y="1552766"/>
                  </a:lnTo>
                  <a:close/>
                </a:path>
                <a:path w="6176645" h="1778635">
                  <a:moveTo>
                    <a:pt x="3606302" y="1552766"/>
                  </a:moveTo>
                  <a:lnTo>
                    <a:pt x="3587047" y="1552766"/>
                  </a:lnTo>
                  <a:lnTo>
                    <a:pt x="3579243" y="1560525"/>
                  </a:lnTo>
                  <a:lnTo>
                    <a:pt x="3579243" y="1579666"/>
                  </a:lnTo>
                  <a:lnTo>
                    <a:pt x="3587047" y="1587425"/>
                  </a:lnTo>
                  <a:lnTo>
                    <a:pt x="3606302" y="1587425"/>
                  </a:lnTo>
                  <a:lnTo>
                    <a:pt x="3614106" y="1579666"/>
                  </a:lnTo>
                  <a:lnTo>
                    <a:pt x="3614106" y="1560525"/>
                  </a:lnTo>
                  <a:lnTo>
                    <a:pt x="3606302" y="1552766"/>
                  </a:lnTo>
                  <a:close/>
                </a:path>
                <a:path w="6176645" h="1778635">
                  <a:moveTo>
                    <a:pt x="4210589" y="1541214"/>
                  </a:moveTo>
                  <a:lnTo>
                    <a:pt x="4191335" y="1541214"/>
                  </a:lnTo>
                  <a:lnTo>
                    <a:pt x="4183531" y="1548973"/>
                  </a:lnTo>
                  <a:lnTo>
                    <a:pt x="4183531" y="1568114"/>
                  </a:lnTo>
                  <a:lnTo>
                    <a:pt x="4191335" y="1575873"/>
                  </a:lnTo>
                  <a:lnTo>
                    <a:pt x="4210589" y="1575873"/>
                  </a:lnTo>
                  <a:lnTo>
                    <a:pt x="4218393" y="1568114"/>
                  </a:lnTo>
                  <a:lnTo>
                    <a:pt x="4218393" y="1548973"/>
                  </a:lnTo>
                  <a:lnTo>
                    <a:pt x="4210589" y="1541214"/>
                  </a:lnTo>
                  <a:close/>
                </a:path>
                <a:path w="6176645" h="1778635">
                  <a:moveTo>
                    <a:pt x="4106001" y="1518109"/>
                  </a:moveTo>
                  <a:lnTo>
                    <a:pt x="4086746" y="1518109"/>
                  </a:lnTo>
                  <a:lnTo>
                    <a:pt x="4078942" y="1525868"/>
                  </a:lnTo>
                  <a:lnTo>
                    <a:pt x="4078942" y="1545008"/>
                  </a:lnTo>
                  <a:lnTo>
                    <a:pt x="4086746" y="1552766"/>
                  </a:lnTo>
                  <a:lnTo>
                    <a:pt x="4106001" y="1552766"/>
                  </a:lnTo>
                  <a:lnTo>
                    <a:pt x="4113805" y="1545008"/>
                  </a:lnTo>
                  <a:lnTo>
                    <a:pt x="4113805" y="1525868"/>
                  </a:lnTo>
                  <a:lnTo>
                    <a:pt x="4106001" y="1518109"/>
                  </a:lnTo>
                  <a:close/>
                </a:path>
                <a:path w="6176645" h="1778635">
                  <a:moveTo>
                    <a:pt x="3821289" y="1512333"/>
                  </a:moveTo>
                  <a:lnTo>
                    <a:pt x="3802033" y="1512333"/>
                  </a:lnTo>
                  <a:lnTo>
                    <a:pt x="3794230" y="1520090"/>
                  </a:lnTo>
                  <a:lnTo>
                    <a:pt x="3794230" y="1539232"/>
                  </a:lnTo>
                  <a:lnTo>
                    <a:pt x="3802033" y="1546990"/>
                  </a:lnTo>
                  <a:lnTo>
                    <a:pt x="3821289" y="1546990"/>
                  </a:lnTo>
                  <a:lnTo>
                    <a:pt x="3829093" y="1539232"/>
                  </a:lnTo>
                  <a:lnTo>
                    <a:pt x="3829093" y="1520090"/>
                  </a:lnTo>
                  <a:lnTo>
                    <a:pt x="3821289" y="1512333"/>
                  </a:lnTo>
                  <a:close/>
                </a:path>
                <a:path w="6176645" h="1778635">
                  <a:moveTo>
                    <a:pt x="1032267" y="1506557"/>
                  </a:moveTo>
                  <a:lnTo>
                    <a:pt x="1013012" y="1506557"/>
                  </a:lnTo>
                  <a:lnTo>
                    <a:pt x="1005208" y="1514316"/>
                  </a:lnTo>
                  <a:lnTo>
                    <a:pt x="1005208" y="1533456"/>
                  </a:lnTo>
                  <a:lnTo>
                    <a:pt x="1013012" y="1541214"/>
                  </a:lnTo>
                  <a:lnTo>
                    <a:pt x="1032267" y="1541214"/>
                  </a:lnTo>
                  <a:lnTo>
                    <a:pt x="1040071" y="1533456"/>
                  </a:lnTo>
                  <a:lnTo>
                    <a:pt x="1040071" y="1514316"/>
                  </a:lnTo>
                  <a:lnTo>
                    <a:pt x="1032267" y="1506557"/>
                  </a:lnTo>
                  <a:close/>
                </a:path>
                <a:path w="6176645" h="1778635">
                  <a:moveTo>
                    <a:pt x="1171718" y="1500781"/>
                  </a:moveTo>
                  <a:lnTo>
                    <a:pt x="1152464" y="1500781"/>
                  </a:lnTo>
                  <a:lnTo>
                    <a:pt x="1144659" y="1508540"/>
                  </a:lnTo>
                  <a:lnTo>
                    <a:pt x="1144659" y="1527680"/>
                  </a:lnTo>
                  <a:lnTo>
                    <a:pt x="1152464" y="1535438"/>
                  </a:lnTo>
                  <a:lnTo>
                    <a:pt x="1171718" y="1535438"/>
                  </a:lnTo>
                  <a:lnTo>
                    <a:pt x="1179522" y="1527680"/>
                  </a:lnTo>
                  <a:lnTo>
                    <a:pt x="1179522" y="1508540"/>
                  </a:lnTo>
                  <a:lnTo>
                    <a:pt x="1171718" y="1500781"/>
                  </a:lnTo>
                  <a:close/>
                </a:path>
                <a:path w="6176645" h="1778635">
                  <a:moveTo>
                    <a:pt x="4570837" y="1495005"/>
                  </a:moveTo>
                  <a:lnTo>
                    <a:pt x="4551582" y="1495005"/>
                  </a:lnTo>
                  <a:lnTo>
                    <a:pt x="4543779" y="1502764"/>
                  </a:lnTo>
                  <a:lnTo>
                    <a:pt x="4543779" y="1521904"/>
                  </a:lnTo>
                  <a:lnTo>
                    <a:pt x="4551582" y="1529662"/>
                  </a:lnTo>
                  <a:lnTo>
                    <a:pt x="4570837" y="1529662"/>
                  </a:lnTo>
                  <a:lnTo>
                    <a:pt x="4578642" y="1521904"/>
                  </a:lnTo>
                  <a:lnTo>
                    <a:pt x="4578642" y="1502764"/>
                  </a:lnTo>
                  <a:lnTo>
                    <a:pt x="4570837" y="1495005"/>
                  </a:lnTo>
                  <a:close/>
                </a:path>
                <a:path w="6176645" h="1778635">
                  <a:moveTo>
                    <a:pt x="4437197" y="1495005"/>
                  </a:moveTo>
                  <a:lnTo>
                    <a:pt x="4417942" y="1495005"/>
                  </a:lnTo>
                  <a:lnTo>
                    <a:pt x="4410137" y="1502764"/>
                  </a:lnTo>
                  <a:lnTo>
                    <a:pt x="4410137" y="1521904"/>
                  </a:lnTo>
                  <a:lnTo>
                    <a:pt x="4417942" y="1529662"/>
                  </a:lnTo>
                  <a:lnTo>
                    <a:pt x="4437197" y="1529662"/>
                  </a:lnTo>
                  <a:lnTo>
                    <a:pt x="4445001" y="1521904"/>
                  </a:lnTo>
                  <a:lnTo>
                    <a:pt x="4445001" y="1502764"/>
                  </a:lnTo>
                  <a:lnTo>
                    <a:pt x="4437197" y="1495005"/>
                  </a:lnTo>
                  <a:close/>
                </a:path>
                <a:path w="6176645" h="1778635">
                  <a:moveTo>
                    <a:pt x="1299547" y="1495005"/>
                  </a:moveTo>
                  <a:lnTo>
                    <a:pt x="1280294" y="1495005"/>
                  </a:lnTo>
                  <a:lnTo>
                    <a:pt x="1272490" y="1502764"/>
                  </a:lnTo>
                  <a:lnTo>
                    <a:pt x="1272490" y="1521904"/>
                  </a:lnTo>
                  <a:lnTo>
                    <a:pt x="1280294" y="1529662"/>
                  </a:lnTo>
                  <a:lnTo>
                    <a:pt x="1299547" y="1529662"/>
                  </a:lnTo>
                  <a:lnTo>
                    <a:pt x="1307353" y="1521904"/>
                  </a:lnTo>
                  <a:lnTo>
                    <a:pt x="1307353" y="1502764"/>
                  </a:lnTo>
                  <a:lnTo>
                    <a:pt x="1299547" y="1495005"/>
                  </a:lnTo>
                  <a:close/>
                </a:path>
                <a:path w="6176645" h="1778635">
                  <a:moveTo>
                    <a:pt x="4692857" y="1483452"/>
                  </a:moveTo>
                  <a:lnTo>
                    <a:pt x="4673602" y="1483452"/>
                  </a:lnTo>
                  <a:lnTo>
                    <a:pt x="4665799" y="1491209"/>
                  </a:lnTo>
                  <a:lnTo>
                    <a:pt x="4665799" y="1510351"/>
                  </a:lnTo>
                  <a:lnTo>
                    <a:pt x="4673602" y="1518109"/>
                  </a:lnTo>
                  <a:lnTo>
                    <a:pt x="4692857" y="1518109"/>
                  </a:lnTo>
                  <a:lnTo>
                    <a:pt x="4700662" y="1510351"/>
                  </a:lnTo>
                  <a:lnTo>
                    <a:pt x="4700662" y="1491209"/>
                  </a:lnTo>
                  <a:lnTo>
                    <a:pt x="4692857" y="1483452"/>
                  </a:lnTo>
                  <a:close/>
                </a:path>
                <a:path w="6176645" h="1778635">
                  <a:moveTo>
                    <a:pt x="3687648" y="1477676"/>
                  </a:moveTo>
                  <a:lnTo>
                    <a:pt x="3668393" y="1477676"/>
                  </a:lnTo>
                  <a:lnTo>
                    <a:pt x="3660589" y="1485435"/>
                  </a:lnTo>
                  <a:lnTo>
                    <a:pt x="3660589" y="1504575"/>
                  </a:lnTo>
                  <a:lnTo>
                    <a:pt x="3668393" y="1512333"/>
                  </a:lnTo>
                  <a:lnTo>
                    <a:pt x="3687648" y="1512333"/>
                  </a:lnTo>
                  <a:lnTo>
                    <a:pt x="3695452" y="1504575"/>
                  </a:lnTo>
                  <a:lnTo>
                    <a:pt x="3695452" y="1485435"/>
                  </a:lnTo>
                  <a:lnTo>
                    <a:pt x="3687648" y="1477676"/>
                  </a:lnTo>
                  <a:close/>
                </a:path>
                <a:path w="6176645" h="1778635">
                  <a:moveTo>
                    <a:pt x="4001413" y="1471899"/>
                  </a:moveTo>
                  <a:lnTo>
                    <a:pt x="3982157" y="1471899"/>
                  </a:lnTo>
                  <a:lnTo>
                    <a:pt x="3974353" y="1479659"/>
                  </a:lnTo>
                  <a:lnTo>
                    <a:pt x="3974353" y="1498799"/>
                  </a:lnTo>
                  <a:lnTo>
                    <a:pt x="3982157" y="1506557"/>
                  </a:lnTo>
                  <a:lnTo>
                    <a:pt x="4001413" y="1506557"/>
                  </a:lnTo>
                  <a:lnTo>
                    <a:pt x="4009217" y="1498799"/>
                  </a:lnTo>
                  <a:lnTo>
                    <a:pt x="4009217" y="1479659"/>
                  </a:lnTo>
                  <a:lnTo>
                    <a:pt x="4001413" y="1471899"/>
                  </a:lnTo>
                  <a:close/>
                </a:path>
                <a:path w="6176645" h="1778635">
                  <a:moveTo>
                    <a:pt x="3524954" y="1471899"/>
                  </a:moveTo>
                  <a:lnTo>
                    <a:pt x="3505700" y="1471899"/>
                  </a:lnTo>
                  <a:lnTo>
                    <a:pt x="3497896" y="1479659"/>
                  </a:lnTo>
                  <a:lnTo>
                    <a:pt x="3497896" y="1498799"/>
                  </a:lnTo>
                  <a:lnTo>
                    <a:pt x="3505700" y="1506557"/>
                  </a:lnTo>
                  <a:lnTo>
                    <a:pt x="3524954" y="1506557"/>
                  </a:lnTo>
                  <a:lnTo>
                    <a:pt x="3532759" y="1498799"/>
                  </a:lnTo>
                  <a:lnTo>
                    <a:pt x="3532759" y="1479659"/>
                  </a:lnTo>
                  <a:lnTo>
                    <a:pt x="3524954" y="1471899"/>
                  </a:lnTo>
                  <a:close/>
                </a:path>
                <a:path w="6176645" h="1778635">
                  <a:moveTo>
                    <a:pt x="3426178" y="1471899"/>
                  </a:moveTo>
                  <a:lnTo>
                    <a:pt x="3406923" y="1471899"/>
                  </a:lnTo>
                  <a:lnTo>
                    <a:pt x="3399119" y="1479659"/>
                  </a:lnTo>
                  <a:lnTo>
                    <a:pt x="3399119" y="1498799"/>
                  </a:lnTo>
                  <a:lnTo>
                    <a:pt x="3406923" y="1506557"/>
                  </a:lnTo>
                  <a:lnTo>
                    <a:pt x="3426178" y="1506557"/>
                  </a:lnTo>
                  <a:lnTo>
                    <a:pt x="3433982" y="1498799"/>
                  </a:lnTo>
                  <a:lnTo>
                    <a:pt x="3433982" y="1479659"/>
                  </a:lnTo>
                  <a:lnTo>
                    <a:pt x="3426178" y="1471899"/>
                  </a:lnTo>
                  <a:close/>
                </a:path>
                <a:path w="6176645" h="1778635">
                  <a:moveTo>
                    <a:pt x="1438998" y="1471899"/>
                  </a:moveTo>
                  <a:lnTo>
                    <a:pt x="1419745" y="1471899"/>
                  </a:lnTo>
                  <a:lnTo>
                    <a:pt x="1411940" y="1479659"/>
                  </a:lnTo>
                  <a:lnTo>
                    <a:pt x="1411940" y="1498799"/>
                  </a:lnTo>
                  <a:lnTo>
                    <a:pt x="1419745" y="1506557"/>
                  </a:lnTo>
                  <a:lnTo>
                    <a:pt x="1438998" y="1506557"/>
                  </a:lnTo>
                  <a:lnTo>
                    <a:pt x="1446804" y="1498799"/>
                  </a:lnTo>
                  <a:lnTo>
                    <a:pt x="1446804" y="1479659"/>
                  </a:lnTo>
                  <a:lnTo>
                    <a:pt x="1438998" y="1471899"/>
                  </a:lnTo>
                  <a:close/>
                </a:path>
                <a:path w="6176645" h="1778635">
                  <a:moveTo>
                    <a:pt x="4291935" y="1460347"/>
                  </a:moveTo>
                  <a:lnTo>
                    <a:pt x="4272681" y="1460347"/>
                  </a:lnTo>
                  <a:lnTo>
                    <a:pt x="4264877" y="1468106"/>
                  </a:lnTo>
                  <a:lnTo>
                    <a:pt x="4264877" y="1487247"/>
                  </a:lnTo>
                  <a:lnTo>
                    <a:pt x="4272681" y="1495005"/>
                  </a:lnTo>
                  <a:lnTo>
                    <a:pt x="4291935" y="1495005"/>
                  </a:lnTo>
                  <a:lnTo>
                    <a:pt x="4299739" y="1487247"/>
                  </a:lnTo>
                  <a:lnTo>
                    <a:pt x="4299739" y="1468106"/>
                  </a:lnTo>
                  <a:lnTo>
                    <a:pt x="4291935" y="1460347"/>
                  </a:lnTo>
                  <a:close/>
                </a:path>
                <a:path w="6176645" h="1778635">
                  <a:moveTo>
                    <a:pt x="4826497" y="1448794"/>
                  </a:moveTo>
                  <a:lnTo>
                    <a:pt x="4807244" y="1448794"/>
                  </a:lnTo>
                  <a:lnTo>
                    <a:pt x="4799439" y="1456552"/>
                  </a:lnTo>
                  <a:lnTo>
                    <a:pt x="4799439" y="1475694"/>
                  </a:lnTo>
                  <a:lnTo>
                    <a:pt x="4807244" y="1483452"/>
                  </a:lnTo>
                  <a:lnTo>
                    <a:pt x="4826497" y="1483452"/>
                  </a:lnTo>
                  <a:lnTo>
                    <a:pt x="4834301" y="1475694"/>
                  </a:lnTo>
                  <a:lnTo>
                    <a:pt x="4834301" y="1456552"/>
                  </a:lnTo>
                  <a:lnTo>
                    <a:pt x="4826497" y="1448794"/>
                  </a:lnTo>
                  <a:close/>
                </a:path>
                <a:path w="6176645" h="1778635">
                  <a:moveTo>
                    <a:pt x="939299" y="1448794"/>
                  </a:moveTo>
                  <a:lnTo>
                    <a:pt x="920046" y="1448794"/>
                  </a:lnTo>
                  <a:lnTo>
                    <a:pt x="912242" y="1456552"/>
                  </a:lnTo>
                  <a:lnTo>
                    <a:pt x="912242" y="1475694"/>
                  </a:lnTo>
                  <a:lnTo>
                    <a:pt x="920046" y="1483452"/>
                  </a:lnTo>
                  <a:lnTo>
                    <a:pt x="939299" y="1483452"/>
                  </a:lnTo>
                  <a:lnTo>
                    <a:pt x="947105" y="1475694"/>
                  </a:lnTo>
                  <a:lnTo>
                    <a:pt x="947105" y="1456552"/>
                  </a:lnTo>
                  <a:lnTo>
                    <a:pt x="939299" y="1448794"/>
                  </a:lnTo>
                  <a:close/>
                </a:path>
                <a:path w="6176645" h="1778635">
                  <a:moveTo>
                    <a:pt x="840522" y="1443018"/>
                  </a:moveTo>
                  <a:lnTo>
                    <a:pt x="821268" y="1443018"/>
                  </a:lnTo>
                  <a:lnTo>
                    <a:pt x="813464" y="1450776"/>
                  </a:lnTo>
                  <a:lnTo>
                    <a:pt x="813464" y="1469918"/>
                  </a:lnTo>
                  <a:lnTo>
                    <a:pt x="821268" y="1477676"/>
                  </a:lnTo>
                  <a:lnTo>
                    <a:pt x="840522" y="1477676"/>
                  </a:lnTo>
                  <a:lnTo>
                    <a:pt x="848326" y="1469918"/>
                  </a:lnTo>
                  <a:lnTo>
                    <a:pt x="848326" y="1450776"/>
                  </a:lnTo>
                  <a:lnTo>
                    <a:pt x="840522" y="1443018"/>
                  </a:lnTo>
                  <a:close/>
                </a:path>
                <a:path w="6176645" h="1778635">
                  <a:moveTo>
                    <a:pt x="3891014" y="1425690"/>
                  </a:moveTo>
                  <a:lnTo>
                    <a:pt x="3871760" y="1425690"/>
                  </a:lnTo>
                  <a:lnTo>
                    <a:pt x="3863955" y="1433447"/>
                  </a:lnTo>
                  <a:lnTo>
                    <a:pt x="3863955" y="1452589"/>
                  </a:lnTo>
                  <a:lnTo>
                    <a:pt x="3871760" y="1460347"/>
                  </a:lnTo>
                  <a:lnTo>
                    <a:pt x="3891014" y="1460347"/>
                  </a:lnTo>
                  <a:lnTo>
                    <a:pt x="3898818" y="1452589"/>
                  </a:lnTo>
                  <a:lnTo>
                    <a:pt x="3898818" y="1433447"/>
                  </a:lnTo>
                  <a:lnTo>
                    <a:pt x="3891014" y="1425690"/>
                  </a:lnTo>
                  <a:close/>
                </a:path>
                <a:path w="6176645" h="1778635">
                  <a:moveTo>
                    <a:pt x="3309967" y="1425690"/>
                  </a:moveTo>
                  <a:lnTo>
                    <a:pt x="3290713" y="1425690"/>
                  </a:lnTo>
                  <a:lnTo>
                    <a:pt x="3282909" y="1433447"/>
                  </a:lnTo>
                  <a:lnTo>
                    <a:pt x="3282909" y="1452589"/>
                  </a:lnTo>
                  <a:lnTo>
                    <a:pt x="3290713" y="1460347"/>
                  </a:lnTo>
                  <a:lnTo>
                    <a:pt x="3309967" y="1460347"/>
                  </a:lnTo>
                  <a:lnTo>
                    <a:pt x="3317772" y="1452589"/>
                  </a:lnTo>
                  <a:lnTo>
                    <a:pt x="3317772" y="1433447"/>
                  </a:lnTo>
                  <a:lnTo>
                    <a:pt x="3309967" y="1425690"/>
                  </a:lnTo>
                  <a:close/>
                </a:path>
                <a:path w="6176645" h="1778635">
                  <a:moveTo>
                    <a:pt x="1543588" y="1419914"/>
                  </a:moveTo>
                  <a:lnTo>
                    <a:pt x="1524334" y="1419914"/>
                  </a:lnTo>
                  <a:lnTo>
                    <a:pt x="1516529" y="1427673"/>
                  </a:lnTo>
                  <a:lnTo>
                    <a:pt x="1516529" y="1446813"/>
                  </a:lnTo>
                  <a:lnTo>
                    <a:pt x="1524334" y="1454571"/>
                  </a:lnTo>
                  <a:lnTo>
                    <a:pt x="1543588" y="1454571"/>
                  </a:lnTo>
                  <a:lnTo>
                    <a:pt x="1551392" y="1446813"/>
                  </a:lnTo>
                  <a:lnTo>
                    <a:pt x="1551392" y="1427673"/>
                  </a:lnTo>
                  <a:lnTo>
                    <a:pt x="1543588" y="1419914"/>
                  </a:lnTo>
                  <a:close/>
                </a:path>
                <a:path w="6176645" h="1778635">
                  <a:moveTo>
                    <a:pt x="4140862" y="1408362"/>
                  </a:moveTo>
                  <a:lnTo>
                    <a:pt x="4121608" y="1408362"/>
                  </a:lnTo>
                  <a:lnTo>
                    <a:pt x="4113805" y="1416121"/>
                  </a:lnTo>
                  <a:lnTo>
                    <a:pt x="4113805" y="1435261"/>
                  </a:lnTo>
                  <a:lnTo>
                    <a:pt x="4121608" y="1443019"/>
                  </a:lnTo>
                  <a:lnTo>
                    <a:pt x="4140862" y="1443019"/>
                  </a:lnTo>
                  <a:lnTo>
                    <a:pt x="4148668" y="1435261"/>
                  </a:lnTo>
                  <a:lnTo>
                    <a:pt x="4148668" y="1416121"/>
                  </a:lnTo>
                  <a:lnTo>
                    <a:pt x="4140862" y="1408362"/>
                  </a:lnTo>
                  <a:close/>
                </a:path>
                <a:path w="6176645" h="1778635">
                  <a:moveTo>
                    <a:pt x="1078750" y="1408362"/>
                  </a:moveTo>
                  <a:lnTo>
                    <a:pt x="1059497" y="1408362"/>
                  </a:lnTo>
                  <a:lnTo>
                    <a:pt x="1051692" y="1416121"/>
                  </a:lnTo>
                  <a:lnTo>
                    <a:pt x="1051692" y="1435261"/>
                  </a:lnTo>
                  <a:lnTo>
                    <a:pt x="1059497" y="1443019"/>
                  </a:lnTo>
                  <a:lnTo>
                    <a:pt x="1078750" y="1443019"/>
                  </a:lnTo>
                  <a:lnTo>
                    <a:pt x="1086556" y="1435261"/>
                  </a:lnTo>
                  <a:lnTo>
                    <a:pt x="1086556" y="1416121"/>
                  </a:lnTo>
                  <a:lnTo>
                    <a:pt x="1078750" y="1408362"/>
                  </a:lnTo>
                  <a:close/>
                </a:path>
                <a:path w="6176645" h="1778635">
                  <a:moveTo>
                    <a:pt x="4460439" y="1396808"/>
                  </a:moveTo>
                  <a:lnTo>
                    <a:pt x="4441184" y="1396808"/>
                  </a:lnTo>
                  <a:lnTo>
                    <a:pt x="4433380" y="1404566"/>
                  </a:lnTo>
                  <a:lnTo>
                    <a:pt x="4433380" y="1423708"/>
                  </a:lnTo>
                  <a:lnTo>
                    <a:pt x="4441184" y="1431466"/>
                  </a:lnTo>
                  <a:lnTo>
                    <a:pt x="4460439" y="1431466"/>
                  </a:lnTo>
                  <a:lnTo>
                    <a:pt x="4468243" y="1423708"/>
                  </a:lnTo>
                  <a:lnTo>
                    <a:pt x="4468243" y="1404566"/>
                  </a:lnTo>
                  <a:lnTo>
                    <a:pt x="4460439" y="1396808"/>
                  </a:lnTo>
                  <a:close/>
                </a:path>
                <a:path w="6176645" h="1778635">
                  <a:moveTo>
                    <a:pt x="3757373" y="1396808"/>
                  </a:moveTo>
                  <a:lnTo>
                    <a:pt x="3738119" y="1396808"/>
                  </a:lnTo>
                  <a:lnTo>
                    <a:pt x="3730315" y="1404566"/>
                  </a:lnTo>
                  <a:lnTo>
                    <a:pt x="3730315" y="1423708"/>
                  </a:lnTo>
                  <a:lnTo>
                    <a:pt x="3738119" y="1431466"/>
                  </a:lnTo>
                  <a:lnTo>
                    <a:pt x="3757373" y="1431466"/>
                  </a:lnTo>
                  <a:lnTo>
                    <a:pt x="3765179" y="1423708"/>
                  </a:lnTo>
                  <a:lnTo>
                    <a:pt x="3765179" y="1404566"/>
                  </a:lnTo>
                  <a:lnTo>
                    <a:pt x="3757373" y="1396808"/>
                  </a:lnTo>
                  <a:close/>
                </a:path>
                <a:path w="6176645" h="1778635">
                  <a:moveTo>
                    <a:pt x="1659797" y="1396808"/>
                  </a:moveTo>
                  <a:lnTo>
                    <a:pt x="1640544" y="1396808"/>
                  </a:lnTo>
                  <a:lnTo>
                    <a:pt x="1632738" y="1404566"/>
                  </a:lnTo>
                  <a:lnTo>
                    <a:pt x="1632738" y="1423708"/>
                  </a:lnTo>
                  <a:lnTo>
                    <a:pt x="1640544" y="1431466"/>
                  </a:lnTo>
                  <a:lnTo>
                    <a:pt x="1659797" y="1431466"/>
                  </a:lnTo>
                  <a:lnTo>
                    <a:pt x="1667601" y="1423708"/>
                  </a:lnTo>
                  <a:lnTo>
                    <a:pt x="1667601" y="1404566"/>
                  </a:lnTo>
                  <a:lnTo>
                    <a:pt x="1659797" y="1396808"/>
                  </a:lnTo>
                  <a:close/>
                </a:path>
                <a:path w="6176645" h="1778635">
                  <a:moveTo>
                    <a:pt x="1375084" y="1396808"/>
                  </a:moveTo>
                  <a:lnTo>
                    <a:pt x="1355830" y="1396808"/>
                  </a:lnTo>
                  <a:lnTo>
                    <a:pt x="1348026" y="1404566"/>
                  </a:lnTo>
                  <a:lnTo>
                    <a:pt x="1348026" y="1423708"/>
                  </a:lnTo>
                  <a:lnTo>
                    <a:pt x="1355830" y="1431466"/>
                  </a:lnTo>
                  <a:lnTo>
                    <a:pt x="1375084" y="1431466"/>
                  </a:lnTo>
                  <a:lnTo>
                    <a:pt x="1382889" y="1423708"/>
                  </a:lnTo>
                  <a:lnTo>
                    <a:pt x="1382889" y="1404566"/>
                  </a:lnTo>
                  <a:lnTo>
                    <a:pt x="1375084" y="1396808"/>
                  </a:lnTo>
                  <a:close/>
                </a:path>
                <a:path w="6176645" h="1778635">
                  <a:moveTo>
                    <a:pt x="1218201" y="1396808"/>
                  </a:moveTo>
                  <a:lnTo>
                    <a:pt x="1198947" y="1396808"/>
                  </a:lnTo>
                  <a:lnTo>
                    <a:pt x="1191143" y="1404566"/>
                  </a:lnTo>
                  <a:lnTo>
                    <a:pt x="1191143" y="1423708"/>
                  </a:lnTo>
                  <a:lnTo>
                    <a:pt x="1198947" y="1431466"/>
                  </a:lnTo>
                  <a:lnTo>
                    <a:pt x="1218201" y="1431466"/>
                  </a:lnTo>
                  <a:lnTo>
                    <a:pt x="1226005" y="1423708"/>
                  </a:lnTo>
                  <a:lnTo>
                    <a:pt x="1226005" y="1404566"/>
                  </a:lnTo>
                  <a:lnTo>
                    <a:pt x="1218201" y="1396808"/>
                  </a:lnTo>
                  <a:close/>
                </a:path>
                <a:path w="6176645" h="1778635">
                  <a:moveTo>
                    <a:pt x="4617322" y="1391032"/>
                  </a:moveTo>
                  <a:lnTo>
                    <a:pt x="4598068" y="1391032"/>
                  </a:lnTo>
                  <a:lnTo>
                    <a:pt x="4590263" y="1398791"/>
                  </a:lnTo>
                  <a:lnTo>
                    <a:pt x="4590263" y="1417932"/>
                  </a:lnTo>
                  <a:lnTo>
                    <a:pt x="4598068" y="1425690"/>
                  </a:lnTo>
                  <a:lnTo>
                    <a:pt x="4617322" y="1425690"/>
                  </a:lnTo>
                  <a:lnTo>
                    <a:pt x="4625126" y="1417932"/>
                  </a:lnTo>
                  <a:lnTo>
                    <a:pt x="4625126" y="1398791"/>
                  </a:lnTo>
                  <a:lnTo>
                    <a:pt x="4617322" y="1391032"/>
                  </a:lnTo>
                  <a:close/>
                </a:path>
                <a:path w="6176645" h="1778635">
                  <a:moveTo>
                    <a:pt x="747555" y="1391032"/>
                  </a:moveTo>
                  <a:lnTo>
                    <a:pt x="728300" y="1391032"/>
                  </a:lnTo>
                  <a:lnTo>
                    <a:pt x="720496" y="1398791"/>
                  </a:lnTo>
                  <a:lnTo>
                    <a:pt x="720496" y="1417932"/>
                  </a:lnTo>
                  <a:lnTo>
                    <a:pt x="728300" y="1425690"/>
                  </a:lnTo>
                  <a:lnTo>
                    <a:pt x="747555" y="1425690"/>
                  </a:lnTo>
                  <a:lnTo>
                    <a:pt x="755359" y="1417932"/>
                  </a:lnTo>
                  <a:lnTo>
                    <a:pt x="755359" y="1398791"/>
                  </a:lnTo>
                  <a:lnTo>
                    <a:pt x="747555" y="1391032"/>
                  </a:lnTo>
                  <a:close/>
                </a:path>
                <a:path w="6176645" h="1778635">
                  <a:moveTo>
                    <a:pt x="3617922" y="1379480"/>
                  </a:moveTo>
                  <a:lnTo>
                    <a:pt x="3598666" y="1379480"/>
                  </a:lnTo>
                  <a:lnTo>
                    <a:pt x="3590864" y="1387238"/>
                  </a:lnTo>
                  <a:lnTo>
                    <a:pt x="3590864" y="1406380"/>
                  </a:lnTo>
                  <a:lnTo>
                    <a:pt x="3598666" y="1414138"/>
                  </a:lnTo>
                  <a:lnTo>
                    <a:pt x="3617922" y="1414138"/>
                  </a:lnTo>
                  <a:lnTo>
                    <a:pt x="3625726" y="1406380"/>
                  </a:lnTo>
                  <a:lnTo>
                    <a:pt x="3625726" y="1387238"/>
                  </a:lnTo>
                  <a:lnTo>
                    <a:pt x="3617922" y="1379480"/>
                  </a:lnTo>
                  <a:close/>
                </a:path>
                <a:path w="6176645" h="1778635">
                  <a:moveTo>
                    <a:pt x="3205379" y="1367928"/>
                  </a:moveTo>
                  <a:lnTo>
                    <a:pt x="3186125" y="1367928"/>
                  </a:lnTo>
                  <a:lnTo>
                    <a:pt x="3178321" y="1375685"/>
                  </a:lnTo>
                  <a:lnTo>
                    <a:pt x="3178321" y="1394827"/>
                  </a:lnTo>
                  <a:lnTo>
                    <a:pt x="3186125" y="1402585"/>
                  </a:lnTo>
                  <a:lnTo>
                    <a:pt x="3205379" y="1402585"/>
                  </a:lnTo>
                  <a:lnTo>
                    <a:pt x="3213185" y="1394827"/>
                  </a:lnTo>
                  <a:lnTo>
                    <a:pt x="3213185" y="1375685"/>
                  </a:lnTo>
                  <a:lnTo>
                    <a:pt x="3205379" y="1367928"/>
                  </a:lnTo>
                  <a:close/>
                </a:path>
                <a:path w="6176645" h="1778635">
                  <a:moveTo>
                    <a:pt x="4739341" y="1362151"/>
                  </a:moveTo>
                  <a:lnTo>
                    <a:pt x="4720087" y="1362151"/>
                  </a:lnTo>
                  <a:lnTo>
                    <a:pt x="4712282" y="1369909"/>
                  </a:lnTo>
                  <a:lnTo>
                    <a:pt x="4712282" y="1389049"/>
                  </a:lnTo>
                  <a:lnTo>
                    <a:pt x="4720087" y="1396808"/>
                  </a:lnTo>
                  <a:lnTo>
                    <a:pt x="4739341" y="1396808"/>
                  </a:lnTo>
                  <a:lnTo>
                    <a:pt x="4747145" y="1389049"/>
                  </a:lnTo>
                  <a:lnTo>
                    <a:pt x="4747145" y="1369909"/>
                  </a:lnTo>
                  <a:lnTo>
                    <a:pt x="4739341" y="1362151"/>
                  </a:lnTo>
                  <a:close/>
                </a:path>
                <a:path w="6176645" h="1778635">
                  <a:moveTo>
                    <a:pt x="3437798" y="1356375"/>
                  </a:moveTo>
                  <a:lnTo>
                    <a:pt x="3418542" y="1356375"/>
                  </a:lnTo>
                  <a:lnTo>
                    <a:pt x="3410739" y="1364133"/>
                  </a:lnTo>
                  <a:lnTo>
                    <a:pt x="3410739" y="1383273"/>
                  </a:lnTo>
                  <a:lnTo>
                    <a:pt x="3418542" y="1391032"/>
                  </a:lnTo>
                  <a:lnTo>
                    <a:pt x="3437798" y="1391032"/>
                  </a:lnTo>
                  <a:lnTo>
                    <a:pt x="3445602" y="1383273"/>
                  </a:lnTo>
                  <a:lnTo>
                    <a:pt x="3445602" y="1364133"/>
                  </a:lnTo>
                  <a:lnTo>
                    <a:pt x="3437798" y="1356375"/>
                  </a:lnTo>
                  <a:close/>
                </a:path>
                <a:path w="6176645" h="1778635">
                  <a:moveTo>
                    <a:pt x="4350039" y="1350599"/>
                  </a:moveTo>
                  <a:lnTo>
                    <a:pt x="4330785" y="1350599"/>
                  </a:lnTo>
                  <a:lnTo>
                    <a:pt x="4322980" y="1358357"/>
                  </a:lnTo>
                  <a:lnTo>
                    <a:pt x="4322980" y="1377497"/>
                  </a:lnTo>
                  <a:lnTo>
                    <a:pt x="4330785" y="1385256"/>
                  </a:lnTo>
                  <a:lnTo>
                    <a:pt x="4350039" y="1385256"/>
                  </a:lnTo>
                  <a:lnTo>
                    <a:pt x="4357844" y="1377497"/>
                  </a:lnTo>
                  <a:lnTo>
                    <a:pt x="4357844" y="1358357"/>
                  </a:lnTo>
                  <a:lnTo>
                    <a:pt x="4350039" y="1350599"/>
                  </a:lnTo>
                  <a:close/>
                </a:path>
                <a:path w="6176645" h="1778635">
                  <a:moveTo>
                    <a:pt x="4872981" y="1344823"/>
                  </a:moveTo>
                  <a:lnTo>
                    <a:pt x="4853726" y="1344823"/>
                  </a:lnTo>
                  <a:lnTo>
                    <a:pt x="4845922" y="1352581"/>
                  </a:lnTo>
                  <a:lnTo>
                    <a:pt x="4845922" y="1371721"/>
                  </a:lnTo>
                  <a:lnTo>
                    <a:pt x="4853726" y="1379480"/>
                  </a:lnTo>
                  <a:lnTo>
                    <a:pt x="4872981" y="1379480"/>
                  </a:lnTo>
                  <a:lnTo>
                    <a:pt x="4880786" y="1371721"/>
                  </a:lnTo>
                  <a:lnTo>
                    <a:pt x="4880786" y="1352581"/>
                  </a:lnTo>
                  <a:lnTo>
                    <a:pt x="4872981" y="1344823"/>
                  </a:lnTo>
                  <a:close/>
                </a:path>
                <a:path w="6176645" h="1778635">
                  <a:moveTo>
                    <a:pt x="4233832" y="1344823"/>
                  </a:moveTo>
                  <a:lnTo>
                    <a:pt x="4214576" y="1344823"/>
                  </a:lnTo>
                  <a:lnTo>
                    <a:pt x="4206772" y="1352581"/>
                  </a:lnTo>
                  <a:lnTo>
                    <a:pt x="4206772" y="1371721"/>
                  </a:lnTo>
                  <a:lnTo>
                    <a:pt x="4214576" y="1379480"/>
                  </a:lnTo>
                  <a:lnTo>
                    <a:pt x="4233832" y="1379480"/>
                  </a:lnTo>
                  <a:lnTo>
                    <a:pt x="4241636" y="1371721"/>
                  </a:lnTo>
                  <a:lnTo>
                    <a:pt x="4241636" y="1352581"/>
                  </a:lnTo>
                  <a:lnTo>
                    <a:pt x="4233832" y="1344823"/>
                  </a:lnTo>
                  <a:close/>
                </a:path>
                <a:path w="6176645" h="1778635">
                  <a:moveTo>
                    <a:pt x="4036275" y="1344823"/>
                  </a:moveTo>
                  <a:lnTo>
                    <a:pt x="4017021" y="1344823"/>
                  </a:lnTo>
                  <a:lnTo>
                    <a:pt x="4009217" y="1352581"/>
                  </a:lnTo>
                  <a:lnTo>
                    <a:pt x="4009217" y="1371721"/>
                  </a:lnTo>
                  <a:lnTo>
                    <a:pt x="4017021" y="1379480"/>
                  </a:lnTo>
                  <a:lnTo>
                    <a:pt x="4036275" y="1379480"/>
                  </a:lnTo>
                  <a:lnTo>
                    <a:pt x="4044080" y="1371721"/>
                  </a:lnTo>
                  <a:lnTo>
                    <a:pt x="4044080" y="1352581"/>
                  </a:lnTo>
                  <a:lnTo>
                    <a:pt x="4036275" y="1344823"/>
                  </a:lnTo>
                  <a:close/>
                </a:path>
                <a:path w="6176645" h="1778635">
                  <a:moveTo>
                    <a:pt x="660397" y="1344823"/>
                  </a:moveTo>
                  <a:lnTo>
                    <a:pt x="641144" y="1344823"/>
                  </a:lnTo>
                  <a:lnTo>
                    <a:pt x="633338" y="1352581"/>
                  </a:lnTo>
                  <a:lnTo>
                    <a:pt x="633338" y="1371721"/>
                  </a:lnTo>
                  <a:lnTo>
                    <a:pt x="641144" y="1379480"/>
                  </a:lnTo>
                  <a:lnTo>
                    <a:pt x="660397" y="1379480"/>
                  </a:lnTo>
                  <a:lnTo>
                    <a:pt x="668201" y="1371721"/>
                  </a:lnTo>
                  <a:lnTo>
                    <a:pt x="668201" y="1352581"/>
                  </a:lnTo>
                  <a:lnTo>
                    <a:pt x="660397" y="1344823"/>
                  </a:lnTo>
                  <a:close/>
                </a:path>
                <a:path w="6176645" h="1778635">
                  <a:moveTo>
                    <a:pt x="3094981" y="1339047"/>
                  </a:moveTo>
                  <a:lnTo>
                    <a:pt x="3075726" y="1339047"/>
                  </a:lnTo>
                  <a:lnTo>
                    <a:pt x="3067922" y="1346804"/>
                  </a:lnTo>
                  <a:lnTo>
                    <a:pt x="3067922" y="1365945"/>
                  </a:lnTo>
                  <a:lnTo>
                    <a:pt x="3075726" y="1373704"/>
                  </a:lnTo>
                  <a:lnTo>
                    <a:pt x="3094981" y="1373704"/>
                  </a:lnTo>
                  <a:lnTo>
                    <a:pt x="3102785" y="1365945"/>
                  </a:lnTo>
                  <a:lnTo>
                    <a:pt x="3102785" y="1346804"/>
                  </a:lnTo>
                  <a:lnTo>
                    <a:pt x="3094981" y="1339047"/>
                  </a:lnTo>
                  <a:close/>
                </a:path>
                <a:path w="6176645" h="1778635">
                  <a:moveTo>
                    <a:pt x="1764385" y="1339047"/>
                  </a:moveTo>
                  <a:lnTo>
                    <a:pt x="1745131" y="1339047"/>
                  </a:lnTo>
                  <a:lnTo>
                    <a:pt x="1737326" y="1346804"/>
                  </a:lnTo>
                  <a:lnTo>
                    <a:pt x="1737326" y="1365945"/>
                  </a:lnTo>
                  <a:lnTo>
                    <a:pt x="1745131" y="1373704"/>
                  </a:lnTo>
                  <a:lnTo>
                    <a:pt x="1764385" y="1373704"/>
                  </a:lnTo>
                  <a:lnTo>
                    <a:pt x="1772189" y="1365945"/>
                  </a:lnTo>
                  <a:lnTo>
                    <a:pt x="1772189" y="1346804"/>
                  </a:lnTo>
                  <a:lnTo>
                    <a:pt x="1764385" y="1339047"/>
                  </a:lnTo>
                  <a:close/>
                </a:path>
                <a:path w="6176645" h="1778635">
                  <a:moveTo>
                    <a:pt x="945109" y="1333271"/>
                  </a:moveTo>
                  <a:lnTo>
                    <a:pt x="925856" y="1333271"/>
                  </a:lnTo>
                  <a:lnTo>
                    <a:pt x="918052" y="1341029"/>
                  </a:lnTo>
                  <a:lnTo>
                    <a:pt x="918052" y="1360170"/>
                  </a:lnTo>
                  <a:lnTo>
                    <a:pt x="925856" y="1367928"/>
                  </a:lnTo>
                  <a:lnTo>
                    <a:pt x="945109" y="1367928"/>
                  </a:lnTo>
                  <a:lnTo>
                    <a:pt x="952915" y="1360170"/>
                  </a:lnTo>
                  <a:lnTo>
                    <a:pt x="952915" y="1341029"/>
                  </a:lnTo>
                  <a:lnTo>
                    <a:pt x="945109" y="1333271"/>
                  </a:lnTo>
                  <a:close/>
                </a:path>
                <a:path w="6176645" h="1778635">
                  <a:moveTo>
                    <a:pt x="3925876" y="1321718"/>
                  </a:moveTo>
                  <a:lnTo>
                    <a:pt x="3906622" y="1321718"/>
                  </a:lnTo>
                  <a:lnTo>
                    <a:pt x="3898817" y="1329476"/>
                  </a:lnTo>
                  <a:lnTo>
                    <a:pt x="3898817" y="1348618"/>
                  </a:lnTo>
                  <a:lnTo>
                    <a:pt x="3906622" y="1356376"/>
                  </a:lnTo>
                  <a:lnTo>
                    <a:pt x="3925876" y="1356376"/>
                  </a:lnTo>
                  <a:lnTo>
                    <a:pt x="3933681" y="1348618"/>
                  </a:lnTo>
                  <a:lnTo>
                    <a:pt x="3933681" y="1329476"/>
                  </a:lnTo>
                  <a:lnTo>
                    <a:pt x="3925876" y="1321718"/>
                  </a:lnTo>
                  <a:close/>
                </a:path>
                <a:path w="6176645" h="1778635">
                  <a:moveTo>
                    <a:pt x="4530164" y="1315940"/>
                  </a:moveTo>
                  <a:lnTo>
                    <a:pt x="4510910" y="1315940"/>
                  </a:lnTo>
                  <a:lnTo>
                    <a:pt x="4503107" y="1323700"/>
                  </a:lnTo>
                  <a:lnTo>
                    <a:pt x="4503107" y="1342840"/>
                  </a:lnTo>
                  <a:lnTo>
                    <a:pt x="4510910" y="1350599"/>
                  </a:lnTo>
                  <a:lnTo>
                    <a:pt x="4530164" y="1350599"/>
                  </a:lnTo>
                  <a:lnTo>
                    <a:pt x="4537969" y="1342840"/>
                  </a:lnTo>
                  <a:lnTo>
                    <a:pt x="4537969" y="1323700"/>
                  </a:lnTo>
                  <a:lnTo>
                    <a:pt x="4530164" y="1315940"/>
                  </a:lnTo>
                  <a:close/>
                </a:path>
                <a:path w="6176645" h="1778635">
                  <a:moveTo>
                    <a:pt x="1485483" y="1315940"/>
                  </a:moveTo>
                  <a:lnTo>
                    <a:pt x="1466230" y="1315940"/>
                  </a:lnTo>
                  <a:lnTo>
                    <a:pt x="1458424" y="1323700"/>
                  </a:lnTo>
                  <a:lnTo>
                    <a:pt x="1458424" y="1342840"/>
                  </a:lnTo>
                  <a:lnTo>
                    <a:pt x="1466230" y="1350599"/>
                  </a:lnTo>
                  <a:lnTo>
                    <a:pt x="1485483" y="1350599"/>
                  </a:lnTo>
                  <a:lnTo>
                    <a:pt x="1493288" y="1342840"/>
                  </a:lnTo>
                  <a:lnTo>
                    <a:pt x="1493288" y="1323700"/>
                  </a:lnTo>
                  <a:lnTo>
                    <a:pt x="1485483" y="1315940"/>
                  </a:lnTo>
                  <a:close/>
                </a:path>
                <a:path w="6176645" h="1778635">
                  <a:moveTo>
                    <a:pt x="1334411" y="1315940"/>
                  </a:moveTo>
                  <a:lnTo>
                    <a:pt x="1315157" y="1315940"/>
                  </a:lnTo>
                  <a:lnTo>
                    <a:pt x="1307353" y="1323700"/>
                  </a:lnTo>
                  <a:lnTo>
                    <a:pt x="1307353" y="1342840"/>
                  </a:lnTo>
                  <a:lnTo>
                    <a:pt x="1315157" y="1350599"/>
                  </a:lnTo>
                  <a:lnTo>
                    <a:pt x="1334411" y="1350599"/>
                  </a:lnTo>
                  <a:lnTo>
                    <a:pt x="1342216" y="1342840"/>
                  </a:lnTo>
                  <a:lnTo>
                    <a:pt x="1342216" y="1323700"/>
                  </a:lnTo>
                  <a:lnTo>
                    <a:pt x="1334411" y="1315940"/>
                  </a:lnTo>
                  <a:close/>
                </a:path>
                <a:path w="6176645" h="1778635">
                  <a:moveTo>
                    <a:pt x="3315778" y="1310165"/>
                  </a:moveTo>
                  <a:lnTo>
                    <a:pt x="3296523" y="1310165"/>
                  </a:lnTo>
                  <a:lnTo>
                    <a:pt x="3288719" y="1317923"/>
                  </a:lnTo>
                  <a:lnTo>
                    <a:pt x="3288719" y="1337064"/>
                  </a:lnTo>
                  <a:lnTo>
                    <a:pt x="3296523" y="1344823"/>
                  </a:lnTo>
                  <a:lnTo>
                    <a:pt x="3315778" y="1344823"/>
                  </a:lnTo>
                  <a:lnTo>
                    <a:pt x="3323582" y="1337064"/>
                  </a:lnTo>
                  <a:lnTo>
                    <a:pt x="3323582" y="1317923"/>
                  </a:lnTo>
                  <a:lnTo>
                    <a:pt x="3315778" y="1310165"/>
                  </a:lnTo>
                  <a:close/>
                </a:path>
                <a:path w="6176645" h="1778635">
                  <a:moveTo>
                    <a:pt x="1119423" y="1310165"/>
                  </a:moveTo>
                  <a:lnTo>
                    <a:pt x="1100170" y="1310165"/>
                  </a:lnTo>
                  <a:lnTo>
                    <a:pt x="1092366" y="1317923"/>
                  </a:lnTo>
                  <a:lnTo>
                    <a:pt x="1092366" y="1337064"/>
                  </a:lnTo>
                  <a:lnTo>
                    <a:pt x="1100170" y="1344823"/>
                  </a:lnTo>
                  <a:lnTo>
                    <a:pt x="1119423" y="1344823"/>
                  </a:lnTo>
                  <a:lnTo>
                    <a:pt x="1127229" y="1337064"/>
                  </a:lnTo>
                  <a:lnTo>
                    <a:pt x="1127229" y="1317923"/>
                  </a:lnTo>
                  <a:lnTo>
                    <a:pt x="1119423" y="1310165"/>
                  </a:lnTo>
                  <a:close/>
                </a:path>
                <a:path w="6176645" h="1778635">
                  <a:moveTo>
                    <a:pt x="3536575" y="1304389"/>
                  </a:moveTo>
                  <a:lnTo>
                    <a:pt x="3517320" y="1304389"/>
                  </a:lnTo>
                  <a:lnTo>
                    <a:pt x="3509516" y="1312147"/>
                  </a:lnTo>
                  <a:lnTo>
                    <a:pt x="3509516" y="1331288"/>
                  </a:lnTo>
                  <a:lnTo>
                    <a:pt x="3517320" y="1339047"/>
                  </a:lnTo>
                  <a:lnTo>
                    <a:pt x="3536575" y="1339047"/>
                  </a:lnTo>
                  <a:lnTo>
                    <a:pt x="3544379" y="1331288"/>
                  </a:lnTo>
                  <a:lnTo>
                    <a:pt x="3544379" y="1312147"/>
                  </a:lnTo>
                  <a:lnTo>
                    <a:pt x="3536575" y="1304389"/>
                  </a:lnTo>
                  <a:close/>
                </a:path>
                <a:path w="6176645" h="1778635">
                  <a:moveTo>
                    <a:pt x="1892216" y="1304389"/>
                  </a:moveTo>
                  <a:lnTo>
                    <a:pt x="1872961" y="1304389"/>
                  </a:lnTo>
                  <a:lnTo>
                    <a:pt x="1865157" y="1312147"/>
                  </a:lnTo>
                  <a:lnTo>
                    <a:pt x="1865157" y="1331288"/>
                  </a:lnTo>
                  <a:lnTo>
                    <a:pt x="1872961" y="1339047"/>
                  </a:lnTo>
                  <a:lnTo>
                    <a:pt x="1892216" y="1339047"/>
                  </a:lnTo>
                  <a:lnTo>
                    <a:pt x="1900020" y="1331288"/>
                  </a:lnTo>
                  <a:lnTo>
                    <a:pt x="1900020" y="1312147"/>
                  </a:lnTo>
                  <a:lnTo>
                    <a:pt x="1892216" y="1304389"/>
                  </a:lnTo>
                  <a:close/>
                </a:path>
                <a:path w="6176645" h="1778635">
                  <a:moveTo>
                    <a:pt x="1613314" y="1298613"/>
                  </a:moveTo>
                  <a:lnTo>
                    <a:pt x="1594059" y="1298613"/>
                  </a:lnTo>
                  <a:lnTo>
                    <a:pt x="1586255" y="1306371"/>
                  </a:lnTo>
                  <a:lnTo>
                    <a:pt x="1586255" y="1325512"/>
                  </a:lnTo>
                  <a:lnTo>
                    <a:pt x="1594059" y="1333271"/>
                  </a:lnTo>
                  <a:lnTo>
                    <a:pt x="1613314" y="1333271"/>
                  </a:lnTo>
                  <a:lnTo>
                    <a:pt x="1621118" y="1325512"/>
                  </a:lnTo>
                  <a:lnTo>
                    <a:pt x="1621118" y="1306371"/>
                  </a:lnTo>
                  <a:lnTo>
                    <a:pt x="1613314" y="1298613"/>
                  </a:lnTo>
                  <a:close/>
                </a:path>
                <a:path w="6176645" h="1778635">
                  <a:moveTo>
                    <a:pt x="3809667" y="1292837"/>
                  </a:moveTo>
                  <a:lnTo>
                    <a:pt x="3790414" y="1292837"/>
                  </a:lnTo>
                  <a:lnTo>
                    <a:pt x="3782609" y="1300595"/>
                  </a:lnTo>
                  <a:lnTo>
                    <a:pt x="3782609" y="1319735"/>
                  </a:lnTo>
                  <a:lnTo>
                    <a:pt x="3790414" y="1327494"/>
                  </a:lnTo>
                  <a:lnTo>
                    <a:pt x="3809667" y="1327494"/>
                  </a:lnTo>
                  <a:lnTo>
                    <a:pt x="3817472" y="1319735"/>
                  </a:lnTo>
                  <a:lnTo>
                    <a:pt x="3817472" y="1300595"/>
                  </a:lnTo>
                  <a:lnTo>
                    <a:pt x="3809667" y="1292837"/>
                  </a:lnTo>
                  <a:close/>
                </a:path>
                <a:path w="6176645" h="1778635">
                  <a:moveTo>
                    <a:pt x="2996203" y="1292837"/>
                  </a:moveTo>
                  <a:lnTo>
                    <a:pt x="2976949" y="1292837"/>
                  </a:lnTo>
                  <a:lnTo>
                    <a:pt x="2969144" y="1300595"/>
                  </a:lnTo>
                  <a:lnTo>
                    <a:pt x="2969144" y="1319735"/>
                  </a:lnTo>
                  <a:lnTo>
                    <a:pt x="2976949" y="1327494"/>
                  </a:lnTo>
                  <a:lnTo>
                    <a:pt x="2996203" y="1327494"/>
                  </a:lnTo>
                  <a:lnTo>
                    <a:pt x="3004007" y="1319735"/>
                  </a:lnTo>
                  <a:lnTo>
                    <a:pt x="3004007" y="1300595"/>
                  </a:lnTo>
                  <a:lnTo>
                    <a:pt x="2996203" y="1292837"/>
                  </a:lnTo>
                  <a:close/>
                </a:path>
                <a:path w="6176645" h="1778635">
                  <a:moveTo>
                    <a:pt x="834711" y="1292837"/>
                  </a:moveTo>
                  <a:lnTo>
                    <a:pt x="815456" y="1292837"/>
                  </a:lnTo>
                  <a:lnTo>
                    <a:pt x="807652" y="1300595"/>
                  </a:lnTo>
                  <a:lnTo>
                    <a:pt x="807652" y="1319735"/>
                  </a:lnTo>
                  <a:lnTo>
                    <a:pt x="815456" y="1327494"/>
                  </a:lnTo>
                  <a:lnTo>
                    <a:pt x="834711" y="1327494"/>
                  </a:lnTo>
                  <a:lnTo>
                    <a:pt x="842515" y="1319735"/>
                  </a:lnTo>
                  <a:lnTo>
                    <a:pt x="842515" y="1300595"/>
                  </a:lnTo>
                  <a:lnTo>
                    <a:pt x="834711" y="1292837"/>
                  </a:lnTo>
                  <a:close/>
                </a:path>
                <a:path w="6176645" h="1778635">
                  <a:moveTo>
                    <a:pt x="4152484" y="1275507"/>
                  </a:moveTo>
                  <a:lnTo>
                    <a:pt x="4133231" y="1275507"/>
                  </a:lnTo>
                  <a:lnTo>
                    <a:pt x="4125426" y="1283266"/>
                  </a:lnTo>
                  <a:lnTo>
                    <a:pt x="4125426" y="1302406"/>
                  </a:lnTo>
                  <a:lnTo>
                    <a:pt x="4133231" y="1310165"/>
                  </a:lnTo>
                  <a:lnTo>
                    <a:pt x="4152484" y="1310165"/>
                  </a:lnTo>
                  <a:lnTo>
                    <a:pt x="4160290" y="1302406"/>
                  </a:lnTo>
                  <a:lnTo>
                    <a:pt x="4160290" y="1283266"/>
                  </a:lnTo>
                  <a:lnTo>
                    <a:pt x="4152484" y="1275507"/>
                  </a:lnTo>
                  <a:close/>
                </a:path>
                <a:path w="6176645" h="1778635">
                  <a:moveTo>
                    <a:pt x="3699268" y="1275507"/>
                  </a:moveTo>
                  <a:lnTo>
                    <a:pt x="3680014" y="1275507"/>
                  </a:lnTo>
                  <a:lnTo>
                    <a:pt x="3672210" y="1283266"/>
                  </a:lnTo>
                  <a:lnTo>
                    <a:pt x="3672210" y="1302406"/>
                  </a:lnTo>
                  <a:lnTo>
                    <a:pt x="3680014" y="1310165"/>
                  </a:lnTo>
                  <a:lnTo>
                    <a:pt x="3699268" y="1310165"/>
                  </a:lnTo>
                  <a:lnTo>
                    <a:pt x="3707072" y="1302406"/>
                  </a:lnTo>
                  <a:lnTo>
                    <a:pt x="3707072" y="1283266"/>
                  </a:lnTo>
                  <a:lnTo>
                    <a:pt x="3699268" y="1275507"/>
                  </a:lnTo>
                  <a:close/>
                </a:path>
                <a:path w="6176645" h="1778635">
                  <a:moveTo>
                    <a:pt x="2891614" y="1275507"/>
                  </a:moveTo>
                  <a:lnTo>
                    <a:pt x="2872359" y="1275507"/>
                  </a:lnTo>
                  <a:lnTo>
                    <a:pt x="2864556" y="1283266"/>
                  </a:lnTo>
                  <a:lnTo>
                    <a:pt x="2864556" y="1302406"/>
                  </a:lnTo>
                  <a:lnTo>
                    <a:pt x="2872359" y="1310165"/>
                  </a:lnTo>
                  <a:lnTo>
                    <a:pt x="2891614" y="1310165"/>
                  </a:lnTo>
                  <a:lnTo>
                    <a:pt x="2899418" y="1302406"/>
                  </a:lnTo>
                  <a:lnTo>
                    <a:pt x="2899418" y="1283266"/>
                  </a:lnTo>
                  <a:lnTo>
                    <a:pt x="2891614" y="1275507"/>
                  </a:lnTo>
                  <a:close/>
                </a:path>
                <a:path w="6176645" h="1778635">
                  <a:moveTo>
                    <a:pt x="584862" y="1275507"/>
                  </a:moveTo>
                  <a:lnTo>
                    <a:pt x="565608" y="1275507"/>
                  </a:lnTo>
                  <a:lnTo>
                    <a:pt x="557804" y="1283266"/>
                  </a:lnTo>
                  <a:lnTo>
                    <a:pt x="557804" y="1302406"/>
                  </a:lnTo>
                  <a:lnTo>
                    <a:pt x="565608" y="1310165"/>
                  </a:lnTo>
                  <a:lnTo>
                    <a:pt x="584862" y="1310165"/>
                  </a:lnTo>
                  <a:lnTo>
                    <a:pt x="592667" y="1302406"/>
                  </a:lnTo>
                  <a:lnTo>
                    <a:pt x="592667" y="1283266"/>
                  </a:lnTo>
                  <a:lnTo>
                    <a:pt x="584862" y="1275507"/>
                  </a:lnTo>
                  <a:close/>
                </a:path>
                <a:path w="6176645" h="1778635">
                  <a:moveTo>
                    <a:pt x="4687046" y="1263956"/>
                  </a:moveTo>
                  <a:lnTo>
                    <a:pt x="4667792" y="1263956"/>
                  </a:lnTo>
                  <a:lnTo>
                    <a:pt x="4659988" y="1271714"/>
                  </a:lnTo>
                  <a:lnTo>
                    <a:pt x="4659988" y="1290854"/>
                  </a:lnTo>
                  <a:lnTo>
                    <a:pt x="4667792" y="1298613"/>
                  </a:lnTo>
                  <a:lnTo>
                    <a:pt x="4687046" y="1298613"/>
                  </a:lnTo>
                  <a:lnTo>
                    <a:pt x="4694850" y="1290854"/>
                  </a:lnTo>
                  <a:lnTo>
                    <a:pt x="4694850" y="1271714"/>
                  </a:lnTo>
                  <a:lnTo>
                    <a:pt x="4687046" y="1263956"/>
                  </a:lnTo>
                  <a:close/>
                </a:path>
                <a:path w="6176645" h="1778635">
                  <a:moveTo>
                    <a:pt x="4826497" y="1258180"/>
                  </a:moveTo>
                  <a:lnTo>
                    <a:pt x="4807244" y="1258180"/>
                  </a:lnTo>
                  <a:lnTo>
                    <a:pt x="4799439" y="1265938"/>
                  </a:lnTo>
                  <a:lnTo>
                    <a:pt x="4799439" y="1285078"/>
                  </a:lnTo>
                  <a:lnTo>
                    <a:pt x="4807244" y="1292837"/>
                  </a:lnTo>
                  <a:lnTo>
                    <a:pt x="4826497" y="1292837"/>
                  </a:lnTo>
                  <a:lnTo>
                    <a:pt x="4834301" y="1285078"/>
                  </a:lnTo>
                  <a:lnTo>
                    <a:pt x="4834301" y="1265938"/>
                  </a:lnTo>
                  <a:lnTo>
                    <a:pt x="4826497" y="1258180"/>
                  </a:lnTo>
                  <a:close/>
                </a:path>
                <a:path w="6176645" h="1778635">
                  <a:moveTo>
                    <a:pt x="2787026" y="1252404"/>
                  </a:moveTo>
                  <a:lnTo>
                    <a:pt x="2767771" y="1252404"/>
                  </a:lnTo>
                  <a:lnTo>
                    <a:pt x="2759967" y="1260161"/>
                  </a:lnTo>
                  <a:lnTo>
                    <a:pt x="2759967" y="1279302"/>
                  </a:lnTo>
                  <a:lnTo>
                    <a:pt x="2767771" y="1287061"/>
                  </a:lnTo>
                  <a:lnTo>
                    <a:pt x="2787026" y="1287061"/>
                  </a:lnTo>
                  <a:lnTo>
                    <a:pt x="2794830" y="1279302"/>
                  </a:lnTo>
                  <a:lnTo>
                    <a:pt x="2794830" y="1260161"/>
                  </a:lnTo>
                  <a:lnTo>
                    <a:pt x="2787026" y="1252404"/>
                  </a:lnTo>
                  <a:close/>
                </a:path>
                <a:path w="6176645" h="1778635">
                  <a:moveTo>
                    <a:pt x="2043287" y="1252404"/>
                  </a:moveTo>
                  <a:lnTo>
                    <a:pt x="2024034" y="1252404"/>
                  </a:lnTo>
                  <a:lnTo>
                    <a:pt x="2016229" y="1260161"/>
                  </a:lnTo>
                  <a:lnTo>
                    <a:pt x="2016229" y="1279302"/>
                  </a:lnTo>
                  <a:lnTo>
                    <a:pt x="2024034" y="1287061"/>
                  </a:lnTo>
                  <a:lnTo>
                    <a:pt x="2043287" y="1287061"/>
                  </a:lnTo>
                  <a:lnTo>
                    <a:pt x="2051091" y="1279302"/>
                  </a:lnTo>
                  <a:lnTo>
                    <a:pt x="2051091" y="1260161"/>
                  </a:lnTo>
                  <a:lnTo>
                    <a:pt x="2043287" y="1252404"/>
                  </a:lnTo>
                  <a:close/>
                </a:path>
                <a:path w="6176645" h="1778635">
                  <a:moveTo>
                    <a:pt x="1241444" y="1252404"/>
                  </a:moveTo>
                  <a:lnTo>
                    <a:pt x="1222189" y="1252404"/>
                  </a:lnTo>
                  <a:lnTo>
                    <a:pt x="1214385" y="1260161"/>
                  </a:lnTo>
                  <a:lnTo>
                    <a:pt x="1214385" y="1279302"/>
                  </a:lnTo>
                  <a:lnTo>
                    <a:pt x="1222189" y="1287061"/>
                  </a:lnTo>
                  <a:lnTo>
                    <a:pt x="1241444" y="1287061"/>
                  </a:lnTo>
                  <a:lnTo>
                    <a:pt x="1249248" y="1279302"/>
                  </a:lnTo>
                  <a:lnTo>
                    <a:pt x="1249248" y="1260161"/>
                  </a:lnTo>
                  <a:lnTo>
                    <a:pt x="1241444" y="1252404"/>
                  </a:lnTo>
                  <a:close/>
                </a:path>
                <a:path w="6176645" h="1778635">
                  <a:moveTo>
                    <a:pt x="1009025" y="1252404"/>
                  </a:moveTo>
                  <a:lnTo>
                    <a:pt x="989770" y="1252404"/>
                  </a:lnTo>
                  <a:lnTo>
                    <a:pt x="981966" y="1260161"/>
                  </a:lnTo>
                  <a:lnTo>
                    <a:pt x="981966" y="1279302"/>
                  </a:lnTo>
                  <a:lnTo>
                    <a:pt x="989770" y="1287061"/>
                  </a:lnTo>
                  <a:lnTo>
                    <a:pt x="1009025" y="1287061"/>
                  </a:lnTo>
                  <a:lnTo>
                    <a:pt x="1016829" y="1279302"/>
                  </a:lnTo>
                  <a:lnTo>
                    <a:pt x="1016829" y="1260161"/>
                  </a:lnTo>
                  <a:lnTo>
                    <a:pt x="1009025" y="1252404"/>
                  </a:lnTo>
                  <a:close/>
                </a:path>
                <a:path w="6176645" h="1778635">
                  <a:moveTo>
                    <a:pt x="4408145" y="1246626"/>
                  </a:moveTo>
                  <a:lnTo>
                    <a:pt x="4388890" y="1246626"/>
                  </a:lnTo>
                  <a:lnTo>
                    <a:pt x="4381085" y="1254385"/>
                  </a:lnTo>
                  <a:lnTo>
                    <a:pt x="4381085" y="1273526"/>
                  </a:lnTo>
                  <a:lnTo>
                    <a:pt x="4388890" y="1281285"/>
                  </a:lnTo>
                  <a:lnTo>
                    <a:pt x="4408145" y="1281285"/>
                  </a:lnTo>
                  <a:lnTo>
                    <a:pt x="4415950" y="1273526"/>
                  </a:lnTo>
                  <a:lnTo>
                    <a:pt x="4415950" y="1254385"/>
                  </a:lnTo>
                  <a:lnTo>
                    <a:pt x="4408145" y="1246626"/>
                  </a:lnTo>
                  <a:close/>
                </a:path>
                <a:path w="6176645" h="1778635">
                  <a:moveTo>
                    <a:pt x="3414556" y="1240850"/>
                  </a:moveTo>
                  <a:lnTo>
                    <a:pt x="3395301" y="1240850"/>
                  </a:lnTo>
                  <a:lnTo>
                    <a:pt x="3387498" y="1248609"/>
                  </a:lnTo>
                  <a:lnTo>
                    <a:pt x="3387498" y="1267750"/>
                  </a:lnTo>
                  <a:lnTo>
                    <a:pt x="3395301" y="1275509"/>
                  </a:lnTo>
                  <a:lnTo>
                    <a:pt x="3414556" y="1275509"/>
                  </a:lnTo>
                  <a:lnTo>
                    <a:pt x="3422361" y="1267750"/>
                  </a:lnTo>
                  <a:lnTo>
                    <a:pt x="3422361" y="1248609"/>
                  </a:lnTo>
                  <a:lnTo>
                    <a:pt x="3414556" y="1240850"/>
                  </a:lnTo>
                  <a:close/>
                </a:path>
                <a:path w="6176645" h="1778635">
                  <a:moveTo>
                    <a:pt x="3147274" y="1240850"/>
                  </a:moveTo>
                  <a:lnTo>
                    <a:pt x="3128020" y="1240850"/>
                  </a:lnTo>
                  <a:lnTo>
                    <a:pt x="3120216" y="1248609"/>
                  </a:lnTo>
                  <a:lnTo>
                    <a:pt x="3120216" y="1267750"/>
                  </a:lnTo>
                  <a:lnTo>
                    <a:pt x="3128020" y="1275509"/>
                  </a:lnTo>
                  <a:lnTo>
                    <a:pt x="3147274" y="1275509"/>
                  </a:lnTo>
                  <a:lnTo>
                    <a:pt x="3155078" y="1267750"/>
                  </a:lnTo>
                  <a:lnTo>
                    <a:pt x="3155078" y="1248609"/>
                  </a:lnTo>
                  <a:lnTo>
                    <a:pt x="3147274" y="1240850"/>
                  </a:lnTo>
                  <a:close/>
                </a:path>
                <a:path w="6176645" h="1778635">
                  <a:moveTo>
                    <a:pt x="741744" y="1240850"/>
                  </a:moveTo>
                  <a:lnTo>
                    <a:pt x="722490" y="1240850"/>
                  </a:lnTo>
                  <a:lnTo>
                    <a:pt x="714686" y="1248609"/>
                  </a:lnTo>
                  <a:lnTo>
                    <a:pt x="714686" y="1267750"/>
                  </a:lnTo>
                  <a:lnTo>
                    <a:pt x="722490" y="1275509"/>
                  </a:lnTo>
                  <a:lnTo>
                    <a:pt x="741744" y="1275509"/>
                  </a:lnTo>
                  <a:lnTo>
                    <a:pt x="749548" y="1267750"/>
                  </a:lnTo>
                  <a:lnTo>
                    <a:pt x="749548" y="1248609"/>
                  </a:lnTo>
                  <a:lnTo>
                    <a:pt x="741744" y="1240850"/>
                  </a:lnTo>
                  <a:close/>
                </a:path>
                <a:path w="6176645" h="1778635">
                  <a:moveTo>
                    <a:pt x="4291935" y="1235073"/>
                  </a:moveTo>
                  <a:lnTo>
                    <a:pt x="4272681" y="1235073"/>
                  </a:lnTo>
                  <a:lnTo>
                    <a:pt x="4264877" y="1242833"/>
                  </a:lnTo>
                  <a:lnTo>
                    <a:pt x="4264877" y="1261973"/>
                  </a:lnTo>
                  <a:lnTo>
                    <a:pt x="4272681" y="1269732"/>
                  </a:lnTo>
                  <a:lnTo>
                    <a:pt x="4291935" y="1269732"/>
                  </a:lnTo>
                  <a:lnTo>
                    <a:pt x="4299739" y="1261973"/>
                  </a:lnTo>
                  <a:lnTo>
                    <a:pt x="4299739" y="1242833"/>
                  </a:lnTo>
                  <a:lnTo>
                    <a:pt x="4291935" y="1235073"/>
                  </a:lnTo>
                  <a:close/>
                </a:path>
                <a:path w="6176645" h="1778635">
                  <a:moveTo>
                    <a:pt x="2682438" y="1229297"/>
                  </a:moveTo>
                  <a:lnTo>
                    <a:pt x="2663182" y="1229297"/>
                  </a:lnTo>
                  <a:lnTo>
                    <a:pt x="2655379" y="1237056"/>
                  </a:lnTo>
                  <a:lnTo>
                    <a:pt x="2655379" y="1256197"/>
                  </a:lnTo>
                  <a:lnTo>
                    <a:pt x="2663182" y="1263956"/>
                  </a:lnTo>
                  <a:lnTo>
                    <a:pt x="2682438" y="1263956"/>
                  </a:lnTo>
                  <a:lnTo>
                    <a:pt x="2690242" y="1256197"/>
                  </a:lnTo>
                  <a:lnTo>
                    <a:pt x="2690242" y="1237056"/>
                  </a:lnTo>
                  <a:lnTo>
                    <a:pt x="2682438" y="1229297"/>
                  </a:lnTo>
                  <a:close/>
                </a:path>
                <a:path w="6176645" h="1778635">
                  <a:moveTo>
                    <a:pt x="2153686" y="1223521"/>
                  </a:moveTo>
                  <a:lnTo>
                    <a:pt x="2134431" y="1223521"/>
                  </a:lnTo>
                  <a:lnTo>
                    <a:pt x="2126627" y="1231280"/>
                  </a:lnTo>
                  <a:lnTo>
                    <a:pt x="2126627" y="1250421"/>
                  </a:lnTo>
                  <a:lnTo>
                    <a:pt x="2134431" y="1258180"/>
                  </a:lnTo>
                  <a:lnTo>
                    <a:pt x="2153686" y="1258180"/>
                  </a:lnTo>
                  <a:lnTo>
                    <a:pt x="2161490" y="1250421"/>
                  </a:lnTo>
                  <a:lnTo>
                    <a:pt x="2161490" y="1231280"/>
                  </a:lnTo>
                  <a:lnTo>
                    <a:pt x="2153686" y="1223521"/>
                  </a:lnTo>
                  <a:close/>
                </a:path>
                <a:path w="6176645" h="1778635">
                  <a:moveTo>
                    <a:pt x="1822489" y="1223521"/>
                  </a:moveTo>
                  <a:lnTo>
                    <a:pt x="1803236" y="1223521"/>
                  </a:lnTo>
                  <a:lnTo>
                    <a:pt x="1795430" y="1231280"/>
                  </a:lnTo>
                  <a:lnTo>
                    <a:pt x="1795430" y="1250421"/>
                  </a:lnTo>
                  <a:lnTo>
                    <a:pt x="1803236" y="1258180"/>
                  </a:lnTo>
                  <a:lnTo>
                    <a:pt x="1822489" y="1258180"/>
                  </a:lnTo>
                  <a:lnTo>
                    <a:pt x="1830293" y="1250421"/>
                  </a:lnTo>
                  <a:lnTo>
                    <a:pt x="1830293" y="1231280"/>
                  </a:lnTo>
                  <a:lnTo>
                    <a:pt x="1822489" y="1223521"/>
                  </a:lnTo>
                  <a:close/>
                </a:path>
                <a:path w="6176645" h="1778635">
                  <a:moveTo>
                    <a:pt x="3275105" y="1217745"/>
                  </a:moveTo>
                  <a:lnTo>
                    <a:pt x="3255849" y="1217745"/>
                  </a:lnTo>
                  <a:lnTo>
                    <a:pt x="3248045" y="1225504"/>
                  </a:lnTo>
                  <a:lnTo>
                    <a:pt x="3248045" y="1244645"/>
                  </a:lnTo>
                  <a:lnTo>
                    <a:pt x="3255849" y="1252404"/>
                  </a:lnTo>
                  <a:lnTo>
                    <a:pt x="3275105" y="1252404"/>
                  </a:lnTo>
                  <a:lnTo>
                    <a:pt x="3282909" y="1244645"/>
                  </a:lnTo>
                  <a:lnTo>
                    <a:pt x="3282909" y="1225504"/>
                  </a:lnTo>
                  <a:lnTo>
                    <a:pt x="3275105" y="1217745"/>
                  </a:lnTo>
                  <a:close/>
                </a:path>
                <a:path w="6176645" h="1778635">
                  <a:moveTo>
                    <a:pt x="2566229" y="1217745"/>
                  </a:moveTo>
                  <a:lnTo>
                    <a:pt x="2546974" y="1217745"/>
                  </a:lnTo>
                  <a:lnTo>
                    <a:pt x="2539170" y="1225504"/>
                  </a:lnTo>
                  <a:lnTo>
                    <a:pt x="2539170" y="1244645"/>
                  </a:lnTo>
                  <a:lnTo>
                    <a:pt x="2546974" y="1252404"/>
                  </a:lnTo>
                  <a:lnTo>
                    <a:pt x="2566229" y="1252404"/>
                  </a:lnTo>
                  <a:lnTo>
                    <a:pt x="2574033" y="1244645"/>
                  </a:lnTo>
                  <a:lnTo>
                    <a:pt x="2574033" y="1225504"/>
                  </a:lnTo>
                  <a:lnTo>
                    <a:pt x="2566229" y="1217745"/>
                  </a:lnTo>
                  <a:close/>
                </a:path>
                <a:path w="6176645" h="1778635">
                  <a:moveTo>
                    <a:pt x="1706280" y="1217745"/>
                  </a:moveTo>
                  <a:lnTo>
                    <a:pt x="1687027" y="1217745"/>
                  </a:lnTo>
                  <a:lnTo>
                    <a:pt x="1679223" y="1225504"/>
                  </a:lnTo>
                  <a:lnTo>
                    <a:pt x="1679223" y="1244645"/>
                  </a:lnTo>
                  <a:lnTo>
                    <a:pt x="1687027" y="1252404"/>
                  </a:lnTo>
                  <a:lnTo>
                    <a:pt x="1706280" y="1252404"/>
                  </a:lnTo>
                  <a:lnTo>
                    <a:pt x="1714085" y="1244645"/>
                  </a:lnTo>
                  <a:lnTo>
                    <a:pt x="1714085" y="1225504"/>
                  </a:lnTo>
                  <a:lnTo>
                    <a:pt x="1706280" y="1217745"/>
                  </a:lnTo>
                  <a:close/>
                </a:path>
                <a:path w="6176645" h="1778635">
                  <a:moveTo>
                    <a:pt x="4594080" y="1211969"/>
                  </a:moveTo>
                  <a:lnTo>
                    <a:pt x="4574825" y="1211969"/>
                  </a:lnTo>
                  <a:lnTo>
                    <a:pt x="4567021" y="1219728"/>
                  </a:lnTo>
                  <a:lnTo>
                    <a:pt x="4567021" y="1238868"/>
                  </a:lnTo>
                  <a:lnTo>
                    <a:pt x="4574825" y="1246626"/>
                  </a:lnTo>
                  <a:lnTo>
                    <a:pt x="4594080" y="1246626"/>
                  </a:lnTo>
                  <a:lnTo>
                    <a:pt x="4601884" y="1238868"/>
                  </a:lnTo>
                  <a:lnTo>
                    <a:pt x="4601884" y="1219728"/>
                  </a:lnTo>
                  <a:lnTo>
                    <a:pt x="4594080" y="1211969"/>
                  </a:lnTo>
                  <a:close/>
                </a:path>
                <a:path w="6176645" h="1778635">
                  <a:moveTo>
                    <a:pt x="3978170" y="1211969"/>
                  </a:moveTo>
                  <a:lnTo>
                    <a:pt x="3958917" y="1211969"/>
                  </a:lnTo>
                  <a:lnTo>
                    <a:pt x="3951112" y="1219728"/>
                  </a:lnTo>
                  <a:lnTo>
                    <a:pt x="3951112" y="1238868"/>
                  </a:lnTo>
                  <a:lnTo>
                    <a:pt x="3958917" y="1246626"/>
                  </a:lnTo>
                  <a:lnTo>
                    <a:pt x="3978170" y="1246626"/>
                  </a:lnTo>
                  <a:lnTo>
                    <a:pt x="3985976" y="1238868"/>
                  </a:lnTo>
                  <a:lnTo>
                    <a:pt x="3985976" y="1219728"/>
                  </a:lnTo>
                  <a:lnTo>
                    <a:pt x="3978170" y="1211969"/>
                  </a:lnTo>
                  <a:close/>
                </a:path>
                <a:path w="6176645" h="1778635">
                  <a:moveTo>
                    <a:pt x="3612112" y="1211969"/>
                  </a:moveTo>
                  <a:lnTo>
                    <a:pt x="3592856" y="1211969"/>
                  </a:lnTo>
                  <a:lnTo>
                    <a:pt x="3585053" y="1219728"/>
                  </a:lnTo>
                  <a:lnTo>
                    <a:pt x="3585053" y="1238868"/>
                  </a:lnTo>
                  <a:lnTo>
                    <a:pt x="3592856" y="1246626"/>
                  </a:lnTo>
                  <a:lnTo>
                    <a:pt x="3612112" y="1246626"/>
                  </a:lnTo>
                  <a:lnTo>
                    <a:pt x="3619916" y="1238868"/>
                  </a:lnTo>
                  <a:lnTo>
                    <a:pt x="3619916" y="1219728"/>
                  </a:lnTo>
                  <a:lnTo>
                    <a:pt x="3612112" y="1211969"/>
                  </a:lnTo>
                  <a:close/>
                </a:path>
                <a:path w="6176645" h="1778635">
                  <a:moveTo>
                    <a:pt x="1369274" y="1211969"/>
                  </a:moveTo>
                  <a:lnTo>
                    <a:pt x="1350020" y="1211969"/>
                  </a:lnTo>
                  <a:lnTo>
                    <a:pt x="1342216" y="1219728"/>
                  </a:lnTo>
                  <a:lnTo>
                    <a:pt x="1342216" y="1238868"/>
                  </a:lnTo>
                  <a:lnTo>
                    <a:pt x="1350020" y="1246626"/>
                  </a:lnTo>
                  <a:lnTo>
                    <a:pt x="1369274" y="1246626"/>
                  </a:lnTo>
                  <a:lnTo>
                    <a:pt x="1377078" y="1238868"/>
                  </a:lnTo>
                  <a:lnTo>
                    <a:pt x="1377078" y="1219728"/>
                  </a:lnTo>
                  <a:lnTo>
                    <a:pt x="1369274" y="1211969"/>
                  </a:lnTo>
                  <a:close/>
                </a:path>
                <a:path w="6176645" h="1778635">
                  <a:moveTo>
                    <a:pt x="486083" y="1211969"/>
                  </a:moveTo>
                  <a:lnTo>
                    <a:pt x="466830" y="1211969"/>
                  </a:lnTo>
                  <a:lnTo>
                    <a:pt x="459024" y="1219728"/>
                  </a:lnTo>
                  <a:lnTo>
                    <a:pt x="459024" y="1238868"/>
                  </a:lnTo>
                  <a:lnTo>
                    <a:pt x="466830" y="1246626"/>
                  </a:lnTo>
                  <a:lnTo>
                    <a:pt x="486083" y="1246626"/>
                  </a:lnTo>
                  <a:lnTo>
                    <a:pt x="493887" y="1238868"/>
                  </a:lnTo>
                  <a:lnTo>
                    <a:pt x="493887" y="1219728"/>
                  </a:lnTo>
                  <a:lnTo>
                    <a:pt x="486083" y="1211969"/>
                  </a:lnTo>
                  <a:close/>
                </a:path>
                <a:path w="6176645" h="1778635">
                  <a:moveTo>
                    <a:pt x="4100189" y="1200417"/>
                  </a:moveTo>
                  <a:lnTo>
                    <a:pt x="4080936" y="1200417"/>
                  </a:lnTo>
                  <a:lnTo>
                    <a:pt x="4073131" y="1208176"/>
                  </a:lnTo>
                  <a:lnTo>
                    <a:pt x="4073131" y="1227316"/>
                  </a:lnTo>
                  <a:lnTo>
                    <a:pt x="4080936" y="1235075"/>
                  </a:lnTo>
                  <a:lnTo>
                    <a:pt x="4100189" y="1235075"/>
                  </a:lnTo>
                  <a:lnTo>
                    <a:pt x="4107995" y="1227316"/>
                  </a:lnTo>
                  <a:lnTo>
                    <a:pt x="4107995" y="1208176"/>
                  </a:lnTo>
                  <a:lnTo>
                    <a:pt x="4100189" y="1200417"/>
                  </a:lnTo>
                  <a:close/>
                </a:path>
                <a:path w="6176645" h="1778635">
                  <a:moveTo>
                    <a:pt x="2368673" y="1200417"/>
                  </a:moveTo>
                  <a:lnTo>
                    <a:pt x="2349418" y="1200417"/>
                  </a:lnTo>
                  <a:lnTo>
                    <a:pt x="2341614" y="1208176"/>
                  </a:lnTo>
                  <a:lnTo>
                    <a:pt x="2341614" y="1227316"/>
                  </a:lnTo>
                  <a:lnTo>
                    <a:pt x="2349418" y="1235075"/>
                  </a:lnTo>
                  <a:lnTo>
                    <a:pt x="2368673" y="1235075"/>
                  </a:lnTo>
                  <a:lnTo>
                    <a:pt x="2376477" y="1227316"/>
                  </a:lnTo>
                  <a:lnTo>
                    <a:pt x="2376477" y="1208176"/>
                  </a:lnTo>
                  <a:lnTo>
                    <a:pt x="2368673" y="1200417"/>
                  </a:lnTo>
                  <a:close/>
                </a:path>
                <a:path w="6176645" h="1778635">
                  <a:moveTo>
                    <a:pt x="2269895" y="1200417"/>
                  </a:moveTo>
                  <a:lnTo>
                    <a:pt x="2250641" y="1200417"/>
                  </a:lnTo>
                  <a:lnTo>
                    <a:pt x="2242837" y="1208176"/>
                  </a:lnTo>
                  <a:lnTo>
                    <a:pt x="2242837" y="1227316"/>
                  </a:lnTo>
                  <a:lnTo>
                    <a:pt x="2250641" y="1235075"/>
                  </a:lnTo>
                  <a:lnTo>
                    <a:pt x="2269895" y="1235075"/>
                  </a:lnTo>
                  <a:lnTo>
                    <a:pt x="2277700" y="1227316"/>
                  </a:lnTo>
                  <a:lnTo>
                    <a:pt x="2277700" y="1208176"/>
                  </a:lnTo>
                  <a:lnTo>
                    <a:pt x="2269895" y="1200417"/>
                  </a:lnTo>
                  <a:close/>
                </a:path>
                <a:path w="6176645" h="1778635">
                  <a:moveTo>
                    <a:pt x="1956131" y="1200417"/>
                  </a:moveTo>
                  <a:lnTo>
                    <a:pt x="1936877" y="1200417"/>
                  </a:lnTo>
                  <a:lnTo>
                    <a:pt x="1929072" y="1208176"/>
                  </a:lnTo>
                  <a:lnTo>
                    <a:pt x="1929072" y="1227316"/>
                  </a:lnTo>
                  <a:lnTo>
                    <a:pt x="1936877" y="1235075"/>
                  </a:lnTo>
                  <a:lnTo>
                    <a:pt x="1956131" y="1235075"/>
                  </a:lnTo>
                  <a:lnTo>
                    <a:pt x="1963935" y="1227316"/>
                  </a:lnTo>
                  <a:lnTo>
                    <a:pt x="1963935" y="1208176"/>
                  </a:lnTo>
                  <a:lnTo>
                    <a:pt x="1956131" y="1200417"/>
                  </a:lnTo>
                  <a:close/>
                </a:path>
                <a:path w="6176645" h="1778635">
                  <a:moveTo>
                    <a:pt x="1136855" y="1200417"/>
                  </a:moveTo>
                  <a:lnTo>
                    <a:pt x="1117601" y="1200417"/>
                  </a:lnTo>
                  <a:lnTo>
                    <a:pt x="1109797" y="1208176"/>
                  </a:lnTo>
                  <a:lnTo>
                    <a:pt x="1109797" y="1227316"/>
                  </a:lnTo>
                  <a:lnTo>
                    <a:pt x="1117601" y="1235075"/>
                  </a:lnTo>
                  <a:lnTo>
                    <a:pt x="1136855" y="1235075"/>
                  </a:lnTo>
                  <a:lnTo>
                    <a:pt x="1144659" y="1227316"/>
                  </a:lnTo>
                  <a:lnTo>
                    <a:pt x="1144659" y="1208176"/>
                  </a:lnTo>
                  <a:lnTo>
                    <a:pt x="1136855" y="1200417"/>
                  </a:lnTo>
                  <a:close/>
                </a:path>
                <a:path w="6176645" h="1778635">
                  <a:moveTo>
                    <a:pt x="3867772" y="1194642"/>
                  </a:moveTo>
                  <a:lnTo>
                    <a:pt x="3848517" y="1194642"/>
                  </a:lnTo>
                  <a:lnTo>
                    <a:pt x="3840713" y="1202399"/>
                  </a:lnTo>
                  <a:lnTo>
                    <a:pt x="3840713" y="1221540"/>
                  </a:lnTo>
                  <a:lnTo>
                    <a:pt x="3848517" y="1229299"/>
                  </a:lnTo>
                  <a:lnTo>
                    <a:pt x="3867772" y="1229299"/>
                  </a:lnTo>
                  <a:lnTo>
                    <a:pt x="3875576" y="1221540"/>
                  </a:lnTo>
                  <a:lnTo>
                    <a:pt x="3875576" y="1202399"/>
                  </a:lnTo>
                  <a:lnTo>
                    <a:pt x="3867772" y="1194642"/>
                  </a:lnTo>
                  <a:close/>
                </a:path>
                <a:path w="6176645" h="1778635">
                  <a:moveTo>
                    <a:pt x="1473861" y="1194642"/>
                  </a:moveTo>
                  <a:lnTo>
                    <a:pt x="1454608" y="1194642"/>
                  </a:lnTo>
                  <a:lnTo>
                    <a:pt x="1446804" y="1202399"/>
                  </a:lnTo>
                  <a:lnTo>
                    <a:pt x="1446804" y="1221540"/>
                  </a:lnTo>
                  <a:lnTo>
                    <a:pt x="1454608" y="1229299"/>
                  </a:lnTo>
                  <a:lnTo>
                    <a:pt x="1473861" y="1229299"/>
                  </a:lnTo>
                  <a:lnTo>
                    <a:pt x="1481667" y="1221540"/>
                  </a:lnTo>
                  <a:lnTo>
                    <a:pt x="1481667" y="1202399"/>
                  </a:lnTo>
                  <a:lnTo>
                    <a:pt x="1473861" y="1194642"/>
                  </a:lnTo>
                  <a:close/>
                </a:path>
                <a:path w="6176645" h="1778635">
                  <a:moveTo>
                    <a:pt x="2996203" y="1183088"/>
                  </a:moveTo>
                  <a:lnTo>
                    <a:pt x="2976949" y="1183088"/>
                  </a:lnTo>
                  <a:lnTo>
                    <a:pt x="2969144" y="1190847"/>
                  </a:lnTo>
                  <a:lnTo>
                    <a:pt x="2969144" y="1209987"/>
                  </a:lnTo>
                  <a:lnTo>
                    <a:pt x="2976949" y="1217745"/>
                  </a:lnTo>
                  <a:lnTo>
                    <a:pt x="2996203" y="1217745"/>
                  </a:lnTo>
                  <a:lnTo>
                    <a:pt x="3004007" y="1209987"/>
                  </a:lnTo>
                  <a:lnTo>
                    <a:pt x="3004007" y="1190847"/>
                  </a:lnTo>
                  <a:lnTo>
                    <a:pt x="2996203" y="1183088"/>
                  </a:lnTo>
                  <a:close/>
                </a:path>
                <a:path w="6176645" h="1778635">
                  <a:moveTo>
                    <a:pt x="875384" y="1183088"/>
                  </a:moveTo>
                  <a:lnTo>
                    <a:pt x="856131" y="1183088"/>
                  </a:lnTo>
                  <a:lnTo>
                    <a:pt x="848325" y="1190847"/>
                  </a:lnTo>
                  <a:lnTo>
                    <a:pt x="848325" y="1209987"/>
                  </a:lnTo>
                  <a:lnTo>
                    <a:pt x="856131" y="1217745"/>
                  </a:lnTo>
                  <a:lnTo>
                    <a:pt x="875384" y="1217745"/>
                  </a:lnTo>
                  <a:lnTo>
                    <a:pt x="883189" y="1209987"/>
                  </a:lnTo>
                  <a:lnTo>
                    <a:pt x="883189" y="1190847"/>
                  </a:lnTo>
                  <a:lnTo>
                    <a:pt x="875384" y="1183088"/>
                  </a:lnTo>
                  <a:close/>
                </a:path>
                <a:path w="6176645" h="1778635">
                  <a:moveTo>
                    <a:pt x="4483680" y="1177312"/>
                  </a:moveTo>
                  <a:lnTo>
                    <a:pt x="4464425" y="1177312"/>
                  </a:lnTo>
                  <a:lnTo>
                    <a:pt x="4456621" y="1185071"/>
                  </a:lnTo>
                  <a:lnTo>
                    <a:pt x="4456621" y="1204211"/>
                  </a:lnTo>
                  <a:lnTo>
                    <a:pt x="4464425" y="1211969"/>
                  </a:lnTo>
                  <a:lnTo>
                    <a:pt x="4483680" y="1211969"/>
                  </a:lnTo>
                  <a:lnTo>
                    <a:pt x="4491484" y="1204211"/>
                  </a:lnTo>
                  <a:lnTo>
                    <a:pt x="4491484" y="1185071"/>
                  </a:lnTo>
                  <a:lnTo>
                    <a:pt x="4483680" y="1177312"/>
                  </a:lnTo>
                  <a:close/>
                </a:path>
                <a:path w="6176645" h="1778635">
                  <a:moveTo>
                    <a:pt x="2473261" y="1177312"/>
                  </a:moveTo>
                  <a:lnTo>
                    <a:pt x="2454008" y="1177312"/>
                  </a:lnTo>
                  <a:lnTo>
                    <a:pt x="2446204" y="1185071"/>
                  </a:lnTo>
                  <a:lnTo>
                    <a:pt x="2446204" y="1204211"/>
                  </a:lnTo>
                  <a:lnTo>
                    <a:pt x="2454008" y="1211969"/>
                  </a:lnTo>
                  <a:lnTo>
                    <a:pt x="2473261" y="1211969"/>
                  </a:lnTo>
                  <a:lnTo>
                    <a:pt x="2481066" y="1204211"/>
                  </a:lnTo>
                  <a:lnTo>
                    <a:pt x="2481066" y="1185071"/>
                  </a:lnTo>
                  <a:lnTo>
                    <a:pt x="2473261" y="1177312"/>
                  </a:lnTo>
                  <a:close/>
                </a:path>
                <a:path w="6176645" h="1778635">
                  <a:moveTo>
                    <a:pt x="1584261" y="1177312"/>
                  </a:moveTo>
                  <a:lnTo>
                    <a:pt x="1565007" y="1177312"/>
                  </a:lnTo>
                  <a:lnTo>
                    <a:pt x="1557202" y="1185071"/>
                  </a:lnTo>
                  <a:lnTo>
                    <a:pt x="1557202" y="1204211"/>
                  </a:lnTo>
                  <a:lnTo>
                    <a:pt x="1565007" y="1211969"/>
                  </a:lnTo>
                  <a:lnTo>
                    <a:pt x="1584261" y="1211969"/>
                  </a:lnTo>
                  <a:lnTo>
                    <a:pt x="1592065" y="1204211"/>
                  </a:lnTo>
                  <a:lnTo>
                    <a:pt x="1592065" y="1185071"/>
                  </a:lnTo>
                  <a:lnTo>
                    <a:pt x="1584261" y="1177312"/>
                  </a:lnTo>
                  <a:close/>
                </a:path>
                <a:path w="6176645" h="1778635">
                  <a:moveTo>
                    <a:pt x="4896223" y="1165759"/>
                  </a:moveTo>
                  <a:lnTo>
                    <a:pt x="4876968" y="1165759"/>
                  </a:lnTo>
                  <a:lnTo>
                    <a:pt x="4869166" y="1173518"/>
                  </a:lnTo>
                  <a:lnTo>
                    <a:pt x="4869166" y="1192659"/>
                  </a:lnTo>
                  <a:lnTo>
                    <a:pt x="4876968" y="1200417"/>
                  </a:lnTo>
                  <a:lnTo>
                    <a:pt x="4896223" y="1200417"/>
                  </a:lnTo>
                  <a:lnTo>
                    <a:pt x="4904027" y="1192659"/>
                  </a:lnTo>
                  <a:lnTo>
                    <a:pt x="4904027" y="1173518"/>
                  </a:lnTo>
                  <a:lnTo>
                    <a:pt x="4896223" y="1165759"/>
                  </a:lnTo>
                  <a:close/>
                </a:path>
                <a:path w="6176645" h="1778635">
                  <a:moveTo>
                    <a:pt x="3728321" y="1159983"/>
                  </a:moveTo>
                  <a:lnTo>
                    <a:pt x="3709066" y="1159983"/>
                  </a:lnTo>
                  <a:lnTo>
                    <a:pt x="3701262" y="1167742"/>
                  </a:lnTo>
                  <a:lnTo>
                    <a:pt x="3701262" y="1186883"/>
                  </a:lnTo>
                  <a:lnTo>
                    <a:pt x="3709066" y="1194642"/>
                  </a:lnTo>
                  <a:lnTo>
                    <a:pt x="3728321" y="1194642"/>
                  </a:lnTo>
                  <a:lnTo>
                    <a:pt x="3736125" y="1186883"/>
                  </a:lnTo>
                  <a:lnTo>
                    <a:pt x="3736125" y="1167742"/>
                  </a:lnTo>
                  <a:lnTo>
                    <a:pt x="3728321" y="1159983"/>
                  </a:lnTo>
                  <a:close/>
                </a:path>
                <a:path w="6176645" h="1778635">
                  <a:moveTo>
                    <a:pt x="3495902" y="1159983"/>
                  </a:moveTo>
                  <a:lnTo>
                    <a:pt x="3476647" y="1159983"/>
                  </a:lnTo>
                  <a:lnTo>
                    <a:pt x="3468843" y="1167742"/>
                  </a:lnTo>
                  <a:lnTo>
                    <a:pt x="3468843" y="1186883"/>
                  </a:lnTo>
                  <a:lnTo>
                    <a:pt x="3476647" y="1194642"/>
                  </a:lnTo>
                  <a:lnTo>
                    <a:pt x="3495902" y="1194642"/>
                  </a:lnTo>
                  <a:lnTo>
                    <a:pt x="3503706" y="1186883"/>
                  </a:lnTo>
                  <a:lnTo>
                    <a:pt x="3503706" y="1167742"/>
                  </a:lnTo>
                  <a:lnTo>
                    <a:pt x="3495902" y="1159983"/>
                  </a:lnTo>
                  <a:close/>
                </a:path>
                <a:path w="6176645" h="1778635">
                  <a:moveTo>
                    <a:pt x="590673" y="1154207"/>
                  </a:moveTo>
                  <a:lnTo>
                    <a:pt x="571418" y="1154207"/>
                  </a:lnTo>
                  <a:lnTo>
                    <a:pt x="563614" y="1161966"/>
                  </a:lnTo>
                  <a:lnTo>
                    <a:pt x="563614" y="1181107"/>
                  </a:lnTo>
                  <a:lnTo>
                    <a:pt x="571418" y="1188866"/>
                  </a:lnTo>
                  <a:lnTo>
                    <a:pt x="590673" y="1188866"/>
                  </a:lnTo>
                  <a:lnTo>
                    <a:pt x="598477" y="1181107"/>
                  </a:lnTo>
                  <a:lnTo>
                    <a:pt x="598477" y="1161966"/>
                  </a:lnTo>
                  <a:lnTo>
                    <a:pt x="590673" y="1154207"/>
                  </a:lnTo>
                  <a:close/>
                </a:path>
                <a:path w="6176645" h="1778635">
                  <a:moveTo>
                    <a:pt x="2862562" y="1148430"/>
                  </a:moveTo>
                  <a:lnTo>
                    <a:pt x="2843307" y="1148430"/>
                  </a:lnTo>
                  <a:lnTo>
                    <a:pt x="2835504" y="1156188"/>
                  </a:lnTo>
                  <a:lnTo>
                    <a:pt x="2835504" y="1175330"/>
                  </a:lnTo>
                  <a:lnTo>
                    <a:pt x="2843307" y="1183088"/>
                  </a:lnTo>
                  <a:lnTo>
                    <a:pt x="2862562" y="1183088"/>
                  </a:lnTo>
                  <a:lnTo>
                    <a:pt x="2870367" y="1175330"/>
                  </a:lnTo>
                  <a:lnTo>
                    <a:pt x="2870367" y="1156188"/>
                  </a:lnTo>
                  <a:lnTo>
                    <a:pt x="2862562" y="1148430"/>
                  </a:lnTo>
                  <a:close/>
                </a:path>
                <a:path w="6176645" h="1778635">
                  <a:moveTo>
                    <a:pt x="985784" y="1148430"/>
                  </a:moveTo>
                  <a:lnTo>
                    <a:pt x="966529" y="1148430"/>
                  </a:lnTo>
                  <a:lnTo>
                    <a:pt x="958725" y="1156188"/>
                  </a:lnTo>
                  <a:lnTo>
                    <a:pt x="958725" y="1175330"/>
                  </a:lnTo>
                  <a:lnTo>
                    <a:pt x="966529" y="1183088"/>
                  </a:lnTo>
                  <a:lnTo>
                    <a:pt x="985784" y="1183088"/>
                  </a:lnTo>
                  <a:lnTo>
                    <a:pt x="993588" y="1175330"/>
                  </a:lnTo>
                  <a:lnTo>
                    <a:pt x="993588" y="1156188"/>
                  </a:lnTo>
                  <a:lnTo>
                    <a:pt x="985784" y="1148430"/>
                  </a:lnTo>
                  <a:close/>
                </a:path>
                <a:path w="6176645" h="1778635">
                  <a:moveTo>
                    <a:pt x="4780014" y="1142654"/>
                  </a:moveTo>
                  <a:lnTo>
                    <a:pt x="4760760" y="1142654"/>
                  </a:lnTo>
                  <a:lnTo>
                    <a:pt x="4752955" y="1150412"/>
                  </a:lnTo>
                  <a:lnTo>
                    <a:pt x="4752955" y="1169554"/>
                  </a:lnTo>
                  <a:lnTo>
                    <a:pt x="4760760" y="1177312"/>
                  </a:lnTo>
                  <a:lnTo>
                    <a:pt x="4780014" y="1177312"/>
                  </a:lnTo>
                  <a:lnTo>
                    <a:pt x="4787818" y="1169554"/>
                  </a:lnTo>
                  <a:lnTo>
                    <a:pt x="4787818" y="1150412"/>
                  </a:lnTo>
                  <a:lnTo>
                    <a:pt x="4780014" y="1142654"/>
                  </a:lnTo>
                  <a:close/>
                </a:path>
                <a:path w="6176645" h="1778635">
                  <a:moveTo>
                    <a:pt x="4228020" y="1142654"/>
                  </a:moveTo>
                  <a:lnTo>
                    <a:pt x="4208766" y="1142654"/>
                  </a:lnTo>
                  <a:lnTo>
                    <a:pt x="4200961" y="1150412"/>
                  </a:lnTo>
                  <a:lnTo>
                    <a:pt x="4200961" y="1169554"/>
                  </a:lnTo>
                  <a:lnTo>
                    <a:pt x="4208766" y="1177312"/>
                  </a:lnTo>
                  <a:lnTo>
                    <a:pt x="4228020" y="1177312"/>
                  </a:lnTo>
                  <a:lnTo>
                    <a:pt x="4235824" y="1169554"/>
                  </a:lnTo>
                  <a:lnTo>
                    <a:pt x="4235824" y="1150412"/>
                  </a:lnTo>
                  <a:lnTo>
                    <a:pt x="4228020" y="1142654"/>
                  </a:lnTo>
                  <a:close/>
                </a:path>
                <a:path w="6176645" h="1778635">
                  <a:moveTo>
                    <a:pt x="3124033" y="1142654"/>
                  </a:moveTo>
                  <a:lnTo>
                    <a:pt x="3104779" y="1142654"/>
                  </a:lnTo>
                  <a:lnTo>
                    <a:pt x="3096975" y="1150412"/>
                  </a:lnTo>
                  <a:lnTo>
                    <a:pt x="3096975" y="1169554"/>
                  </a:lnTo>
                  <a:lnTo>
                    <a:pt x="3104779" y="1177312"/>
                  </a:lnTo>
                  <a:lnTo>
                    <a:pt x="3124033" y="1177312"/>
                  </a:lnTo>
                  <a:lnTo>
                    <a:pt x="3131837" y="1169554"/>
                  </a:lnTo>
                  <a:lnTo>
                    <a:pt x="3131837" y="1150412"/>
                  </a:lnTo>
                  <a:lnTo>
                    <a:pt x="3124033" y="1142654"/>
                  </a:lnTo>
                  <a:close/>
                </a:path>
                <a:path w="6176645" h="1778635">
                  <a:moveTo>
                    <a:pt x="695260" y="1142654"/>
                  </a:moveTo>
                  <a:lnTo>
                    <a:pt x="676007" y="1142654"/>
                  </a:lnTo>
                  <a:lnTo>
                    <a:pt x="668201" y="1150412"/>
                  </a:lnTo>
                  <a:lnTo>
                    <a:pt x="668201" y="1169554"/>
                  </a:lnTo>
                  <a:lnTo>
                    <a:pt x="676007" y="1177312"/>
                  </a:lnTo>
                  <a:lnTo>
                    <a:pt x="695260" y="1177312"/>
                  </a:lnTo>
                  <a:lnTo>
                    <a:pt x="703064" y="1169554"/>
                  </a:lnTo>
                  <a:lnTo>
                    <a:pt x="703064" y="1150412"/>
                  </a:lnTo>
                  <a:lnTo>
                    <a:pt x="695260" y="1142654"/>
                  </a:lnTo>
                  <a:close/>
                </a:path>
                <a:path w="6176645" h="1778635">
                  <a:moveTo>
                    <a:pt x="4675426" y="1136878"/>
                  </a:moveTo>
                  <a:lnTo>
                    <a:pt x="4656173" y="1136878"/>
                  </a:lnTo>
                  <a:lnTo>
                    <a:pt x="4648367" y="1144635"/>
                  </a:lnTo>
                  <a:lnTo>
                    <a:pt x="4648367" y="1163778"/>
                  </a:lnTo>
                  <a:lnTo>
                    <a:pt x="4656173" y="1171536"/>
                  </a:lnTo>
                  <a:lnTo>
                    <a:pt x="4675426" y="1171536"/>
                  </a:lnTo>
                  <a:lnTo>
                    <a:pt x="4683230" y="1163778"/>
                  </a:lnTo>
                  <a:lnTo>
                    <a:pt x="4683230" y="1144635"/>
                  </a:lnTo>
                  <a:lnTo>
                    <a:pt x="4675426" y="1136878"/>
                  </a:lnTo>
                  <a:close/>
                </a:path>
                <a:path w="6176645" h="1778635">
                  <a:moveTo>
                    <a:pt x="1247254" y="1125326"/>
                  </a:moveTo>
                  <a:lnTo>
                    <a:pt x="1228001" y="1125326"/>
                  </a:lnTo>
                  <a:lnTo>
                    <a:pt x="1220195" y="1133085"/>
                  </a:lnTo>
                  <a:lnTo>
                    <a:pt x="1220195" y="1152225"/>
                  </a:lnTo>
                  <a:lnTo>
                    <a:pt x="1228001" y="1159983"/>
                  </a:lnTo>
                  <a:lnTo>
                    <a:pt x="1247254" y="1159983"/>
                  </a:lnTo>
                  <a:lnTo>
                    <a:pt x="1255058" y="1152225"/>
                  </a:lnTo>
                  <a:lnTo>
                    <a:pt x="1255058" y="1133085"/>
                  </a:lnTo>
                  <a:lnTo>
                    <a:pt x="1247254" y="1125326"/>
                  </a:lnTo>
                  <a:close/>
                </a:path>
                <a:path w="6176645" h="1778635">
                  <a:moveTo>
                    <a:pt x="3373883" y="1119550"/>
                  </a:moveTo>
                  <a:lnTo>
                    <a:pt x="3354630" y="1119550"/>
                  </a:lnTo>
                  <a:lnTo>
                    <a:pt x="3346824" y="1127309"/>
                  </a:lnTo>
                  <a:lnTo>
                    <a:pt x="3346824" y="1146449"/>
                  </a:lnTo>
                  <a:lnTo>
                    <a:pt x="3354630" y="1154207"/>
                  </a:lnTo>
                  <a:lnTo>
                    <a:pt x="3373883" y="1154207"/>
                  </a:lnTo>
                  <a:lnTo>
                    <a:pt x="3381688" y="1146449"/>
                  </a:lnTo>
                  <a:lnTo>
                    <a:pt x="3381688" y="1127309"/>
                  </a:lnTo>
                  <a:lnTo>
                    <a:pt x="3373883" y="1119550"/>
                  </a:lnTo>
                  <a:close/>
                </a:path>
                <a:path w="6176645" h="1778635">
                  <a:moveTo>
                    <a:pt x="2624333" y="1119550"/>
                  </a:moveTo>
                  <a:lnTo>
                    <a:pt x="2605078" y="1119550"/>
                  </a:lnTo>
                  <a:lnTo>
                    <a:pt x="2597274" y="1127309"/>
                  </a:lnTo>
                  <a:lnTo>
                    <a:pt x="2597274" y="1146449"/>
                  </a:lnTo>
                  <a:lnTo>
                    <a:pt x="2605078" y="1154207"/>
                  </a:lnTo>
                  <a:lnTo>
                    <a:pt x="2624333" y="1154207"/>
                  </a:lnTo>
                  <a:lnTo>
                    <a:pt x="2632138" y="1146449"/>
                  </a:lnTo>
                  <a:lnTo>
                    <a:pt x="2632138" y="1127309"/>
                  </a:lnTo>
                  <a:lnTo>
                    <a:pt x="2624333" y="1119550"/>
                  </a:lnTo>
                  <a:close/>
                </a:path>
                <a:path w="6176645" h="1778635">
                  <a:moveTo>
                    <a:pt x="4361662" y="1113774"/>
                  </a:moveTo>
                  <a:lnTo>
                    <a:pt x="4342408" y="1113774"/>
                  </a:lnTo>
                  <a:lnTo>
                    <a:pt x="4334603" y="1121533"/>
                  </a:lnTo>
                  <a:lnTo>
                    <a:pt x="4334603" y="1140673"/>
                  </a:lnTo>
                  <a:lnTo>
                    <a:pt x="4342408" y="1148431"/>
                  </a:lnTo>
                  <a:lnTo>
                    <a:pt x="4361662" y="1148431"/>
                  </a:lnTo>
                  <a:lnTo>
                    <a:pt x="4369466" y="1140673"/>
                  </a:lnTo>
                  <a:lnTo>
                    <a:pt x="4369466" y="1121533"/>
                  </a:lnTo>
                  <a:lnTo>
                    <a:pt x="4361662" y="1113774"/>
                  </a:lnTo>
                  <a:close/>
                </a:path>
                <a:path w="6176645" h="1778635">
                  <a:moveTo>
                    <a:pt x="4071138" y="1113774"/>
                  </a:moveTo>
                  <a:lnTo>
                    <a:pt x="4051884" y="1113774"/>
                  </a:lnTo>
                  <a:lnTo>
                    <a:pt x="4044080" y="1121533"/>
                  </a:lnTo>
                  <a:lnTo>
                    <a:pt x="4044080" y="1140673"/>
                  </a:lnTo>
                  <a:lnTo>
                    <a:pt x="4051884" y="1148431"/>
                  </a:lnTo>
                  <a:lnTo>
                    <a:pt x="4071138" y="1148431"/>
                  </a:lnTo>
                  <a:lnTo>
                    <a:pt x="4078942" y="1140673"/>
                  </a:lnTo>
                  <a:lnTo>
                    <a:pt x="4078942" y="1121533"/>
                  </a:lnTo>
                  <a:lnTo>
                    <a:pt x="4071138" y="1113774"/>
                  </a:lnTo>
                  <a:close/>
                </a:path>
                <a:path w="6176645" h="1778635">
                  <a:moveTo>
                    <a:pt x="2072339" y="1113774"/>
                  </a:moveTo>
                  <a:lnTo>
                    <a:pt x="2053085" y="1113774"/>
                  </a:lnTo>
                  <a:lnTo>
                    <a:pt x="2045281" y="1121533"/>
                  </a:lnTo>
                  <a:lnTo>
                    <a:pt x="2045281" y="1140673"/>
                  </a:lnTo>
                  <a:lnTo>
                    <a:pt x="2053085" y="1148431"/>
                  </a:lnTo>
                  <a:lnTo>
                    <a:pt x="2072339" y="1148431"/>
                  </a:lnTo>
                  <a:lnTo>
                    <a:pt x="2080144" y="1140673"/>
                  </a:lnTo>
                  <a:lnTo>
                    <a:pt x="2080144" y="1121533"/>
                  </a:lnTo>
                  <a:lnTo>
                    <a:pt x="2072339" y="1113774"/>
                  </a:lnTo>
                  <a:close/>
                </a:path>
                <a:path w="6176645" h="1778635">
                  <a:moveTo>
                    <a:pt x="1799248" y="1113774"/>
                  </a:moveTo>
                  <a:lnTo>
                    <a:pt x="1779993" y="1113774"/>
                  </a:lnTo>
                  <a:lnTo>
                    <a:pt x="1772189" y="1121533"/>
                  </a:lnTo>
                  <a:lnTo>
                    <a:pt x="1772189" y="1140673"/>
                  </a:lnTo>
                  <a:lnTo>
                    <a:pt x="1779993" y="1148431"/>
                  </a:lnTo>
                  <a:lnTo>
                    <a:pt x="1799248" y="1148431"/>
                  </a:lnTo>
                  <a:lnTo>
                    <a:pt x="1807052" y="1140673"/>
                  </a:lnTo>
                  <a:lnTo>
                    <a:pt x="1807052" y="1121533"/>
                  </a:lnTo>
                  <a:lnTo>
                    <a:pt x="1799248" y="1113774"/>
                  </a:lnTo>
                  <a:close/>
                </a:path>
                <a:path w="6176645" h="1778635">
                  <a:moveTo>
                    <a:pt x="3240242" y="1107998"/>
                  </a:moveTo>
                  <a:lnTo>
                    <a:pt x="3220986" y="1107998"/>
                  </a:lnTo>
                  <a:lnTo>
                    <a:pt x="3213183" y="1115755"/>
                  </a:lnTo>
                  <a:lnTo>
                    <a:pt x="3213183" y="1134897"/>
                  </a:lnTo>
                  <a:lnTo>
                    <a:pt x="3220986" y="1142655"/>
                  </a:lnTo>
                  <a:lnTo>
                    <a:pt x="3240242" y="1142655"/>
                  </a:lnTo>
                  <a:lnTo>
                    <a:pt x="3248046" y="1134897"/>
                  </a:lnTo>
                  <a:lnTo>
                    <a:pt x="3248046" y="1115755"/>
                  </a:lnTo>
                  <a:lnTo>
                    <a:pt x="3240242" y="1107998"/>
                  </a:lnTo>
                  <a:close/>
                </a:path>
                <a:path w="6176645" h="1778635">
                  <a:moveTo>
                    <a:pt x="2746353" y="1107998"/>
                  </a:moveTo>
                  <a:lnTo>
                    <a:pt x="2727098" y="1107998"/>
                  </a:lnTo>
                  <a:lnTo>
                    <a:pt x="2719294" y="1115755"/>
                  </a:lnTo>
                  <a:lnTo>
                    <a:pt x="2719294" y="1134897"/>
                  </a:lnTo>
                  <a:lnTo>
                    <a:pt x="2727098" y="1142655"/>
                  </a:lnTo>
                  <a:lnTo>
                    <a:pt x="2746353" y="1142655"/>
                  </a:lnTo>
                  <a:lnTo>
                    <a:pt x="2754157" y="1134897"/>
                  </a:lnTo>
                  <a:lnTo>
                    <a:pt x="2754157" y="1115755"/>
                  </a:lnTo>
                  <a:lnTo>
                    <a:pt x="2746353" y="1107998"/>
                  </a:lnTo>
                  <a:close/>
                </a:path>
                <a:path w="6176645" h="1778635">
                  <a:moveTo>
                    <a:pt x="2188549" y="1107998"/>
                  </a:moveTo>
                  <a:lnTo>
                    <a:pt x="2169294" y="1107998"/>
                  </a:lnTo>
                  <a:lnTo>
                    <a:pt x="2161490" y="1115755"/>
                  </a:lnTo>
                  <a:lnTo>
                    <a:pt x="2161490" y="1134897"/>
                  </a:lnTo>
                  <a:lnTo>
                    <a:pt x="2169294" y="1142655"/>
                  </a:lnTo>
                  <a:lnTo>
                    <a:pt x="2188549" y="1142655"/>
                  </a:lnTo>
                  <a:lnTo>
                    <a:pt x="2196353" y="1134897"/>
                  </a:lnTo>
                  <a:lnTo>
                    <a:pt x="2196353" y="1115755"/>
                  </a:lnTo>
                  <a:lnTo>
                    <a:pt x="2188549" y="1107998"/>
                  </a:lnTo>
                  <a:close/>
                </a:path>
                <a:path w="6176645" h="1778635">
                  <a:moveTo>
                    <a:pt x="1938699" y="1102221"/>
                  </a:moveTo>
                  <a:lnTo>
                    <a:pt x="1919444" y="1102221"/>
                  </a:lnTo>
                  <a:lnTo>
                    <a:pt x="1911640" y="1109979"/>
                  </a:lnTo>
                  <a:lnTo>
                    <a:pt x="1911640" y="1129120"/>
                  </a:lnTo>
                  <a:lnTo>
                    <a:pt x="1919444" y="1136878"/>
                  </a:lnTo>
                  <a:lnTo>
                    <a:pt x="1938699" y="1136878"/>
                  </a:lnTo>
                  <a:lnTo>
                    <a:pt x="1946503" y="1129120"/>
                  </a:lnTo>
                  <a:lnTo>
                    <a:pt x="1946503" y="1109979"/>
                  </a:lnTo>
                  <a:lnTo>
                    <a:pt x="1938699" y="1102221"/>
                  </a:lnTo>
                  <a:close/>
                </a:path>
                <a:path w="6176645" h="1778635">
                  <a:moveTo>
                    <a:pt x="1671417" y="1102221"/>
                  </a:moveTo>
                  <a:lnTo>
                    <a:pt x="1652164" y="1102221"/>
                  </a:lnTo>
                  <a:lnTo>
                    <a:pt x="1644359" y="1109979"/>
                  </a:lnTo>
                  <a:lnTo>
                    <a:pt x="1644359" y="1129120"/>
                  </a:lnTo>
                  <a:lnTo>
                    <a:pt x="1652164" y="1136878"/>
                  </a:lnTo>
                  <a:lnTo>
                    <a:pt x="1671417" y="1136878"/>
                  </a:lnTo>
                  <a:lnTo>
                    <a:pt x="1679223" y="1129120"/>
                  </a:lnTo>
                  <a:lnTo>
                    <a:pt x="1679223" y="1109979"/>
                  </a:lnTo>
                  <a:lnTo>
                    <a:pt x="1671417" y="1102221"/>
                  </a:lnTo>
                  <a:close/>
                </a:path>
                <a:path w="6176645" h="1778635">
                  <a:moveTo>
                    <a:pt x="1101992" y="1102221"/>
                  </a:moveTo>
                  <a:lnTo>
                    <a:pt x="1082739" y="1102221"/>
                  </a:lnTo>
                  <a:lnTo>
                    <a:pt x="1074934" y="1109979"/>
                  </a:lnTo>
                  <a:lnTo>
                    <a:pt x="1074934" y="1129120"/>
                  </a:lnTo>
                  <a:lnTo>
                    <a:pt x="1082739" y="1136878"/>
                  </a:lnTo>
                  <a:lnTo>
                    <a:pt x="1101992" y="1136878"/>
                  </a:lnTo>
                  <a:lnTo>
                    <a:pt x="1109797" y="1129120"/>
                  </a:lnTo>
                  <a:lnTo>
                    <a:pt x="1109797" y="1109979"/>
                  </a:lnTo>
                  <a:lnTo>
                    <a:pt x="1101992" y="1102221"/>
                  </a:lnTo>
                  <a:close/>
                </a:path>
                <a:path w="6176645" h="1778635">
                  <a:moveTo>
                    <a:pt x="491893" y="1096445"/>
                  </a:moveTo>
                  <a:lnTo>
                    <a:pt x="472640" y="1096445"/>
                  </a:lnTo>
                  <a:lnTo>
                    <a:pt x="464835" y="1104204"/>
                  </a:lnTo>
                  <a:lnTo>
                    <a:pt x="464835" y="1123344"/>
                  </a:lnTo>
                  <a:lnTo>
                    <a:pt x="472640" y="1131102"/>
                  </a:lnTo>
                  <a:lnTo>
                    <a:pt x="491893" y="1131102"/>
                  </a:lnTo>
                  <a:lnTo>
                    <a:pt x="499698" y="1123344"/>
                  </a:lnTo>
                  <a:lnTo>
                    <a:pt x="499698" y="1104204"/>
                  </a:lnTo>
                  <a:lnTo>
                    <a:pt x="491893" y="1096445"/>
                  </a:lnTo>
                  <a:close/>
                </a:path>
                <a:path w="6176645" h="1778635">
                  <a:moveTo>
                    <a:pt x="3594680" y="1090668"/>
                  </a:moveTo>
                  <a:lnTo>
                    <a:pt x="3575425" y="1090668"/>
                  </a:lnTo>
                  <a:lnTo>
                    <a:pt x="3567621" y="1098428"/>
                  </a:lnTo>
                  <a:lnTo>
                    <a:pt x="3567621" y="1117568"/>
                  </a:lnTo>
                  <a:lnTo>
                    <a:pt x="3575425" y="1125326"/>
                  </a:lnTo>
                  <a:lnTo>
                    <a:pt x="3594680" y="1125326"/>
                  </a:lnTo>
                  <a:lnTo>
                    <a:pt x="3602485" y="1117568"/>
                  </a:lnTo>
                  <a:lnTo>
                    <a:pt x="3602485" y="1098428"/>
                  </a:lnTo>
                  <a:lnTo>
                    <a:pt x="3594680" y="1090668"/>
                  </a:lnTo>
                  <a:close/>
                </a:path>
                <a:path w="6176645" h="1778635">
                  <a:moveTo>
                    <a:pt x="782417" y="1090668"/>
                  </a:moveTo>
                  <a:lnTo>
                    <a:pt x="763163" y="1090668"/>
                  </a:lnTo>
                  <a:lnTo>
                    <a:pt x="755359" y="1098428"/>
                  </a:lnTo>
                  <a:lnTo>
                    <a:pt x="755359" y="1117568"/>
                  </a:lnTo>
                  <a:lnTo>
                    <a:pt x="763163" y="1125326"/>
                  </a:lnTo>
                  <a:lnTo>
                    <a:pt x="782417" y="1125326"/>
                  </a:lnTo>
                  <a:lnTo>
                    <a:pt x="790221" y="1117568"/>
                  </a:lnTo>
                  <a:lnTo>
                    <a:pt x="790221" y="1098428"/>
                  </a:lnTo>
                  <a:lnTo>
                    <a:pt x="782417" y="1090668"/>
                  </a:lnTo>
                  <a:close/>
                </a:path>
                <a:path w="6176645" h="1778635">
                  <a:moveTo>
                    <a:pt x="381496" y="1090668"/>
                  </a:moveTo>
                  <a:lnTo>
                    <a:pt x="362242" y="1090668"/>
                  </a:lnTo>
                  <a:lnTo>
                    <a:pt x="354437" y="1098428"/>
                  </a:lnTo>
                  <a:lnTo>
                    <a:pt x="354437" y="1117568"/>
                  </a:lnTo>
                  <a:lnTo>
                    <a:pt x="362242" y="1125326"/>
                  </a:lnTo>
                  <a:lnTo>
                    <a:pt x="381496" y="1125326"/>
                  </a:lnTo>
                  <a:lnTo>
                    <a:pt x="389300" y="1117568"/>
                  </a:lnTo>
                  <a:lnTo>
                    <a:pt x="389300" y="1098428"/>
                  </a:lnTo>
                  <a:lnTo>
                    <a:pt x="381496" y="1090668"/>
                  </a:lnTo>
                  <a:close/>
                </a:path>
                <a:path w="6176645" h="1778635">
                  <a:moveTo>
                    <a:pt x="3815478" y="1084892"/>
                  </a:moveTo>
                  <a:lnTo>
                    <a:pt x="3796223" y="1084892"/>
                  </a:lnTo>
                  <a:lnTo>
                    <a:pt x="3788420" y="1092650"/>
                  </a:lnTo>
                  <a:lnTo>
                    <a:pt x="3788420" y="1111792"/>
                  </a:lnTo>
                  <a:lnTo>
                    <a:pt x="3796223" y="1119550"/>
                  </a:lnTo>
                  <a:lnTo>
                    <a:pt x="3815478" y="1119550"/>
                  </a:lnTo>
                  <a:lnTo>
                    <a:pt x="3823282" y="1111792"/>
                  </a:lnTo>
                  <a:lnTo>
                    <a:pt x="3823282" y="1092650"/>
                  </a:lnTo>
                  <a:lnTo>
                    <a:pt x="3815478" y="1084892"/>
                  </a:lnTo>
                  <a:close/>
                </a:path>
                <a:path w="6176645" h="1778635">
                  <a:moveTo>
                    <a:pt x="1473861" y="1084892"/>
                  </a:moveTo>
                  <a:lnTo>
                    <a:pt x="1454608" y="1084892"/>
                  </a:lnTo>
                  <a:lnTo>
                    <a:pt x="1446804" y="1092650"/>
                  </a:lnTo>
                  <a:lnTo>
                    <a:pt x="1446804" y="1111792"/>
                  </a:lnTo>
                  <a:lnTo>
                    <a:pt x="1454608" y="1119550"/>
                  </a:lnTo>
                  <a:lnTo>
                    <a:pt x="1473861" y="1119550"/>
                  </a:lnTo>
                  <a:lnTo>
                    <a:pt x="1481667" y="1111792"/>
                  </a:lnTo>
                  <a:lnTo>
                    <a:pt x="1481667" y="1092650"/>
                  </a:lnTo>
                  <a:lnTo>
                    <a:pt x="1473861" y="1084892"/>
                  </a:lnTo>
                  <a:close/>
                </a:path>
                <a:path w="6176645" h="1778635">
                  <a:moveTo>
                    <a:pt x="4506922" y="1079116"/>
                  </a:moveTo>
                  <a:lnTo>
                    <a:pt x="4487669" y="1079116"/>
                  </a:lnTo>
                  <a:lnTo>
                    <a:pt x="4479864" y="1086874"/>
                  </a:lnTo>
                  <a:lnTo>
                    <a:pt x="4479864" y="1106016"/>
                  </a:lnTo>
                  <a:lnTo>
                    <a:pt x="4487669" y="1113774"/>
                  </a:lnTo>
                  <a:lnTo>
                    <a:pt x="4506922" y="1113774"/>
                  </a:lnTo>
                  <a:lnTo>
                    <a:pt x="4514728" y="1106016"/>
                  </a:lnTo>
                  <a:lnTo>
                    <a:pt x="4514728" y="1086874"/>
                  </a:lnTo>
                  <a:lnTo>
                    <a:pt x="4506922" y="1079116"/>
                  </a:lnTo>
                  <a:close/>
                </a:path>
                <a:path w="6176645" h="1778635">
                  <a:moveTo>
                    <a:pt x="3949118" y="1079116"/>
                  </a:moveTo>
                  <a:lnTo>
                    <a:pt x="3929865" y="1079116"/>
                  </a:lnTo>
                  <a:lnTo>
                    <a:pt x="3922059" y="1086874"/>
                  </a:lnTo>
                  <a:lnTo>
                    <a:pt x="3922059" y="1106016"/>
                  </a:lnTo>
                  <a:lnTo>
                    <a:pt x="3929865" y="1113774"/>
                  </a:lnTo>
                  <a:lnTo>
                    <a:pt x="3949118" y="1113774"/>
                  </a:lnTo>
                  <a:lnTo>
                    <a:pt x="3956923" y="1106016"/>
                  </a:lnTo>
                  <a:lnTo>
                    <a:pt x="3956923" y="1086874"/>
                  </a:lnTo>
                  <a:lnTo>
                    <a:pt x="3949118" y="1079116"/>
                  </a:lnTo>
                  <a:close/>
                </a:path>
                <a:path w="6176645" h="1778635">
                  <a:moveTo>
                    <a:pt x="2403535" y="1079116"/>
                  </a:moveTo>
                  <a:lnTo>
                    <a:pt x="2384281" y="1079116"/>
                  </a:lnTo>
                  <a:lnTo>
                    <a:pt x="2376477" y="1086874"/>
                  </a:lnTo>
                  <a:lnTo>
                    <a:pt x="2376477" y="1106016"/>
                  </a:lnTo>
                  <a:lnTo>
                    <a:pt x="2384281" y="1113774"/>
                  </a:lnTo>
                  <a:lnTo>
                    <a:pt x="2403535" y="1113774"/>
                  </a:lnTo>
                  <a:lnTo>
                    <a:pt x="2411340" y="1106016"/>
                  </a:lnTo>
                  <a:lnTo>
                    <a:pt x="2411340" y="1086874"/>
                  </a:lnTo>
                  <a:lnTo>
                    <a:pt x="2403535" y="1079116"/>
                  </a:lnTo>
                  <a:close/>
                </a:path>
                <a:path w="6176645" h="1778635">
                  <a:moveTo>
                    <a:pt x="1357654" y="1079116"/>
                  </a:moveTo>
                  <a:lnTo>
                    <a:pt x="1338399" y="1079116"/>
                  </a:lnTo>
                  <a:lnTo>
                    <a:pt x="1330595" y="1086874"/>
                  </a:lnTo>
                  <a:lnTo>
                    <a:pt x="1330595" y="1106016"/>
                  </a:lnTo>
                  <a:lnTo>
                    <a:pt x="1338399" y="1113774"/>
                  </a:lnTo>
                  <a:lnTo>
                    <a:pt x="1357654" y="1113774"/>
                  </a:lnTo>
                  <a:lnTo>
                    <a:pt x="1365458" y="1106016"/>
                  </a:lnTo>
                  <a:lnTo>
                    <a:pt x="1365458" y="1086874"/>
                  </a:lnTo>
                  <a:lnTo>
                    <a:pt x="1357654" y="1079116"/>
                  </a:lnTo>
                  <a:close/>
                </a:path>
                <a:path w="6176645" h="1778635">
                  <a:moveTo>
                    <a:pt x="2967150" y="1073340"/>
                  </a:moveTo>
                  <a:lnTo>
                    <a:pt x="2947897" y="1073340"/>
                  </a:lnTo>
                  <a:lnTo>
                    <a:pt x="2940091" y="1081098"/>
                  </a:lnTo>
                  <a:lnTo>
                    <a:pt x="2940091" y="1100239"/>
                  </a:lnTo>
                  <a:lnTo>
                    <a:pt x="2947897" y="1107998"/>
                  </a:lnTo>
                  <a:lnTo>
                    <a:pt x="2967150" y="1107998"/>
                  </a:lnTo>
                  <a:lnTo>
                    <a:pt x="2974955" y="1100239"/>
                  </a:lnTo>
                  <a:lnTo>
                    <a:pt x="2974955" y="1081098"/>
                  </a:lnTo>
                  <a:lnTo>
                    <a:pt x="2967150" y="1073340"/>
                  </a:lnTo>
                  <a:close/>
                </a:path>
                <a:path w="6176645" h="1778635">
                  <a:moveTo>
                    <a:pt x="4652183" y="1050235"/>
                  </a:moveTo>
                  <a:lnTo>
                    <a:pt x="4632929" y="1050235"/>
                  </a:lnTo>
                  <a:lnTo>
                    <a:pt x="4625125" y="1057992"/>
                  </a:lnTo>
                  <a:lnTo>
                    <a:pt x="4625125" y="1077133"/>
                  </a:lnTo>
                  <a:lnTo>
                    <a:pt x="4632929" y="1084892"/>
                  </a:lnTo>
                  <a:lnTo>
                    <a:pt x="4652183" y="1084892"/>
                  </a:lnTo>
                  <a:lnTo>
                    <a:pt x="4659988" y="1077133"/>
                  </a:lnTo>
                  <a:lnTo>
                    <a:pt x="4659988" y="1057992"/>
                  </a:lnTo>
                  <a:lnTo>
                    <a:pt x="4652183" y="1050235"/>
                  </a:lnTo>
                  <a:close/>
                </a:path>
                <a:path w="6176645" h="1778635">
                  <a:moveTo>
                    <a:pt x="2281516" y="1050235"/>
                  </a:moveTo>
                  <a:lnTo>
                    <a:pt x="2262262" y="1050235"/>
                  </a:lnTo>
                  <a:lnTo>
                    <a:pt x="2254458" y="1057992"/>
                  </a:lnTo>
                  <a:lnTo>
                    <a:pt x="2254458" y="1077133"/>
                  </a:lnTo>
                  <a:lnTo>
                    <a:pt x="2262262" y="1084892"/>
                  </a:lnTo>
                  <a:lnTo>
                    <a:pt x="2281516" y="1084892"/>
                  </a:lnTo>
                  <a:lnTo>
                    <a:pt x="2289321" y="1077133"/>
                  </a:lnTo>
                  <a:lnTo>
                    <a:pt x="2289321" y="1057992"/>
                  </a:lnTo>
                  <a:lnTo>
                    <a:pt x="2281516" y="1050235"/>
                  </a:lnTo>
                  <a:close/>
                </a:path>
                <a:path w="6176645" h="1778635">
                  <a:moveTo>
                    <a:pt x="910247" y="1050235"/>
                  </a:moveTo>
                  <a:lnTo>
                    <a:pt x="890993" y="1050235"/>
                  </a:lnTo>
                  <a:lnTo>
                    <a:pt x="883189" y="1057992"/>
                  </a:lnTo>
                  <a:lnTo>
                    <a:pt x="883189" y="1077133"/>
                  </a:lnTo>
                  <a:lnTo>
                    <a:pt x="890993" y="1084892"/>
                  </a:lnTo>
                  <a:lnTo>
                    <a:pt x="910247" y="1084892"/>
                  </a:lnTo>
                  <a:lnTo>
                    <a:pt x="918052" y="1077133"/>
                  </a:lnTo>
                  <a:lnTo>
                    <a:pt x="918052" y="1057992"/>
                  </a:lnTo>
                  <a:lnTo>
                    <a:pt x="910247" y="1050235"/>
                  </a:lnTo>
                  <a:close/>
                </a:path>
                <a:path w="6176645" h="1778635">
                  <a:moveTo>
                    <a:pt x="4832309" y="1044459"/>
                  </a:moveTo>
                  <a:lnTo>
                    <a:pt x="4813053" y="1044459"/>
                  </a:lnTo>
                  <a:lnTo>
                    <a:pt x="4805250" y="1052217"/>
                  </a:lnTo>
                  <a:lnTo>
                    <a:pt x="4805250" y="1071358"/>
                  </a:lnTo>
                  <a:lnTo>
                    <a:pt x="4813053" y="1079116"/>
                  </a:lnTo>
                  <a:lnTo>
                    <a:pt x="4832309" y="1079116"/>
                  </a:lnTo>
                  <a:lnTo>
                    <a:pt x="4840113" y="1071358"/>
                  </a:lnTo>
                  <a:lnTo>
                    <a:pt x="4840113" y="1052217"/>
                  </a:lnTo>
                  <a:lnTo>
                    <a:pt x="4832309" y="1044459"/>
                  </a:lnTo>
                  <a:close/>
                </a:path>
                <a:path w="6176645" h="1778635">
                  <a:moveTo>
                    <a:pt x="3699268" y="1044459"/>
                  </a:moveTo>
                  <a:lnTo>
                    <a:pt x="3680014" y="1044459"/>
                  </a:lnTo>
                  <a:lnTo>
                    <a:pt x="3672210" y="1052217"/>
                  </a:lnTo>
                  <a:lnTo>
                    <a:pt x="3672210" y="1071358"/>
                  </a:lnTo>
                  <a:lnTo>
                    <a:pt x="3680014" y="1079116"/>
                  </a:lnTo>
                  <a:lnTo>
                    <a:pt x="3699268" y="1079116"/>
                  </a:lnTo>
                  <a:lnTo>
                    <a:pt x="3707072" y="1071358"/>
                  </a:lnTo>
                  <a:lnTo>
                    <a:pt x="3707072" y="1052217"/>
                  </a:lnTo>
                  <a:lnTo>
                    <a:pt x="3699268" y="1044459"/>
                  </a:lnTo>
                  <a:close/>
                </a:path>
                <a:path w="6176645" h="1778635">
                  <a:moveTo>
                    <a:pt x="3478471" y="1044459"/>
                  </a:moveTo>
                  <a:lnTo>
                    <a:pt x="3459217" y="1044459"/>
                  </a:lnTo>
                  <a:lnTo>
                    <a:pt x="3451411" y="1052217"/>
                  </a:lnTo>
                  <a:lnTo>
                    <a:pt x="3451411" y="1071358"/>
                  </a:lnTo>
                  <a:lnTo>
                    <a:pt x="3459217" y="1079116"/>
                  </a:lnTo>
                  <a:lnTo>
                    <a:pt x="3478471" y="1079116"/>
                  </a:lnTo>
                  <a:lnTo>
                    <a:pt x="3486275" y="1071358"/>
                  </a:lnTo>
                  <a:lnTo>
                    <a:pt x="3486275" y="1052217"/>
                  </a:lnTo>
                  <a:lnTo>
                    <a:pt x="3478471" y="1044459"/>
                  </a:lnTo>
                  <a:close/>
                </a:path>
                <a:path w="6176645" h="1778635">
                  <a:moveTo>
                    <a:pt x="3071740" y="1044459"/>
                  </a:moveTo>
                  <a:lnTo>
                    <a:pt x="3052484" y="1044459"/>
                  </a:lnTo>
                  <a:lnTo>
                    <a:pt x="3044680" y="1052217"/>
                  </a:lnTo>
                  <a:lnTo>
                    <a:pt x="3044680" y="1071358"/>
                  </a:lnTo>
                  <a:lnTo>
                    <a:pt x="3052484" y="1079116"/>
                  </a:lnTo>
                  <a:lnTo>
                    <a:pt x="3071740" y="1079116"/>
                  </a:lnTo>
                  <a:lnTo>
                    <a:pt x="3079544" y="1071358"/>
                  </a:lnTo>
                  <a:lnTo>
                    <a:pt x="3079544" y="1052217"/>
                  </a:lnTo>
                  <a:lnTo>
                    <a:pt x="3071740" y="1044459"/>
                  </a:lnTo>
                  <a:close/>
                </a:path>
                <a:path w="6176645" h="1778635">
                  <a:moveTo>
                    <a:pt x="2519746" y="1044459"/>
                  </a:moveTo>
                  <a:lnTo>
                    <a:pt x="2500490" y="1044459"/>
                  </a:lnTo>
                  <a:lnTo>
                    <a:pt x="2492686" y="1052217"/>
                  </a:lnTo>
                  <a:lnTo>
                    <a:pt x="2492686" y="1071358"/>
                  </a:lnTo>
                  <a:lnTo>
                    <a:pt x="2500490" y="1079116"/>
                  </a:lnTo>
                  <a:lnTo>
                    <a:pt x="2519746" y="1079116"/>
                  </a:lnTo>
                  <a:lnTo>
                    <a:pt x="2527550" y="1071358"/>
                  </a:lnTo>
                  <a:lnTo>
                    <a:pt x="2527550" y="1052217"/>
                  </a:lnTo>
                  <a:lnTo>
                    <a:pt x="2519746" y="1044459"/>
                  </a:lnTo>
                  <a:close/>
                </a:path>
                <a:path w="6176645" h="1778635">
                  <a:moveTo>
                    <a:pt x="1584261" y="1032907"/>
                  </a:moveTo>
                  <a:lnTo>
                    <a:pt x="1565007" y="1032907"/>
                  </a:lnTo>
                  <a:lnTo>
                    <a:pt x="1557202" y="1040665"/>
                  </a:lnTo>
                  <a:lnTo>
                    <a:pt x="1557202" y="1059806"/>
                  </a:lnTo>
                  <a:lnTo>
                    <a:pt x="1565007" y="1067564"/>
                  </a:lnTo>
                  <a:lnTo>
                    <a:pt x="1584261" y="1067564"/>
                  </a:lnTo>
                  <a:lnTo>
                    <a:pt x="1592065" y="1059806"/>
                  </a:lnTo>
                  <a:lnTo>
                    <a:pt x="1592065" y="1040665"/>
                  </a:lnTo>
                  <a:lnTo>
                    <a:pt x="1584261" y="1032907"/>
                  </a:lnTo>
                  <a:close/>
                </a:path>
                <a:path w="6176645" h="1778635">
                  <a:moveTo>
                    <a:pt x="631346" y="1032907"/>
                  </a:moveTo>
                  <a:lnTo>
                    <a:pt x="612091" y="1032907"/>
                  </a:lnTo>
                  <a:lnTo>
                    <a:pt x="604287" y="1040665"/>
                  </a:lnTo>
                  <a:lnTo>
                    <a:pt x="604287" y="1059806"/>
                  </a:lnTo>
                  <a:lnTo>
                    <a:pt x="612091" y="1067564"/>
                  </a:lnTo>
                  <a:lnTo>
                    <a:pt x="631346" y="1067564"/>
                  </a:lnTo>
                  <a:lnTo>
                    <a:pt x="639150" y="1059806"/>
                  </a:lnTo>
                  <a:lnTo>
                    <a:pt x="639150" y="1040665"/>
                  </a:lnTo>
                  <a:lnTo>
                    <a:pt x="631346" y="1032907"/>
                  </a:lnTo>
                  <a:close/>
                </a:path>
                <a:path w="6176645" h="1778635">
                  <a:moveTo>
                    <a:pt x="2839319" y="1027131"/>
                  </a:moveTo>
                  <a:lnTo>
                    <a:pt x="2820065" y="1027131"/>
                  </a:lnTo>
                  <a:lnTo>
                    <a:pt x="2812261" y="1034889"/>
                  </a:lnTo>
                  <a:lnTo>
                    <a:pt x="2812261" y="1054030"/>
                  </a:lnTo>
                  <a:lnTo>
                    <a:pt x="2820065" y="1061788"/>
                  </a:lnTo>
                  <a:lnTo>
                    <a:pt x="2839319" y="1061788"/>
                  </a:lnTo>
                  <a:lnTo>
                    <a:pt x="2847125" y="1054030"/>
                  </a:lnTo>
                  <a:lnTo>
                    <a:pt x="2847125" y="1034889"/>
                  </a:lnTo>
                  <a:lnTo>
                    <a:pt x="2839319" y="1027131"/>
                  </a:lnTo>
                  <a:close/>
                </a:path>
                <a:path w="6176645" h="1778635">
                  <a:moveTo>
                    <a:pt x="3321588" y="1021354"/>
                  </a:moveTo>
                  <a:lnTo>
                    <a:pt x="3302334" y="1021354"/>
                  </a:lnTo>
                  <a:lnTo>
                    <a:pt x="3294529" y="1029111"/>
                  </a:lnTo>
                  <a:lnTo>
                    <a:pt x="3294529" y="1048252"/>
                  </a:lnTo>
                  <a:lnTo>
                    <a:pt x="3302334" y="1056011"/>
                  </a:lnTo>
                  <a:lnTo>
                    <a:pt x="3321588" y="1056011"/>
                  </a:lnTo>
                  <a:lnTo>
                    <a:pt x="3329392" y="1048252"/>
                  </a:lnTo>
                  <a:lnTo>
                    <a:pt x="3329392" y="1029111"/>
                  </a:lnTo>
                  <a:lnTo>
                    <a:pt x="3321588" y="1021354"/>
                  </a:lnTo>
                  <a:close/>
                </a:path>
                <a:path w="6176645" h="1778635">
                  <a:moveTo>
                    <a:pt x="1218201" y="1021354"/>
                  </a:moveTo>
                  <a:lnTo>
                    <a:pt x="1198947" y="1021354"/>
                  </a:lnTo>
                  <a:lnTo>
                    <a:pt x="1191143" y="1029111"/>
                  </a:lnTo>
                  <a:lnTo>
                    <a:pt x="1191143" y="1048252"/>
                  </a:lnTo>
                  <a:lnTo>
                    <a:pt x="1198947" y="1056011"/>
                  </a:lnTo>
                  <a:lnTo>
                    <a:pt x="1218201" y="1056011"/>
                  </a:lnTo>
                  <a:lnTo>
                    <a:pt x="1226005" y="1048252"/>
                  </a:lnTo>
                  <a:lnTo>
                    <a:pt x="1226005" y="1029111"/>
                  </a:lnTo>
                  <a:lnTo>
                    <a:pt x="1218201" y="1021354"/>
                  </a:lnTo>
                  <a:close/>
                </a:path>
                <a:path w="6176645" h="1778635">
                  <a:moveTo>
                    <a:pt x="1049698" y="1021354"/>
                  </a:moveTo>
                  <a:lnTo>
                    <a:pt x="1030444" y="1021354"/>
                  </a:lnTo>
                  <a:lnTo>
                    <a:pt x="1022639" y="1029111"/>
                  </a:lnTo>
                  <a:lnTo>
                    <a:pt x="1022639" y="1048252"/>
                  </a:lnTo>
                  <a:lnTo>
                    <a:pt x="1030444" y="1056011"/>
                  </a:lnTo>
                  <a:lnTo>
                    <a:pt x="1049698" y="1056011"/>
                  </a:lnTo>
                  <a:lnTo>
                    <a:pt x="1057502" y="1048252"/>
                  </a:lnTo>
                  <a:lnTo>
                    <a:pt x="1057502" y="1029111"/>
                  </a:lnTo>
                  <a:lnTo>
                    <a:pt x="1049698" y="1021354"/>
                  </a:lnTo>
                  <a:close/>
                </a:path>
                <a:path w="6176645" h="1778635">
                  <a:moveTo>
                    <a:pt x="1874784" y="1015578"/>
                  </a:moveTo>
                  <a:lnTo>
                    <a:pt x="1855530" y="1015578"/>
                  </a:lnTo>
                  <a:lnTo>
                    <a:pt x="1847725" y="1023336"/>
                  </a:lnTo>
                  <a:lnTo>
                    <a:pt x="1847725" y="1042476"/>
                  </a:lnTo>
                  <a:lnTo>
                    <a:pt x="1855530" y="1050235"/>
                  </a:lnTo>
                  <a:lnTo>
                    <a:pt x="1874784" y="1050235"/>
                  </a:lnTo>
                  <a:lnTo>
                    <a:pt x="1882589" y="1042476"/>
                  </a:lnTo>
                  <a:lnTo>
                    <a:pt x="1882589" y="1023336"/>
                  </a:lnTo>
                  <a:lnTo>
                    <a:pt x="1874784" y="1015578"/>
                  </a:lnTo>
                  <a:close/>
                </a:path>
                <a:path w="6176645" h="1778635">
                  <a:moveTo>
                    <a:pt x="2630143" y="1004025"/>
                  </a:moveTo>
                  <a:lnTo>
                    <a:pt x="2610888" y="1004025"/>
                  </a:lnTo>
                  <a:lnTo>
                    <a:pt x="2603084" y="1011783"/>
                  </a:lnTo>
                  <a:lnTo>
                    <a:pt x="2603084" y="1030925"/>
                  </a:lnTo>
                  <a:lnTo>
                    <a:pt x="2610888" y="1038683"/>
                  </a:lnTo>
                  <a:lnTo>
                    <a:pt x="2630143" y="1038683"/>
                  </a:lnTo>
                  <a:lnTo>
                    <a:pt x="2637948" y="1030925"/>
                  </a:lnTo>
                  <a:lnTo>
                    <a:pt x="2637948" y="1011783"/>
                  </a:lnTo>
                  <a:lnTo>
                    <a:pt x="2630143" y="1004025"/>
                  </a:lnTo>
                  <a:close/>
                </a:path>
                <a:path w="6176645" h="1778635">
                  <a:moveTo>
                    <a:pt x="1735333" y="1004025"/>
                  </a:moveTo>
                  <a:lnTo>
                    <a:pt x="1716078" y="1004025"/>
                  </a:lnTo>
                  <a:lnTo>
                    <a:pt x="1708274" y="1011783"/>
                  </a:lnTo>
                  <a:lnTo>
                    <a:pt x="1708274" y="1030925"/>
                  </a:lnTo>
                  <a:lnTo>
                    <a:pt x="1716078" y="1038683"/>
                  </a:lnTo>
                  <a:lnTo>
                    <a:pt x="1735333" y="1038683"/>
                  </a:lnTo>
                  <a:lnTo>
                    <a:pt x="1743137" y="1030925"/>
                  </a:lnTo>
                  <a:lnTo>
                    <a:pt x="1743137" y="1011783"/>
                  </a:lnTo>
                  <a:lnTo>
                    <a:pt x="1735333" y="1004025"/>
                  </a:lnTo>
                  <a:close/>
                </a:path>
                <a:path w="6176645" h="1778635">
                  <a:moveTo>
                    <a:pt x="3193759" y="998249"/>
                  </a:moveTo>
                  <a:lnTo>
                    <a:pt x="3174504" y="998249"/>
                  </a:lnTo>
                  <a:lnTo>
                    <a:pt x="3166700" y="1006007"/>
                  </a:lnTo>
                  <a:lnTo>
                    <a:pt x="3166700" y="1025149"/>
                  </a:lnTo>
                  <a:lnTo>
                    <a:pt x="3174504" y="1032907"/>
                  </a:lnTo>
                  <a:lnTo>
                    <a:pt x="3193759" y="1032907"/>
                  </a:lnTo>
                  <a:lnTo>
                    <a:pt x="3201563" y="1025149"/>
                  </a:lnTo>
                  <a:lnTo>
                    <a:pt x="3201563" y="1006007"/>
                  </a:lnTo>
                  <a:lnTo>
                    <a:pt x="3193759" y="998249"/>
                  </a:lnTo>
                  <a:close/>
                </a:path>
                <a:path w="6176645" h="1778635">
                  <a:moveTo>
                    <a:pt x="2136255" y="998249"/>
                  </a:moveTo>
                  <a:lnTo>
                    <a:pt x="2117001" y="998249"/>
                  </a:lnTo>
                  <a:lnTo>
                    <a:pt x="2109196" y="1006007"/>
                  </a:lnTo>
                  <a:lnTo>
                    <a:pt x="2109196" y="1025149"/>
                  </a:lnTo>
                  <a:lnTo>
                    <a:pt x="2117001" y="1032907"/>
                  </a:lnTo>
                  <a:lnTo>
                    <a:pt x="2136255" y="1032907"/>
                  </a:lnTo>
                  <a:lnTo>
                    <a:pt x="2144059" y="1025149"/>
                  </a:lnTo>
                  <a:lnTo>
                    <a:pt x="2144059" y="1006007"/>
                  </a:lnTo>
                  <a:lnTo>
                    <a:pt x="2136255" y="998249"/>
                  </a:lnTo>
                  <a:close/>
                </a:path>
                <a:path w="6176645" h="1778635">
                  <a:moveTo>
                    <a:pt x="2020045" y="992473"/>
                  </a:moveTo>
                  <a:lnTo>
                    <a:pt x="2000792" y="992473"/>
                  </a:lnTo>
                  <a:lnTo>
                    <a:pt x="1992986" y="1000230"/>
                  </a:lnTo>
                  <a:lnTo>
                    <a:pt x="1992986" y="1019371"/>
                  </a:lnTo>
                  <a:lnTo>
                    <a:pt x="2000792" y="1027131"/>
                  </a:lnTo>
                  <a:lnTo>
                    <a:pt x="2020045" y="1027131"/>
                  </a:lnTo>
                  <a:lnTo>
                    <a:pt x="2027849" y="1019371"/>
                  </a:lnTo>
                  <a:lnTo>
                    <a:pt x="2027849" y="1000230"/>
                  </a:lnTo>
                  <a:lnTo>
                    <a:pt x="2020045" y="992473"/>
                  </a:lnTo>
                  <a:close/>
                </a:path>
                <a:path w="6176645" h="1778635">
                  <a:moveTo>
                    <a:pt x="3861962" y="986697"/>
                  </a:moveTo>
                  <a:lnTo>
                    <a:pt x="3842707" y="986697"/>
                  </a:lnTo>
                  <a:lnTo>
                    <a:pt x="3834903" y="994455"/>
                  </a:lnTo>
                  <a:lnTo>
                    <a:pt x="3834903" y="1013595"/>
                  </a:lnTo>
                  <a:lnTo>
                    <a:pt x="3842707" y="1021354"/>
                  </a:lnTo>
                  <a:lnTo>
                    <a:pt x="3861962" y="1021354"/>
                  </a:lnTo>
                  <a:lnTo>
                    <a:pt x="3869766" y="1013595"/>
                  </a:lnTo>
                  <a:lnTo>
                    <a:pt x="3869766" y="994455"/>
                  </a:lnTo>
                  <a:lnTo>
                    <a:pt x="3861962" y="986697"/>
                  </a:lnTo>
                  <a:close/>
                </a:path>
                <a:path w="6176645" h="1778635">
                  <a:moveTo>
                    <a:pt x="796640" y="980921"/>
                  </a:moveTo>
                  <a:lnTo>
                    <a:pt x="790221" y="980921"/>
                  </a:lnTo>
                  <a:lnTo>
                    <a:pt x="778601" y="992473"/>
                  </a:lnTo>
                  <a:lnTo>
                    <a:pt x="779696" y="996789"/>
                  </a:lnTo>
                  <a:lnTo>
                    <a:pt x="783457" y="999197"/>
                  </a:lnTo>
                  <a:lnTo>
                    <a:pt x="790601" y="998243"/>
                  </a:lnTo>
                  <a:lnTo>
                    <a:pt x="801843" y="992473"/>
                  </a:lnTo>
                  <a:lnTo>
                    <a:pt x="801843" y="986094"/>
                  </a:lnTo>
                  <a:lnTo>
                    <a:pt x="796640" y="980921"/>
                  </a:lnTo>
                  <a:close/>
                </a:path>
                <a:path w="6176645" h="1778635">
                  <a:moveTo>
                    <a:pt x="2734732" y="975144"/>
                  </a:moveTo>
                  <a:lnTo>
                    <a:pt x="2715478" y="975144"/>
                  </a:lnTo>
                  <a:lnTo>
                    <a:pt x="2707674" y="982902"/>
                  </a:lnTo>
                  <a:lnTo>
                    <a:pt x="2707674" y="1002042"/>
                  </a:lnTo>
                  <a:lnTo>
                    <a:pt x="2715478" y="1009801"/>
                  </a:lnTo>
                  <a:lnTo>
                    <a:pt x="2734732" y="1009801"/>
                  </a:lnTo>
                  <a:lnTo>
                    <a:pt x="2742537" y="1002042"/>
                  </a:lnTo>
                  <a:lnTo>
                    <a:pt x="2742537" y="982902"/>
                  </a:lnTo>
                  <a:lnTo>
                    <a:pt x="2734732" y="975144"/>
                  </a:lnTo>
                  <a:close/>
                </a:path>
                <a:path w="6176645" h="1778635">
                  <a:moveTo>
                    <a:pt x="2374483" y="975144"/>
                  </a:moveTo>
                  <a:lnTo>
                    <a:pt x="2355228" y="975144"/>
                  </a:lnTo>
                  <a:lnTo>
                    <a:pt x="2347423" y="982902"/>
                  </a:lnTo>
                  <a:lnTo>
                    <a:pt x="2347423" y="1002042"/>
                  </a:lnTo>
                  <a:lnTo>
                    <a:pt x="2355228" y="1009801"/>
                  </a:lnTo>
                  <a:lnTo>
                    <a:pt x="2374483" y="1009801"/>
                  </a:lnTo>
                  <a:lnTo>
                    <a:pt x="2382287" y="1002042"/>
                  </a:lnTo>
                  <a:lnTo>
                    <a:pt x="2382287" y="982902"/>
                  </a:lnTo>
                  <a:lnTo>
                    <a:pt x="2374483" y="975144"/>
                  </a:lnTo>
                  <a:close/>
                </a:path>
                <a:path w="6176645" h="1778635">
                  <a:moveTo>
                    <a:pt x="416359" y="975144"/>
                  </a:moveTo>
                  <a:lnTo>
                    <a:pt x="397104" y="975144"/>
                  </a:lnTo>
                  <a:lnTo>
                    <a:pt x="389300" y="982902"/>
                  </a:lnTo>
                  <a:lnTo>
                    <a:pt x="389300" y="1002042"/>
                  </a:lnTo>
                  <a:lnTo>
                    <a:pt x="397104" y="1009801"/>
                  </a:lnTo>
                  <a:lnTo>
                    <a:pt x="416359" y="1009801"/>
                  </a:lnTo>
                  <a:lnTo>
                    <a:pt x="424163" y="1002042"/>
                  </a:lnTo>
                  <a:lnTo>
                    <a:pt x="424163" y="982902"/>
                  </a:lnTo>
                  <a:lnTo>
                    <a:pt x="416359" y="975144"/>
                  </a:lnTo>
                  <a:close/>
                </a:path>
                <a:path w="6176645" h="1778635">
                  <a:moveTo>
                    <a:pt x="1479671" y="969368"/>
                  </a:moveTo>
                  <a:lnTo>
                    <a:pt x="1460418" y="969368"/>
                  </a:lnTo>
                  <a:lnTo>
                    <a:pt x="1452614" y="977126"/>
                  </a:lnTo>
                  <a:lnTo>
                    <a:pt x="1452614" y="996266"/>
                  </a:lnTo>
                  <a:lnTo>
                    <a:pt x="1460418" y="1004025"/>
                  </a:lnTo>
                  <a:lnTo>
                    <a:pt x="1479671" y="1004025"/>
                  </a:lnTo>
                  <a:lnTo>
                    <a:pt x="1487477" y="996266"/>
                  </a:lnTo>
                  <a:lnTo>
                    <a:pt x="1487477" y="977126"/>
                  </a:lnTo>
                  <a:lnTo>
                    <a:pt x="1479671" y="969368"/>
                  </a:lnTo>
                  <a:close/>
                </a:path>
                <a:path w="6176645" h="1778635">
                  <a:moveTo>
                    <a:pt x="1351842" y="969368"/>
                  </a:moveTo>
                  <a:lnTo>
                    <a:pt x="1332588" y="969368"/>
                  </a:lnTo>
                  <a:lnTo>
                    <a:pt x="1324783" y="977126"/>
                  </a:lnTo>
                  <a:lnTo>
                    <a:pt x="1324783" y="996266"/>
                  </a:lnTo>
                  <a:lnTo>
                    <a:pt x="1332588" y="1004025"/>
                  </a:lnTo>
                  <a:lnTo>
                    <a:pt x="1351842" y="1004025"/>
                  </a:lnTo>
                  <a:lnTo>
                    <a:pt x="1359646" y="996266"/>
                  </a:lnTo>
                  <a:lnTo>
                    <a:pt x="1359646" y="977126"/>
                  </a:lnTo>
                  <a:lnTo>
                    <a:pt x="1351842" y="969368"/>
                  </a:lnTo>
                  <a:close/>
                </a:path>
                <a:path w="6176645" h="1778635">
                  <a:moveTo>
                    <a:pt x="526756" y="969368"/>
                  </a:moveTo>
                  <a:lnTo>
                    <a:pt x="507503" y="969368"/>
                  </a:lnTo>
                  <a:lnTo>
                    <a:pt x="499698" y="977126"/>
                  </a:lnTo>
                  <a:lnTo>
                    <a:pt x="499698" y="996266"/>
                  </a:lnTo>
                  <a:lnTo>
                    <a:pt x="507503" y="1004025"/>
                  </a:lnTo>
                  <a:lnTo>
                    <a:pt x="526756" y="1004025"/>
                  </a:lnTo>
                  <a:lnTo>
                    <a:pt x="534562" y="996266"/>
                  </a:lnTo>
                  <a:lnTo>
                    <a:pt x="534562" y="977126"/>
                  </a:lnTo>
                  <a:lnTo>
                    <a:pt x="526756" y="969368"/>
                  </a:lnTo>
                  <a:close/>
                </a:path>
                <a:path w="6176645" h="1778635">
                  <a:moveTo>
                    <a:pt x="2926477" y="963592"/>
                  </a:moveTo>
                  <a:lnTo>
                    <a:pt x="2907223" y="963592"/>
                  </a:lnTo>
                  <a:lnTo>
                    <a:pt x="2899417" y="971349"/>
                  </a:lnTo>
                  <a:lnTo>
                    <a:pt x="2899417" y="990490"/>
                  </a:lnTo>
                  <a:lnTo>
                    <a:pt x="2907223" y="998249"/>
                  </a:lnTo>
                  <a:lnTo>
                    <a:pt x="2926477" y="998249"/>
                  </a:lnTo>
                  <a:lnTo>
                    <a:pt x="2934281" y="990490"/>
                  </a:lnTo>
                  <a:lnTo>
                    <a:pt x="2934281" y="971349"/>
                  </a:lnTo>
                  <a:lnTo>
                    <a:pt x="2926477" y="963592"/>
                  </a:lnTo>
                  <a:close/>
                </a:path>
                <a:path w="6176645" h="1778635">
                  <a:moveTo>
                    <a:pt x="294339" y="957816"/>
                  </a:moveTo>
                  <a:lnTo>
                    <a:pt x="275084" y="957816"/>
                  </a:lnTo>
                  <a:lnTo>
                    <a:pt x="267280" y="965574"/>
                  </a:lnTo>
                  <a:lnTo>
                    <a:pt x="267280" y="984714"/>
                  </a:lnTo>
                  <a:lnTo>
                    <a:pt x="275084" y="992473"/>
                  </a:lnTo>
                  <a:lnTo>
                    <a:pt x="294339" y="992473"/>
                  </a:lnTo>
                  <a:lnTo>
                    <a:pt x="302143" y="984714"/>
                  </a:lnTo>
                  <a:lnTo>
                    <a:pt x="302143" y="965574"/>
                  </a:lnTo>
                  <a:lnTo>
                    <a:pt x="294339" y="957816"/>
                  </a:lnTo>
                  <a:close/>
                </a:path>
                <a:path w="6176645" h="1778635">
                  <a:moveTo>
                    <a:pt x="3565627" y="952040"/>
                  </a:moveTo>
                  <a:lnTo>
                    <a:pt x="3546373" y="952040"/>
                  </a:lnTo>
                  <a:lnTo>
                    <a:pt x="3538569" y="959798"/>
                  </a:lnTo>
                  <a:lnTo>
                    <a:pt x="3538569" y="978938"/>
                  </a:lnTo>
                  <a:lnTo>
                    <a:pt x="3546373" y="986697"/>
                  </a:lnTo>
                  <a:lnTo>
                    <a:pt x="3565627" y="986697"/>
                  </a:lnTo>
                  <a:lnTo>
                    <a:pt x="3573433" y="978938"/>
                  </a:lnTo>
                  <a:lnTo>
                    <a:pt x="3573433" y="959798"/>
                  </a:lnTo>
                  <a:lnTo>
                    <a:pt x="3565627" y="952040"/>
                  </a:lnTo>
                  <a:close/>
                </a:path>
                <a:path w="6176645" h="1778635">
                  <a:moveTo>
                    <a:pt x="3437798" y="946264"/>
                  </a:moveTo>
                  <a:lnTo>
                    <a:pt x="3418542" y="946264"/>
                  </a:lnTo>
                  <a:lnTo>
                    <a:pt x="3410739" y="954022"/>
                  </a:lnTo>
                  <a:lnTo>
                    <a:pt x="3410739" y="973162"/>
                  </a:lnTo>
                  <a:lnTo>
                    <a:pt x="3418542" y="980921"/>
                  </a:lnTo>
                  <a:lnTo>
                    <a:pt x="3437798" y="980921"/>
                  </a:lnTo>
                  <a:lnTo>
                    <a:pt x="3445602" y="973162"/>
                  </a:lnTo>
                  <a:lnTo>
                    <a:pt x="3445602" y="954022"/>
                  </a:lnTo>
                  <a:lnTo>
                    <a:pt x="3437798" y="946264"/>
                  </a:lnTo>
                  <a:close/>
                </a:path>
                <a:path w="6176645" h="1778635">
                  <a:moveTo>
                    <a:pt x="695260" y="946264"/>
                  </a:moveTo>
                  <a:lnTo>
                    <a:pt x="676007" y="946264"/>
                  </a:lnTo>
                  <a:lnTo>
                    <a:pt x="668201" y="954022"/>
                  </a:lnTo>
                  <a:lnTo>
                    <a:pt x="668201" y="973162"/>
                  </a:lnTo>
                  <a:lnTo>
                    <a:pt x="676007" y="980921"/>
                  </a:lnTo>
                  <a:lnTo>
                    <a:pt x="695260" y="980921"/>
                  </a:lnTo>
                  <a:lnTo>
                    <a:pt x="703064" y="973162"/>
                  </a:lnTo>
                  <a:lnTo>
                    <a:pt x="703064" y="954022"/>
                  </a:lnTo>
                  <a:lnTo>
                    <a:pt x="695260" y="946264"/>
                  </a:lnTo>
                  <a:close/>
                </a:path>
                <a:path w="6176645" h="1778635">
                  <a:moveTo>
                    <a:pt x="3687648" y="940487"/>
                  </a:moveTo>
                  <a:lnTo>
                    <a:pt x="3668393" y="940487"/>
                  </a:lnTo>
                  <a:lnTo>
                    <a:pt x="3660589" y="948245"/>
                  </a:lnTo>
                  <a:lnTo>
                    <a:pt x="3660589" y="967386"/>
                  </a:lnTo>
                  <a:lnTo>
                    <a:pt x="3668393" y="975145"/>
                  </a:lnTo>
                  <a:lnTo>
                    <a:pt x="3687648" y="975145"/>
                  </a:lnTo>
                  <a:lnTo>
                    <a:pt x="3695452" y="967386"/>
                  </a:lnTo>
                  <a:lnTo>
                    <a:pt x="3695452" y="948245"/>
                  </a:lnTo>
                  <a:lnTo>
                    <a:pt x="3687648" y="940487"/>
                  </a:lnTo>
                  <a:close/>
                </a:path>
                <a:path w="6176645" h="1778635">
                  <a:moveTo>
                    <a:pt x="979973" y="940487"/>
                  </a:moveTo>
                  <a:lnTo>
                    <a:pt x="960719" y="940487"/>
                  </a:lnTo>
                  <a:lnTo>
                    <a:pt x="952915" y="948245"/>
                  </a:lnTo>
                  <a:lnTo>
                    <a:pt x="952915" y="967386"/>
                  </a:lnTo>
                  <a:lnTo>
                    <a:pt x="960719" y="975145"/>
                  </a:lnTo>
                  <a:lnTo>
                    <a:pt x="979973" y="975145"/>
                  </a:lnTo>
                  <a:lnTo>
                    <a:pt x="987778" y="967386"/>
                  </a:lnTo>
                  <a:lnTo>
                    <a:pt x="987778" y="948245"/>
                  </a:lnTo>
                  <a:lnTo>
                    <a:pt x="979973" y="940487"/>
                  </a:lnTo>
                  <a:close/>
                </a:path>
                <a:path w="6176645" h="1778635">
                  <a:moveTo>
                    <a:pt x="3100791" y="934711"/>
                  </a:moveTo>
                  <a:lnTo>
                    <a:pt x="3081536" y="934711"/>
                  </a:lnTo>
                  <a:lnTo>
                    <a:pt x="3073731" y="942468"/>
                  </a:lnTo>
                  <a:lnTo>
                    <a:pt x="3073731" y="961609"/>
                  </a:lnTo>
                  <a:lnTo>
                    <a:pt x="3081536" y="969368"/>
                  </a:lnTo>
                  <a:lnTo>
                    <a:pt x="3100791" y="969368"/>
                  </a:lnTo>
                  <a:lnTo>
                    <a:pt x="3108595" y="961609"/>
                  </a:lnTo>
                  <a:lnTo>
                    <a:pt x="3108595" y="942468"/>
                  </a:lnTo>
                  <a:lnTo>
                    <a:pt x="3100791" y="934711"/>
                  </a:lnTo>
                  <a:close/>
                </a:path>
                <a:path w="6176645" h="1778635">
                  <a:moveTo>
                    <a:pt x="1154287" y="934711"/>
                  </a:moveTo>
                  <a:lnTo>
                    <a:pt x="1135033" y="934711"/>
                  </a:lnTo>
                  <a:lnTo>
                    <a:pt x="1127229" y="942468"/>
                  </a:lnTo>
                  <a:lnTo>
                    <a:pt x="1127229" y="961609"/>
                  </a:lnTo>
                  <a:lnTo>
                    <a:pt x="1135033" y="969368"/>
                  </a:lnTo>
                  <a:lnTo>
                    <a:pt x="1154287" y="969368"/>
                  </a:lnTo>
                  <a:lnTo>
                    <a:pt x="1162091" y="961609"/>
                  </a:lnTo>
                  <a:lnTo>
                    <a:pt x="1162091" y="942468"/>
                  </a:lnTo>
                  <a:lnTo>
                    <a:pt x="1154287" y="934711"/>
                  </a:lnTo>
                  <a:close/>
                </a:path>
                <a:path w="6176645" h="1778635">
                  <a:moveTo>
                    <a:pt x="2205979" y="923157"/>
                  </a:moveTo>
                  <a:lnTo>
                    <a:pt x="2186726" y="923157"/>
                  </a:lnTo>
                  <a:lnTo>
                    <a:pt x="2178921" y="930916"/>
                  </a:lnTo>
                  <a:lnTo>
                    <a:pt x="2178921" y="950057"/>
                  </a:lnTo>
                  <a:lnTo>
                    <a:pt x="2186726" y="957816"/>
                  </a:lnTo>
                  <a:lnTo>
                    <a:pt x="2205979" y="957816"/>
                  </a:lnTo>
                  <a:lnTo>
                    <a:pt x="2213783" y="950057"/>
                  </a:lnTo>
                  <a:lnTo>
                    <a:pt x="2213783" y="930916"/>
                  </a:lnTo>
                  <a:lnTo>
                    <a:pt x="2205979" y="923157"/>
                  </a:lnTo>
                  <a:close/>
                </a:path>
                <a:path w="6176645" h="1778635">
                  <a:moveTo>
                    <a:pt x="1613314" y="923157"/>
                  </a:moveTo>
                  <a:lnTo>
                    <a:pt x="1594059" y="923157"/>
                  </a:lnTo>
                  <a:lnTo>
                    <a:pt x="1586255" y="930916"/>
                  </a:lnTo>
                  <a:lnTo>
                    <a:pt x="1586255" y="950057"/>
                  </a:lnTo>
                  <a:lnTo>
                    <a:pt x="1594059" y="957816"/>
                  </a:lnTo>
                  <a:lnTo>
                    <a:pt x="1613314" y="957816"/>
                  </a:lnTo>
                  <a:lnTo>
                    <a:pt x="1621118" y="950057"/>
                  </a:lnTo>
                  <a:lnTo>
                    <a:pt x="1621118" y="930916"/>
                  </a:lnTo>
                  <a:lnTo>
                    <a:pt x="1613314" y="923157"/>
                  </a:lnTo>
                  <a:close/>
                </a:path>
                <a:path w="6176645" h="1778635">
                  <a:moveTo>
                    <a:pt x="1903836" y="917381"/>
                  </a:moveTo>
                  <a:lnTo>
                    <a:pt x="1884582" y="917381"/>
                  </a:lnTo>
                  <a:lnTo>
                    <a:pt x="1876778" y="925140"/>
                  </a:lnTo>
                  <a:lnTo>
                    <a:pt x="1876778" y="944281"/>
                  </a:lnTo>
                  <a:lnTo>
                    <a:pt x="1884582" y="952040"/>
                  </a:lnTo>
                  <a:lnTo>
                    <a:pt x="1903836" y="952040"/>
                  </a:lnTo>
                  <a:lnTo>
                    <a:pt x="1911640" y="944281"/>
                  </a:lnTo>
                  <a:lnTo>
                    <a:pt x="1911640" y="925140"/>
                  </a:lnTo>
                  <a:lnTo>
                    <a:pt x="1903836" y="917381"/>
                  </a:lnTo>
                  <a:close/>
                </a:path>
                <a:path w="6176645" h="1778635">
                  <a:moveTo>
                    <a:pt x="2554607" y="911605"/>
                  </a:moveTo>
                  <a:lnTo>
                    <a:pt x="2535353" y="911605"/>
                  </a:lnTo>
                  <a:lnTo>
                    <a:pt x="2527548" y="919364"/>
                  </a:lnTo>
                  <a:lnTo>
                    <a:pt x="2527548" y="938504"/>
                  </a:lnTo>
                  <a:lnTo>
                    <a:pt x="2535353" y="946264"/>
                  </a:lnTo>
                  <a:lnTo>
                    <a:pt x="2554607" y="946264"/>
                  </a:lnTo>
                  <a:lnTo>
                    <a:pt x="2562411" y="938504"/>
                  </a:lnTo>
                  <a:lnTo>
                    <a:pt x="2562411" y="919364"/>
                  </a:lnTo>
                  <a:lnTo>
                    <a:pt x="2554607" y="911605"/>
                  </a:lnTo>
                  <a:close/>
                </a:path>
                <a:path w="6176645" h="1778635">
                  <a:moveTo>
                    <a:pt x="1787627" y="911605"/>
                  </a:moveTo>
                  <a:lnTo>
                    <a:pt x="1768373" y="911605"/>
                  </a:lnTo>
                  <a:lnTo>
                    <a:pt x="1760569" y="919364"/>
                  </a:lnTo>
                  <a:lnTo>
                    <a:pt x="1760569" y="938504"/>
                  </a:lnTo>
                  <a:lnTo>
                    <a:pt x="1768373" y="946264"/>
                  </a:lnTo>
                  <a:lnTo>
                    <a:pt x="1787627" y="946264"/>
                  </a:lnTo>
                  <a:lnTo>
                    <a:pt x="1795432" y="938504"/>
                  </a:lnTo>
                  <a:lnTo>
                    <a:pt x="1795432" y="919364"/>
                  </a:lnTo>
                  <a:lnTo>
                    <a:pt x="1787627" y="911605"/>
                  </a:lnTo>
                  <a:close/>
                </a:path>
                <a:path w="6176645" h="1778635">
                  <a:moveTo>
                    <a:pt x="3327398" y="905830"/>
                  </a:moveTo>
                  <a:lnTo>
                    <a:pt x="3308144" y="905830"/>
                  </a:lnTo>
                  <a:lnTo>
                    <a:pt x="3300340" y="913587"/>
                  </a:lnTo>
                  <a:lnTo>
                    <a:pt x="3300340" y="932728"/>
                  </a:lnTo>
                  <a:lnTo>
                    <a:pt x="3308144" y="940487"/>
                  </a:lnTo>
                  <a:lnTo>
                    <a:pt x="3327398" y="940487"/>
                  </a:lnTo>
                  <a:lnTo>
                    <a:pt x="3335202" y="932728"/>
                  </a:lnTo>
                  <a:lnTo>
                    <a:pt x="3335202" y="913587"/>
                  </a:lnTo>
                  <a:lnTo>
                    <a:pt x="3327398" y="905830"/>
                  </a:lnTo>
                  <a:close/>
                </a:path>
                <a:path w="6176645" h="1778635">
                  <a:moveTo>
                    <a:pt x="2455829" y="905830"/>
                  </a:moveTo>
                  <a:lnTo>
                    <a:pt x="2436575" y="905830"/>
                  </a:lnTo>
                  <a:lnTo>
                    <a:pt x="2428772" y="913587"/>
                  </a:lnTo>
                  <a:lnTo>
                    <a:pt x="2428772" y="932728"/>
                  </a:lnTo>
                  <a:lnTo>
                    <a:pt x="2436575" y="940487"/>
                  </a:lnTo>
                  <a:lnTo>
                    <a:pt x="2455829" y="940487"/>
                  </a:lnTo>
                  <a:lnTo>
                    <a:pt x="2463634" y="932728"/>
                  </a:lnTo>
                  <a:lnTo>
                    <a:pt x="2463634" y="913587"/>
                  </a:lnTo>
                  <a:lnTo>
                    <a:pt x="2455829" y="905830"/>
                  </a:lnTo>
                  <a:close/>
                </a:path>
                <a:path w="6176645" h="1778635">
                  <a:moveTo>
                    <a:pt x="869574" y="905830"/>
                  </a:moveTo>
                  <a:lnTo>
                    <a:pt x="850320" y="905830"/>
                  </a:lnTo>
                  <a:lnTo>
                    <a:pt x="842515" y="913587"/>
                  </a:lnTo>
                  <a:lnTo>
                    <a:pt x="842515" y="932728"/>
                  </a:lnTo>
                  <a:lnTo>
                    <a:pt x="850320" y="940487"/>
                  </a:lnTo>
                  <a:lnTo>
                    <a:pt x="869574" y="940487"/>
                  </a:lnTo>
                  <a:lnTo>
                    <a:pt x="877378" y="932728"/>
                  </a:lnTo>
                  <a:lnTo>
                    <a:pt x="877378" y="913587"/>
                  </a:lnTo>
                  <a:lnTo>
                    <a:pt x="869574" y="905830"/>
                  </a:lnTo>
                  <a:close/>
                </a:path>
                <a:path w="6176645" h="1778635">
                  <a:moveTo>
                    <a:pt x="3815478" y="900054"/>
                  </a:moveTo>
                  <a:lnTo>
                    <a:pt x="3796223" y="900054"/>
                  </a:lnTo>
                  <a:lnTo>
                    <a:pt x="3788420" y="907812"/>
                  </a:lnTo>
                  <a:lnTo>
                    <a:pt x="3788420" y="926952"/>
                  </a:lnTo>
                  <a:lnTo>
                    <a:pt x="3796223" y="934711"/>
                  </a:lnTo>
                  <a:lnTo>
                    <a:pt x="3815478" y="934711"/>
                  </a:lnTo>
                  <a:lnTo>
                    <a:pt x="3823282" y="926952"/>
                  </a:lnTo>
                  <a:lnTo>
                    <a:pt x="3823282" y="907812"/>
                  </a:lnTo>
                  <a:lnTo>
                    <a:pt x="3815478" y="900054"/>
                  </a:lnTo>
                  <a:close/>
                </a:path>
                <a:path w="6176645" h="1778635">
                  <a:moveTo>
                    <a:pt x="1270496" y="900054"/>
                  </a:moveTo>
                  <a:lnTo>
                    <a:pt x="1251243" y="900054"/>
                  </a:lnTo>
                  <a:lnTo>
                    <a:pt x="1243437" y="907812"/>
                  </a:lnTo>
                  <a:lnTo>
                    <a:pt x="1243437" y="926952"/>
                  </a:lnTo>
                  <a:lnTo>
                    <a:pt x="1251243" y="934711"/>
                  </a:lnTo>
                  <a:lnTo>
                    <a:pt x="1270496" y="934711"/>
                  </a:lnTo>
                  <a:lnTo>
                    <a:pt x="1278300" y="926952"/>
                  </a:lnTo>
                  <a:lnTo>
                    <a:pt x="1278300" y="907812"/>
                  </a:lnTo>
                  <a:lnTo>
                    <a:pt x="1270496" y="900054"/>
                  </a:lnTo>
                  <a:close/>
                </a:path>
                <a:path w="6176645" h="1778635">
                  <a:moveTo>
                    <a:pt x="590673" y="888500"/>
                  </a:moveTo>
                  <a:lnTo>
                    <a:pt x="571418" y="888500"/>
                  </a:lnTo>
                  <a:lnTo>
                    <a:pt x="563614" y="896259"/>
                  </a:lnTo>
                  <a:lnTo>
                    <a:pt x="563614" y="915399"/>
                  </a:lnTo>
                  <a:lnTo>
                    <a:pt x="571418" y="923157"/>
                  </a:lnTo>
                  <a:lnTo>
                    <a:pt x="590673" y="923157"/>
                  </a:lnTo>
                  <a:lnTo>
                    <a:pt x="598477" y="915399"/>
                  </a:lnTo>
                  <a:lnTo>
                    <a:pt x="598477" y="896259"/>
                  </a:lnTo>
                  <a:lnTo>
                    <a:pt x="590673" y="888500"/>
                  </a:lnTo>
                  <a:close/>
                </a:path>
                <a:path w="6176645" h="1778635">
                  <a:moveTo>
                    <a:pt x="2996203" y="882724"/>
                  </a:moveTo>
                  <a:lnTo>
                    <a:pt x="2976949" y="882724"/>
                  </a:lnTo>
                  <a:lnTo>
                    <a:pt x="2969144" y="890483"/>
                  </a:lnTo>
                  <a:lnTo>
                    <a:pt x="2969144" y="909623"/>
                  </a:lnTo>
                  <a:lnTo>
                    <a:pt x="2976949" y="917381"/>
                  </a:lnTo>
                  <a:lnTo>
                    <a:pt x="2996203" y="917381"/>
                  </a:lnTo>
                  <a:lnTo>
                    <a:pt x="3004007" y="909623"/>
                  </a:lnTo>
                  <a:lnTo>
                    <a:pt x="3004007" y="890483"/>
                  </a:lnTo>
                  <a:lnTo>
                    <a:pt x="2996203" y="882724"/>
                  </a:lnTo>
                  <a:close/>
                </a:path>
                <a:path w="6176645" h="1778635">
                  <a:moveTo>
                    <a:pt x="2798646" y="882724"/>
                  </a:moveTo>
                  <a:lnTo>
                    <a:pt x="2779392" y="882724"/>
                  </a:lnTo>
                  <a:lnTo>
                    <a:pt x="2771588" y="890483"/>
                  </a:lnTo>
                  <a:lnTo>
                    <a:pt x="2771588" y="909623"/>
                  </a:lnTo>
                  <a:lnTo>
                    <a:pt x="2779392" y="917381"/>
                  </a:lnTo>
                  <a:lnTo>
                    <a:pt x="2798646" y="917381"/>
                  </a:lnTo>
                  <a:lnTo>
                    <a:pt x="2806452" y="909623"/>
                  </a:lnTo>
                  <a:lnTo>
                    <a:pt x="2806452" y="890483"/>
                  </a:lnTo>
                  <a:lnTo>
                    <a:pt x="2798646" y="882724"/>
                  </a:lnTo>
                  <a:close/>
                </a:path>
                <a:path w="6176645" h="1778635">
                  <a:moveTo>
                    <a:pt x="2310569" y="882724"/>
                  </a:moveTo>
                  <a:lnTo>
                    <a:pt x="2291314" y="882724"/>
                  </a:lnTo>
                  <a:lnTo>
                    <a:pt x="2283510" y="890483"/>
                  </a:lnTo>
                  <a:lnTo>
                    <a:pt x="2283510" y="909623"/>
                  </a:lnTo>
                  <a:lnTo>
                    <a:pt x="2291314" y="917381"/>
                  </a:lnTo>
                  <a:lnTo>
                    <a:pt x="2310569" y="917381"/>
                  </a:lnTo>
                  <a:lnTo>
                    <a:pt x="2318373" y="909623"/>
                  </a:lnTo>
                  <a:lnTo>
                    <a:pt x="2318373" y="890483"/>
                  </a:lnTo>
                  <a:lnTo>
                    <a:pt x="2310569" y="882724"/>
                  </a:lnTo>
                  <a:close/>
                </a:path>
                <a:path w="6176645" h="1778635">
                  <a:moveTo>
                    <a:pt x="2060718" y="882724"/>
                  </a:moveTo>
                  <a:lnTo>
                    <a:pt x="2041465" y="882724"/>
                  </a:lnTo>
                  <a:lnTo>
                    <a:pt x="2033659" y="890483"/>
                  </a:lnTo>
                  <a:lnTo>
                    <a:pt x="2033659" y="909623"/>
                  </a:lnTo>
                  <a:lnTo>
                    <a:pt x="2041465" y="917381"/>
                  </a:lnTo>
                  <a:lnTo>
                    <a:pt x="2060718" y="917381"/>
                  </a:lnTo>
                  <a:lnTo>
                    <a:pt x="2068523" y="909623"/>
                  </a:lnTo>
                  <a:lnTo>
                    <a:pt x="2068523" y="890483"/>
                  </a:lnTo>
                  <a:lnTo>
                    <a:pt x="2060718" y="882724"/>
                  </a:lnTo>
                  <a:close/>
                </a:path>
                <a:path w="6176645" h="1778635">
                  <a:moveTo>
                    <a:pt x="3228621" y="871173"/>
                  </a:moveTo>
                  <a:lnTo>
                    <a:pt x="3209367" y="871173"/>
                  </a:lnTo>
                  <a:lnTo>
                    <a:pt x="3201563" y="878931"/>
                  </a:lnTo>
                  <a:lnTo>
                    <a:pt x="3201563" y="898071"/>
                  </a:lnTo>
                  <a:lnTo>
                    <a:pt x="3209367" y="905830"/>
                  </a:lnTo>
                  <a:lnTo>
                    <a:pt x="3228621" y="905830"/>
                  </a:lnTo>
                  <a:lnTo>
                    <a:pt x="3236426" y="898071"/>
                  </a:lnTo>
                  <a:lnTo>
                    <a:pt x="3236426" y="878931"/>
                  </a:lnTo>
                  <a:lnTo>
                    <a:pt x="3228621" y="871173"/>
                  </a:lnTo>
                  <a:close/>
                </a:path>
                <a:path w="6176645" h="1778635">
                  <a:moveTo>
                    <a:pt x="1468051" y="865395"/>
                  </a:moveTo>
                  <a:lnTo>
                    <a:pt x="1448798" y="865395"/>
                  </a:lnTo>
                  <a:lnTo>
                    <a:pt x="1440992" y="873155"/>
                  </a:lnTo>
                  <a:lnTo>
                    <a:pt x="1440992" y="892295"/>
                  </a:lnTo>
                  <a:lnTo>
                    <a:pt x="1448798" y="900054"/>
                  </a:lnTo>
                  <a:lnTo>
                    <a:pt x="1468051" y="900054"/>
                  </a:lnTo>
                  <a:lnTo>
                    <a:pt x="1475856" y="892295"/>
                  </a:lnTo>
                  <a:lnTo>
                    <a:pt x="1475856" y="873155"/>
                  </a:lnTo>
                  <a:lnTo>
                    <a:pt x="1468051" y="865395"/>
                  </a:lnTo>
                  <a:close/>
                </a:path>
                <a:path w="6176645" h="1778635">
                  <a:moveTo>
                    <a:pt x="2659197" y="859619"/>
                  </a:moveTo>
                  <a:lnTo>
                    <a:pt x="2639941" y="859619"/>
                  </a:lnTo>
                  <a:lnTo>
                    <a:pt x="2632138" y="867378"/>
                  </a:lnTo>
                  <a:lnTo>
                    <a:pt x="2632138" y="886519"/>
                  </a:lnTo>
                  <a:lnTo>
                    <a:pt x="2639941" y="894278"/>
                  </a:lnTo>
                  <a:lnTo>
                    <a:pt x="2659197" y="894278"/>
                  </a:lnTo>
                  <a:lnTo>
                    <a:pt x="2667001" y="886519"/>
                  </a:lnTo>
                  <a:lnTo>
                    <a:pt x="2667001" y="867378"/>
                  </a:lnTo>
                  <a:lnTo>
                    <a:pt x="2659197" y="859619"/>
                  </a:lnTo>
                  <a:close/>
                </a:path>
                <a:path w="6176645" h="1778635">
                  <a:moveTo>
                    <a:pt x="358254" y="859619"/>
                  </a:moveTo>
                  <a:lnTo>
                    <a:pt x="338999" y="859619"/>
                  </a:lnTo>
                  <a:lnTo>
                    <a:pt x="331195" y="867378"/>
                  </a:lnTo>
                  <a:lnTo>
                    <a:pt x="331195" y="886519"/>
                  </a:lnTo>
                  <a:lnTo>
                    <a:pt x="338999" y="894278"/>
                  </a:lnTo>
                  <a:lnTo>
                    <a:pt x="358254" y="894278"/>
                  </a:lnTo>
                  <a:lnTo>
                    <a:pt x="366058" y="886519"/>
                  </a:lnTo>
                  <a:lnTo>
                    <a:pt x="366058" y="867378"/>
                  </a:lnTo>
                  <a:lnTo>
                    <a:pt x="358254" y="859619"/>
                  </a:lnTo>
                  <a:close/>
                </a:path>
                <a:path w="6176645" h="1778635">
                  <a:moveTo>
                    <a:pt x="1067130" y="853843"/>
                  </a:moveTo>
                  <a:lnTo>
                    <a:pt x="1047877" y="853843"/>
                  </a:lnTo>
                  <a:lnTo>
                    <a:pt x="1040071" y="861602"/>
                  </a:lnTo>
                  <a:lnTo>
                    <a:pt x="1040071" y="880743"/>
                  </a:lnTo>
                  <a:lnTo>
                    <a:pt x="1047877" y="888502"/>
                  </a:lnTo>
                  <a:lnTo>
                    <a:pt x="1067130" y="888502"/>
                  </a:lnTo>
                  <a:lnTo>
                    <a:pt x="1074934" y="880743"/>
                  </a:lnTo>
                  <a:lnTo>
                    <a:pt x="1074934" y="861602"/>
                  </a:lnTo>
                  <a:lnTo>
                    <a:pt x="1067130" y="853843"/>
                  </a:lnTo>
                  <a:close/>
                </a:path>
                <a:path w="6176645" h="1778635">
                  <a:moveTo>
                    <a:pt x="3594680" y="848066"/>
                  </a:moveTo>
                  <a:lnTo>
                    <a:pt x="3575425" y="848066"/>
                  </a:lnTo>
                  <a:lnTo>
                    <a:pt x="3567621" y="855825"/>
                  </a:lnTo>
                  <a:lnTo>
                    <a:pt x="3567621" y="874966"/>
                  </a:lnTo>
                  <a:lnTo>
                    <a:pt x="3575425" y="882724"/>
                  </a:lnTo>
                  <a:lnTo>
                    <a:pt x="3594680" y="882724"/>
                  </a:lnTo>
                  <a:lnTo>
                    <a:pt x="3602485" y="874966"/>
                  </a:lnTo>
                  <a:lnTo>
                    <a:pt x="3602485" y="855825"/>
                  </a:lnTo>
                  <a:lnTo>
                    <a:pt x="3594680" y="848066"/>
                  </a:lnTo>
                  <a:close/>
                </a:path>
                <a:path w="6176645" h="1778635">
                  <a:moveTo>
                    <a:pt x="1694660" y="848066"/>
                  </a:moveTo>
                  <a:lnTo>
                    <a:pt x="1675405" y="848066"/>
                  </a:lnTo>
                  <a:lnTo>
                    <a:pt x="1667601" y="855825"/>
                  </a:lnTo>
                  <a:lnTo>
                    <a:pt x="1667601" y="874966"/>
                  </a:lnTo>
                  <a:lnTo>
                    <a:pt x="1675405" y="882724"/>
                  </a:lnTo>
                  <a:lnTo>
                    <a:pt x="1694660" y="882724"/>
                  </a:lnTo>
                  <a:lnTo>
                    <a:pt x="1702464" y="874966"/>
                  </a:lnTo>
                  <a:lnTo>
                    <a:pt x="1702464" y="855825"/>
                  </a:lnTo>
                  <a:lnTo>
                    <a:pt x="1694660" y="848066"/>
                  </a:lnTo>
                  <a:close/>
                </a:path>
                <a:path w="6176645" h="1778635">
                  <a:moveTo>
                    <a:pt x="741744" y="842290"/>
                  </a:moveTo>
                  <a:lnTo>
                    <a:pt x="722490" y="842290"/>
                  </a:lnTo>
                  <a:lnTo>
                    <a:pt x="714686" y="850049"/>
                  </a:lnTo>
                  <a:lnTo>
                    <a:pt x="714686" y="869190"/>
                  </a:lnTo>
                  <a:lnTo>
                    <a:pt x="722490" y="876948"/>
                  </a:lnTo>
                  <a:lnTo>
                    <a:pt x="741744" y="876948"/>
                  </a:lnTo>
                  <a:lnTo>
                    <a:pt x="749548" y="869190"/>
                  </a:lnTo>
                  <a:lnTo>
                    <a:pt x="749548" y="850049"/>
                  </a:lnTo>
                  <a:lnTo>
                    <a:pt x="741744" y="842290"/>
                  </a:lnTo>
                  <a:close/>
                </a:path>
                <a:path w="6176645" h="1778635">
                  <a:moveTo>
                    <a:pt x="5913053" y="836514"/>
                  </a:moveTo>
                  <a:lnTo>
                    <a:pt x="5893799" y="836514"/>
                  </a:lnTo>
                  <a:lnTo>
                    <a:pt x="5885996" y="844273"/>
                  </a:lnTo>
                  <a:lnTo>
                    <a:pt x="5885996" y="863414"/>
                  </a:lnTo>
                  <a:lnTo>
                    <a:pt x="5893799" y="871173"/>
                  </a:lnTo>
                  <a:lnTo>
                    <a:pt x="5913053" y="871173"/>
                  </a:lnTo>
                  <a:lnTo>
                    <a:pt x="5920859" y="863414"/>
                  </a:lnTo>
                  <a:lnTo>
                    <a:pt x="5920859" y="844273"/>
                  </a:lnTo>
                  <a:lnTo>
                    <a:pt x="5913053" y="836514"/>
                  </a:lnTo>
                  <a:close/>
                </a:path>
                <a:path w="6176645" h="1778635">
                  <a:moveTo>
                    <a:pt x="468652" y="836514"/>
                  </a:moveTo>
                  <a:lnTo>
                    <a:pt x="449398" y="836514"/>
                  </a:lnTo>
                  <a:lnTo>
                    <a:pt x="441594" y="844273"/>
                  </a:lnTo>
                  <a:lnTo>
                    <a:pt x="441594" y="863414"/>
                  </a:lnTo>
                  <a:lnTo>
                    <a:pt x="449398" y="871173"/>
                  </a:lnTo>
                  <a:lnTo>
                    <a:pt x="468652" y="871173"/>
                  </a:lnTo>
                  <a:lnTo>
                    <a:pt x="476457" y="863414"/>
                  </a:lnTo>
                  <a:lnTo>
                    <a:pt x="476457" y="844273"/>
                  </a:lnTo>
                  <a:lnTo>
                    <a:pt x="468652" y="836514"/>
                  </a:lnTo>
                  <a:close/>
                </a:path>
                <a:path w="6176645" h="1778635">
                  <a:moveTo>
                    <a:pt x="3461040" y="830738"/>
                  </a:moveTo>
                  <a:lnTo>
                    <a:pt x="3441786" y="830738"/>
                  </a:lnTo>
                  <a:lnTo>
                    <a:pt x="3433982" y="838497"/>
                  </a:lnTo>
                  <a:lnTo>
                    <a:pt x="3433982" y="857637"/>
                  </a:lnTo>
                  <a:lnTo>
                    <a:pt x="3441786" y="865395"/>
                  </a:lnTo>
                  <a:lnTo>
                    <a:pt x="3461040" y="865395"/>
                  </a:lnTo>
                  <a:lnTo>
                    <a:pt x="3468844" y="857637"/>
                  </a:lnTo>
                  <a:lnTo>
                    <a:pt x="3468844" y="838497"/>
                  </a:lnTo>
                  <a:lnTo>
                    <a:pt x="3461040" y="830738"/>
                  </a:lnTo>
                  <a:close/>
                </a:path>
                <a:path w="6176645" h="1778635">
                  <a:moveTo>
                    <a:pt x="2891614" y="830738"/>
                  </a:moveTo>
                  <a:lnTo>
                    <a:pt x="2872359" y="830738"/>
                  </a:lnTo>
                  <a:lnTo>
                    <a:pt x="2864556" y="838497"/>
                  </a:lnTo>
                  <a:lnTo>
                    <a:pt x="2864556" y="857637"/>
                  </a:lnTo>
                  <a:lnTo>
                    <a:pt x="2872359" y="865395"/>
                  </a:lnTo>
                  <a:lnTo>
                    <a:pt x="2891614" y="865395"/>
                  </a:lnTo>
                  <a:lnTo>
                    <a:pt x="2899418" y="857637"/>
                  </a:lnTo>
                  <a:lnTo>
                    <a:pt x="2899418" y="838497"/>
                  </a:lnTo>
                  <a:lnTo>
                    <a:pt x="2891614" y="830738"/>
                  </a:lnTo>
                  <a:close/>
                </a:path>
                <a:path w="6176645" h="1778635">
                  <a:moveTo>
                    <a:pt x="1956131" y="830738"/>
                  </a:moveTo>
                  <a:lnTo>
                    <a:pt x="1936877" y="830738"/>
                  </a:lnTo>
                  <a:lnTo>
                    <a:pt x="1929072" y="838497"/>
                  </a:lnTo>
                  <a:lnTo>
                    <a:pt x="1929072" y="857637"/>
                  </a:lnTo>
                  <a:lnTo>
                    <a:pt x="1936877" y="865395"/>
                  </a:lnTo>
                  <a:lnTo>
                    <a:pt x="1956131" y="865395"/>
                  </a:lnTo>
                  <a:lnTo>
                    <a:pt x="1963935" y="857637"/>
                  </a:lnTo>
                  <a:lnTo>
                    <a:pt x="1963935" y="838497"/>
                  </a:lnTo>
                  <a:lnTo>
                    <a:pt x="1956131" y="830738"/>
                  </a:lnTo>
                  <a:close/>
                </a:path>
                <a:path w="6176645" h="1778635">
                  <a:moveTo>
                    <a:pt x="3739941" y="824962"/>
                  </a:moveTo>
                  <a:lnTo>
                    <a:pt x="3720687" y="824962"/>
                  </a:lnTo>
                  <a:lnTo>
                    <a:pt x="3712883" y="832721"/>
                  </a:lnTo>
                  <a:lnTo>
                    <a:pt x="3712883" y="851861"/>
                  </a:lnTo>
                  <a:lnTo>
                    <a:pt x="3720687" y="859619"/>
                  </a:lnTo>
                  <a:lnTo>
                    <a:pt x="3739941" y="859619"/>
                  </a:lnTo>
                  <a:lnTo>
                    <a:pt x="3747747" y="851861"/>
                  </a:lnTo>
                  <a:lnTo>
                    <a:pt x="3747747" y="832721"/>
                  </a:lnTo>
                  <a:lnTo>
                    <a:pt x="3739941" y="824962"/>
                  </a:lnTo>
                  <a:close/>
                </a:path>
                <a:path w="6176645" h="1778635">
                  <a:moveTo>
                    <a:pt x="1351842" y="824962"/>
                  </a:moveTo>
                  <a:lnTo>
                    <a:pt x="1332588" y="824962"/>
                  </a:lnTo>
                  <a:lnTo>
                    <a:pt x="1324783" y="832721"/>
                  </a:lnTo>
                  <a:lnTo>
                    <a:pt x="1324783" y="851861"/>
                  </a:lnTo>
                  <a:lnTo>
                    <a:pt x="1332588" y="859619"/>
                  </a:lnTo>
                  <a:lnTo>
                    <a:pt x="1351842" y="859619"/>
                  </a:lnTo>
                  <a:lnTo>
                    <a:pt x="1359646" y="851861"/>
                  </a:lnTo>
                  <a:lnTo>
                    <a:pt x="1359646" y="832721"/>
                  </a:lnTo>
                  <a:lnTo>
                    <a:pt x="1351842" y="824962"/>
                  </a:lnTo>
                  <a:close/>
                </a:path>
                <a:path w="6176645" h="1778635">
                  <a:moveTo>
                    <a:pt x="950921" y="819186"/>
                  </a:moveTo>
                  <a:lnTo>
                    <a:pt x="931666" y="819186"/>
                  </a:lnTo>
                  <a:lnTo>
                    <a:pt x="923862" y="826943"/>
                  </a:lnTo>
                  <a:lnTo>
                    <a:pt x="923862" y="846085"/>
                  </a:lnTo>
                  <a:lnTo>
                    <a:pt x="931666" y="853843"/>
                  </a:lnTo>
                  <a:lnTo>
                    <a:pt x="950921" y="853843"/>
                  </a:lnTo>
                  <a:lnTo>
                    <a:pt x="958725" y="846085"/>
                  </a:lnTo>
                  <a:lnTo>
                    <a:pt x="958725" y="826943"/>
                  </a:lnTo>
                  <a:lnTo>
                    <a:pt x="950921" y="819186"/>
                  </a:lnTo>
                  <a:close/>
                </a:path>
                <a:path w="6176645" h="1778635">
                  <a:moveTo>
                    <a:pt x="230423" y="819186"/>
                  </a:moveTo>
                  <a:lnTo>
                    <a:pt x="211169" y="819186"/>
                  </a:lnTo>
                  <a:lnTo>
                    <a:pt x="203365" y="826943"/>
                  </a:lnTo>
                  <a:lnTo>
                    <a:pt x="203365" y="846085"/>
                  </a:lnTo>
                  <a:lnTo>
                    <a:pt x="211169" y="853843"/>
                  </a:lnTo>
                  <a:lnTo>
                    <a:pt x="230423" y="853843"/>
                  </a:lnTo>
                  <a:lnTo>
                    <a:pt x="238227" y="846085"/>
                  </a:lnTo>
                  <a:lnTo>
                    <a:pt x="238227" y="826943"/>
                  </a:lnTo>
                  <a:lnTo>
                    <a:pt x="230423" y="819186"/>
                  </a:lnTo>
                  <a:close/>
                </a:path>
                <a:path w="6176645" h="1778635">
                  <a:moveTo>
                    <a:pt x="3100791" y="813410"/>
                  </a:moveTo>
                  <a:lnTo>
                    <a:pt x="3081536" y="813410"/>
                  </a:lnTo>
                  <a:lnTo>
                    <a:pt x="3073731" y="821169"/>
                  </a:lnTo>
                  <a:lnTo>
                    <a:pt x="3073731" y="840309"/>
                  </a:lnTo>
                  <a:lnTo>
                    <a:pt x="3081536" y="848067"/>
                  </a:lnTo>
                  <a:lnTo>
                    <a:pt x="3100791" y="848067"/>
                  </a:lnTo>
                  <a:lnTo>
                    <a:pt x="3108595" y="840309"/>
                  </a:lnTo>
                  <a:lnTo>
                    <a:pt x="3108595" y="821169"/>
                  </a:lnTo>
                  <a:lnTo>
                    <a:pt x="3100791" y="813410"/>
                  </a:lnTo>
                  <a:close/>
                </a:path>
                <a:path w="6176645" h="1778635">
                  <a:moveTo>
                    <a:pt x="6023452" y="807633"/>
                  </a:moveTo>
                  <a:lnTo>
                    <a:pt x="6004198" y="807633"/>
                  </a:lnTo>
                  <a:lnTo>
                    <a:pt x="5996393" y="815392"/>
                  </a:lnTo>
                  <a:lnTo>
                    <a:pt x="5996393" y="834532"/>
                  </a:lnTo>
                  <a:lnTo>
                    <a:pt x="6004198" y="842290"/>
                  </a:lnTo>
                  <a:lnTo>
                    <a:pt x="6023452" y="842290"/>
                  </a:lnTo>
                  <a:lnTo>
                    <a:pt x="6031257" y="834532"/>
                  </a:lnTo>
                  <a:lnTo>
                    <a:pt x="6031257" y="815392"/>
                  </a:lnTo>
                  <a:lnTo>
                    <a:pt x="6023452" y="807633"/>
                  </a:lnTo>
                  <a:close/>
                </a:path>
                <a:path w="6176645" h="1778635">
                  <a:moveTo>
                    <a:pt x="5791034" y="801857"/>
                  </a:moveTo>
                  <a:lnTo>
                    <a:pt x="5771780" y="801857"/>
                  </a:lnTo>
                  <a:lnTo>
                    <a:pt x="5763976" y="809616"/>
                  </a:lnTo>
                  <a:lnTo>
                    <a:pt x="5763976" y="828756"/>
                  </a:lnTo>
                  <a:lnTo>
                    <a:pt x="5771780" y="836514"/>
                  </a:lnTo>
                  <a:lnTo>
                    <a:pt x="5791034" y="836514"/>
                  </a:lnTo>
                  <a:lnTo>
                    <a:pt x="5798839" y="828756"/>
                  </a:lnTo>
                  <a:lnTo>
                    <a:pt x="5798839" y="809616"/>
                  </a:lnTo>
                  <a:lnTo>
                    <a:pt x="5791034" y="801857"/>
                  </a:lnTo>
                  <a:close/>
                </a:path>
                <a:path w="6176645" h="1778635">
                  <a:moveTo>
                    <a:pt x="2136255" y="801857"/>
                  </a:moveTo>
                  <a:lnTo>
                    <a:pt x="2117001" y="801857"/>
                  </a:lnTo>
                  <a:lnTo>
                    <a:pt x="2109196" y="809616"/>
                  </a:lnTo>
                  <a:lnTo>
                    <a:pt x="2109196" y="828756"/>
                  </a:lnTo>
                  <a:lnTo>
                    <a:pt x="2117001" y="836514"/>
                  </a:lnTo>
                  <a:lnTo>
                    <a:pt x="2136255" y="836514"/>
                  </a:lnTo>
                  <a:lnTo>
                    <a:pt x="2144059" y="828756"/>
                  </a:lnTo>
                  <a:lnTo>
                    <a:pt x="2144059" y="809616"/>
                  </a:lnTo>
                  <a:lnTo>
                    <a:pt x="2136255" y="801857"/>
                  </a:lnTo>
                  <a:close/>
                </a:path>
                <a:path w="6176645" h="1778635">
                  <a:moveTo>
                    <a:pt x="1578451" y="801857"/>
                  </a:moveTo>
                  <a:lnTo>
                    <a:pt x="1559196" y="801857"/>
                  </a:lnTo>
                  <a:lnTo>
                    <a:pt x="1551392" y="809616"/>
                  </a:lnTo>
                  <a:lnTo>
                    <a:pt x="1551392" y="828756"/>
                  </a:lnTo>
                  <a:lnTo>
                    <a:pt x="1559196" y="836514"/>
                  </a:lnTo>
                  <a:lnTo>
                    <a:pt x="1578451" y="836514"/>
                  </a:lnTo>
                  <a:lnTo>
                    <a:pt x="1586255" y="828756"/>
                  </a:lnTo>
                  <a:lnTo>
                    <a:pt x="1586255" y="809616"/>
                  </a:lnTo>
                  <a:lnTo>
                    <a:pt x="1578451" y="801857"/>
                  </a:lnTo>
                  <a:close/>
                </a:path>
                <a:path w="6176645" h="1778635">
                  <a:moveTo>
                    <a:pt x="1171718" y="801857"/>
                  </a:moveTo>
                  <a:lnTo>
                    <a:pt x="1152464" y="801857"/>
                  </a:lnTo>
                  <a:lnTo>
                    <a:pt x="1144659" y="809616"/>
                  </a:lnTo>
                  <a:lnTo>
                    <a:pt x="1144659" y="828756"/>
                  </a:lnTo>
                  <a:lnTo>
                    <a:pt x="1152464" y="836514"/>
                  </a:lnTo>
                  <a:lnTo>
                    <a:pt x="1171718" y="836514"/>
                  </a:lnTo>
                  <a:lnTo>
                    <a:pt x="1179522" y="828756"/>
                  </a:lnTo>
                  <a:lnTo>
                    <a:pt x="1179522" y="809616"/>
                  </a:lnTo>
                  <a:lnTo>
                    <a:pt x="1171718" y="801857"/>
                  </a:lnTo>
                  <a:close/>
                </a:path>
                <a:path w="6176645" h="1778635">
                  <a:moveTo>
                    <a:pt x="2397725" y="796081"/>
                  </a:moveTo>
                  <a:lnTo>
                    <a:pt x="2378471" y="796081"/>
                  </a:lnTo>
                  <a:lnTo>
                    <a:pt x="2370667" y="803840"/>
                  </a:lnTo>
                  <a:lnTo>
                    <a:pt x="2370667" y="822980"/>
                  </a:lnTo>
                  <a:lnTo>
                    <a:pt x="2378471" y="830738"/>
                  </a:lnTo>
                  <a:lnTo>
                    <a:pt x="2397725" y="830738"/>
                  </a:lnTo>
                  <a:lnTo>
                    <a:pt x="2405529" y="822980"/>
                  </a:lnTo>
                  <a:lnTo>
                    <a:pt x="2405529" y="803840"/>
                  </a:lnTo>
                  <a:lnTo>
                    <a:pt x="2397725" y="796081"/>
                  </a:lnTo>
                  <a:close/>
                </a:path>
                <a:path w="6176645" h="1778635">
                  <a:moveTo>
                    <a:pt x="3344830" y="790305"/>
                  </a:moveTo>
                  <a:lnTo>
                    <a:pt x="3325576" y="790305"/>
                  </a:lnTo>
                  <a:lnTo>
                    <a:pt x="3317772" y="798062"/>
                  </a:lnTo>
                  <a:lnTo>
                    <a:pt x="3317772" y="817204"/>
                  </a:lnTo>
                  <a:lnTo>
                    <a:pt x="3325576" y="824962"/>
                  </a:lnTo>
                  <a:lnTo>
                    <a:pt x="3344830" y="824962"/>
                  </a:lnTo>
                  <a:lnTo>
                    <a:pt x="3352634" y="817204"/>
                  </a:lnTo>
                  <a:lnTo>
                    <a:pt x="3352634" y="798062"/>
                  </a:lnTo>
                  <a:lnTo>
                    <a:pt x="3344830" y="790305"/>
                  </a:lnTo>
                  <a:close/>
                </a:path>
                <a:path w="6176645" h="1778635">
                  <a:moveTo>
                    <a:pt x="1822489" y="790305"/>
                  </a:moveTo>
                  <a:lnTo>
                    <a:pt x="1803236" y="790305"/>
                  </a:lnTo>
                  <a:lnTo>
                    <a:pt x="1795430" y="798062"/>
                  </a:lnTo>
                  <a:lnTo>
                    <a:pt x="1795430" y="817204"/>
                  </a:lnTo>
                  <a:lnTo>
                    <a:pt x="1803236" y="824962"/>
                  </a:lnTo>
                  <a:lnTo>
                    <a:pt x="1822489" y="824962"/>
                  </a:lnTo>
                  <a:lnTo>
                    <a:pt x="1830293" y="817204"/>
                  </a:lnTo>
                  <a:lnTo>
                    <a:pt x="1830293" y="798062"/>
                  </a:lnTo>
                  <a:lnTo>
                    <a:pt x="1822489" y="790305"/>
                  </a:lnTo>
                  <a:close/>
                </a:path>
                <a:path w="6176645" h="1778635">
                  <a:moveTo>
                    <a:pt x="2740543" y="784529"/>
                  </a:moveTo>
                  <a:lnTo>
                    <a:pt x="2721288" y="784529"/>
                  </a:lnTo>
                  <a:lnTo>
                    <a:pt x="2713484" y="792288"/>
                  </a:lnTo>
                  <a:lnTo>
                    <a:pt x="2713484" y="811428"/>
                  </a:lnTo>
                  <a:lnTo>
                    <a:pt x="2721288" y="819186"/>
                  </a:lnTo>
                  <a:lnTo>
                    <a:pt x="2740543" y="819186"/>
                  </a:lnTo>
                  <a:lnTo>
                    <a:pt x="2748347" y="811428"/>
                  </a:lnTo>
                  <a:lnTo>
                    <a:pt x="2748347" y="792288"/>
                  </a:lnTo>
                  <a:lnTo>
                    <a:pt x="2740543" y="784529"/>
                  </a:lnTo>
                  <a:close/>
                </a:path>
                <a:path w="6176645" h="1778635">
                  <a:moveTo>
                    <a:pt x="2519746" y="784529"/>
                  </a:moveTo>
                  <a:lnTo>
                    <a:pt x="2500490" y="784529"/>
                  </a:lnTo>
                  <a:lnTo>
                    <a:pt x="2492686" y="792288"/>
                  </a:lnTo>
                  <a:lnTo>
                    <a:pt x="2492686" y="811428"/>
                  </a:lnTo>
                  <a:lnTo>
                    <a:pt x="2500490" y="819186"/>
                  </a:lnTo>
                  <a:lnTo>
                    <a:pt x="2519746" y="819186"/>
                  </a:lnTo>
                  <a:lnTo>
                    <a:pt x="2527550" y="811428"/>
                  </a:lnTo>
                  <a:lnTo>
                    <a:pt x="2527550" y="792288"/>
                  </a:lnTo>
                  <a:lnTo>
                    <a:pt x="2519746" y="784529"/>
                  </a:lnTo>
                  <a:close/>
                </a:path>
                <a:path w="6176645" h="1778635">
                  <a:moveTo>
                    <a:pt x="2240842" y="784529"/>
                  </a:moveTo>
                  <a:lnTo>
                    <a:pt x="2221589" y="784529"/>
                  </a:lnTo>
                  <a:lnTo>
                    <a:pt x="2213783" y="792288"/>
                  </a:lnTo>
                  <a:lnTo>
                    <a:pt x="2213783" y="811428"/>
                  </a:lnTo>
                  <a:lnTo>
                    <a:pt x="2221589" y="819186"/>
                  </a:lnTo>
                  <a:lnTo>
                    <a:pt x="2240842" y="819186"/>
                  </a:lnTo>
                  <a:lnTo>
                    <a:pt x="2248648" y="811428"/>
                  </a:lnTo>
                  <a:lnTo>
                    <a:pt x="2248648" y="792288"/>
                  </a:lnTo>
                  <a:lnTo>
                    <a:pt x="2240842" y="784529"/>
                  </a:lnTo>
                  <a:close/>
                </a:path>
                <a:path w="6176645" h="1778635">
                  <a:moveTo>
                    <a:pt x="596483" y="784529"/>
                  </a:moveTo>
                  <a:lnTo>
                    <a:pt x="577228" y="784529"/>
                  </a:lnTo>
                  <a:lnTo>
                    <a:pt x="569424" y="792288"/>
                  </a:lnTo>
                  <a:lnTo>
                    <a:pt x="569424" y="811428"/>
                  </a:lnTo>
                  <a:lnTo>
                    <a:pt x="577228" y="819186"/>
                  </a:lnTo>
                  <a:lnTo>
                    <a:pt x="596483" y="819186"/>
                  </a:lnTo>
                  <a:lnTo>
                    <a:pt x="604287" y="811428"/>
                  </a:lnTo>
                  <a:lnTo>
                    <a:pt x="604287" y="792288"/>
                  </a:lnTo>
                  <a:lnTo>
                    <a:pt x="596483" y="784529"/>
                  </a:lnTo>
                  <a:close/>
                </a:path>
                <a:path w="6176645" h="1778635">
                  <a:moveTo>
                    <a:pt x="3193759" y="761423"/>
                  </a:moveTo>
                  <a:lnTo>
                    <a:pt x="3174504" y="761423"/>
                  </a:lnTo>
                  <a:lnTo>
                    <a:pt x="3166700" y="769181"/>
                  </a:lnTo>
                  <a:lnTo>
                    <a:pt x="3166700" y="788323"/>
                  </a:lnTo>
                  <a:lnTo>
                    <a:pt x="3174504" y="796081"/>
                  </a:lnTo>
                  <a:lnTo>
                    <a:pt x="3193759" y="796081"/>
                  </a:lnTo>
                  <a:lnTo>
                    <a:pt x="3201563" y="788323"/>
                  </a:lnTo>
                  <a:lnTo>
                    <a:pt x="3201563" y="769181"/>
                  </a:lnTo>
                  <a:lnTo>
                    <a:pt x="3193759" y="761423"/>
                  </a:lnTo>
                  <a:close/>
                </a:path>
                <a:path w="6176645" h="1778635">
                  <a:moveTo>
                    <a:pt x="840522" y="761423"/>
                  </a:moveTo>
                  <a:lnTo>
                    <a:pt x="821268" y="761423"/>
                  </a:lnTo>
                  <a:lnTo>
                    <a:pt x="813464" y="769181"/>
                  </a:lnTo>
                  <a:lnTo>
                    <a:pt x="813464" y="788323"/>
                  </a:lnTo>
                  <a:lnTo>
                    <a:pt x="821268" y="796081"/>
                  </a:lnTo>
                  <a:lnTo>
                    <a:pt x="840522" y="796081"/>
                  </a:lnTo>
                  <a:lnTo>
                    <a:pt x="848326" y="788323"/>
                  </a:lnTo>
                  <a:lnTo>
                    <a:pt x="848326" y="769181"/>
                  </a:lnTo>
                  <a:lnTo>
                    <a:pt x="840522" y="761423"/>
                  </a:lnTo>
                  <a:close/>
                </a:path>
                <a:path w="6176645" h="1778635">
                  <a:moveTo>
                    <a:pt x="1264685" y="755647"/>
                  </a:moveTo>
                  <a:lnTo>
                    <a:pt x="1245431" y="755647"/>
                  </a:lnTo>
                  <a:lnTo>
                    <a:pt x="1237626" y="763405"/>
                  </a:lnTo>
                  <a:lnTo>
                    <a:pt x="1237626" y="782547"/>
                  </a:lnTo>
                  <a:lnTo>
                    <a:pt x="1245431" y="790305"/>
                  </a:lnTo>
                  <a:lnTo>
                    <a:pt x="1264685" y="790305"/>
                  </a:lnTo>
                  <a:lnTo>
                    <a:pt x="1272490" y="782547"/>
                  </a:lnTo>
                  <a:lnTo>
                    <a:pt x="1272490" y="763405"/>
                  </a:lnTo>
                  <a:lnTo>
                    <a:pt x="1264685" y="755647"/>
                  </a:lnTo>
                  <a:close/>
                </a:path>
                <a:path w="6176645" h="1778635">
                  <a:moveTo>
                    <a:pt x="323390" y="755647"/>
                  </a:moveTo>
                  <a:lnTo>
                    <a:pt x="304137" y="755647"/>
                  </a:lnTo>
                  <a:lnTo>
                    <a:pt x="296331" y="763405"/>
                  </a:lnTo>
                  <a:lnTo>
                    <a:pt x="296331" y="782547"/>
                  </a:lnTo>
                  <a:lnTo>
                    <a:pt x="304137" y="790305"/>
                  </a:lnTo>
                  <a:lnTo>
                    <a:pt x="323390" y="790305"/>
                  </a:lnTo>
                  <a:lnTo>
                    <a:pt x="331195" y="782547"/>
                  </a:lnTo>
                  <a:lnTo>
                    <a:pt x="331195" y="763405"/>
                  </a:lnTo>
                  <a:lnTo>
                    <a:pt x="323390" y="755647"/>
                  </a:lnTo>
                  <a:close/>
                </a:path>
                <a:path w="6176645" h="1778635">
                  <a:moveTo>
                    <a:pt x="3641164" y="749871"/>
                  </a:moveTo>
                  <a:lnTo>
                    <a:pt x="3621909" y="749871"/>
                  </a:lnTo>
                  <a:lnTo>
                    <a:pt x="3614106" y="757629"/>
                  </a:lnTo>
                  <a:lnTo>
                    <a:pt x="3614106" y="776770"/>
                  </a:lnTo>
                  <a:lnTo>
                    <a:pt x="3621909" y="784529"/>
                  </a:lnTo>
                  <a:lnTo>
                    <a:pt x="3641164" y="784529"/>
                  </a:lnTo>
                  <a:lnTo>
                    <a:pt x="3648969" y="776770"/>
                  </a:lnTo>
                  <a:lnTo>
                    <a:pt x="3648969" y="757629"/>
                  </a:lnTo>
                  <a:lnTo>
                    <a:pt x="3641164" y="749871"/>
                  </a:lnTo>
                  <a:close/>
                </a:path>
                <a:path w="6176645" h="1778635">
                  <a:moveTo>
                    <a:pt x="1456430" y="749871"/>
                  </a:moveTo>
                  <a:lnTo>
                    <a:pt x="1437177" y="749871"/>
                  </a:lnTo>
                  <a:lnTo>
                    <a:pt x="1429372" y="757629"/>
                  </a:lnTo>
                  <a:lnTo>
                    <a:pt x="1429372" y="776770"/>
                  </a:lnTo>
                  <a:lnTo>
                    <a:pt x="1437177" y="784529"/>
                  </a:lnTo>
                  <a:lnTo>
                    <a:pt x="1456430" y="784529"/>
                  </a:lnTo>
                  <a:lnTo>
                    <a:pt x="1464235" y="776770"/>
                  </a:lnTo>
                  <a:lnTo>
                    <a:pt x="1464235" y="757629"/>
                  </a:lnTo>
                  <a:lnTo>
                    <a:pt x="1456430" y="749871"/>
                  </a:lnTo>
                  <a:close/>
                </a:path>
                <a:path w="6176645" h="1778635">
                  <a:moveTo>
                    <a:pt x="3513334" y="738319"/>
                  </a:moveTo>
                  <a:lnTo>
                    <a:pt x="3494079" y="738319"/>
                  </a:lnTo>
                  <a:lnTo>
                    <a:pt x="3486275" y="746078"/>
                  </a:lnTo>
                  <a:lnTo>
                    <a:pt x="3486275" y="765218"/>
                  </a:lnTo>
                  <a:lnTo>
                    <a:pt x="3494079" y="772976"/>
                  </a:lnTo>
                  <a:lnTo>
                    <a:pt x="3513334" y="772976"/>
                  </a:lnTo>
                  <a:lnTo>
                    <a:pt x="3521138" y="765218"/>
                  </a:lnTo>
                  <a:lnTo>
                    <a:pt x="3521138" y="746078"/>
                  </a:lnTo>
                  <a:lnTo>
                    <a:pt x="3513334" y="738319"/>
                  </a:lnTo>
                  <a:close/>
                </a:path>
                <a:path w="6176645" h="1778635">
                  <a:moveTo>
                    <a:pt x="3019444" y="738319"/>
                  </a:moveTo>
                  <a:lnTo>
                    <a:pt x="3000190" y="738319"/>
                  </a:lnTo>
                  <a:lnTo>
                    <a:pt x="2992386" y="746078"/>
                  </a:lnTo>
                  <a:lnTo>
                    <a:pt x="2992386" y="765218"/>
                  </a:lnTo>
                  <a:lnTo>
                    <a:pt x="3000190" y="772976"/>
                  </a:lnTo>
                  <a:lnTo>
                    <a:pt x="3019444" y="772976"/>
                  </a:lnTo>
                  <a:lnTo>
                    <a:pt x="3027249" y="765218"/>
                  </a:lnTo>
                  <a:lnTo>
                    <a:pt x="3027249" y="746078"/>
                  </a:lnTo>
                  <a:lnTo>
                    <a:pt x="3019444" y="738319"/>
                  </a:lnTo>
                  <a:close/>
                </a:path>
                <a:path w="6176645" h="1778635">
                  <a:moveTo>
                    <a:pt x="701070" y="738319"/>
                  </a:moveTo>
                  <a:lnTo>
                    <a:pt x="681817" y="738319"/>
                  </a:lnTo>
                  <a:lnTo>
                    <a:pt x="674011" y="746078"/>
                  </a:lnTo>
                  <a:lnTo>
                    <a:pt x="674011" y="765218"/>
                  </a:lnTo>
                  <a:lnTo>
                    <a:pt x="681817" y="772976"/>
                  </a:lnTo>
                  <a:lnTo>
                    <a:pt x="701070" y="772976"/>
                  </a:lnTo>
                  <a:lnTo>
                    <a:pt x="708875" y="765218"/>
                  </a:lnTo>
                  <a:lnTo>
                    <a:pt x="708875" y="746078"/>
                  </a:lnTo>
                  <a:lnTo>
                    <a:pt x="701070" y="738319"/>
                  </a:lnTo>
                  <a:close/>
                </a:path>
                <a:path w="6176645" h="1778635">
                  <a:moveTo>
                    <a:pt x="2897424" y="732543"/>
                  </a:moveTo>
                  <a:lnTo>
                    <a:pt x="2878169" y="732543"/>
                  </a:lnTo>
                  <a:lnTo>
                    <a:pt x="2870365" y="740300"/>
                  </a:lnTo>
                  <a:lnTo>
                    <a:pt x="2870365" y="759442"/>
                  </a:lnTo>
                  <a:lnTo>
                    <a:pt x="2878169" y="767200"/>
                  </a:lnTo>
                  <a:lnTo>
                    <a:pt x="2897424" y="767200"/>
                  </a:lnTo>
                  <a:lnTo>
                    <a:pt x="2905229" y="759442"/>
                  </a:lnTo>
                  <a:lnTo>
                    <a:pt x="2905229" y="740300"/>
                  </a:lnTo>
                  <a:lnTo>
                    <a:pt x="2897424" y="732543"/>
                  </a:lnTo>
                  <a:close/>
                </a:path>
                <a:path w="6176645" h="1778635">
                  <a:moveTo>
                    <a:pt x="1688849" y="732543"/>
                  </a:moveTo>
                  <a:lnTo>
                    <a:pt x="1669595" y="732543"/>
                  </a:lnTo>
                  <a:lnTo>
                    <a:pt x="1661791" y="740300"/>
                  </a:lnTo>
                  <a:lnTo>
                    <a:pt x="1661791" y="759442"/>
                  </a:lnTo>
                  <a:lnTo>
                    <a:pt x="1669595" y="767200"/>
                  </a:lnTo>
                  <a:lnTo>
                    <a:pt x="1688849" y="767200"/>
                  </a:lnTo>
                  <a:lnTo>
                    <a:pt x="1696653" y="759442"/>
                  </a:lnTo>
                  <a:lnTo>
                    <a:pt x="1696653" y="740300"/>
                  </a:lnTo>
                  <a:lnTo>
                    <a:pt x="1688849" y="732543"/>
                  </a:lnTo>
                  <a:close/>
                </a:path>
                <a:path w="6176645" h="1778635">
                  <a:moveTo>
                    <a:pt x="5680635" y="726767"/>
                  </a:moveTo>
                  <a:lnTo>
                    <a:pt x="5661380" y="726767"/>
                  </a:lnTo>
                  <a:lnTo>
                    <a:pt x="5653576" y="734526"/>
                  </a:lnTo>
                  <a:lnTo>
                    <a:pt x="5653576" y="753666"/>
                  </a:lnTo>
                  <a:lnTo>
                    <a:pt x="5661380" y="761424"/>
                  </a:lnTo>
                  <a:lnTo>
                    <a:pt x="5680635" y="761424"/>
                  </a:lnTo>
                  <a:lnTo>
                    <a:pt x="5688440" y="753666"/>
                  </a:lnTo>
                  <a:lnTo>
                    <a:pt x="5688440" y="734526"/>
                  </a:lnTo>
                  <a:lnTo>
                    <a:pt x="5680635" y="726767"/>
                  </a:lnTo>
                  <a:close/>
                </a:path>
                <a:path w="6176645" h="1778635">
                  <a:moveTo>
                    <a:pt x="2606902" y="726767"/>
                  </a:moveTo>
                  <a:lnTo>
                    <a:pt x="2587647" y="726767"/>
                  </a:lnTo>
                  <a:lnTo>
                    <a:pt x="2579843" y="734526"/>
                  </a:lnTo>
                  <a:lnTo>
                    <a:pt x="2579843" y="753666"/>
                  </a:lnTo>
                  <a:lnTo>
                    <a:pt x="2587647" y="761424"/>
                  </a:lnTo>
                  <a:lnTo>
                    <a:pt x="2606902" y="761424"/>
                  </a:lnTo>
                  <a:lnTo>
                    <a:pt x="2614706" y="753666"/>
                  </a:lnTo>
                  <a:lnTo>
                    <a:pt x="2614706" y="734526"/>
                  </a:lnTo>
                  <a:lnTo>
                    <a:pt x="2606902" y="726767"/>
                  </a:lnTo>
                  <a:close/>
                </a:path>
                <a:path w="6176645" h="1778635">
                  <a:moveTo>
                    <a:pt x="1043887" y="726767"/>
                  </a:moveTo>
                  <a:lnTo>
                    <a:pt x="1024634" y="726767"/>
                  </a:lnTo>
                  <a:lnTo>
                    <a:pt x="1016829" y="734526"/>
                  </a:lnTo>
                  <a:lnTo>
                    <a:pt x="1016829" y="753666"/>
                  </a:lnTo>
                  <a:lnTo>
                    <a:pt x="1024634" y="761424"/>
                  </a:lnTo>
                  <a:lnTo>
                    <a:pt x="1043887" y="761424"/>
                  </a:lnTo>
                  <a:lnTo>
                    <a:pt x="1051692" y="753666"/>
                  </a:lnTo>
                  <a:lnTo>
                    <a:pt x="1051692" y="734526"/>
                  </a:lnTo>
                  <a:lnTo>
                    <a:pt x="1043887" y="726767"/>
                  </a:lnTo>
                  <a:close/>
                </a:path>
                <a:path w="6176645" h="1778635">
                  <a:moveTo>
                    <a:pt x="3815478" y="720990"/>
                  </a:moveTo>
                  <a:lnTo>
                    <a:pt x="3796223" y="720990"/>
                  </a:lnTo>
                  <a:lnTo>
                    <a:pt x="3788420" y="728748"/>
                  </a:lnTo>
                  <a:lnTo>
                    <a:pt x="3788420" y="747889"/>
                  </a:lnTo>
                  <a:lnTo>
                    <a:pt x="3796223" y="755647"/>
                  </a:lnTo>
                  <a:lnTo>
                    <a:pt x="3815478" y="755647"/>
                  </a:lnTo>
                  <a:lnTo>
                    <a:pt x="3823282" y="747889"/>
                  </a:lnTo>
                  <a:lnTo>
                    <a:pt x="3823282" y="728748"/>
                  </a:lnTo>
                  <a:lnTo>
                    <a:pt x="3815478" y="720990"/>
                  </a:lnTo>
                  <a:close/>
                </a:path>
                <a:path w="6176645" h="1778635">
                  <a:moveTo>
                    <a:pt x="2054908" y="720990"/>
                  </a:moveTo>
                  <a:lnTo>
                    <a:pt x="2035655" y="720990"/>
                  </a:lnTo>
                  <a:lnTo>
                    <a:pt x="2027849" y="728748"/>
                  </a:lnTo>
                  <a:lnTo>
                    <a:pt x="2027849" y="747889"/>
                  </a:lnTo>
                  <a:lnTo>
                    <a:pt x="2035655" y="755647"/>
                  </a:lnTo>
                  <a:lnTo>
                    <a:pt x="2054908" y="755647"/>
                  </a:lnTo>
                  <a:lnTo>
                    <a:pt x="2062713" y="747889"/>
                  </a:lnTo>
                  <a:lnTo>
                    <a:pt x="2062713" y="728748"/>
                  </a:lnTo>
                  <a:lnTo>
                    <a:pt x="2054908" y="720990"/>
                  </a:lnTo>
                  <a:close/>
                </a:path>
                <a:path w="6176645" h="1778635">
                  <a:moveTo>
                    <a:pt x="1950319" y="720990"/>
                  </a:moveTo>
                  <a:lnTo>
                    <a:pt x="1931065" y="720990"/>
                  </a:lnTo>
                  <a:lnTo>
                    <a:pt x="1923261" y="728748"/>
                  </a:lnTo>
                  <a:lnTo>
                    <a:pt x="1923261" y="747889"/>
                  </a:lnTo>
                  <a:lnTo>
                    <a:pt x="1931065" y="755647"/>
                  </a:lnTo>
                  <a:lnTo>
                    <a:pt x="1950319" y="755647"/>
                  </a:lnTo>
                  <a:lnTo>
                    <a:pt x="1958124" y="747889"/>
                  </a:lnTo>
                  <a:lnTo>
                    <a:pt x="1958124" y="728748"/>
                  </a:lnTo>
                  <a:lnTo>
                    <a:pt x="1950319" y="720990"/>
                  </a:lnTo>
                  <a:close/>
                </a:path>
                <a:path w="6176645" h="1778635">
                  <a:moveTo>
                    <a:pt x="5924675" y="709438"/>
                  </a:moveTo>
                  <a:lnTo>
                    <a:pt x="5905421" y="709438"/>
                  </a:lnTo>
                  <a:lnTo>
                    <a:pt x="5897617" y="717196"/>
                  </a:lnTo>
                  <a:lnTo>
                    <a:pt x="5897617" y="736337"/>
                  </a:lnTo>
                  <a:lnTo>
                    <a:pt x="5905421" y="744095"/>
                  </a:lnTo>
                  <a:lnTo>
                    <a:pt x="5924675" y="744095"/>
                  </a:lnTo>
                  <a:lnTo>
                    <a:pt x="5932479" y="736337"/>
                  </a:lnTo>
                  <a:lnTo>
                    <a:pt x="5932479" y="717196"/>
                  </a:lnTo>
                  <a:lnTo>
                    <a:pt x="5924675" y="709438"/>
                  </a:lnTo>
                  <a:close/>
                </a:path>
                <a:path w="6176645" h="1778635">
                  <a:moveTo>
                    <a:pt x="2328000" y="709438"/>
                  </a:moveTo>
                  <a:lnTo>
                    <a:pt x="2308745" y="709438"/>
                  </a:lnTo>
                  <a:lnTo>
                    <a:pt x="2300941" y="717196"/>
                  </a:lnTo>
                  <a:lnTo>
                    <a:pt x="2300941" y="736337"/>
                  </a:lnTo>
                  <a:lnTo>
                    <a:pt x="2308745" y="744095"/>
                  </a:lnTo>
                  <a:lnTo>
                    <a:pt x="2328000" y="744095"/>
                  </a:lnTo>
                  <a:lnTo>
                    <a:pt x="2335804" y="736337"/>
                  </a:lnTo>
                  <a:lnTo>
                    <a:pt x="2335804" y="717196"/>
                  </a:lnTo>
                  <a:lnTo>
                    <a:pt x="2328000" y="709438"/>
                  </a:lnTo>
                  <a:close/>
                </a:path>
                <a:path w="6176645" h="1778635">
                  <a:moveTo>
                    <a:pt x="515136" y="703661"/>
                  </a:moveTo>
                  <a:lnTo>
                    <a:pt x="495882" y="703661"/>
                  </a:lnTo>
                  <a:lnTo>
                    <a:pt x="488077" y="711419"/>
                  </a:lnTo>
                  <a:lnTo>
                    <a:pt x="488077" y="730561"/>
                  </a:lnTo>
                  <a:lnTo>
                    <a:pt x="495882" y="738319"/>
                  </a:lnTo>
                  <a:lnTo>
                    <a:pt x="515136" y="738319"/>
                  </a:lnTo>
                  <a:lnTo>
                    <a:pt x="522941" y="730561"/>
                  </a:lnTo>
                  <a:lnTo>
                    <a:pt x="522941" y="711419"/>
                  </a:lnTo>
                  <a:lnTo>
                    <a:pt x="515136" y="703661"/>
                  </a:lnTo>
                  <a:close/>
                </a:path>
                <a:path w="6176645" h="1778635">
                  <a:moveTo>
                    <a:pt x="410549" y="703661"/>
                  </a:moveTo>
                  <a:lnTo>
                    <a:pt x="391294" y="703661"/>
                  </a:lnTo>
                  <a:lnTo>
                    <a:pt x="383490" y="711419"/>
                  </a:lnTo>
                  <a:lnTo>
                    <a:pt x="383490" y="730561"/>
                  </a:lnTo>
                  <a:lnTo>
                    <a:pt x="391294" y="738319"/>
                  </a:lnTo>
                  <a:lnTo>
                    <a:pt x="410549" y="738319"/>
                  </a:lnTo>
                  <a:lnTo>
                    <a:pt x="418353" y="730561"/>
                  </a:lnTo>
                  <a:lnTo>
                    <a:pt x="418353" y="711419"/>
                  </a:lnTo>
                  <a:lnTo>
                    <a:pt x="410549" y="703661"/>
                  </a:lnTo>
                  <a:close/>
                </a:path>
                <a:path w="6176645" h="1778635">
                  <a:moveTo>
                    <a:pt x="6040884" y="697885"/>
                  </a:moveTo>
                  <a:lnTo>
                    <a:pt x="6021631" y="697885"/>
                  </a:lnTo>
                  <a:lnTo>
                    <a:pt x="6013825" y="705643"/>
                  </a:lnTo>
                  <a:lnTo>
                    <a:pt x="6013825" y="724785"/>
                  </a:lnTo>
                  <a:lnTo>
                    <a:pt x="6021631" y="732543"/>
                  </a:lnTo>
                  <a:lnTo>
                    <a:pt x="6040884" y="732543"/>
                  </a:lnTo>
                  <a:lnTo>
                    <a:pt x="6048689" y="724785"/>
                  </a:lnTo>
                  <a:lnTo>
                    <a:pt x="6048689" y="705643"/>
                  </a:lnTo>
                  <a:lnTo>
                    <a:pt x="6040884" y="697885"/>
                  </a:lnTo>
                  <a:close/>
                </a:path>
                <a:path w="6176645" h="1778635">
                  <a:moveTo>
                    <a:pt x="939299" y="697885"/>
                  </a:moveTo>
                  <a:lnTo>
                    <a:pt x="920046" y="697885"/>
                  </a:lnTo>
                  <a:lnTo>
                    <a:pt x="912242" y="705643"/>
                  </a:lnTo>
                  <a:lnTo>
                    <a:pt x="912242" y="724785"/>
                  </a:lnTo>
                  <a:lnTo>
                    <a:pt x="920046" y="732543"/>
                  </a:lnTo>
                  <a:lnTo>
                    <a:pt x="939299" y="732543"/>
                  </a:lnTo>
                  <a:lnTo>
                    <a:pt x="947105" y="724785"/>
                  </a:lnTo>
                  <a:lnTo>
                    <a:pt x="947105" y="705643"/>
                  </a:lnTo>
                  <a:lnTo>
                    <a:pt x="939299" y="697885"/>
                  </a:lnTo>
                  <a:close/>
                </a:path>
                <a:path w="6176645" h="1778635">
                  <a:moveTo>
                    <a:pt x="3298347" y="692109"/>
                  </a:moveTo>
                  <a:lnTo>
                    <a:pt x="3279091" y="692109"/>
                  </a:lnTo>
                  <a:lnTo>
                    <a:pt x="3271288" y="699867"/>
                  </a:lnTo>
                  <a:lnTo>
                    <a:pt x="3271288" y="719009"/>
                  </a:lnTo>
                  <a:lnTo>
                    <a:pt x="3279091" y="726767"/>
                  </a:lnTo>
                  <a:lnTo>
                    <a:pt x="3298347" y="726767"/>
                  </a:lnTo>
                  <a:lnTo>
                    <a:pt x="3306151" y="719009"/>
                  </a:lnTo>
                  <a:lnTo>
                    <a:pt x="3306151" y="699867"/>
                  </a:lnTo>
                  <a:lnTo>
                    <a:pt x="3298347" y="692109"/>
                  </a:lnTo>
                  <a:close/>
                </a:path>
                <a:path w="6176645" h="1778635">
                  <a:moveTo>
                    <a:pt x="5814275" y="686333"/>
                  </a:moveTo>
                  <a:lnTo>
                    <a:pt x="5795021" y="686333"/>
                  </a:lnTo>
                  <a:lnTo>
                    <a:pt x="5787217" y="694091"/>
                  </a:lnTo>
                  <a:lnTo>
                    <a:pt x="5787217" y="713232"/>
                  </a:lnTo>
                  <a:lnTo>
                    <a:pt x="5795021" y="720991"/>
                  </a:lnTo>
                  <a:lnTo>
                    <a:pt x="5814275" y="720991"/>
                  </a:lnTo>
                  <a:lnTo>
                    <a:pt x="5822080" y="713232"/>
                  </a:lnTo>
                  <a:lnTo>
                    <a:pt x="5822080" y="694091"/>
                  </a:lnTo>
                  <a:lnTo>
                    <a:pt x="5814275" y="686333"/>
                  </a:lnTo>
                  <a:close/>
                </a:path>
                <a:path w="6176645" h="1778635">
                  <a:moveTo>
                    <a:pt x="1566829" y="686333"/>
                  </a:moveTo>
                  <a:lnTo>
                    <a:pt x="1547575" y="686333"/>
                  </a:lnTo>
                  <a:lnTo>
                    <a:pt x="1539770" y="694091"/>
                  </a:lnTo>
                  <a:lnTo>
                    <a:pt x="1539770" y="713232"/>
                  </a:lnTo>
                  <a:lnTo>
                    <a:pt x="1547575" y="720991"/>
                  </a:lnTo>
                  <a:lnTo>
                    <a:pt x="1566829" y="720991"/>
                  </a:lnTo>
                  <a:lnTo>
                    <a:pt x="1574633" y="713232"/>
                  </a:lnTo>
                  <a:lnTo>
                    <a:pt x="1574633" y="694091"/>
                  </a:lnTo>
                  <a:lnTo>
                    <a:pt x="1566829" y="686333"/>
                  </a:lnTo>
                  <a:close/>
                </a:path>
                <a:path w="6176645" h="1778635">
                  <a:moveTo>
                    <a:pt x="3414556" y="680557"/>
                  </a:moveTo>
                  <a:lnTo>
                    <a:pt x="3395301" y="680557"/>
                  </a:lnTo>
                  <a:lnTo>
                    <a:pt x="3387498" y="688315"/>
                  </a:lnTo>
                  <a:lnTo>
                    <a:pt x="3387498" y="707456"/>
                  </a:lnTo>
                  <a:lnTo>
                    <a:pt x="3395301" y="715214"/>
                  </a:lnTo>
                  <a:lnTo>
                    <a:pt x="3414556" y="715214"/>
                  </a:lnTo>
                  <a:lnTo>
                    <a:pt x="3422361" y="707456"/>
                  </a:lnTo>
                  <a:lnTo>
                    <a:pt x="3422361" y="688315"/>
                  </a:lnTo>
                  <a:lnTo>
                    <a:pt x="3414556" y="680557"/>
                  </a:lnTo>
                  <a:close/>
                </a:path>
                <a:path w="6176645" h="1778635">
                  <a:moveTo>
                    <a:pt x="2810268" y="674780"/>
                  </a:moveTo>
                  <a:lnTo>
                    <a:pt x="2791012" y="674780"/>
                  </a:lnTo>
                  <a:lnTo>
                    <a:pt x="2783208" y="682537"/>
                  </a:lnTo>
                  <a:lnTo>
                    <a:pt x="2783208" y="701680"/>
                  </a:lnTo>
                  <a:lnTo>
                    <a:pt x="2791012" y="709438"/>
                  </a:lnTo>
                  <a:lnTo>
                    <a:pt x="2810268" y="709438"/>
                  </a:lnTo>
                  <a:lnTo>
                    <a:pt x="2818072" y="701680"/>
                  </a:lnTo>
                  <a:lnTo>
                    <a:pt x="2818072" y="682537"/>
                  </a:lnTo>
                  <a:lnTo>
                    <a:pt x="2810268" y="674780"/>
                  </a:lnTo>
                  <a:close/>
                </a:path>
                <a:path w="6176645" h="1778635">
                  <a:moveTo>
                    <a:pt x="2473261" y="674780"/>
                  </a:moveTo>
                  <a:lnTo>
                    <a:pt x="2454008" y="674780"/>
                  </a:lnTo>
                  <a:lnTo>
                    <a:pt x="2446204" y="682537"/>
                  </a:lnTo>
                  <a:lnTo>
                    <a:pt x="2446204" y="701680"/>
                  </a:lnTo>
                  <a:lnTo>
                    <a:pt x="2454008" y="709438"/>
                  </a:lnTo>
                  <a:lnTo>
                    <a:pt x="2473261" y="709438"/>
                  </a:lnTo>
                  <a:lnTo>
                    <a:pt x="2481066" y="701680"/>
                  </a:lnTo>
                  <a:lnTo>
                    <a:pt x="2481066" y="682537"/>
                  </a:lnTo>
                  <a:lnTo>
                    <a:pt x="2473261" y="674780"/>
                  </a:lnTo>
                  <a:close/>
                </a:path>
                <a:path w="6176645" h="1778635">
                  <a:moveTo>
                    <a:pt x="2176928" y="674780"/>
                  </a:moveTo>
                  <a:lnTo>
                    <a:pt x="2157674" y="674780"/>
                  </a:lnTo>
                  <a:lnTo>
                    <a:pt x="2149869" y="682537"/>
                  </a:lnTo>
                  <a:lnTo>
                    <a:pt x="2149869" y="701680"/>
                  </a:lnTo>
                  <a:lnTo>
                    <a:pt x="2157674" y="709438"/>
                  </a:lnTo>
                  <a:lnTo>
                    <a:pt x="2176928" y="709438"/>
                  </a:lnTo>
                  <a:lnTo>
                    <a:pt x="2184732" y="701680"/>
                  </a:lnTo>
                  <a:lnTo>
                    <a:pt x="2184732" y="682537"/>
                  </a:lnTo>
                  <a:lnTo>
                    <a:pt x="2176928" y="674780"/>
                  </a:lnTo>
                  <a:close/>
                </a:path>
                <a:path w="6176645" h="1778635">
                  <a:moveTo>
                    <a:pt x="1375084" y="674780"/>
                  </a:moveTo>
                  <a:lnTo>
                    <a:pt x="1355830" y="674780"/>
                  </a:lnTo>
                  <a:lnTo>
                    <a:pt x="1348026" y="682537"/>
                  </a:lnTo>
                  <a:lnTo>
                    <a:pt x="1348026" y="701680"/>
                  </a:lnTo>
                  <a:lnTo>
                    <a:pt x="1355830" y="709438"/>
                  </a:lnTo>
                  <a:lnTo>
                    <a:pt x="1375084" y="709438"/>
                  </a:lnTo>
                  <a:lnTo>
                    <a:pt x="1382889" y="701680"/>
                  </a:lnTo>
                  <a:lnTo>
                    <a:pt x="1382889" y="682537"/>
                  </a:lnTo>
                  <a:lnTo>
                    <a:pt x="1375084" y="674780"/>
                  </a:lnTo>
                  <a:close/>
                </a:path>
                <a:path w="6176645" h="1778635">
                  <a:moveTo>
                    <a:pt x="1136855" y="674780"/>
                  </a:moveTo>
                  <a:lnTo>
                    <a:pt x="1117601" y="674780"/>
                  </a:lnTo>
                  <a:lnTo>
                    <a:pt x="1109797" y="682537"/>
                  </a:lnTo>
                  <a:lnTo>
                    <a:pt x="1109797" y="701680"/>
                  </a:lnTo>
                  <a:lnTo>
                    <a:pt x="1117601" y="709438"/>
                  </a:lnTo>
                  <a:lnTo>
                    <a:pt x="1136855" y="709438"/>
                  </a:lnTo>
                  <a:lnTo>
                    <a:pt x="1144659" y="701680"/>
                  </a:lnTo>
                  <a:lnTo>
                    <a:pt x="1144659" y="682537"/>
                  </a:lnTo>
                  <a:lnTo>
                    <a:pt x="1136855" y="674780"/>
                  </a:lnTo>
                  <a:close/>
                </a:path>
                <a:path w="6176645" h="1778635">
                  <a:moveTo>
                    <a:pt x="172318" y="674780"/>
                  </a:moveTo>
                  <a:lnTo>
                    <a:pt x="153065" y="674780"/>
                  </a:lnTo>
                  <a:lnTo>
                    <a:pt x="145261" y="682537"/>
                  </a:lnTo>
                  <a:lnTo>
                    <a:pt x="145261" y="701680"/>
                  </a:lnTo>
                  <a:lnTo>
                    <a:pt x="153065" y="709438"/>
                  </a:lnTo>
                  <a:lnTo>
                    <a:pt x="172318" y="709438"/>
                  </a:lnTo>
                  <a:lnTo>
                    <a:pt x="180124" y="701680"/>
                  </a:lnTo>
                  <a:lnTo>
                    <a:pt x="180124" y="682537"/>
                  </a:lnTo>
                  <a:lnTo>
                    <a:pt x="172318" y="674780"/>
                  </a:lnTo>
                  <a:close/>
                </a:path>
                <a:path w="6176645" h="1778635">
                  <a:moveTo>
                    <a:pt x="1857352" y="669004"/>
                  </a:moveTo>
                  <a:lnTo>
                    <a:pt x="1838098" y="669004"/>
                  </a:lnTo>
                  <a:lnTo>
                    <a:pt x="1830293" y="676762"/>
                  </a:lnTo>
                  <a:lnTo>
                    <a:pt x="1830293" y="695902"/>
                  </a:lnTo>
                  <a:lnTo>
                    <a:pt x="1838098" y="703661"/>
                  </a:lnTo>
                  <a:lnTo>
                    <a:pt x="1857352" y="703661"/>
                  </a:lnTo>
                  <a:lnTo>
                    <a:pt x="1865157" y="695902"/>
                  </a:lnTo>
                  <a:lnTo>
                    <a:pt x="1865157" y="676762"/>
                  </a:lnTo>
                  <a:lnTo>
                    <a:pt x="1857352" y="669004"/>
                  </a:lnTo>
                  <a:close/>
                </a:path>
                <a:path w="6176645" h="1778635">
                  <a:moveTo>
                    <a:pt x="3716700" y="663228"/>
                  </a:moveTo>
                  <a:lnTo>
                    <a:pt x="3697446" y="663228"/>
                  </a:lnTo>
                  <a:lnTo>
                    <a:pt x="3689642" y="670986"/>
                  </a:lnTo>
                  <a:lnTo>
                    <a:pt x="3689642" y="690126"/>
                  </a:lnTo>
                  <a:lnTo>
                    <a:pt x="3697446" y="697885"/>
                  </a:lnTo>
                  <a:lnTo>
                    <a:pt x="3716700" y="697885"/>
                  </a:lnTo>
                  <a:lnTo>
                    <a:pt x="3724504" y="690126"/>
                  </a:lnTo>
                  <a:lnTo>
                    <a:pt x="3724504" y="670986"/>
                  </a:lnTo>
                  <a:lnTo>
                    <a:pt x="3716700" y="663228"/>
                  </a:lnTo>
                  <a:close/>
                </a:path>
                <a:path w="6176645" h="1778635">
                  <a:moveTo>
                    <a:pt x="2705680" y="663228"/>
                  </a:moveTo>
                  <a:lnTo>
                    <a:pt x="2686425" y="663228"/>
                  </a:lnTo>
                  <a:lnTo>
                    <a:pt x="2678621" y="670986"/>
                  </a:lnTo>
                  <a:lnTo>
                    <a:pt x="2678621" y="690126"/>
                  </a:lnTo>
                  <a:lnTo>
                    <a:pt x="2686425" y="697885"/>
                  </a:lnTo>
                  <a:lnTo>
                    <a:pt x="2705680" y="697885"/>
                  </a:lnTo>
                  <a:lnTo>
                    <a:pt x="2713484" y="690126"/>
                  </a:lnTo>
                  <a:lnTo>
                    <a:pt x="2713484" y="670986"/>
                  </a:lnTo>
                  <a:lnTo>
                    <a:pt x="2705680" y="663228"/>
                  </a:lnTo>
                  <a:close/>
                </a:path>
                <a:path w="6176645" h="1778635">
                  <a:moveTo>
                    <a:pt x="5558616" y="651676"/>
                  </a:moveTo>
                  <a:lnTo>
                    <a:pt x="5539361" y="651676"/>
                  </a:lnTo>
                  <a:lnTo>
                    <a:pt x="5531557" y="659434"/>
                  </a:lnTo>
                  <a:lnTo>
                    <a:pt x="5531557" y="678574"/>
                  </a:lnTo>
                  <a:lnTo>
                    <a:pt x="5539361" y="686333"/>
                  </a:lnTo>
                  <a:lnTo>
                    <a:pt x="5558616" y="686333"/>
                  </a:lnTo>
                  <a:lnTo>
                    <a:pt x="5566420" y="678574"/>
                  </a:lnTo>
                  <a:lnTo>
                    <a:pt x="5566420" y="659434"/>
                  </a:lnTo>
                  <a:lnTo>
                    <a:pt x="5558616" y="651676"/>
                  </a:lnTo>
                  <a:close/>
                </a:path>
                <a:path w="6176645" h="1778635">
                  <a:moveTo>
                    <a:pt x="764987" y="651676"/>
                  </a:moveTo>
                  <a:lnTo>
                    <a:pt x="745732" y="651676"/>
                  </a:lnTo>
                  <a:lnTo>
                    <a:pt x="737928" y="659434"/>
                  </a:lnTo>
                  <a:lnTo>
                    <a:pt x="737928" y="678574"/>
                  </a:lnTo>
                  <a:lnTo>
                    <a:pt x="745732" y="686333"/>
                  </a:lnTo>
                  <a:lnTo>
                    <a:pt x="764987" y="686333"/>
                  </a:lnTo>
                  <a:lnTo>
                    <a:pt x="772791" y="678574"/>
                  </a:lnTo>
                  <a:lnTo>
                    <a:pt x="772791" y="659434"/>
                  </a:lnTo>
                  <a:lnTo>
                    <a:pt x="764987" y="651676"/>
                  </a:lnTo>
                  <a:close/>
                </a:path>
                <a:path w="6176645" h="1778635">
                  <a:moveTo>
                    <a:pt x="276906" y="651676"/>
                  </a:moveTo>
                  <a:lnTo>
                    <a:pt x="257653" y="651676"/>
                  </a:lnTo>
                  <a:lnTo>
                    <a:pt x="249848" y="659434"/>
                  </a:lnTo>
                  <a:lnTo>
                    <a:pt x="249848" y="678574"/>
                  </a:lnTo>
                  <a:lnTo>
                    <a:pt x="257653" y="686333"/>
                  </a:lnTo>
                  <a:lnTo>
                    <a:pt x="276906" y="686333"/>
                  </a:lnTo>
                  <a:lnTo>
                    <a:pt x="284711" y="678574"/>
                  </a:lnTo>
                  <a:lnTo>
                    <a:pt x="284711" y="659434"/>
                  </a:lnTo>
                  <a:lnTo>
                    <a:pt x="276906" y="651676"/>
                  </a:lnTo>
                  <a:close/>
                </a:path>
                <a:path w="6176645" h="1778635">
                  <a:moveTo>
                    <a:pt x="1735333" y="645900"/>
                  </a:moveTo>
                  <a:lnTo>
                    <a:pt x="1716078" y="645900"/>
                  </a:lnTo>
                  <a:lnTo>
                    <a:pt x="1708274" y="653657"/>
                  </a:lnTo>
                  <a:lnTo>
                    <a:pt x="1708274" y="672799"/>
                  </a:lnTo>
                  <a:lnTo>
                    <a:pt x="1716078" y="680557"/>
                  </a:lnTo>
                  <a:lnTo>
                    <a:pt x="1735333" y="680557"/>
                  </a:lnTo>
                  <a:lnTo>
                    <a:pt x="1743137" y="672799"/>
                  </a:lnTo>
                  <a:lnTo>
                    <a:pt x="1743137" y="653657"/>
                  </a:lnTo>
                  <a:lnTo>
                    <a:pt x="1735333" y="645900"/>
                  </a:lnTo>
                  <a:close/>
                </a:path>
                <a:path w="6176645" h="1778635">
                  <a:moveTo>
                    <a:pt x="3600491" y="640124"/>
                  </a:moveTo>
                  <a:lnTo>
                    <a:pt x="3581237" y="640124"/>
                  </a:lnTo>
                  <a:lnTo>
                    <a:pt x="3573433" y="647882"/>
                  </a:lnTo>
                  <a:lnTo>
                    <a:pt x="3573433" y="667023"/>
                  </a:lnTo>
                  <a:lnTo>
                    <a:pt x="3581237" y="674781"/>
                  </a:lnTo>
                  <a:lnTo>
                    <a:pt x="3600491" y="674781"/>
                  </a:lnTo>
                  <a:lnTo>
                    <a:pt x="3608296" y="667023"/>
                  </a:lnTo>
                  <a:lnTo>
                    <a:pt x="3608296" y="647882"/>
                  </a:lnTo>
                  <a:lnTo>
                    <a:pt x="3600491" y="640124"/>
                  </a:lnTo>
                  <a:close/>
                </a:path>
                <a:path w="6176645" h="1778635">
                  <a:moveTo>
                    <a:pt x="3176327" y="640124"/>
                  </a:moveTo>
                  <a:lnTo>
                    <a:pt x="3157072" y="640124"/>
                  </a:lnTo>
                  <a:lnTo>
                    <a:pt x="3149268" y="647882"/>
                  </a:lnTo>
                  <a:lnTo>
                    <a:pt x="3149268" y="667023"/>
                  </a:lnTo>
                  <a:lnTo>
                    <a:pt x="3157072" y="674781"/>
                  </a:lnTo>
                  <a:lnTo>
                    <a:pt x="3176327" y="674781"/>
                  </a:lnTo>
                  <a:lnTo>
                    <a:pt x="3184132" y="667023"/>
                  </a:lnTo>
                  <a:lnTo>
                    <a:pt x="3184132" y="647882"/>
                  </a:lnTo>
                  <a:lnTo>
                    <a:pt x="3176327" y="640124"/>
                  </a:lnTo>
                  <a:close/>
                </a:path>
                <a:path w="6176645" h="1778635">
                  <a:moveTo>
                    <a:pt x="1258874" y="640124"/>
                  </a:moveTo>
                  <a:lnTo>
                    <a:pt x="1239621" y="640124"/>
                  </a:lnTo>
                  <a:lnTo>
                    <a:pt x="1231816" y="647882"/>
                  </a:lnTo>
                  <a:lnTo>
                    <a:pt x="1231816" y="667023"/>
                  </a:lnTo>
                  <a:lnTo>
                    <a:pt x="1239621" y="674781"/>
                  </a:lnTo>
                  <a:lnTo>
                    <a:pt x="1258874" y="674781"/>
                  </a:lnTo>
                  <a:lnTo>
                    <a:pt x="1266680" y="667023"/>
                  </a:lnTo>
                  <a:lnTo>
                    <a:pt x="1266680" y="647882"/>
                  </a:lnTo>
                  <a:lnTo>
                    <a:pt x="1258874" y="640124"/>
                  </a:lnTo>
                  <a:close/>
                </a:path>
                <a:path w="6176645" h="1778635">
                  <a:moveTo>
                    <a:pt x="625535" y="640124"/>
                  </a:moveTo>
                  <a:lnTo>
                    <a:pt x="606281" y="640124"/>
                  </a:lnTo>
                  <a:lnTo>
                    <a:pt x="598477" y="647882"/>
                  </a:lnTo>
                  <a:lnTo>
                    <a:pt x="598477" y="667023"/>
                  </a:lnTo>
                  <a:lnTo>
                    <a:pt x="606281" y="674781"/>
                  </a:lnTo>
                  <a:lnTo>
                    <a:pt x="625535" y="674781"/>
                  </a:lnTo>
                  <a:lnTo>
                    <a:pt x="633340" y="667023"/>
                  </a:lnTo>
                  <a:lnTo>
                    <a:pt x="633340" y="647882"/>
                  </a:lnTo>
                  <a:lnTo>
                    <a:pt x="625535" y="640124"/>
                  </a:lnTo>
                  <a:close/>
                </a:path>
                <a:path w="6176645" h="1778635">
                  <a:moveTo>
                    <a:pt x="3077550" y="634347"/>
                  </a:moveTo>
                  <a:lnTo>
                    <a:pt x="3058295" y="634347"/>
                  </a:lnTo>
                  <a:lnTo>
                    <a:pt x="3050491" y="642105"/>
                  </a:lnTo>
                  <a:lnTo>
                    <a:pt x="3050491" y="661245"/>
                  </a:lnTo>
                  <a:lnTo>
                    <a:pt x="3058295" y="669004"/>
                  </a:lnTo>
                  <a:lnTo>
                    <a:pt x="3077550" y="669004"/>
                  </a:lnTo>
                  <a:lnTo>
                    <a:pt x="3085354" y="661245"/>
                  </a:lnTo>
                  <a:lnTo>
                    <a:pt x="3085354" y="642105"/>
                  </a:lnTo>
                  <a:lnTo>
                    <a:pt x="3077550" y="634347"/>
                  </a:lnTo>
                  <a:close/>
                </a:path>
                <a:path w="6176645" h="1778635">
                  <a:moveTo>
                    <a:pt x="6116420" y="622794"/>
                  </a:moveTo>
                  <a:lnTo>
                    <a:pt x="6097164" y="622794"/>
                  </a:lnTo>
                  <a:lnTo>
                    <a:pt x="6089361" y="630553"/>
                  </a:lnTo>
                  <a:lnTo>
                    <a:pt x="6089361" y="649693"/>
                  </a:lnTo>
                  <a:lnTo>
                    <a:pt x="6097165" y="657452"/>
                  </a:lnTo>
                  <a:lnTo>
                    <a:pt x="6116421" y="657452"/>
                  </a:lnTo>
                  <a:lnTo>
                    <a:pt x="6124224" y="649693"/>
                  </a:lnTo>
                  <a:lnTo>
                    <a:pt x="6124224" y="630553"/>
                  </a:lnTo>
                  <a:lnTo>
                    <a:pt x="6116420" y="622794"/>
                  </a:lnTo>
                  <a:close/>
                </a:path>
                <a:path w="6176645" h="1778635">
                  <a:moveTo>
                    <a:pt x="2949719" y="622794"/>
                  </a:moveTo>
                  <a:lnTo>
                    <a:pt x="2930465" y="622794"/>
                  </a:lnTo>
                  <a:lnTo>
                    <a:pt x="2922661" y="630553"/>
                  </a:lnTo>
                  <a:lnTo>
                    <a:pt x="2922661" y="649693"/>
                  </a:lnTo>
                  <a:lnTo>
                    <a:pt x="2930465" y="657452"/>
                  </a:lnTo>
                  <a:lnTo>
                    <a:pt x="2949719" y="657452"/>
                  </a:lnTo>
                  <a:lnTo>
                    <a:pt x="2957523" y="649693"/>
                  </a:lnTo>
                  <a:lnTo>
                    <a:pt x="2957523" y="630553"/>
                  </a:lnTo>
                  <a:lnTo>
                    <a:pt x="2949719" y="622794"/>
                  </a:lnTo>
                  <a:close/>
                </a:path>
                <a:path w="6176645" h="1778635">
                  <a:moveTo>
                    <a:pt x="3902635" y="617018"/>
                  </a:moveTo>
                  <a:lnTo>
                    <a:pt x="3883380" y="617018"/>
                  </a:lnTo>
                  <a:lnTo>
                    <a:pt x="3875576" y="624776"/>
                  </a:lnTo>
                  <a:lnTo>
                    <a:pt x="3875576" y="643917"/>
                  </a:lnTo>
                  <a:lnTo>
                    <a:pt x="3883380" y="651676"/>
                  </a:lnTo>
                  <a:lnTo>
                    <a:pt x="3902635" y="651676"/>
                  </a:lnTo>
                  <a:lnTo>
                    <a:pt x="3910439" y="643917"/>
                  </a:lnTo>
                  <a:lnTo>
                    <a:pt x="3910439" y="624776"/>
                  </a:lnTo>
                  <a:lnTo>
                    <a:pt x="3902635" y="617018"/>
                  </a:lnTo>
                  <a:close/>
                </a:path>
                <a:path w="6176645" h="1778635">
                  <a:moveTo>
                    <a:pt x="5761982" y="605466"/>
                  </a:moveTo>
                  <a:lnTo>
                    <a:pt x="5742727" y="605466"/>
                  </a:lnTo>
                  <a:lnTo>
                    <a:pt x="5734923" y="613224"/>
                  </a:lnTo>
                  <a:lnTo>
                    <a:pt x="5734923" y="632364"/>
                  </a:lnTo>
                  <a:lnTo>
                    <a:pt x="5742727" y="640124"/>
                  </a:lnTo>
                  <a:lnTo>
                    <a:pt x="5761982" y="640124"/>
                  </a:lnTo>
                  <a:lnTo>
                    <a:pt x="5769786" y="632364"/>
                  </a:lnTo>
                  <a:lnTo>
                    <a:pt x="5769786" y="613224"/>
                  </a:lnTo>
                  <a:lnTo>
                    <a:pt x="5761982" y="605466"/>
                  </a:lnTo>
                  <a:close/>
                </a:path>
                <a:path w="6176645" h="1778635">
                  <a:moveTo>
                    <a:pt x="2595280" y="605466"/>
                  </a:moveTo>
                  <a:lnTo>
                    <a:pt x="2576026" y="605466"/>
                  </a:lnTo>
                  <a:lnTo>
                    <a:pt x="2568223" y="613224"/>
                  </a:lnTo>
                  <a:lnTo>
                    <a:pt x="2568223" y="632364"/>
                  </a:lnTo>
                  <a:lnTo>
                    <a:pt x="2576026" y="640124"/>
                  </a:lnTo>
                  <a:lnTo>
                    <a:pt x="2595280" y="640124"/>
                  </a:lnTo>
                  <a:lnTo>
                    <a:pt x="2603084" y="632364"/>
                  </a:lnTo>
                  <a:lnTo>
                    <a:pt x="2603084" y="613224"/>
                  </a:lnTo>
                  <a:lnTo>
                    <a:pt x="2595280" y="605466"/>
                  </a:lnTo>
                  <a:close/>
                </a:path>
                <a:path w="6176645" h="1778635">
                  <a:moveTo>
                    <a:pt x="2264084" y="605466"/>
                  </a:moveTo>
                  <a:lnTo>
                    <a:pt x="2244831" y="605466"/>
                  </a:lnTo>
                  <a:lnTo>
                    <a:pt x="2237026" y="613224"/>
                  </a:lnTo>
                  <a:lnTo>
                    <a:pt x="2237026" y="632364"/>
                  </a:lnTo>
                  <a:lnTo>
                    <a:pt x="2244831" y="640124"/>
                  </a:lnTo>
                  <a:lnTo>
                    <a:pt x="2264084" y="640124"/>
                  </a:lnTo>
                  <a:lnTo>
                    <a:pt x="2271890" y="632364"/>
                  </a:lnTo>
                  <a:lnTo>
                    <a:pt x="2271890" y="613224"/>
                  </a:lnTo>
                  <a:lnTo>
                    <a:pt x="2264084" y="605466"/>
                  </a:lnTo>
                  <a:close/>
                </a:path>
                <a:path w="6176645" h="1778635">
                  <a:moveTo>
                    <a:pt x="1473861" y="605466"/>
                  </a:moveTo>
                  <a:lnTo>
                    <a:pt x="1454608" y="605466"/>
                  </a:lnTo>
                  <a:lnTo>
                    <a:pt x="1446804" y="613224"/>
                  </a:lnTo>
                  <a:lnTo>
                    <a:pt x="1446804" y="632364"/>
                  </a:lnTo>
                  <a:lnTo>
                    <a:pt x="1454608" y="640124"/>
                  </a:lnTo>
                  <a:lnTo>
                    <a:pt x="1473861" y="640124"/>
                  </a:lnTo>
                  <a:lnTo>
                    <a:pt x="1481667" y="632364"/>
                  </a:lnTo>
                  <a:lnTo>
                    <a:pt x="1481667" y="613224"/>
                  </a:lnTo>
                  <a:lnTo>
                    <a:pt x="1473861" y="605466"/>
                  </a:lnTo>
                  <a:close/>
                </a:path>
                <a:path w="6176645" h="1778635">
                  <a:moveTo>
                    <a:pt x="881194" y="605466"/>
                  </a:moveTo>
                  <a:lnTo>
                    <a:pt x="861941" y="605466"/>
                  </a:lnTo>
                  <a:lnTo>
                    <a:pt x="854135" y="613224"/>
                  </a:lnTo>
                  <a:lnTo>
                    <a:pt x="854135" y="632364"/>
                  </a:lnTo>
                  <a:lnTo>
                    <a:pt x="861941" y="640124"/>
                  </a:lnTo>
                  <a:lnTo>
                    <a:pt x="881194" y="640124"/>
                  </a:lnTo>
                  <a:lnTo>
                    <a:pt x="889000" y="632364"/>
                  </a:lnTo>
                  <a:lnTo>
                    <a:pt x="889000" y="613224"/>
                  </a:lnTo>
                  <a:lnTo>
                    <a:pt x="881194" y="605466"/>
                  </a:lnTo>
                  <a:close/>
                </a:path>
                <a:path w="6176645" h="1778635">
                  <a:moveTo>
                    <a:pt x="5645773" y="593912"/>
                  </a:moveTo>
                  <a:lnTo>
                    <a:pt x="5626519" y="593912"/>
                  </a:lnTo>
                  <a:lnTo>
                    <a:pt x="5618714" y="601671"/>
                  </a:lnTo>
                  <a:lnTo>
                    <a:pt x="5618714" y="620811"/>
                  </a:lnTo>
                  <a:lnTo>
                    <a:pt x="5626519" y="628571"/>
                  </a:lnTo>
                  <a:lnTo>
                    <a:pt x="5645773" y="628571"/>
                  </a:lnTo>
                  <a:lnTo>
                    <a:pt x="5653577" y="620811"/>
                  </a:lnTo>
                  <a:lnTo>
                    <a:pt x="5653577" y="601671"/>
                  </a:lnTo>
                  <a:lnTo>
                    <a:pt x="5645773" y="593912"/>
                  </a:lnTo>
                  <a:close/>
                </a:path>
                <a:path w="6176645" h="1778635">
                  <a:moveTo>
                    <a:pt x="2397725" y="593912"/>
                  </a:moveTo>
                  <a:lnTo>
                    <a:pt x="2378471" y="593912"/>
                  </a:lnTo>
                  <a:lnTo>
                    <a:pt x="2370667" y="601671"/>
                  </a:lnTo>
                  <a:lnTo>
                    <a:pt x="2370667" y="620811"/>
                  </a:lnTo>
                  <a:lnTo>
                    <a:pt x="2378471" y="628571"/>
                  </a:lnTo>
                  <a:lnTo>
                    <a:pt x="2397725" y="628571"/>
                  </a:lnTo>
                  <a:lnTo>
                    <a:pt x="2405529" y="620811"/>
                  </a:lnTo>
                  <a:lnTo>
                    <a:pt x="2405529" y="601671"/>
                  </a:lnTo>
                  <a:lnTo>
                    <a:pt x="2397725" y="593912"/>
                  </a:lnTo>
                  <a:close/>
                </a:path>
                <a:path w="6176645" h="1778635">
                  <a:moveTo>
                    <a:pt x="5918865" y="588137"/>
                  </a:moveTo>
                  <a:lnTo>
                    <a:pt x="5899609" y="588137"/>
                  </a:lnTo>
                  <a:lnTo>
                    <a:pt x="5891805" y="595894"/>
                  </a:lnTo>
                  <a:lnTo>
                    <a:pt x="5891805" y="615035"/>
                  </a:lnTo>
                  <a:lnTo>
                    <a:pt x="5899609" y="622794"/>
                  </a:lnTo>
                  <a:lnTo>
                    <a:pt x="5918865" y="622794"/>
                  </a:lnTo>
                  <a:lnTo>
                    <a:pt x="5926669" y="615035"/>
                  </a:lnTo>
                  <a:lnTo>
                    <a:pt x="5926669" y="595894"/>
                  </a:lnTo>
                  <a:lnTo>
                    <a:pt x="5918865" y="588137"/>
                  </a:lnTo>
                  <a:close/>
                </a:path>
                <a:path w="6176645" h="1778635">
                  <a:moveTo>
                    <a:pt x="3490092" y="588137"/>
                  </a:moveTo>
                  <a:lnTo>
                    <a:pt x="3470837" y="588137"/>
                  </a:lnTo>
                  <a:lnTo>
                    <a:pt x="3463033" y="595894"/>
                  </a:lnTo>
                  <a:lnTo>
                    <a:pt x="3463033" y="615035"/>
                  </a:lnTo>
                  <a:lnTo>
                    <a:pt x="3470837" y="622794"/>
                  </a:lnTo>
                  <a:lnTo>
                    <a:pt x="3490092" y="622794"/>
                  </a:lnTo>
                  <a:lnTo>
                    <a:pt x="3497896" y="615035"/>
                  </a:lnTo>
                  <a:lnTo>
                    <a:pt x="3497896" y="595894"/>
                  </a:lnTo>
                  <a:lnTo>
                    <a:pt x="3490092" y="588137"/>
                  </a:lnTo>
                  <a:close/>
                </a:path>
                <a:path w="6176645" h="1778635">
                  <a:moveTo>
                    <a:pt x="2089771" y="588137"/>
                  </a:moveTo>
                  <a:lnTo>
                    <a:pt x="2070517" y="588137"/>
                  </a:lnTo>
                  <a:lnTo>
                    <a:pt x="2062713" y="595894"/>
                  </a:lnTo>
                  <a:lnTo>
                    <a:pt x="2062713" y="615035"/>
                  </a:lnTo>
                  <a:lnTo>
                    <a:pt x="2070517" y="622794"/>
                  </a:lnTo>
                  <a:lnTo>
                    <a:pt x="2089771" y="622794"/>
                  </a:lnTo>
                  <a:lnTo>
                    <a:pt x="2097576" y="615035"/>
                  </a:lnTo>
                  <a:lnTo>
                    <a:pt x="2097576" y="595894"/>
                  </a:lnTo>
                  <a:lnTo>
                    <a:pt x="2089771" y="588137"/>
                  </a:lnTo>
                  <a:close/>
                </a:path>
                <a:path w="6176645" h="1778635">
                  <a:moveTo>
                    <a:pt x="1979372" y="582361"/>
                  </a:moveTo>
                  <a:lnTo>
                    <a:pt x="1960118" y="582361"/>
                  </a:lnTo>
                  <a:lnTo>
                    <a:pt x="1952313" y="590119"/>
                  </a:lnTo>
                  <a:lnTo>
                    <a:pt x="1952313" y="609259"/>
                  </a:lnTo>
                  <a:lnTo>
                    <a:pt x="1960118" y="617018"/>
                  </a:lnTo>
                  <a:lnTo>
                    <a:pt x="1979372" y="617018"/>
                  </a:lnTo>
                  <a:lnTo>
                    <a:pt x="1987176" y="609259"/>
                  </a:lnTo>
                  <a:lnTo>
                    <a:pt x="1987176" y="590119"/>
                  </a:lnTo>
                  <a:lnTo>
                    <a:pt x="1979372" y="582361"/>
                  </a:lnTo>
                  <a:close/>
                </a:path>
                <a:path w="6176645" h="1778635">
                  <a:moveTo>
                    <a:pt x="1607502" y="582361"/>
                  </a:moveTo>
                  <a:lnTo>
                    <a:pt x="1588248" y="582361"/>
                  </a:lnTo>
                  <a:lnTo>
                    <a:pt x="1580443" y="590119"/>
                  </a:lnTo>
                  <a:lnTo>
                    <a:pt x="1580443" y="609259"/>
                  </a:lnTo>
                  <a:lnTo>
                    <a:pt x="1588248" y="617018"/>
                  </a:lnTo>
                  <a:lnTo>
                    <a:pt x="1607502" y="617018"/>
                  </a:lnTo>
                  <a:lnTo>
                    <a:pt x="1615306" y="609259"/>
                  </a:lnTo>
                  <a:lnTo>
                    <a:pt x="1615306" y="590119"/>
                  </a:lnTo>
                  <a:lnTo>
                    <a:pt x="1607502" y="582361"/>
                  </a:lnTo>
                  <a:close/>
                </a:path>
                <a:path w="6176645" h="1778635">
                  <a:moveTo>
                    <a:pt x="1003214" y="582361"/>
                  </a:moveTo>
                  <a:lnTo>
                    <a:pt x="983960" y="582361"/>
                  </a:lnTo>
                  <a:lnTo>
                    <a:pt x="976156" y="590119"/>
                  </a:lnTo>
                  <a:lnTo>
                    <a:pt x="976156" y="609259"/>
                  </a:lnTo>
                  <a:lnTo>
                    <a:pt x="983960" y="617018"/>
                  </a:lnTo>
                  <a:lnTo>
                    <a:pt x="1003214" y="617018"/>
                  </a:lnTo>
                  <a:lnTo>
                    <a:pt x="1011019" y="609259"/>
                  </a:lnTo>
                  <a:lnTo>
                    <a:pt x="1011019" y="590119"/>
                  </a:lnTo>
                  <a:lnTo>
                    <a:pt x="1003214" y="582361"/>
                  </a:lnTo>
                  <a:close/>
                </a:path>
                <a:path w="6176645" h="1778635">
                  <a:moveTo>
                    <a:pt x="497705" y="582361"/>
                  </a:moveTo>
                  <a:lnTo>
                    <a:pt x="478450" y="582361"/>
                  </a:lnTo>
                  <a:lnTo>
                    <a:pt x="470646" y="590119"/>
                  </a:lnTo>
                  <a:lnTo>
                    <a:pt x="470646" y="609259"/>
                  </a:lnTo>
                  <a:lnTo>
                    <a:pt x="478450" y="617018"/>
                  </a:lnTo>
                  <a:lnTo>
                    <a:pt x="497705" y="617018"/>
                  </a:lnTo>
                  <a:lnTo>
                    <a:pt x="505509" y="609259"/>
                  </a:lnTo>
                  <a:lnTo>
                    <a:pt x="505509" y="590119"/>
                  </a:lnTo>
                  <a:lnTo>
                    <a:pt x="497705" y="582361"/>
                  </a:lnTo>
                  <a:close/>
                </a:path>
                <a:path w="6176645" h="1778635">
                  <a:moveTo>
                    <a:pt x="375685" y="582361"/>
                  </a:moveTo>
                  <a:lnTo>
                    <a:pt x="356431" y="582361"/>
                  </a:lnTo>
                  <a:lnTo>
                    <a:pt x="348627" y="590119"/>
                  </a:lnTo>
                  <a:lnTo>
                    <a:pt x="348627" y="609259"/>
                  </a:lnTo>
                  <a:lnTo>
                    <a:pt x="356431" y="617018"/>
                  </a:lnTo>
                  <a:lnTo>
                    <a:pt x="375685" y="617018"/>
                  </a:lnTo>
                  <a:lnTo>
                    <a:pt x="383490" y="609259"/>
                  </a:lnTo>
                  <a:lnTo>
                    <a:pt x="383490" y="590119"/>
                  </a:lnTo>
                  <a:lnTo>
                    <a:pt x="375685" y="582361"/>
                  </a:lnTo>
                  <a:close/>
                </a:path>
                <a:path w="6176645" h="1778635">
                  <a:moveTo>
                    <a:pt x="3257674" y="576585"/>
                  </a:moveTo>
                  <a:lnTo>
                    <a:pt x="3238419" y="576585"/>
                  </a:lnTo>
                  <a:lnTo>
                    <a:pt x="3230615" y="584343"/>
                  </a:lnTo>
                  <a:lnTo>
                    <a:pt x="3230615" y="603483"/>
                  </a:lnTo>
                  <a:lnTo>
                    <a:pt x="3238419" y="611242"/>
                  </a:lnTo>
                  <a:lnTo>
                    <a:pt x="3257674" y="611242"/>
                  </a:lnTo>
                  <a:lnTo>
                    <a:pt x="3265478" y="603483"/>
                  </a:lnTo>
                  <a:lnTo>
                    <a:pt x="3265478" y="584343"/>
                  </a:lnTo>
                  <a:lnTo>
                    <a:pt x="3257674" y="576585"/>
                  </a:lnTo>
                  <a:close/>
                </a:path>
                <a:path w="6176645" h="1778635">
                  <a:moveTo>
                    <a:pt x="3768994" y="570809"/>
                  </a:moveTo>
                  <a:lnTo>
                    <a:pt x="3749739" y="570809"/>
                  </a:lnTo>
                  <a:lnTo>
                    <a:pt x="3741935" y="578567"/>
                  </a:lnTo>
                  <a:lnTo>
                    <a:pt x="3741935" y="597707"/>
                  </a:lnTo>
                  <a:lnTo>
                    <a:pt x="3749739" y="605466"/>
                  </a:lnTo>
                  <a:lnTo>
                    <a:pt x="3768994" y="605466"/>
                  </a:lnTo>
                  <a:lnTo>
                    <a:pt x="3776799" y="597707"/>
                  </a:lnTo>
                  <a:lnTo>
                    <a:pt x="3776799" y="578567"/>
                  </a:lnTo>
                  <a:lnTo>
                    <a:pt x="3768994" y="570809"/>
                  </a:lnTo>
                  <a:close/>
                </a:path>
                <a:path w="6176645" h="1778635">
                  <a:moveTo>
                    <a:pt x="5448217" y="565033"/>
                  </a:moveTo>
                  <a:lnTo>
                    <a:pt x="5428962" y="565033"/>
                  </a:lnTo>
                  <a:lnTo>
                    <a:pt x="5421158" y="572791"/>
                  </a:lnTo>
                  <a:lnTo>
                    <a:pt x="5421158" y="591931"/>
                  </a:lnTo>
                  <a:lnTo>
                    <a:pt x="5428962" y="599690"/>
                  </a:lnTo>
                  <a:lnTo>
                    <a:pt x="5448217" y="599690"/>
                  </a:lnTo>
                  <a:lnTo>
                    <a:pt x="5456021" y="591931"/>
                  </a:lnTo>
                  <a:lnTo>
                    <a:pt x="5456021" y="572791"/>
                  </a:lnTo>
                  <a:lnTo>
                    <a:pt x="5448217" y="565033"/>
                  </a:lnTo>
                  <a:close/>
                </a:path>
                <a:path w="6176645" h="1778635">
                  <a:moveTo>
                    <a:pt x="4030465" y="565033"/>
                  </a:moveTo>
                  <a:lnTo>
                    <a:pt x="4011209" y="565033"/>
                  </a:lnTo>
                  <a:lnTo>
                    <a:pt x="4003405" y="572791"/>
                  </a:lnTo>
                  <a:lnTo>
                    <a:pt x="4003405" y="591931"/>
                  </a:lnTo>
                  <a:lnTo>
                    <a:pt x="4011209" y="599690"/>
                  </a:lnTo>
                  <a:lnTo>
                    <a:pt x="4030465" y="599690"/>
                  </a:lnTo>
                  <a:lnTo>
                    <a:pt x="4038269" y="591931"/>
                  </a:lnTo>
                  <a:lnTo>
                    <a:pt x="4038269" y="572791"/>
                  </a:lnTo>
                  <a:lnTo>
                    <a:pt x="4030465" y="565033"/>
                  </a:lnTo>
                  <a:close/>
                </a:path>
                <a:path w="6176645" h="1778635">
                  <a:moveTo>
                    <a:pt x="1834111" y="565033"/>
                  </a:moveTo>
                  <a:lnTo>
                    <a:pt x="1814857" y="565033"/>
                  </a:lnTo>
                  <a:lnTo>
                    <a:pt x="1807052" y="572791"/>
                  </a:lnTo>
                  <a:lnTo>
                    <a:pt x="1807052" y="591931"/>
                  </a:lnTo>
                  <a:lnTo>
                    <a:pt x="1814857" y="599690"/>
                  </a:lnTo>
                  <a:lnTo>
                    <a:pt x="1834111" y="599690"/>
                  </a:lnTo>
                  <a:lnTo>
                    <a:pt x="1841915" y="591931"/>
                  </a:lnTo>
                  <a:lnTo>
                    <a:pt x="1841915" y="572791"/>
                  </a:lnTo>
                  <a:lnTo>
                    <a:pt x="1834111" y="565033"/>
                  </a:lnTo>
                  <a:close/>
                </a:path>
                <a:path w="6176645" h="1778635">
                  <a:moveTo>
                    <a:pt x="1119423" y="565033"/>
                  </a:moveTo>
                  <a:lnTo>
                    <a:pt x="1100170" y="565033"/>
                  </a:lnTo>
                  <a:lnTo>
                    <a:pt x="1092366" y="572791"/>
                  </a:lnTo>
                  <a:lnTo>
                    <a:pt x="1092366" y="591931"/>
                  </a:lnTo>
                  <a:lnTo>
                    <a:pt x="1100170" y="599690"/>
                  </a:lnTo>
                  <a:lnTo>
                    <a:pt x="1119423" y="599690"/>
                  </a:lnTo>
                  <a:lnTo>
                    <a:pt x="1127229" y="591931"/>
                  </a:lnTo>
                  <a:lnTo>
                    <a:pt x="1127229" y="572791"/>
                  </a:lnTo>
                  <a:lnTo>
                    <a:pt x="1119423" y="565033"/>
                  </a:lnTo>
                  <a:close/>
                </a:path>
                <a:path w="6176645" h="1778635">
                  <a:moveTo>
                    <a:pt x="6017642" y="559255"/>
                  </a:moveTo>
                  <a:lnTo>
                    <a:pt x="5998389" y="559255"/>
                  </a:lnTo>
                  <a:lnTo>
                    <a:pt x="5990583" y="567014"/>
                  </a:lnTo>
                  <a:lnTo>
                    <a:pt x="5990583" y="586155"/>
                  </a:lnTo>
                  <a:lnTo>
                    <a:pt x="5998389" y="593914"/>
                  </a:lnTo>
                  <a:lnTo>
                    <a:pt x="6017642" y="593914"/>
                  </a:lnTo>
                  <a:lnTo>
                    <a:pt x="6025446" y="586155"/>
                  </a:lnTo>
                  <a:lnTo>
                    <a:pt x="6025446" y="567014"/>
                  </a:lnTo>
                  <a:lnTo>
                    <a:pt x="6017642" y="559255"/>
                  </a:lnTo>
                  <a:close/>
                </a:path>
                <a:path w="6176645" h="1778635">
                  <a:moveTo>
                    <a:pt x="3373883" y="559255"/>
                  </a:moveTo>
                  <a:lnTo>
                    <a:pt x="3354630" y="559255"/>
                  </a:lnTo>
                  <a:lnTo>
                    <a:pt x="3346824" y="567014"/>
                  </a:lnTo>
                  <a:lnTo>
                    <a:pt x="3346824" y="586155"/>
                  </a:lnTo>
                  <a:lnTo>
                    <a:pt x="3354630" y="593914"/>
                  </a:lnTo>
                  <a:lnTo>
                    <a:pt x="3373883" y="593914"/>
                  </a:lnTo>
                  <a:lnTo>
                    <a:pt x="3381688" y="586155"/>
                  </a:lnTo>
                  <a:lnTo>
                    <a:pt x="3381688" y="567014"/>
                  </a:lnTo>
                  <a:lnTo>
                    <a:pt x="3373883" y="559255"/>
                  </a:lnTo>
                  <a:close/>
                </a:path>
                <a:path w="6176645" h="1778635">
                  <a:moveTo>
                    <a:pt x="2798646" y="559255"/>
                  </a:moveTo>
                  <a:lnTo>
                    <a:pt x="2779392" y="559255"/>
                  </a:lnTo>
                  <a:lnTo>
                    <a:pt x="2771588" y="567014"/>
                  </a:lnTo>
                  <a:lnTo>
                    <a:pt x="2771588" y="586155"/>
                  </a:lnTo>
                  <a:lnTo>
                    <a:pt x="2779392" y="593914"/>
                  </a:lnTo>
                  <a:lnTo>
                    <a:pt x="2798646" y="593914"/>
                  </a:lnTo>
                  <a:lnTo>
                    <a:pt x="2806452" y="586155"/>
                  </a:lnTo>
                  <a:lnTo>
                    <a:pt x="2806452" y="567014"/>
                  </a:lnTo>
                  <a:lnTo>
                    <a:pt x="2798646" y="559255"/>
                  </a:lnTo>
                  <a:close/>
                </a:path>
                <a:path w="6176645" h="1778635">
                  <a:moveTo>
                    <a:pt x="4350039" y="553479"/>
                  </a:moveTo>
                  <a:lnTo>
                    <a:pt x="4330785" y="553479"/>
                  </a:lnTo>
                  <a:lnTo>
                    <a:pt x="4322980" y="561238"/>
                  </a:lnTo>
                  <a:lnTo>
                    <a:pt x="4322980" y="580379"/>
                  </a:lnTo>
                  <a:lnTo>
                    <a:pt x="4330785" y="588138"/>
                  </a:lnTo>
                  <a:lnTo>
                    <a:pt x="4350039" y="588138"/>
                  </a:lnTo>
                  <a:lnTo>
                    <a:pt x="4357844" y="580379"/>
                  </a:lnTo>
                  <a:lnTo>
                    <a:pt x="4357844" y="561238"/>
                  </a:lnTo>
                  <a:lnTo>
                    <a:pt x="4350039" y="553479"/>
                  </a:lnTo>
                  <a:close/>
                </a:path>
                <a:path w="6176645" h="1778635">
                  <a:moveTo>
                    <a:pt x="4181537" y="553479"/>
                  </a:moveTo>
                  <a:lnTo>
                    <a:pt x="4162282" y="553479"/>
                  </a:lnTo>
                  <a:lnTo>
                    <a:pt x="4154478" y="561238"/>
                  </a:lnTo>
                  <a:lnTo>
                    <a:pt x="4154478" y="580379"/>
                  </a:lnTo>
                  <a:lnTo>
                    <a:pt x="4162282" y="588138"/>
                  </a:lnTo>
                  <a:lnTo>
                    <a:pt x="4181537" y="588138"/>
                  </a:lnTo>
                  <a:lnTo>
                    <a:pt x="4189341" y="580379"/>
                  </a:lnTo>
                  <a:lnTo>
                    <a:pt x="4189341" y="561238"/>
                  </a:lnTo>
                  <a:lnTo>
                    <a:pt x="4181537" y="553479"/>
                  </a:lnTo>
                  <a:close/>
                </a:path>
                <a:path w="6176645" h="1778635">
                  <a:moveTo>
                    <a:pt x="1346032" y="547704"/>
                  </a:moveTo>
                  <a:lnTo>
                    <a:pt x="1326777" y="547704"/>
                  </a:lnTo>
                  <a:lnTo>
                    <a:pt x="1318973" y="555462"/>
                  </a:lnTo>
                  <a:lnTo>
                    <a:pt x="1318973" y="574602"/>
                  </a:lnTo>
                  <a:lnTo>
                    <a:pt x="1326777" y="582361"/>
                  </a:lnTo>
                  <a:lnTo>
                    <a:pt x="1346032" y="582361"/>
                  </a:lnTo>
                  <a:lnTo>
                    <a:pt x="1353836" y="574602"/>
                  </a:lnTo>
                  <a:lnTo>
                    <a:pt x="1353836" y="555462"/>
                  </a:lnTo>
                  <a:lnTo>
                    <a:pt x="1346032" y="547704"/>
                  </a:lnTo>
                  <a:close/>
                </a:path>
                <a:path w="6176645" h="1778635">
                  <a:moveTo>
                    <a:pt x="131645" y="541926"/>
                  </a:moveTo>
                  <a:lnTo>
                    <a:pt x="112392" y="541926"/>
                  </a:lnTo>
                  <a:lnTo>
                    <a:pt x="104587" y="549685"/>
                  </a:lnTo>
                  <a:lnTo>
                    <a:pt x="104587" y="568826"/>
                  </a:lnTo>
                  <a:lnTo>
                    <a:pt x="112392" y="576585"/>
                  </a:lnTo>
                  <a:lnTo>
                    <a:pt x="131645" y="576585"/>
                  </a:lnTo>
                  <a:lnTo>
                    <a:pt x="139451" y="568826"/>
                  </a:lnTo>
                  <a:lnTo>
                    <a:pt x="139451" y="549685"/>
                  </a:lnTo>
                  <a:lnTo>
                    <a:pt x="131645" y="541926"/>
                  </a:lnTo>
                  <a:close/>
                </a:path>
                <a:path w="6176645" h="1778635">
                  <a:moveTo>
                    <a:pt x="2508124" y="536150"/>
                  </a:moveTo>
                  <a:lnTo>
                    <a:pt x="2488868" y="536150"/>
                  </a:lnTo>
                  <a:lnTo>
                    <a:pt x="2481065" y="543909"/>
                  </a:lnTo>
                  <a:lnTo>
                    <a:pt x="2481065" y="563050"/>
                  </a:lnTo>
                  <a:lnTo>
                    <a:pt x="2488868" y="570809"/>
                  </a:lnTo>
                  <a:lnTo>
                    <a:pt x="2508124" y="570809"/>
                  </a:lnTo>
                  <a:lnTo>
                    <a:pt x="2515928" y="563050"/>
                  </a:lnTo>
                  <a:lnTo>
                    <a:pt x="2515928" y="543909"/>
                  </a:lnTo>
                  <a:lnTo>
                    <a:pt x="2508124" y="536150"/>
                  </a:lnTo>
                  <a:close/>
                </a:path>
                <a:path w="6176645" h="1778635">
                  <a:moveTo>
                    <a:pt x="247855" y="536150"/>
                  </a:moveTo>
                  <a:lnTo>
                    <a:pt x="228601" y="536150"/>
                  </a:lnTo>
                  <a:lnTo>
                    <a:pt x="220797" y="543909"/>
                  </a:lnTo>
                  <a:lnTo>
                    <a:pt x="220797" y="563050"/>
                  </a:lnTo>
                  <a:lnTo>
                    <a:pt x="228601" y="570809"/>
                  </a:lnTo>
                  <a:lnTo>
                    <a:pt x="247855" y="570809"/>
                  </a:lnTo>
                  <a:lnTo>
                    <a:pt x="255659" y="563050"/>
                  </a:lnTo>
                  <a:lnTo>
                    <a:pt x="255659" y="543909"/>
                  </a:lnTo>
                  <a:lnTo>
                    <a:pt x="247855" y="536150"/>
                  </a:lnTo>
                  <a:close/>
                </a:path>
                <a:path w="6176645" h="1778635">
                  <a:moveTo>
                    <a:pt x="1688849" y="530374"/>
                  </a:moveTo>
                  <a:lnTo>
                    <a:pt x="1669595" y="530374"/>
                  </a:lnTo>
                  <a:lnTo>
                    <a:pt x="1661791" y="538133"/>
                  </a:lnTo>
                  <a:lnTo>
                    <a:pt x="1661791" y="557274"/>
                  </a:lnTo>
                  <a:lnTo>
                    <a:pt x="1669595" y="565033"/>
                  </a:lnTo>
                  <a:lnTo>
                    <a:pt x="1688849" y="565033"/>
                  </a:lnTo>
                  <a:lnTo>
                    <a:pt x="1696653" y="557274"/>
                  </a:lnTo>
                  <a:lnTo>
                    <a:pt x="1696653" y="538133"/>
                  </a:lnTo>
                  <a:lnTo>
                    <a:pt x="1688849" y="530374"/>
                  </a:lnTo>
                  <a:close/>
                </a:path>
                <a:path w="6176645" h="1778635">
                  <a:moveTo>
                    <a:pt x="3617922" y="524598"/>
                  </a:moveTo>
                  <a:lnTo>
                    <a:pt x="3598666" y="524598"/>
                  </a:lnTo>
                  <a:lnTo>
                    <a:pt x="3590864" y="532357"/>
                  </a:lnTo>
                  <a:lnTo>
                    <a:pt x="3590864" y="551497"/>
                  </a:lnTo>
                  <a:lnTo>
                    <a:pt x="3598666" y="559255"/>
                  </a:lnTo>
                  <a:lnTo>
                    <a:pt x="3617922" y="559255"/>
                  </a:lnTo>
                  <a:lnTo>
                    <a:pt x="3625726" y="551497"/>
                  </a:lnTo>
                  <a:lnTo>
                    <a:pt x="3625726" y="532357"/>
                  </a:lnTo>
                  <a:lnTo>
                    <a:pt x="3617922" y="524598"/>
                  </a:lnTo>
                  <a:close/>
                </a:path>
                <a:path w="6176645" h="1778635">
                  <a:moveTo>
                    <a:pt x="2682438" y="524598"/>
                  </a:moveTo>
                  <a:lnTo>
                    <a:pt x="2663182" y="524598"/>
                  </a:lnTo>
                  <a:lnTo>
                    <a:pt x="2655379" y="532357"/>
                  </a:lnTo>
                  <a:lnTo>
                    <a:pt x="2655379" y="551497"/>
                  </a:lnTo>
                  <a:lnTo>
                    <a:pt x="2663182" y="559255"/>
                  </a:lnTo>
                  <a:lnTo>
                    <a:pt x="2682438" y="559255"/>
                  </a:lnTo>
                  <a:lnTo>
                    <a:pt x="2690242" y="551497"/>
                  </a:lnTo>
                  <a:lnTo>
                    <a:pt x="2690242" y="532357"/>
                  </a:lnTo>
                  <a:lnTo>
                    <a:pt x="2682438" y="524598"/>
                  </a:lnTo>
                  <a:close/>
                </a:path>
                <a:path w="6176645" h="1778635">
                  <a:moveTo>
                    <a:pt x="712692" y="524598"/>
                  </a:moveTo>
                  <a:lnTo>
                    <a:pt x="693439" y="524598"/>
                  </a:lnTo>
                  <a:lnTo>
                    <a:pt x="685633" y="532357"/>
                  </a:lnTo>
                  <a:lnTo>
                    <a:pt x="685633" y="551497"/>
                  </a:lnTo>
                  <a:lnTo>
                    <a:pt x="693439" y="559255"/>
                  </a:lnTo>
                  <a:lnTo>
                    <a:pt x="712692" y="559255"/>
                  </a:lnTo>
                  <a:lnTo>
                    <a:pt x="720496" y="551497"/>
                  </a:lnTo>
                  <a:lnTo>
                    <a:pt x="720496" y="532357"/>
                  </a:lnTo>
                  <a:lnTo>
                    <a:pt x="712692" y="524598"/>
                  </a:lnTo>
                  <a:close/>
                </a:path>
                <a:path w="6176645" h="1778635">
                  <a:moveTo>
                    <a:pt x="3042687" y="518822"/>
                  </a:moveTo>
                  <a:lnTo>
                    <a:pt x="3023431" y="518822"/>
                  </a:lnTo>
                  <a:lnTo>
                    <a:pt x="3015627" y="526581"/>
                  </a:lnTo>
                  <a:lnTo>
                    <a:pt x="3015627" y="545721"/>
                  </a:lnTo>
                  <a:lnTo>
                    <a:pt x="3023431" y="553479"/>
                  </a:lnTo>
                  <a:lnTo>
                    <a:pt x="3042687" y="553479"/>
                  </a:lnTo>
                  <a:lnTo>
                    <a:pt x="3050491" y="545721"/>
                  </a:lnTo>
                  <a:lnTo>
                    <a:pt x="3050491" y="526581"/>
                  </a:lnTo>
                  <a:lnTo>
                    <a:pt x="3042687" y="518822"/>
                  </a:lnTo>
                  <a:close/>
                </a:path>
                <a:path w="6176645" h="1778635">
                  <a:moveTo>
                    <a:pt x="2914857" y="518822"/>
                  </a:moveTo>
                  <a:lnTo>
                    <a:pt x="2895601" y="518822"/>
                  </a:lnTo>
                  <a:lnTo>
                    <a:pt x="2887798" y="526581"/>
                  </a:lnTo>
                  <a:lnTo>
                    <a:pt x="2887798" y="545721"/>
                  </a:lnTo>
                  <a:lnTo>
                    <a:pt x="2895601" y="553479"/>
                  </a:lnTo>
                  <a:lnTo>
                    <a:pt x="2914857" y="553479"/>
                  </a:lnTo>
                  <a:lnTo>
                    <a:pt x="2922661" y="545721"/>
                  </a:lnTo>
                  <a:lnTo>
                    <a:pt x="2922661" y="526581"/>
                  </a:lnTo>
                  <a:lnTo>
                    <a:pt x="2914857" y="518822"/>
                  </a:lnTo>
                  <a:close/>
                </a:path>
                <a:path w="6176645" h="1778635">
                  <a:moveTo>
                    <a:pt x="814071" y="518822"/>
                  </a:moveTo>
                  <a:lnTo>
                    <a:pt x="807652" y="518822"/>
                  </a:lnTo>
                  <a:lnTo>
                    <a:pt x="796032" y="530374"/>
                  </a:lnTo>
                  <a:lnTo>
                    <a:pt x="797127" y="534691"/>
                  </a:lnTo>
                  <a:lnTo>
                    <a:pt x="800888" y="537099"/>
                  </a:lnTo>
                  <a:lnTo>
                    <a:pt x="808032" y="536145"/>
                  </a:lnTo>
                  <a:lnTo>
                    <a:pt x="819273" y="530374"/>
                  </a:lnTo>
                  <a:lnTo>
                    <a:pt x="819273" y="523995"/>
                  </a:lnTo>
                  <a:lnTo>
                    <a:pt x="814071" y="518822"/>
                  </a:lnTo>
                  <a:close/>
                </a:path>
                <a:path w="6176645" h="1778635">
                  <a:moveTo>
                    <a:pt x="602293" y="518822"/>
                  </a:moveTo>
                  <a:lnTo>
                    <a:pt x="583039" y="518822"/>
                  </a:lnTo>
                  <a:lnTo>
                    <a:pt x="575235" y="526581"/>
                  </a:lnTo>
                  <a:lnTo>
                    <a:pt x="575235" y="545721"/>
                  </a:lnTo>
                  <a:lnTo>
                    <a:pt x="583039" y="553479"/>
                  </a:lnTo>
                  <a:lnTo>
                    <a:pt x="602293" y="553479"/>
                  </a:lnTo>
                  <a:lnTo>
                    <a:pt x="610097" y="545721"/>
                  </a:lnTo>
                  <a:lnTo>
                    <a:pt x="610097" y="526581"/>
                  </a:lnTo>
                  <a:lnTo>
                    <a:pt x="602293" y="518822"/>
                  </a:lnTo>
                  <a:close/>
                </a:path>
                <a:path w="6176645" h="1778635">
                  <a:moveTo>
                    <a:pt x="5825897" y="513046"/>
                  </a:moveTo>
                  <a:lnTo>
                    <a:pt x="5806643" y="513046"/>
                  </a:lnTo>
                  <a:lnTo>
                    <a:pt x="5798839" y="520805"/>
                  </a:lnTo>
                  <a:lnTo>
                    <a:pt x="5798839" y="539945"/>
                  </a:lnTo>
                  <a:lnTo>
                    <a:pt x="5806643" y="547704"/>
                  </a:lnTo>
                  <a:lnTo>
                    <a:pt x="5825897" y="547704"/>
                  </a:lnTo>
                  <a:lnTo>
                    <a:pt x="5833703" y="539945"/>
                  </a:lnTo>
                  <a:lnTo>
                    <a:pt x="5833703" y="520805"/>
                  </a:lnTo>
                  <a:lnTo>
                    <a:pt x="5825897" y="513046"/>
                  </a:lnTo>
                  <a:close/>
                </a:path>
                <a:path w="6176645" h="1778635">
                  <a:moveTo>
                    <a:pt x="5546995" y="513046"/>
                  </a:moveTo>
                  <a:lnTo>
                    <a:pt x="5527741" y="513046"/>
                  </a:lnTo>
                  <a:lnTo>
                    <a:pt x="5519936" y="520805"/>
                  </a:lnTo>
                  <a:lnTo>
                    <a:pt x="5519936" y="539945"/>
                  </a:lnTo>
                  <a:lnTo>
                    <a:pt x="5527741" y="547704"/>
                  </a:lnTo>
                  <a:lnTo>
                    <a:pt x="5546995" y="547704"/>
                  </a:lnTo>
                  <a:lnTo>
                    <a:pt x="5554799" y="539945"/>
                  </a:lnTo>
                  <a:lnTo>
                    <a:pt x="5554799" y="520805"/>
                  </a:lnTo>
                  <a:lnTo>
                    <a:pt x="5546995" y="513046"/>
                  </a:lnTo>
                  <a:close/>
                </a:path>
                <a:path w="6176645" h="1778635">
                  <a:moveTo>
                    <a:pt x="3891014" y="513046"/>
                  </a:moveTo>
                  <a:lnTo>
                    <a:pt x="3871760" y="513046"/>
                  </a:lnTo>
                  <a:lnTo>
                    <a:pt x="3863955" y="520805"/>
                  </a:lnTo>
                  <a:lnTo>
                    <a:pt x="3863955" y="539945"/>
                  </a:lnTo>
                  <a:lnTo>
                    <a:pt x="3871760" y="547704"/>
                  </a:lnTo>
                  <a:lnTo>
                    <a:pt x="3891014" y="547704"/>
                  </a:lnTo>
                  <a:lnTo>
                    <a:pt x="3898818" y="539945"/>
                  </a:lnTo>
                  <a:lnTo>
                    <a:pt x="3898818" y="520805"/>
                  </a:lnTo>
                  <a:lnTo>
                    <a:pt x="3891014" y="513046"/>
                  </a:lnTo>
                  <a:close/>
                </a:path>
                <a:path w="6176645" h="1778635">
                  <a:moveTo>
                    <a:pt x="2159496" y="513046"/>
                  </a:moveTo>
                  <a:lnTo>
                    <a:pt x="2140242" y="513046"/>
                  </a:lnTo>
                  <a:lnTo>
                    <a:pt x="2132437" y="520805"/>
                  </a:lnTo>
                  <a:lnTo>
                    <a:pt x="2132437" y="539945"/>
                  </a:lnTo>
                  <a:lnTo>
                    <a:pt x="2140242" y="547704"/>
                  </a:lnTo>
                  <a:lnTo>
                    <a:pt x="2159496" y="547704"/>
                  </a:lnTo>
                  <a:lnTo>
                    <a:pt x="2167300" y="539945"/>
                  </a:lnTo>
                  <a:lnTo>
                    <a:pt x="2167300" y="520805"/>
                  </a:lnTo>
                  <a:lnTo>
                    <a:pt x="2159496" y="513046"/>
                  </a:lnTo>
                  <a:close/>
                </a:path>
                <a:path w="6176645" h="1778635">
                  <a:moveTo>
                    <a:pt x="1218201" y="513046"/>
                  </a:moveTo>
                  <a:lnTo>
                    <a:pt x="1198947" y="513046"/>
                  </a:lnTo>
                  <a:lnTo>
                    <a:pt x="1191143" y="520805"/>
                  </a:lnTo>
                  <a:lnTo>
                    <a:pt x="1191143" y="539945"/>
                  </a:lnTo>
                  <a:lnTo>
                    <a:pt x="1198947" y="547704"/>
                  </a:lnTo>
                  <a:lnTo>
                    <a:pt x="1218201" y="547704"/>
                  </a:lnTo>
                  <a:lnTo>
                    <a:pt x="1226005" y="539945"/>
                  </a:lnTo>
                  <a:lnTo>
                    <a:pt x="1226005" y="520805"/>
                  </a:lnTo>
                  <a:lnTo>
                    <a:pt x="1218201" y="513046"/>
                  </a:lnTo>
                  <a:close/>
                </a:path>
                <a:path w="6176645" h="1778635">
                  <a:moveTo>
                    <a:pt x="2339620" y="507269"/>
                  </a:moveTo>
                  <a:lnTo>
                    <a:pt x="2320366" y="507269"/>
                  </a:lnTo>
                  <a:lnTo>
                    <a:pt x="2312562" y="515028"/>
                  </a:lnTo>
                  <a:lnTo>
                    <a:pt x="2312562" y="534168"/>
                  </a:lnTo>
                  <a:lnTo>
                    <a:pt x="2320366" y="541926"/>
                  </a:lnTo>
                  <a:lnTo>
                    <a:pt x="2339620" y="541926"/>
                  </a:lnTo>
                  <a:lnTo>
                    <a:pt x="2347424" y="534168"/>
                  </a:lnTo>
                  <a:lnTo>
                    <a:pt x="2347424" y="515028"/>
                  </a:lnTo>
                  <a:lnTo>
                    <a:pt x="2339620" y="507269"/>
                  </a:lnTo>
                  <a:close/>
                </a:path>
                <a:path w="6176645" h="1778635">
                  <a:moveTo>
                    <a:pt x="5355250" y="501493"/>
                  </a:moveTo>
                  <a:lnTo>
                    <a:pt x="5335995" y="501493"/>
                  </a:lnTo>
                  <a:lnTo>
                    <a:pt x="5328192" y="509250"/>
                  </a:lnTo>
                  <a:lnTo>
                    <a:pt x="5328192" y="528392"/>
                  </a:lnTo>
                  <a:lnTo>
                    <a:pt x="5335995" y="536150"/>
                  </a:lnTo>
                  <a:lnTo>
                    <a:pt x="5355250" y="536150"/>
                  </a:lnTo>
                  <a:lnTo>
                    <a:pt x="5363055" y="528392"/>
                  </a:lnTo>
                  <a:lnTo>
                    <a:pt x="5363055" y="509250"/>
                  </a:lnTo>
                  <a:lnTo>
                    <a:pt x="5355250" y="501493"/>
                  </a:lnTo>
                  <a:close/>
                </a:path>
                <a:path w="6176645" h="1778635">
                  <a:moveTo>
                    <a:pt x="4681236" y="501493"/>
                  </a:moveTo>
                  <a:lnTo>
                    <a:pt x="4661982" y="501493"/>
                  </a:lnTo>
                  <a:lnTo>
                    <a:pt x="4654177" y="509250"/>
                  </a:lnTo>
                  <a:lnTo>
                    <a:pt x="4654177" y="528392"/>
                  </a:lnTo>
                  <a:lnTo>
                    <a:pt x="4661982" y="536150"/>
                  </a:lnTo>
                  <a:lnTo>
                    <a:pt x="4681236" y="536150"/>
                  </a:lnTo>
                  <a:lnTo>
                    <a:pt x="4689040" y="528392"/>
                  </a:lnTo>
                  <a:lnTo>
                    <a:pt x="4689040" y="509250"/>
                  </a:lnTo>
                  <a:lnTo>
                    <a:pt x="4681236" y="501493"/>
                  </a:lnTo>
                  <a:close/>
                </a:path>
                <a:path w="6176645" h="1778635">
                  <a:moveTo>
                    <a:pt x="1473861" y="501493"/>
                  </a:moveTo>
                  <a:lnTo>
                    <a:pt x="1454608" y="501493"/>
                  </a:lnTo>
                  <a:lnTo>
                    <a:pt x="1446804" y="509250"/>
                  </a:lnTo>
                  <a:lnTo>
                    <a:pt x="1446804" y="528392"/>
                  </a:lnTo>
                  <a:lnTo>
                    <a:pt x="1454608" y="536150"/>
                  </a:lnTo>
                  <a:lnTo>
                    <a:pt x="1473861" y="536150"/>
                  </a:lnTo>
                  <a:lnTo>
                    <a:pt x="1481667" y="528392"/>
                  </a:lnTo>
                  <a:lnTo>
                    <a:pt x="1481667" y="509250"/>
                  </a:lnTo>
                  <a:lnTo>
                    <a:pt x="1473861" y="501493"/>
                  </a:lnTo>
                  <a:close/>
                </a:path>
                <a:path w="6176645" h="1778635">
                  <a:moveTo>
                    <a:pt x="6133851" y="495717"/>
                  </a:moveTo>
                  <a:lnTo>
                    <a:pt x="6114596" y="495717"/>
                  </a:lnTo>
                  <a:lnTo>
                    <a:pt x="6106792" y="503476"/>
                  </a:lnTo>
                  <a:lnTo>
                    <a:pt x="6106792" y="522616"/>
                  </a:lnTo>
                  <a:lnTo>
                    <a:pt x="6114597" y="530374"/>
                  </a:lnTo>
                  <a:lnTo>
                    <a:pt x="6133852" y="530374"/>
                  </a:lnTo>
                  <a:lnTo>
                    <a:pt x="6141655" y="522616"/>
                  </a:lnTo>
                  <a:lnTo>
                    <a:pt x="6141655" y="503476"/>
                  </a:lnTo>
                  <a:lnTo>
                    <a:pt x="6133851" y="495717"/>
                  </a:lnTo>
                  <a:close/>
                </a:path>
                <a:path w="6176645" h="1778635">
                  <a:moveTo>
                    <a:pt x="5709688" y="489941"/>
                  </a:moveTo>
                  <a:lnTo>
                    <a:pt x="5690433" y="489941"/>
                  </a:lnTo>
                  <a:lnTo>
                    <a:pt x="5682630" y="497700"/>
                  </a:lnTo>
                  <a:lnTo>
                    <a:pt x="5682630" y="516840"/>
                  </a:lnTo>
                  <a:lnTo>
                    <a:pt x="5690433" y="524598"/>
                  </a:lnTo>
                  <a:lnTo>
                    <a:pt x="5709688" y="524598"/>
                  </a:lnTo>
                  <a:lnTo>
                    <a:pt x="5717493" y="516840"/>
                  </a:lnTo>
                  <a:lnTo>
                    <a:pt x="5717493" y="497700"/>
                  </a:lnTo>
                  <a:lnTo>
                    <a:pt x="5709688" y="489941"/>
                  </a:lnTo>
                  <a:close/>
                </a:path>
                <a:path w="6176645" h="1778635">
                  <a:moveTo>
                    <a:pt x="3147274" y="489941"/>
                  </a:moveTo>
                  <a:lnTo>
                    <a:pt x="3128020" y="489941"/>
                  </a:lnTo>
                  <a:lnTo>
                    <a:pt x="3120216" y="497700"/>
                  </a:lnTo>
                  <a:lnTo>
                    <a:pt x="3120216" y="516840"/>
                  </a:lnTo>
                  <a:lnTo>
                    <a:pt x="3128020" y="524598"/>
                  </a:lnTo>
                  <a:lnTo>
                    <a:pt x="3147274" y="524598"/>
                  </a:lnTo>
                  <a:lnTo>
                    <a:pt x="3155078" y="516840"/>
                  </a:lnTo>
                  <a:lnTo>
                    <a:pt x="3155078" y="497700"/>
                  </a:lnTo>
                  <a:lnTo>
                    <a:pt x="3147274" y="489941"/>
                  </a:lnTo>
                  <a:close/>
                </a:path>
                <a:path w="6176645" h="1778635">
                  <a:moveTo>
                    <a:pt x="1927078" y="489941"/>
                  </a:moveTo>
                  <a:lnTo>
                    <a:pt x="1907824" y="489941"/>
                  </a:lnTo>
                  <a:lnTo>
                    <a:pt x="1900020" y="497700"/>
                  </a:lnTo>
                  <a:lnTo>
                    <a:pt x="1900020" y="516840"/>
                  </a:lnTo>
                  <a:lnTo>
                    <a:pt x="1907824" y="524598"/>
                  </a:lnTo>
                  <a:lnTo>
                    <a:pt x="1927078" y="524598"/>
                  </a:lnTo>
                  <a:lnTo>
                    <a:pt x="1934883" y="516840"/>
                  </a:lnTo>
                  <a:lnTo>
                    <a:pt x="1934883" y="497700"/>
                  </a:lnTo>
                  <a:lnTo>
                    <a:pt x="1927078" y="489941"/>
                  </a:lnTo>
                  <a:close/>
                </a:path>
                <a:path w="6176645" h="1778635">
                  <a:moveTo>
                    <a:pt x="4884602" y="484165"/>
                  </a:moveTo>
                  <a:lnTo>
                    <a:pt x="4865348" y="484165"/>
                  </a:lnTo>
                  <a:lnTo>
                    <a:pt x="4857544" y="491924"/>
                  </a:lnTo>
                  <a:lnTo>
                    <a:pt x="4857544" y="511064"/>
                  </a:lnTo>
                  <a:lnTo>
                    <a:pt x="4865348" y="518822"/>
                  </a:lnTo>
                  <a:lnTo>
                    <a:pt x="4884602" y="518822"/>
                  </a:lnTo>
                  <a:lnTo>
                    <a:pt x="4892407" y="511064"/>
                  </a:lnTo>
                  <a:lnTo>
                    <a:pt x="4892407" y="491924"/>
                  </a:lnTo>
                  <a:lnTo>
                    <a:pt x="4884602" y="484165"/>
                  </a:lnTo>
                  <a:close/>
                </a:path>
                <a:path w="6176645" h="1778635">
                  <a:moveTo>
                    <a:pt x="4774204" y="484165"/>
                  </a:moveTo>
                  <a:lnTo>
                    <a:pt x="4754948" y="484165"/>
                  </a:lnTo>
                  <a:lnTo>
                    <a:pt x="4747145" y="491924"/>
                  </a:lnTo>
                  <a:lnTo>
                    <a:pt x="4747145" y="511064"/>
                  </a:lnTo>
                  <a:lnTo>
                    <a:pt x="4754948" y="518822"/>
                  </a:lnTo>
                  <a:lnTo>
                    <a:pt x="4774204" y="518822"/>
                  </a:lnTo>
                  <a:lnTo>
                    <a:pt x="4782008" y="511064"/>
                  </a:lnTo>
                  <a:lnTo>
                    <a:pt x="4782008" y="491924"/>
                  </a:lnTo>
                  <a:lnTo>
                    <a:pt x="4774204" y="484165"/>
                  </a:lnTo>
                  <a:close/>
                </a:path>
                <a:path w="6176645" h="1778635">
                  <a:moveTo>
                    <a:pt x="5250661" y="478388"/>
                  </a:moveTo>
                  <a:lnTo>
                    <a:pt x="5231406" y="478388"/>
                  </a:lnTo>
                  <a:lnTo>
                    <a:pt x="5223601" y="486148"/>
                  </a:lnTo>
                  <a:lnTo>
                    <a:pt x="5223601" y="505288"/>
                  </a:lnTo>
                  <a:lnTo>
                    <a:pt x="5231406" y="513046"/>
                  </a:lnTo>
                  <a:lnTo>
                    <a:pt x="5250661" y="513046"/>
                  </a:lnTo>
                  <a:lnTo>
                    <a:pt x="5258465" y="505288"/>
                  </a:lnTo>
                  <a:lnTo>
                    <a:pt x="5258465" y="486148"/>
                  </a:lnTo>
                  <a:lnTo>
                    <a:pt x="5250661" y="478388"/>
                  </a:lnTo>
                  <a:close/>
                </a:path>
                <a:path w="6176645" h="1778635">
                  <a:moveTo>
                    <a:pt x="3501713" y="478388"/>
                  </a:moveTo>
                  <a:lnTo>
                    <a:pt x="3482459" y="478388"/>
                  </a:lnTo>
                  <a:lnTo>
                    <a:pt x="3474655" y="486148"/>
                  </a:lnTo>
                  <a:lnTo>
                    <a:pt x="3474655" y="505288"/>
                  </a:lnTo>
                  <a:lnTo>
                    <a:pt x="3482459" y="513046"/>
                  </a:lnTo>
                  <a:lnTo>
                    <a:pt x="3501713" y="513046"/>
                  </a:lnTo>
                  <a:lnTo>
                    <a:pt x="3509518" y="505288"/>
                  </a:lnTo>
                  <a:lnTo>
                    <a:pt x="3509518" y="486148"/>
                  </a:lnTo>
                  <a:lnTo>
                    <a:pt x="3501713" y="478388"/>
                  </a:lnTo>
                  <a:close/>
                </a:path>
                <a:path w="6176645" h="1778635">
                  <a:moveTo>
                    <a:pt x="945109" y="478388"/>
                  </a:moveTo>
                  <a:lnTo>
                    <a:pt x="925856" y="478388"/>
                  </a:lnTo>
                  <a:lnTo>
                    <a:pt x="918052" y="486148"/>
                  </a:lnTo>
                  <a:lnTo>
                    <a:pt x="918052" y="505288"/>
                  </a:lnTo>
                  <a:lnTo>
                    <a:pt x="925856" y="513046"/>
                  </a:lnTo>
                  <a:lnTo>
                    <a:pt x="945109" y="513046"/>
                  </a:lnTo>
                  <a:lnTo>
                    <a:pt x="952915" y="505288"/>
                  </a:lnTo>
                  <a:lnTo>
                    <a:pt x="952915" y="486148"/>
                  </a:lnTo>
                  <a:lnTo>
                    <a:pt x="945109" y="478388"/>
                  </a:lnTo>
                  <a:close/>
                </a:path>
                <a:path w="6176645" h="1778635">
                  <a:moveTo>
                    <a:pt x="445410" y="478388"/>
                  </a:moveTo>
                  <a:lnTo>
                    <a:pt x="426156" y="478388"/>
                  </a:lnTo>
                  <a:lnTo>
                    <a:pt x="418351" y="486148"/>
                  </a:lnTo>
                  <a:lnTo>
                    <a:pt x="418351" y="505288"/>
                  </a:lnTo>
                  <a:lnTo>
                    <a:pt x="426156" y="513046"/>
                  </a:lnTo>
                  <a:lnTo>
                    <a:pt x="445410" y="513046"/>
                  </a:lnTo>
                  <a:lnTo>
                    <a:pt x="453214" y="505288"/>
                  </a:lnTo>
                  <a:lnTo>
                    <a:pt x="453214" y="486148"/>
                  </a:lnTo>
                  <a:lnTo>
                    <a:pt x="445410" y="478388"/>
                  </a:lnTo>
                  <a:close/>
                </a:path>
                <a:path w="6176645" h="1778635">
                  <a:moveTo>
                    <a:pt x="4489491" y="466836"/>
                  </a:moveTo>
                  <a:lnTo>
                    <a:pt x="4470237" y="466836"/>
                  </a:lnTo>
                  <a:lnTo>
                    <a:pt x="4462433" y="474595"/>
                  </a:lnTo>
                  <a:lnTo>
                    <a:pt x="4462433" y="493736"/>
                  </a:lnTo>
                  <a:lnTo>
                    <a:pt x="4470237" y="501495"/>
                  </a:lnTo>
                  <a:lnTo>
                    <a:pt x="4489491" y="501495"/>
                  </a:lnTo>
                  <a:lnTo>
                    <a:pt x="4497296" y="493736"/>
                  </a:lnTo>
                  <a:lnTo>
                    <a:pt x="4497296" y="474595"/>
                  </a:lnTo>
                  <a:lnTo>
                    <a:pt x="4489491" y="466836"/>
                  </a:lnTo>
                  <a:close/>
                </a:path>
                <a:path w="6176645" h="1778635">
                  <a:moveTo>
                    <a:pt x="4245452" y="466836"/>
                  </a:moveTo>
                  <a:lnTo>
                    <a:pt x="4226198" y="466836"/>
                  </a:lnTo>
                  <a:lnTo>
                    <a:pt x="4218393" y="474595"/>
                  </a:lnTo>
                  <a:lnTo>
                    <a:pt x="4218393" y="493736"/>
                  </a:lnTo>
                  <a:lnTo>
                    <a:pt x="4226198" y="501495"/>
                  </a:lnTo>
                  <a:lnTo>
                    <a:pt x="4245452" y="501495"/>
                  </a:lnTo>
                  <a:lnTo>
                    <a:pt x="4253256" y="493736"/>
                  </a:lnTo>
                  <a:lnTo>
                    <a:pt x="4253256" y="474595"/>
                  </a:lnTo>
                  <a:lnTo>
                    <a:pt x="4245452" y="466836"/>
                  </a:lnTo>
                  <a:close/>
                </a:path>
                <a:path w="6176645" h="1778635">
                  <a:moveTo>
                    <a:pt x="5000811" y="461059"/>
                  </a:moveTo>
                  <a:lnTo>
                    <a:pt x="4981557" y="461059"/>
                  </a:lnTo>
                  <a:lnTo>
                    <a:pt x="4973753" y="468817"/>
                  </a:lnTo>
                  <a:lnTo>
                    <a:pt x="4973753" y="487959"/>
                  </a:lnTo>
                  <a:lnTo>
                    <a:pt x="4981557" y="495717"/>
                  </a:lnTo>
                  <a:lnTo>
                    <a:pt x="5000811" y="495717"/>
                  </a:lnTo>
                  <a:lnTo>
                    <a:pt x="5008615" y="487959"/>
                  </a:lnTo>
                  <a:lnTo>
                    <a:pt x="5008615" y="468817"/>
                  </a:lnTo>
                  <a:lnTo>
                    <a:pt x="5000811" y="461059"/>
                  </a:lnTo>
                  <a:close/>
                </a:path>
                <a:path w="6176645" h="1778635">
                  <a:moveTo>
                    <a:pt x="4111811" y="461059"/>
                  </a:moveTo>
                  <a:lnTo>
                    <a:pt x="4092557" y="461059"/>
                  </a:lnTo>
                  <a:lnTo>
                    <a:pt x="4084753" y="468817"/>
                  </a:lnTo>
                  <a:lnTo>
                    <a:pt x="4084753" y="487959"/>
                  </a:lnTo>
                  <a:lnTo>
                    <a:pt x="4092557" y="495717"/>
                  </a:lnTo>
                  <a:lnTo>
                    <a:pt x="4111811" y="495717"/>
                  </a:lnTo>
                  <a:lnTo>
                    <a:pt x="4119615" y="487959"/>
                  </a:lnTo>
                  <a:lnTo>
                    <a:pt x="4119615" y="468817"/>
                  </a:lnTo>
                  <a:lnTo>
                    <a:pt x="4111811" y="461059"/>
                  </a:lnTo>
                  <a:close/>
                </a:path>
                <a:path w="6176645" h="1778635">
                  <a:moveTo>
                    <a:pt x="3705078" y="461059"/>
                  </a:moveTo>
                  <a:lnTo>
                    <a:pt x="3685824" y="461059"/>
                  </a:lnTo>
                  <a:lnTo>
                    <a:pt x="3678020" y="468817"/>
                  </a:lnTo>
                  <a:lnTo>
                    <a:pt x="3678020" y="487959"/>
                  </a:lnTo>
                  <a:lnTo>
                    <a:pt x="3685824" y="495717"/>
                  </a:lnTo>
                  <a:lnTo>
                    <a:pt x="3705078" y="495717"/>
                  </a:lnTo>
                  <a:lnTo>
                    <a:pt x="3712883" y="487959"/>
                  </a:lnTo>
                  <a:lnTo>
                    <a:pt x="3712883" y="468817"/>
                  </a:lnTo>
                  <a:lnTo>
                    <a:pt x="3705078" y="461059"/>
                  </a:lnTo>
                  <a:close/>
                </a:path>
                <a:path w="6176645" h="1778635">
                  <a:moveTo>
                    <a:pt x="3263484" y="461059"/>
                  </a:moveTo>
                  <a:lnTo>
                    <a:pt x="3244228" y="461059"/>
                  </a:lnTo>
                  <a:lnTo>
                    <a:pt x="3236426" y="468817"/>
                  </a:lnTo>
                  <a:lnTo>
                    <a:pt x="3236426" y="487959"/>
                  </a:lnTo>
                  <a:lnTo>
                    <a:pt x="3244228" y="495717"/>
                  </a:lnTo>
                  <a:lnTo>
                    <a:pt x="3263484" y="495717"/>
                  </a:lnTo>
                  <a:lnTo>
                    <a:pt x="3271288" y="487959"/>
                  </a:lnTo>
                  <a:lnTo>
                    <a:pt x="3271288" y="468817"/>
                  </a:lnTo>
                  <a:lnTo>
                    <a:pt x="3263484" y="461059"/>
                  </a:lnTo>
                  <a:close/>
                </a:path>
                <a:path w="6176645" h="1778635">
                  <a:moveTo>
                    <a:pt x="1067130" y="461059"/>
                  </a:moveTo>
                  <a:lnTo>
                    <a:pt x="1047877" y="461059"/>
                  </a:lnTo>
                  <a:lnTo>
                    <a:pt x="1040071" y="468817"/>
                  </a:lnTo>
                  <a:lnTo>
                    <a:pt x="1040071" y="487959"/>
                  </a:lnTo>
                  <a:lnTo>
                    <a:pt x="1047877" y="495717"/>
                  </a:lnTo>
                  <a:lnTo>
                    <a:pt x="1067130" y="495717"/>
                  </a:lnTo>
                  <a:lnTo>
                    <a:pt x="1074934" y="487959"/>
                  </a:lnTo>
                  <a:lnTo>
                    <a:pt x="1074934" y="468817"/>
                  </a:lnTo>
                  <a:lnTo>
                    <a:pt x="1067130" y="461059"/>
                  </a:lnTo>
                  <a:close/>
                </a:path>
                <a:path w="6176645" h="1778635">
                  <a:moveTo>
                    <a:pt x="5134452" y="455283"/>
                  </a:moveTo>
                  <a:lnTo>
                    <a:pt x="5115198" y="455283"/>
                  </a:lnTo>
                  <a:lnTo>
                    <a:pt x="5107393" y="463041"/>
                  </a:lnTo>
                  <a:lnTo>
                    <a:pt x="5107393" y="482183"/>
                  </a:lnTo>
                  <a:lnTo>
                    <a:pt x="5115198" y="489941"/>
                  </a:lnTo>
                  <a:lnTo>
                    <a:pt x="5134452" y="489941"/>
                  </a:lnTo>
                  <a:lnTo>
                    <a:pt x="5142257" y="482183"/>
                  </a:lnTo>
                  <a:lnTo>
                    <a:pt x="5142257" y="463041"/>
                  </a:lnTo>
                  <a:lnTo>
                    <a:pt x="5134452" y="455283"/>
                  </a:lnTo>
                  <a:close/>
                </a:path>
                <a:path w="6176645" h="1778635">
                  <a:moveTo>
                    <a:pt x="4367471" y="455283"/>
                  </a:moveTo>
                  <a:lnTo>
                    <a:pt x="4348217" y="455283"/>
                  </a:lnTo>
                  <a:lnTo>
                    <a:pt x="4340412" y="463041"/>
                  </a:lnTo>
                  <a:lnTo>
                    <a:pt x="4340412" y="482183"/>
                  </a:lnTo>
                  <a:lnTo>
                    <a:pt x="4348217" y="489941"/>
                  </a:lnTo>
                  <a:lnTo>
                    <a:pt x="4367471" y="489941"/>
                  </a:lnTo>
                  <a:lnTo>
                    <a:pt x="4375277" y="482183"/>
                  </a:lnTo>
                  <a:lnTo>
                    <a:pt x="4375277" y="463041"/>
                  </a:lnTo>
                  <a:lnTo>
                    <a:pt x="4367471" y="455283"/>
                  </a:lnTo>
                  <a:close/>
                </a:path>
                <a:path w="6176645" h="1778635">
                  <a:moveTo>
                    <a:pt x="3989792" y="455283"/>
                  </a:moveTo>
                  <a:lnTo>
                    <a:pt x="3970536" y="455283"/>
                  </a:lnTo>
                  <a:lnTo>
                    <a:pt x="3962734" y="463041"/>
                  </a:lnTo>
                  <a:lnTo>
                    <a:pt x="3962734" y="482183"/>
                  </a:lnTo>
                  <a:lnTo>
                    <a:pt x="3970536" y="489941"/>
                  </a:lnTo>
                  <a:lnTo>
                    <a:pt x="3989792" y="489941"/>
                  </a:lnTo>
                  <a:lnTo>
                    <a:pt x="3997596" y="482183"/>
                  </a:lnTo>
                  <a:lnTo>
                    <a:pt x="3997596" y="463041"/>
                  </a:lnTo>
                  <a:lnTo>
                    <a:pt x="3989792" y="455283"/>
                  </a:lnTo>
                  <a:close/>
                </a:path>
                <a:path w="6176645" h="1778635">
                  <a:moveTo>
                    <a:pt x="2229222" y="455283"/>
                  </a:moveTo>
                  <a:lnTo>
                    <a:pt x="2209968" y="455283"/>
                  </a:lnTo>
                  <a:lnTo>
                    <a:pt x="2202163" y="463041"/>
                  </a:lnTo>
                  <a:lnTo>
                    <a:pt x="2202163" y="482183"/>
                  </a:lnTo>
                  <a:lnTo>
                    <a:pt x="2209968" y="489941"/>
                  </a:lnTo>
                  <a:lnTo>
                    <a:pt x="2229222" y="489941"/>
                  </a:lnTo>
                  <a:lnTo>
                    <a:pt x="2237026" y="482183"/>
                  </a:lnTo>
                  <a:lnTo>
                    <a:pt x="2237026" y="463041"/>
                  </a:lnTo>
                  <a:lnTo>
                    <a:pt x="2229222" y="455283"/>
                  </a:lnTo>
                  <a:close/>
                </a:path>
                <a:path w="6176645" h="1778635">
                  <a:moveTo>
                    <a:pt x="1787627" y="455283"/>
                  </a:moveTo>
                  <a:lnTo>
                    <a:pt x="1768373" y="455283"/>
                  </a:lnTo>
                  <a:lnTo>
                    <a:pt x="1760569" y="463041"/>
                  </a:lnTo>
                  <a:lnTo>
                    <a:pt x="1760569" y="482183"/>
                  </a:lnTo>
                  <a:lnTo>
                    <a:pt x="1768373" y="489941"/>
                  </a:lnTo>
                  <a:lnTo>
                    <a:pt x="1787627" y="489941"/>
                  </a:lnTo>
                  <a:lnTo>
                    <a:pt x="1795432" y="482183"/>
                  </a:lnTo>
                  <a:lnTo>
                    <a:pt x="1795432" y="463041"/>
                  </a:lnTo>
                  <a:lnTo>
                    <a:pt x="1787627" y="455283"/>
                  </a:lnTo>
                  <a:close/>
                </a:path>
                <a:path w="6176645" h="1778635">
                  <a:moveTo>
                    <a:pt x="2804457" y="449507"/>
                  </a:moveTo>
                  <a:lnTo>
                    <a:pt x="2785202" y="449507"/>
                  </a:lnTo>
                  <a:lnTo>
                    <a:pt x="2777398" y="457266"/>
                  </a:lnTo>
                  <a:lnTo>
                    <a:pt x="2777398" y="476407"/>
                  </a:lnTo>
                  <a:lnTo>
                    <a:pt x="2785202" y="484165"/>
                  </a:lnTo>
                  <a:lnTo>
                    <a:pt x="2804457" y="484165"/>
                  </a:lnTo>
                  <a:lnTo>
                    <a:pt x="2812262" y="476407"/>
                  </a:lnTo>
                  <a:lnTo>
                    <a:pt x="2812262" y="457266"/>
                  </a:lnTo>
                  <a:lnTo>
                    <a:pt x="2804457" y="449507"/>
                  </a:lnTo>
                  <a:close/>
                </a:path>
                <a:path w="6176645" h="1778635">
                  <a:moveTo>
                    <a:pt x="2049098" y="449507"/>
                  </a:moveTo>
                  <a:lnTo>
                    <a:pt x="2029844" y="449507"/>
                  </a:lnTo>
                  <a:lnTo>
                    <a:pt x="2022039" y="457266"/>
                  </a:lnTo>
                  <a:lnTo>
                    <a:pt x="2022039" y="476407"/>
                  </a:lnTo>
                  <a:lnTo>
                    <a:pt x="2029844" y="484165"/>
                  </a:lnTo>
                  <a:lnTo>
                    <a:pt x="2049098" y="484165"/>
                  </a:lnTo>
                  <a:lnTo>
                    <a:pt x="2056903" y="476407"/>
                  </a:lnTo>
                  <a:lnTo>
                    <a:pt x="2056903" y="457266"/>
                  </a:lnTo>
                  <a:lnTo>
                    <a:pt x="2049098" y="449507"/>
                  </a:lnTo>
                  <a:close/>
                </a:path>
                <a:path w="6176645" h="1778635">
                  <a:moveTo>
                    <a:pt x="1572641" y="449507"/>
                  </a:moveTo>
                  <a:lnTo>
                    <a:pt x="1553386" y="449507"/>
                  </a:lnTo>
                  <a:lnTo>
                    <a:pt x="1545582" y="457266"/>
                  </a:lnTo>
                  <a:lnTo>
                    <a:pt x="1545582" y="476407"/>
                  </a:lnTo>
                  <a:lnTo>
                    <a:pt x="1553386" y="484165"/>
                  </a:lnTo>
                  <a:lnTo>
                    <a:pt x="1572641" y="484165"/>
                  </a:lnTo>
                  <a:lnTo>
                    <a:pt x="1580445" y="476407"/>
                  </a:lnTo>
                  <a:lnTo>
                    <a:pt x="1580445" y="457266"/>
                  </a:lnTo>
                  <a:lnTo>
                    <a:pt x="1572641" y="449507"/>
                  </a:lnTo>
                  <a:close/>
                </a:path>
                <a:path w="6176645" h="1778635">
                  <a:moveTo>
                    <a:pt x="329201" y="449507"/>
                  </a:moveTo>
                  <a:lnTo>
                    <a:pt x="309948" y="449507"/>
                  </a:lnTo>
                  <a:lnTo>
                    <a:pt x="302143" y="457266"/>
                  </a:lnTo>
                  <a:lnTo>
                    <a:pt x="302143" y="476407"/>
                  </a:lnTo>
                  <a:lnTo>
                    <a:pt x="309948" y="484165"/>
                  </a:lnTo>
                  <a:lnTo>
                    <a:pt x="329201" y="484165"/>
                  </a:lnTo>
                  <a:lnTo>
                    <a:pt x="337005" y="476407"/>
                  </a:lnTo>
                  <a:lnTo>
                    <a:pt x="337005" y="457266"/>
                  </a:lnTo>
                  <a:lnTo>
                    <a:pt x="329201" y="449507"/>
                  </a:lnTo>
                  <a:close/>
                </a:path>
                <a:path w="6176645" h="1778635">
                  <a:moveTo>
                    <a:pt x="3815478" y="443731"/>
                  </a:moveTo>
                  <a:lnTo>
                    <a:pt x="3796223" y="443731"/>
                  </a:lnTo>
                  <a:lnTo>
                    <a:pt x="3788420" y="451488"/>
                  </a:lnTo>
                  <a:lnTo>
                    <a:pt x="3788420" y="470630"/>
                  </a:lnTo>
                  <a:lnTo>
                    <a:pt x="3796223" y="478388"/>
                  </a:lnTo>
                  <a:lnTo>
                    <a:pt x="3815478" y="478388"/>
                  </a:lnTo>
                  <a:lnTo>
                    <a:pt x="3823282" y="470630"/>
                  </a:lnTo>
                  <a:lnTo>
                    <a:pt x="3823282" y="451488"/>
                  </a:lnTo>
                  <a:lnTo>
                    <a:pt x="3815478" y="443731"/>
                  </a:lnTo>
                  <a:close/>
                </a:path>
                <a:path w="6176645" h="1778635">
                  <a:moveTo>
                    <a:pt x="6029262" y="437955"/>
                  </a:moveTo>
                  <a:lnTo>
                    <a:pt x="6010008" y="437955"/>
                  </a:lnTo>
                  <a:lnTo>
                    <a:pt x="6002205" y="445714"/>
                  </a:lnTo>
                  <a:lnTo>
                    <a:pt x="6002205" y="464854"/>
                  </a:lnTo>
                  <a:lnTo>
                    <a:pt x="6010008" y="472612"/>
                  </a:lnTo>
                  <a:lnTo>
                    <a:pt x="6029262" y="472612"/>
                  </a:lnTo>
                  <a:lnTo>
                    <a:pt x="6037066" y="464854"/>
                  </a:lnTo>
                  <a:lnTo>
                    <a:pt x="6037066" y="445714"/>
                  </a:lnTo>
                  <a:lnTo>
                    <a:pt x="6029262" y="437955"/>
                  </a:lnTo>
                  <a:close/>
                </a:path>
                <a:path w="6176645" h="1778635">
                  <a:moveTo>
                    <a:pt x="5918865" y="437955"/>
                  </a:moveTo>
                  <a:lnTo>
                    <a:pt x="5899609" y="437955"/>
                  </a:lnTo>
                  <a:lnTo>
                    <a:pt x="5891805" y="445714"/>
                  </a:lnTo>
                  <a:lnTo>
                    <a:pt x="5891805" y="464854"/>
                  </a:lnTo>
                  <a:lnTo>
                    <a:pt x="5899609" y="472612"/>
                  </a:lnTo>
                  <a:lnTo>
                    <a:pt x="5918865" y="472612"/>
                  </a:lnTo>
                  <a:lnTo>
                    <a:pt x="5926669" y="464854"/>
                  </a:lnTo>
                  <a:lnTo>
                    <a:pt x="5926669" y="445714"/>
                  </a:lnTo>
                  <a:lnTo>
                    <a:pt x="5918865" y="437955"/>
                  </a:lnTo>
                  <a:close/>
                </a:path>
                <a:path w="6176645" h="1778635">
                  <a:moveTo>
                    <a:pt x="3391314" y="437955"/>
                  </a:moveTo>
                  <a:lnTo>
                    <a:pt x="3372059" y="437955"/>
                  </a:lnTo>
                  <a:lnTo>
                    <a:pt x="3364255" y="445714"/>
                  </a:lnTo>
                  <a:lnTo>
                    <a:pt x="3364255" y="464854"/>
                  </a:lnTo>
                  <a:lnTo>
                    <a:pt x="3372059" y="472612"/>
                  </a:lnTo>
                  <a:lnTo>
                    <a:pt x="3391314" y="472612"/>
                  </a:lnTo>
                  <a:lnTo>
                    <a:pt x="3399119" y="464854"/>
                  </a:lnTo>
                  <a:lnTo>
                    <a:pt x="3399119" y="445714"/>
                  </a:lnTo>
                  <a:lnTo>
                    <a:pt x="3391314" y="437955"/>
                  </a:lnTo>
                  <a:close/>
                </a:path>
                <a:path w="6176645" h="1778635">
                  <a:moveTo>
                    <a:pt x="1299547" y="437955"/>
                  </a:moveTo>
                  <a:lnTo>
                    <a:pt x="1280294" y="437955"/>
                  </a:lnTo>
                  <a:lnTo>
                    <a:pt x="1272490" y="445714"/>
                  </a:lnTo>
                  <a:lnTo>
                    <a:pt x="1272490" y="464854"/>
                  </a:lnTo>
                  <a:lnTo>
                    <a:pt x="1280294" y="472612"/>
                  </a:lnTo>
                  <a:lnTo>
                    <a:pt x="1299547" y="472612"/>
                  </a:lnTo>
                  <a:lnTo>
                    <a:pt x="1307353" y="464854"/>
                  </a:lnTo>
                  <a:lnTo>
                    <a:pt x="1307353" y="445714"/>
                  </a:lnTo>
                  <a:lnTo>
                    <a:pt x="1299547" y="437955"/>
                  </a:lnTo>
                  <a:close/>
                </a:path>
                <a:path w="6176645" h="1778635">
                  <a:moveTo>
                    <a:pt x="2647575" y="432179"/>
                  </a:moveTo>
                  <a:lnTo>
                    <a:pt x="2628322" y="432179"/>
                  </a:lnTo>
                  <a:lnTo>
                    <a:pt x="2620516" y="439938"/>
                  </a:lnTo>
                  <a:lnTo>
                    <a:pt x="2620516" y="459078"/>
                  </a:lnTo>
                  <a:lnTo>
                    <a:pt x="2628322" y="466836"/>
                  </a:lnTo>
                  <a:lnTo>
                    <a:pt x="2647575" y="466836"/>
                  </a:lnTo>
                  <a:lnTo>
                    <a:pt x="2655380" y="459078"/>
                  </a:lnTo>
                  <a:lnTo>
                    <a:pt x="2655380" y="439938"/>
                  </a:lnTo>
                  <a:lnTo>
                    <a:pt x="2647575" y="432179"/>
                  </a:lnTo>
                  <a:close/>
                </a:path>
                <a:path w="6176645" h="1778635">
                  <a:moveTo>
                    <a:pt x="2531366" y="432179"/>
                  </a:moveTo>
                  <a:lnTo>
                    <a:pt x="2512112" y="432179"/>
                  </a:lnTo>
                  <a:lnTo>
                    <a:pt x="2504307" y="439938"/>
                  </a:lnTo>
                  <a:lnTo>
                    <a:pt x="2504307" y="459078"/>
                  </a:lnTo>
                  <a:lnTo>
                    <a:pt x="2512112" y="466836"/>
                  </a:lnTo>
                  <a:lnTo>
                    <a:pt x="2531366" y="466836"/>
                  </a:lnTo>
                  <a:lnTo>
                    <a:pt x="2539170" y="459078"/>
                  </a:lnTo>
                  <a:lnTo>
                    <a:pt x="2539170" y="439938"/>
                  </a:lnTo>
                  <a:lnTo>
                    <a:pt x="2531366" y="432179"/>
                  </a:lnTo>
                  <a:close/>
                </a:path>
                <a:path w="6176645" h="1778635">
                  <a:moveTo>
                    <a:pt x="5616721" y="426403"/>
                  </a:moveTo>
                  <a:lnTo>
                    <a:pt x="5597466" y="426403"/>
                  </a:lnTo>
                  <a:lnTo>
                    <a:pt x="5589662" y="434162"/>
                  </a:lnTo>
                  <a:lnTo>
                    <a:pt x="5589662" y="453302"/>
                  </a:lnTo>
                  <a:lnTo>
                    <a:pt x="5597466" y="461060"/>
                  </a:lnTo>
                  <a:lnTo>
                    <a:pt x="5616721" y="461060"/>
                  </a:lnTo>
                  <a:lnTo>
                    <a:pt x="5624525" y="453302"/>
                  </a:lnTo>
                  <a:lnTo>
                    <a:pt x="5624525" y="434162"/>
                  </a:lnTo>
                  <a:lnTo>
                    <a:pt x="5616721" y="426403"/>
                  </a:lnTo>
                  <a:close/>
                </a:path>
                <a:path w="6176645" h="1778635">
                  <a:moveTo>
                    <a:pt x="5477269" y="426403"/>
                  </a:moveTo>
                  <a:lnTo>
                    <a:pt x="5458015" y="426403"/>
                  </a:lnTo>
                  <a:lnTo>
                    <a:pt x="5450212" y="434162"/>
                  </a:lnTo>
                  <a:lnTo>
                    <a:pt x="5450212" y="453302"/>
                  </a:lnTo>
                  <a:lnTo>
                    <a:pt x="5458015" y="461060"/>
                  </a:lnTo>
                  <a:lnTo>
                    <a:pt x="5477269" y="461060"/>
                  </a:lnTo>
                  <a:lnTo>
                    <a:pt x="5485075" y="453302"/>
                  </a:lnTo>
                  <a:lnTo>
                    <a:pt x="5485075" y="434162"/>
                  </a:lnTo>
                  <a:lnTo>
                    <a:pt x="5477269" y="426403"/>
                  </a:lnTo>
                  <a:close/>
                </a:path>
                <a:path w="6176645" h="1778635">
                  <a:moveTo>
                    <a:pt x="102593" y="420626"/>
                  </a:moveTo>
                  <a:lnTo>
                    <a:pt x="83339" y="420626"/>
                  </a:lnTo>
                  <a:lnTo>
                    <a:pt x="75534" y="428384"/>
                  </a:lnTo>
                  <a:lnTo>
                    <a:pt x="75534" y="447525"/>
                  </a:lnTo>
                  <a:lnTo>
                    <a:pt x="83339" y="455283"/>
                  </a:lnTo>
                  <a:lnTo>
                    <a:pt x="102593" y="455283"/>
                  </a:lnTo>
                  <a:lnTo>
                    <a:pt x="110397" y="447525"/>
                  </a:lnTo>
                  <a:lnTo>
                    <a:pt x="110397" y="428384"/>
                  </a:lnTo>
                  <a:lnTo>
                    <a:pt x="102593" y="420626"/>
                  </a:lnTo>
                  <a:close/>
                </a:path>
                <a:path w="6176645" h="1778635">
                  <a:moveTo>
                    <a:pt x="2967150" y="414850"/>
                  </a:moveTo>
                  <a:lnTo>
                    <a:pt x="2947897" y="414850"/>
                  </a:lnTo>
                  <a:lnTo>
                    <a:pt x="2940091" y="422607"/>
                  </a:lnTo>
                  <a:lnTo>
                    <a:pt x="2940091" y="441749"/>
                  </a:lnTo>
                  <a:lnTo>
                    <a:pt x="2947897" y="449507"/>
                  </a:lnTo>
                  <a:lnTo>
                    <a:pt x="2967150" y="449507"/>
                  </a:lnTo>
                  <a:lnTo>
                    <a:pt x="2974955" y="441749"/>
                  </a:lnTo>
                  <a:lnTo>
                    <a:pt x="2974955" y="422607"/>
                  </a:lnTo>
                  <a:lnTo>
                    <a:pt x="2967150" y="414850"/>
                  </a:lnTo>
                  <a:close/>
                </a:path>
                <a:path w="6176645" h="1778635">
                  <a:moveTo>
                    <a:pt x="2420966" y="414850"/>
                  </a:moveTo>
                  <a:lnTo>
                    <a:pt x="2401712" y="414850"/>
                  </a:lnTo>
                  <a:lnTo>
                    <a:pt x="2393909" y="422607"/>
                  </a:lnTo>
                  <a:lnTo>
                    <a:pt x="2393909" y="441749"/>
                  </a:lnTo>
                  <a:lnTo>
                    <a:pt x="2401712" y="449507"/>
                  </a:lnTo>
                  <a:lnTo>
                    <a:pt x="2420966" y="449507"/>
                  </a:lnTo>
                  <a:lnTo>
                    <a:pt x="2428772" y="441749"/>
                  </a:lnTo>
                  <a:lnTo>
                    <a:pt x="2428772" y="422607"/>
                  </a:lnTo>
                  <a:lnTo>
                    <a:pt x="2420966" y="414850"/>
                  </a:lnTo>
                  <a:close/>
                </a:path>
                <a:path w="6176645" h="1778635">
                  <a:moveTo>
                    <a:pt x="218803" y="414850"/>
                  </a:moveTo>
                  <a:lnTo>
                    <a:pt x="199548" y="414850"/>
                  </a:lnTo>
                  <a:lnTo>
                    <a:pt x="191744" y="422607"/>
                  </a:lnTo>
                  <a:lnTo>
                    <a:pt x="191744" y="441749"/>
                  </a:lnTo>
                  <a:lnTo>
                    <a:pt x="199548" y="449507"/>
                  </a:lnTo>
                  <a:lnTo>
                    <a:pt x="218803" y="449507"/>
                  </a:lnTo>
                  <a:lnTo>
                    <a:pt x="226607" y="441749"/>
                  </a:lnTo>
                  <a:lnTo>
                    <a:pt x="226607" y="422607"/>
                  </a:lnTo>
                  <a:lnTo>
                    <a:pt x="218803" y="414850"/>
                  </a:lnTo>
                  <a:close/>
                </a:path>
                <a:path w="6176645" h="1778635">
                  <a:moveTo>
                    <a:pt x="4611510" y="409074"/>
                  </a:moveTo>
                  <a:lnTo>
                    <a:pt x="4592256" y="409074"/>
                  </a:lnTo>
                  <a:lnTo>
                    <a:pt x="4584451" y="416833"/>
                  </a:lnTo>
                  <a:lnTo>
                    <a:pt x="4584451" y="435973"/>
                  </a:lnTo>
                  <a:lnTo>
                    <a:pt x="4592256" y="443731"/>
                  </a:lnTo>
                  <a:lnTo>
                    <a:pt x="4611510" y="443731"/>
                  </a:lnTo>
                  <a:lnTo>
                    <a:pt x="4619315" y="435973"/>
                  </a:lnTo>
                  <a:lnTo>
                    <a:pt x="4619315" y="416833"/>
                  </a:lnTo>
                  <a:lnTo>
                    <a:pt x="4611510" y="409074"/>
                  </a:lnTo>
                  <a:close/>
                </a:path>
                <a:path w="6176645" h="1778635">
                  <a:moveTo>
                    <a:pt x="1415757" y="409074"/>
                  </a:moveTo>
                  <a:lnTo>
                    <a:pt x="1396503" y="409074"/>
                  </a:lnTo>
                  <a:lnTo>
                    <a:pt x="1388699" y="416833"/>
                  </a:lnTo>
                  <a:lnTo>
                    <a:pt x="1388699" y="435973"/>
                  </a:lnTo>
                  <a:lnTo>
                    <a:pt x="1396503" y="443731"/>
                  </a:lnTo>
                  <a:lnTo>
                    <a:pt x="1415757" y="443731"/>
                  </a:lnTo>
                  <a:lnTo>
                    <a:pt x="1423562" y="435973"/>
                  </a:lnTo>
                  <a:lnTo>
                    <a:pt x="1423562" y="416833"/>
                  </a:lnTo>
                  <a:lnTo>
                    <a:pt x="1415757" y="409074"/>
                  </a:lnTo>
                  <a:close/>
                </a:path>
                <a:path w="6176645" h="1778635">
                  <a:moveTo>
                    <a:pt x="544188" y="409074"/>
                  </a:moveTo>
                  <a:lnTo>
                    <a:pt x="524935" y="409074"/>
                  </a:lnTo>
                  <a:lnTo>
                    <a:pt x="517130" y="416833"/>
                  </a:lnTo>
                  <a:lnTo>
                    <a:pt x="517130" y="435973"/>
                  </a:lnTo>
                  <a:lnTo>
                    <a:pt x="524935" y="443731"/>
                  </a:lnTo>
                  <a:lnTo>
                    <a:pt x="544188" y="443731"/>
                  </a:lnTo>
                  <a:lnTo>
                    <a:pt x="551994" y="435973"/>
                  </a:lnTo>
                  <a:lnTo>
                    <a:pt x="551994" y="416833"/>
                  </a:lnTo>
                  <a:lnTo>
                    <a:pt x="544188" y="409074"/>
                  </a:lnTo>
                  <a:close/>
                </a:path>
                <a:path w="6176645" h="1778635">
                  <a:moveTo>
                    <a:pt x="1694660" y="403298"/>
                  </a:moveTo>
                  <a:lnTo>
                    <a:pt x="1675405" y="403298"/>
                  </a:lnTo>
                  <a:lnTo>
                    <a:pt x="1667601" y="411057"/>
                  </a:lnTo>
                  <a:lnTo>
                    <a:pt x="1667601" y="430197"/>
                  </a:lnTo>
                  <a:lnTo>
                    <a:pt x="1675405" y="437955"/>
                  </a:lnTo>
                  <a:lnTo>
                    <a:pt x="1694660" y="437955"/>
                  </a:lnTo>
                  <a:lnTo>
                    <a:pt x="1702464" y="430197"/>
                  </a:lnTo>
                  <a:lnTo>
                    <a:pt x="1702464" y="411057"/>
                  </a:lnTo>
                  <a:lnTo>
                    <a:pt x="1694660" y="403298"/>
                  </a:lnTo>
                  <a:close/>
                </a:path>
                <a:path w="6176645" h="1778635">
                  <a:moveTo>
                    <a:pt x="1154287" y="397521"/>
                  </a:moveTo>
                  <a:lnTo>
                    <a:pt x="1135033" y="397521"/>
                  </a:lnTo>
                  <a:lnTo>
                    <a:pt x="1127229" y="405279"/>
                  </a:lnTo>
                  <a:lnTo>
                    <a:pt x="1127229" y="424421"/>
                  </a:lnTo>
                  <a:lnTo>
                    <a:pt x="1135033" y="432179"/>
                  </a:lnTo>
                  <a:lnTo>
                    <a:pt x="1154287" y="432179"/>
                  </a:lnTo>
                  <a:lnTo>
                    <a:pt x="1162091" y="424421"/>
                  </a:lnTo>
                  <a:lnTo>
                    <a:pt x="1162091" y="405279"/>
                  </a:lnTo>
                  <a:lnTo>
                    <a:pt x="1154287" y="397521"/>
                  </a:lnTo>
                  <a:close/>
                </a:path>
                <a:path w="6176645" h="1778635">
                  <a:moveTo>
                    <a:pt x="875384" y="397521"/>
                  </a:moveTo>
                  <a:lnTo>
                    <a:pt x="856131" y="397521"/>
                  </a:lnTo>
                  <a:lnTo>
                    <a:pt x="848325" y="405279"/>
                  </a:lnTo>
                  <a:lnTo>
                    <a:pt x="848325" y="424421"/>
                  </a:lnTo>
                  <a:lnTo>
                    <a:pt x="856131" y="432179"/>
                  </a:lnTo>
                  <a:lnTo>
                    <a:pt x="875384" y="432179"/>
                  </a:lnTo>
                  <a:lnTo>
                    <a:pt x="883189" y="424421"/>
                  </a:lnTo>
                  <a:lnTo>
                    <a:pt x="883189" y="405279"/>
                  </a:lnTo>
                  <a:lnTo>
                    <a:pt x="875384" y="397521"/>
                  </a:lnTo>
                  <a:close/>
                </a:path>
                <a:path w="6176645" h="1778635">
                  <a:moveTo>
                    <a:pt x="660397" y="397521"/>
                  </a:moveTo>
                  <a:lnTo>
                    <a:pt x="641144" y="397521"/>
                  </a:lnTo>
                  <a:lnTo>
                    <a:pt x="633338" y="405279"/>
                  </a:lnTo>
                  <a:lnTo>
                    <a:pt x="633338" y="424421"/>
                  </a:lnTo>
                  <a:lnTo>
                    <a:pt x="641144" y="432179"/>
                  </a:lnTo>
                  <a:lnTo>
                    <a:pt x="660397" y="432179"/>
                  </a:lnTo>
                  <a:lnTo>
                    <a:pt x="668201" y="424421"/>
                  </a:lnTo>
                  <a:lnTo>
                    <a:pt x="668201" y="405279"/>
                  </a:lnTo>
                  <a:lnTo>
                    <a:pt x="660397" y="397521"/>
                  </a:lnTo>
                  <a:close/>
                </a:path>
                <a:path w="6176645" h="1778635">
                  <a:moveTo>
                    <a:pt x="3606302" y="391745"/>
                  </a:moveTo>
                  <a:lnTo>
                    <a:pt x="3587047" y="391745"/>
                  </a:lnTo>
                  <a:lnTo>
                    <a:pt x="3579243" y="399503"/>
                  </a:lnTo>
                  <a:lnTo>
                    <a:pt x="3579243" y="418645"/>
                  </a:lnTo>
                  <a:lnTo>
                    <a:pt x="3587047" y="426403"/>
                  </a:lnTo>
                  <a:lnTo>
                    <a:pt x="3606302" y="426403"/>
                  </a:lnTo>
                  <a:lnTo>
                    <a:pt x="3614106" y="418645"/>
                  </a:lnTo>
                  <a:lnTo>
                    <a:pt x="3614106" y="399503"/>
                  </a:lnTo>
                  <a:lnTo>
                    <a:pt x="3606302" y="391745"/>
                  </a:lnTo>
                  <a:close/>
                </a:path>
                <a:path w="6176645" h="1778635">
                  <a:moveTo>
                    <a:pt x="5814275" y="385969"/>
                  </a:moveTo>
                  <a:lnTo>
                    <a:pt x="5795021" y="385969"/>
                  </a:lnTo>
                  <a:lnTo>
                    <a:pt x="5787217" y="393727"/>
                  </a:lnTo>
                  <a:lnTo>
                    <a:pt x="5787217" y="412869"/>
                  </a:lnTo>
                  <a:lnTo>
                    <a:pt x="5795021" y="420627"/>
                  </a:lnTo>
                  <a:lnTo>
                    <a:pt x="5814275" y="420627"/>
                  </a:lnTo>
                  <a:lnTo>
                    <a:pt x="5822080" y="412869"/>
                  </a:lnTo>
                  <a:lnTo>
                    <a:pt x="5822080" y="393727"/>
                  </a:lnTo>
                  <a:lnTo>
                    <a:pt x="5814275" y="385969"/>
                  </a:lnTo>
                  <a:close/>
                </a:path>
                <a:path w="6176645" h="1778635">
                  <a:moveTo>
                    <a:pt x="1915458" y="385969"/>
                  </a:moveTo>
                  <a:lnTo>
                    <a:pt x="1896203" y="385969"/>
                  </a:lnTo>
                  <a:lnTo>
                    <a:pt x="1888399" y="393727"/>
                  </a:lnTo>
                  <a:lnTo>
                    <a:pt x="1888399" y="412869"/>
                  </a:lnTo>
                  <a:lnTo>
                    <a:pt x="1896203" y="420627"/>
                  </a:lnTo>
                  <a:lnTo>
                    <a:pt x="1915458" y="420627"/>
                  </a:lnTo>
                  <a:lnTo>
                    <a:pt x="1923262" y="412869"/>
                  </a:lnTo>
                  <a:lnTo>
                    <a:pt x="1923262" y="393727"/>
                  </a:lnTo>
                  <a:lnTo>
                    <a:pt x="1915458" y="385969"/>
                  </a:lnTo>
                  <a:close/>
                </a:path>
                <a:path w="6176645" h="1778635">
                  <a:moveTo>
                    <a:pt x="5361061" y="380192"/>
                  </a:moveTo>
                  <a:lnTo>
                    <a:pt x="5341805" y="380192"/>
                  </a:lnTo>
                  <a:lnTo>
                    <a:pt x="5334002" y="387950"/>
                  </a:lnTo>
                  <a:lnTo>
                    <a:pt x="5334002" y="407092"/>
                  </a:lnTo>
                  <a:lnTo>
                    <a:pt x="5341805" y="414850"/>
                  </a:lnTo>
                  <a:lnTo>
                    <a:pt x="5361061" y="414850"/>
                  </a:lnTo>
                  <a:lnTo>
                    <a:pt x="5368865" y="407092"/>
                  </a:lnTo>
                  <a:lnTo>
                    <a:pt x="5368865" y="387950"/>
                  </a:lnTo>
                  <a:lnTo>
                    <a:pt x="5361061" y="380192"/>
                  </a:lnTo>
                  <a:close/>
                </a:path>
                <a:path w="6176645" h="1778635">
                  <a:moveTo>
                    <a:pt x="3071740" y="380192"/>
                  </a:moveTo>
                  <a:lnTo>
                    <a:pt x="3052484" y="380192"/>
                  </a:lnTo>
                  <a:lnTo>
                    <a:pt x="3044680" y="387950"/>
                  </a:lnTo>
                  <a:lnTo>
                    <a:pt x="3044680" y="407092"/>
                  </a:lnTo>
                  <a:lnTo>
                    <a:pt x="3052484" y="414850"/>
                  </a:lnTo>
                  <a:lnTo>
                    <a:pt x="3071740" y="414850"/>
                  </a:lnTo>
                  <a:lnTo>
                    <a:pt x="3079544" y="407092"/>
                  </a:lnTo>
                  <a:lnTo>
                    <a:pt x="3079544" y="387950"/>
                  </a:lnTo>
                  <a:lnTo>
                    <a:pt x="3071740" y="380192"/>
                  </a:lnTo>
                  <a:close/>
                </a:path>
                <a:path w="6176645" h="1778635">
                  <a:moveTo>
                    <a:pt x="2304759" y="380192"/>
                  </a:moveTo>
                  <a:lnTo>
                    <a:pt x="2285504" y="380192"/>
                  </a:lnTo>
                  <a:lnTo>
                    <a:pt x="2277700" y="387950"/>
                  </a:lnTo>
                  <a:lnTo>
                    <a:pt x="2277700" y="407092"/>
                  </a:lnTo>
                  <a:lnTo>
                    <a:pt x="2285504" y="414850"/>
                  </a:lnTo>
                  <a:lnTo>
                    <a:pt x="2304759" y="414850"/>
                  </a:lnTo>
                  <a:lnTo>
                    <a:pt x="2312563" y="407092"/>
                  </a:lnTo>
                  <a:lnTo>
                    <a:pt x="2312563" y="387950"/>
                  </a:lnTo>
                  <a:lnTo>
                    <a:pt x="2304759" y="380192"/>
                  </a:lnTo>
                  <a:close/>
                </a:path>
                <a:path w="6176645" h="1778635">
                  <a:moveTo>
                    <a:pt x="770797" y="380192"/>
                  </a:moveTo>
                  <a:lnTo>
                    <a:pt x="751542" y="380192"/>
                  </a:lnTo>
                  <a:lnTo>
                    <a:pt x="743738" y="387950"/>
                  </a:lnTo>
                  <a:lnTo>
                    <a:pt x="743738" y="407092"/>
                  </a:lnTo>
                  <a:lnTo>
                    <a:pt x="751542" y="414850"/>
                  </a:lnTo>
                  <a:lnTo>
                    <a:pt x="770797" y="414850"/>
                  </a:lnTo>
                  <a:lnTo>
                    <a:pt x="778601" y="407092"/>
                  </a:lnTo>
                  <a:lnTo>
                    <a:pt x="778601" y="387950"/>
                  </a:lnTo>
                  <a:lnTo>
                    <a:pt x="770797" y="380192"/>
                  </a:lnTo>
                  <a:close/>
                </a:path>
                <a:path w="6176645" h="1778635">
                  <a:moveTo>
                    <a:pt x="6145472" y="374416"/>
                  </a:moveTo>
                  <a:lnTo>
                    <a:pt x="6126218" y="374416"/>
                  </a:lnTo>
                  <a:lnTo>
                    <a:pt x="6118414" y="382174"/>
                  </a:lnTo>
                  <a:lnTo>
                    <a:pt x="6118414" y="401316"/>
                  </a:lnTo>
                  <a:lnTo>
                    <a:pt x="6126218" y="409074"/>
                  </a:lnTo>
                  <a:lnTo>
                    <a:pt x="6145474" y="409074"/>
                  </a:lnTo>
                  <a:lnTo>
                    <a:pt x="6153277" y="401316"/>
                  </a:lnTo>
                  <a:lnTo>
                    <a:pt x="6153277" y="382174"/>
                  </a:lnTo>
                  <a:lnTo>
                    <a:pt x="6145472" y="374416"/>
                  </a:lnTo>
                  <a:close/>
                </a:path>
                <a:path w="6176645" h="1778635">
                  <a:moveTo>
                    <a:pt x="5239040" y="368640"/>
                  </a:moveTo>
                  <a:lnTo>
                    <a:pt x="5219786" y="368640"/>
                  </a:lnTo>
                  <a:lnTo>
                    <a:pt x="5211982" y="376398"/>
                  </a:lnTo>
                  <a:lnTo>
                    <a:pt x="5211982" y="395538"/>
                  </a:lnTo>
                  <a:lnTo>
                    <a:pt x="5219786" y="403298"/>
                  </a:lnTo>
                  <a:lnTo>
                    <a:pt x="5239040" y="403298"/>
                  </a:lnTo>
                  <a:lnTo>
                    <a:pt x="5246844" y="395538"/>
                  </a:lnTo>
                  <a:lnTo>
                    <a:pt x="5246844" y="376398"/>
                  </a:lnTo>
                  <a:lnTo>
                    <a:pt x="5239040" y="368640"/>
                  </a:lnTo>
                  <a:close/>
                </a:path>
                <a:path w="6176645" h="1778635">
                  <a:moveTo>
                    <a:pt x="5070537" y="368640"/>
                  </a:moveTo>
                  <a:lnTo>
                    <a:pt x="5051282" y="368640"/>
                  </a:lnTo>
                  <a:lnTo>
                    <a:pt x="5043478" y="376398"/>
                  </a:lnTo>
                  <a:lnTo>
                    <a:pt x="5043478" y="395538"/>
                  </a:lnTo>
                  <a:lnTo>
                    <a:pt x="5051282" y="403298"/>
                  </a:lnTo>
                  <a:lnTo>
                    <a:pt x="5070537" y="403298"/>
                  </a:lnTo>
                  <a:lnTo>
                    <a:pt x="5078342" y="395538"/>
                  </a:lnTo>
                  <a:lnTo>
                    <a:pt x="5078342" y="376398"/>
                  </a:lnTo>
                  <a:lnTo>
                    <a:pt x="5070537" y="368640"/>
                  </a:lnTo>
                  <a:close/>
                </a:path>
                <a:path w="6176645" h="1778635">
                  <a:moveTo>
                    <a:pt x="4803256" y="368640"/>
                  </a:moveTo>
                  <a:lnTo>
                    <a:pt x="4784001" y="368640"/>
                  </a:lnTo>
                  <a:lnTo>
                    <a:pt x="4776198" y="376398"/>
                  </a:lnTo>
                  <a:lnTo>
                    <a:pt x="4776198" y="395538"/>
                  </a:lnTo>
                  <a:lnTo>
                    <a:pt x="4784001" y="403298"/>
                  </a:lnTo>
                  <a:lnTo>
                    <a:pt x="4803256" y="403298"/>
                  </a:lnTo>
                  <a:lnTo>
                    <a:pt x="4811060" y="395538"/>
                  </a:lnTo>
                  <a:lnTo>
                    <a:pt x="4811060" y="376398"/>
                  </a:lnTo>
                  <a:lnTo>
                    <a:pt x="4803256" y="368640"/>
                  </a:lnTo>
                  <a:close/>
                </a:path>
                <a:path w="6176645" h="1778635">
                  <a:moveTo>
                    <a:pt x="3495902" y="362864"/>
                  </a:moveTo>
                  <a:lnTo>
                    <a:pt x="3476647" y="362864"/>
                  </a:lnTo>
                  <a:lnTo>
                    <a:pt x="3468843" y="370622"/>
                  </a:lnTo>
                  <a:lnTo>
                    <a:pt x="3468843" y="389763"/>
                  </a:lnTo>
                  <a:lnTo>
                    <a:pt x="3476647" y="397521"/>
                  </a:lnTo>
                  <a:lnTo>
                    <a:pt x="3495902" y="397521"/>
                  </a:lnTo>
                  <a:lnTo>
                    <a:pt x="3503706" y="389763"/>
                  </a:lnTo>
                  <a:lnTo>
                    <a:pt x="3503706" y="370622"/>
                  </a:lnTo>
                  <a:lnTo>
                    <a:pt x="3495902" y="362864"/>
                  </a:lnTo>
                  <a:close/>
                </a:path>
                <a:path w="6176645" h="1778635">
                  <a:moveTo>
                    <a:pt x="4925275" y="357088"/>
                  </a:moveTo>
                  <a:lnTo>
                    <a:pt x="4906021" y="357088"/>
                  </a:lnTo>
                  <a:lnTo>
                    <a:pt x="4898218" y="364845"/>
                  </a:lnTo>
                  <a:lnTo>
                    <a:pt x="4898218" y="383987"/>
                  </a:lnTo>
                  <a:lnTo>
                    <a:pt x="4906021" y="391745"/>
                  </a:lnTo>
                  <a:lnTo>
                    <a:pt x="4925275" y="391745"/>
                  </a:lnTo>
                  <a:lnTo>
                    <a:pt x="4933081" y="383987"/>
                  </a:lnTo>
                  <a:lnTo>
                    <a:pt x="4933081" y="364845"/>
                  </a:lnTo>
                  <a:lnTo>
                    <a:pt x="4925275" y="357088"/>
                  </a:lnTo>
                  <a:close/>
                </a:path>
                <a:path w="6176645" h="1778635">
                  <a:moveTo>
                    <a:pt x="4495302" y="357088"/>
                  </a:moveTo>
                  <a:lnTo>
                    <a:pt x="4476047" y="357088"/>
                  </a:lnTo>
                  <a:lnTo>
                    <a:pt x="4468243" y="364845"/>
                  </a:lnTo>
                  <a:lnTo>
                    <a:pt x="4468243" y="383987"/>
                  </a:lnTo>
                  <a:lnTo>
                    <a:pt x="4476047" y="391745"/>
                  </a:lnTo>
                  <a:lnTo>
                    <a:pt x="4495302" y="391745"/>
                  </a:lnTo>
                  <a:lnTo>
                    <a:pt x="4503107" y="383987"/>
                  </a:lnTo>
                  <a:lnTo>
                    <a:pt x="4503107" y="364845"/>
                  </a:lnTo>
                  <a:lnTo>
                    <a:pt x="4495302" y="357088"/>
                  </a:lnTo>
                  <a:close/>
                </a:path>
                <a:path w="6176645" h="1778635">
                  <a:moveTo>
                    <a:pt x="4158294" y="357088"/>
                  </a:moveTo>
                  <a:lnTo>
                    <a:pt x="4139041" y="357088"/>
                  </a:lnTo>
                  <a:lnTo>
                    <a:pt x="4131237" y="364845"/>
                  </a:lnTo>
                  <a:lnTo>
                    <a:pt x="4131237" y="383987"/>
                  </a:lnTo>
                  <a:lnTo>
                    <a:pt x="4139041" y="391745"/>
                  </a:lnTo>
                  <a:lnTo>
                    <a:pt x="4158294" y="391745"/>
                  </a:lnTo>
                  <a:lnTo>
                    <a:pt x="4166100" y="383987"/>
                  </a:lnTo>
                  <a:lnTo>
                    <a:pt x="4166100" y="364845"/>
                  </a:lnTo>
                  <a:lnTo>
                    <a:pt x="4158294" y="357088"/>
                  </a:lnTo>
                  <a:close/>
                </a:path>
                <a:path w="6176645" h="1778635">
                  <a:moveTo>
                    <a:pt x="3309967" y="357088"/>
                  </a:moveTo>
                  <a:lnTo>
                    <a:pt x="3290713" y="357088"/>
                  </a:lnTo>
                  <a:lnTo>
                    <a:pt x="3282909" y="364845"/>
                  </a:lnTo>
                  <a:lnTo>
                    <a:pt x="3282909" y="383987"/>
                  </a:lnTo>
                  <a:lnTo>
                    <a:pt x="3290713" y="391745"/>
                  </a:lnTo>
                  <a:lnTo>
                    <a:pt x="3309967" y="391745"/>
                  </a:lnTo>
                  <a:lnTo>
                    <a:pt x="3317772" y="383987"/>
                  </a:lnTo>
                  <a:lnTo>
                    <a:pt x="3317772" y="364845"/>
                  </a:lnTo>
                  <a:lnTo>
                    <a:pt x="3309967" y="357088"/>
                  </a:lnTo>
                  <a:close/>
                </a:path>
                <a:path w="6176645" h="1778635">
                  <a:moveTo>
                    <a:pt x="3187947" y="357088"/>
                  </a:moveTo>
                  <a:lnTo>
                    <a:pt x="3168693" y="357088"/>
                  </a:lnTo>
                  <a:lnTo>
                    <a:pt x="3160889" y="364845"/>
                  </a:lnTo>
                  <a:lnTo>
                    <a:pt x="3160889" y="383987"/>
                  </a:lnTo>
                  <a:lnTo>
                    <a:pt x="3168693" y="391745"/>
                  </a:lnTo>
                  <a:lnTo>
                    <a:pt x="3187947" y="391745"/>
                  </a:lnTo>
                  <a:lnTo>
                    <a:pt x="3195753" y="383987"/>
                  </a:lnTo>
                  <a:lnTo>
                    <a:pt x="3195753" y="364845"/>
                  </a:lnTo>
                  <a:lnTo>
                    <a:pt x="3187947" y="357088"/>
                  </a:lnTo>
                  <a:close/>
                </a:path>
                <a:path w="6176645" h="1778635">
                  <a:moveTo>
                    <a:pt x="2142065" y="357088"/>
                  </a:moveTo>
                  <a:lnTo>
                    <a:pt x="2122811" y="357088"/>
                  </a:lnTo>
                  <a:lnTo>
                    <a:pt x="2115007" y="364845"/>
                  </a:lnTo>
                  <a:lnTo>
                    <a:pt x="2115007" y="383987"/>
                  </a:lnTo>
                  <a:lnTo>
                    <a:pt x="2122811" y="391745"/>
                  </a:lnTo>
                  <a:lnTo>
                    <a:pt x="2142065" y="391745"/>
                  </a:lnTo>
                  <a:lnTo>
                    <a:pt x="2149869" y="383987"/>
                  </a:lnTo>
                  <a:lnTo>
                    <a:pt x="2149869" y="364845"/>
                  </a:lnTo>
                  <a:lnTo>
                    <a:pt x="2142065" y="357088"/>
                  </a:lnTo>
                  <a:close/>
                </a:path>
                <a:path w="6176645" h="1778635">
                  <a:moveTo>
                    <a:pt x="1009025" y="357088"/>
                  </a:moveTo>
                  <a:lnTo>
                    <a:pt x="989770" y="357088"/>
                  </a:lnTo>
                  <a:lnTo>
                    <a:pt x="981966" y="364845"/>
                  </a:lnTo>
                  <a:lnTo>
                    <a:pt x="981966" y="383987"/>
                  </a:lnTo>
                  <a:lnTo>
                    <a:pt x="989770" y="391745"/>
                  </a:lnTo>
                  <a:lnTo>
                    <a:pt x="1009025" y="391745"/>
                  </a:lnTo>
                  <a:lnTo>
                    <a:pt x="1016829" y="383987"/>
                  </a:lnTo>
                  <a:lnTo>
                    <a:pt x="1016829" y="364845"/>
                  </a:lnTo>
                  <a:lnTo>
                    <a:pt x="1009025" y="357088"/>
                  </a:lnTo>
                  <a:close/>
                </a:path>
                <a:path w="6176645" h="1778635">
                  <a:moveTo>
                    <a:pt x="427979" y="357088"/>
                  </a:moveTo>
                  <a:lnTo>
                    <a:pt x="408725" y="357088"/>
                  </a:lnTo>
                  <a:lnTo>
                    <a:pt x="400921" y="364845"/>
                  </a:lnTo>
                  <a:lnTo>
                    <a:pt x="400921" y="383987"/>
                  </a:lnTo>
                  <a:lnTo>
                    <a:pt x="408725" y="391745"/>
                  </a:lnTo>
                  <a:lnTo>
                    <a:pt x="427979" y="391745"/>
                  </a:lnTo>
                  <a:lnTo>
                    <a:pt x="435783" y="383987"/>
                  </a:lnTo>
                  <a:lnTo>
                    <a:pt x="435783" y="364845"/>
                  </a:lnTo>
                  <a:lnTo>
                    <a:pt x="427979" y="357088"/>
                  </a:lnTo>
                  <a:close/>
                </a:path>
                <a:path w="6176645" h="1778635">
                  <a:moveTo>
                    <a:pt x="3914255" y="351312"/>
                  </a:moveTo>
                  <a:lnTo>
                    <a:pt x="3895001" y="351312"/>
                  </a:lnTo>
                  <a:lnTo>
                    <a:pt x="3887195" y="359070"/>
                  </a:lnTo>
                  <a:lnTo>
                    <a:pt x="3887195" y="378211"/>
                  </a:lnTo>
                  <a:lnTo>
                    <a:pt x="3895001" y="385969"/>
                  </a:lnTo>
                  <a:lnTo>
                    <a:pt x="3914255" y="385969"/>
                  </a:lnTo>
                  <a:lnTo>
                    <a:pt x="3922059" y="378211"/>
                  </a:lnTo>
                  <a:lnTo>
                    <a:pt x="3922059" y="359070"/>
                  </a:lnTo>
                  <a:lnTo>
                    <a:pt x="3914255" y="351312"/>
                  </a:lnTo>
                  <a:close/>
                </a:path>
                <a:path w="6176645" h="1778635">
                  <a:moveTo>
                    <a:pt x="2856751" y="351312"/>
                  </a:moveTo>
                  <a:lnTo>
                    <a:pt x="2837497" y="351312"/>
                  </a:lnTo>
                  <a:lnTo>
                    <a:pt x="2829694" y="359070"/>
                  </a:lnTo>
                  <a:lnTo>
                    <a:pt x="2829694" y="378211"/>
                  </a:lnTo>
                  <a:lnTo>
                    <a:pt x="2837497" y="385969"/>
                  </a:lnTo>
                  <a:lnTo>
                    <a:pt x="2856751" y="385969"/>
                  </a:lnTo>
                  <a:lnTo>
                    <a:pt x="2864557" y="378211"/>
                  </a:lnTo>
                  <a:lnTo>
                    <a:pt x="2864557" y="359070"/>
                  </a:lnTo>
                  <a:lnTo>
                    <a:pt x="2856751" y="351312"/>
                  </a:lnTo>
                  <a:close/>
                </a:path>
                <a:path w="6176645" h="1778635">
                  <a:moveTo>
                    <a:pt x="2728922" y="351312"/>
                  </a:moveTo>
                  <a:lnTo>
                    <a:pt x="2709668" y="351312"/>
                  </a:lnTo>
                  <a:lnTo>
                    <a:pt x="2701864" y="359070"/>
                  </a:lnTo>
                  <a:lnTo>
                    <a:pt x="2701864" y="378211"/>
                  </a:lnTo>
                  <a:lnTo>
                    <a:pt x="2709668" y="385969"/>
                  </a:lnTo>
                  <a:lnTo>
                    <a:pt x="2728922" y="385969"/>
                  </a:lnTo>
                  <a:lnTo>
                    <a:pt x="2736726" y="378211"/>
                  </a:lnTo>
                  <a:lnTo>
                    <a:pt x="2736726" y="359070"/>
                  </a:lnTo>
                  <a:lnTo>
                    <a:pt x="2728922" y="351312"/>
                  </a:lnTo>
                  <a:close/>
                </a:path>
                <a:path w="6176645" h="1778635">
                  <a:moveTo>
                    <a:pt x="5715499" y="339760"/>
                  </a:moveTo>
                  <a:lnTo>
                    <a:pt x="5696243" y="339760"/>
                  </a:lnTo>
                  <a:lnTo>
                    <a:pt x="5688439" y="347518"/>
                  </a:lnTo>
                  <a:lnTo>
                    <a:pt x="5688439" y="366659"/>
                  </a:lnTo>
                  <a:lnTo>
                    <a:pt x="5696243" y="374417"/>
                  </a:lnTo>
                  <a:lnTo>
                    <a:pt x="5715499" y="374417"/>
                  </a:lnTo>
                  <a:lnTo>
                    <a:pt x="5723303" y="366659"/>
                  </a:lnTo>
                  <a:lnTo>
                    <a:pt x="5723303" y="347518"/>
                  </a:lnTo>
                  <a:lnTo>
                    <a:pt x="5715499" y="339760"/>
                  </a:lnTo>
                  <a:close/>
                </a:path>
                <a:path w="6176645" h="1778635">
                  <a:moveTo>
                    <a:pt x="4692857" y="339760"/>
                  </a:moveTo>
                  <a:lnTo>
                    <a:pt x="4673602" y="339760"/>
                  </a:lnTo>
                  <a:lnTo>
                    <a:pt x="4665799" y="347518"/>
                  </a:lnTo>
                  <a:lnTo>
                    <a:pt x="4665799" y="366659"/>
                  </a:lnTo>
                  <a:lnTo>
                    <a:pt x="4673602" y="374417"/>
                  </a:lnTo>
                  <a:lnTo>
                    <a:pt x="4692857" y="374417"/>
                  </a:lnTo>
                  <a:lnTo>
                    <a:pt x="4700662" y="366659"/>
                  </a:lnTo>
                  <a:lnTo>
                    <a:pt x="4700662" y="347518"/>
                  </a:lnTo>
                  <a:lnTo>
                    <a:pt x="4692857" y="339760"/>
                  </a:lnTo>
                  <a:close/>
                </a:path>
                <a:path w="6176645" h="1778635">
                  <a:moveTo>
                    <a:pt x="4379093" y="339760"/>
                  </a:moveTo>
                  <a:lnTo>
                    <a:pt x="4359837" y="339760"/>
                  </a:lnTo>
                  <a:lnTo>
                    <a:pt x="4352033" y="347518"/>
                  </a:lnTo>
                  <a:lnTo>
                    <a:pt x="4352033" y="366659"/>
                  </a:lnTo>
                  <a:lnTo>
                    <a:pt x="4359837" y="374417"/>
                  </a:lnTo>
                  <a:lnTo>
                    <a:pt x="4379093" y="374417"/>
                  </a:lnTo>
                  <a:lnTo>
                    <a:pt x="4386897" y="366659"/>
                  </a:lnTo>
                  <a:lnTo>
                    <a:pt x="4386897" y="347518"/>
                  </a:lnTo>
                  <a:lnTo>
                    <a:pt x="4379093" y="339760"/>
                  </a:lnTo>
                  <a:close/>
                </a:path>
                <a:path w="6176645" h="1778635">
                  <a:moveTo>
                    <a:pt x="4268693" y="339760"/>
                  </a:moveTo>
                  <a:lnTo>
                    <a:pt x="4249439" y="339760"/>
                  </a:lnTo>
                  <a:lnTo>
                    <a:pt x="4241634" y="347518"/>
                  </a:lnTo>
                  <a:lnTo>
                    <a:pt x="4241634" y="366659"/>
                  </a:lnTo>
                  <a:lnTo>
                    <a:pt x="4249439" y="374417"/>
                  </a:lnTo>
                  <a:lnTo>
                    <a:pt x="4268693" y="374417"/>
                  </a:lnTo>
                  <a:lnTo>
                    <a:pt x="4276497" y="366659"/>
                  </a:lnTo>
                  <a:lnTo>
                    <a:pt x="4276497" y="347518"/>
                  </a:lnTo>
                  <a:lnTo>
                    <a:pt x="4268693" y="339760"/>
                  </a:lnTo>
                  <a:close/>
                </a:path>
                <a:path w="6176645" h="1778635">
                  <a:moveTo>
                    <a:pt x="4024655" y="339760"/>
                  </a:moveTo>
                  <a:lnTo>
                    <a:pt x="4005399" y="339760"/>
                  </a:lnTo>
                  <a:lnTo>
                    <a:pt x="3997596" y="347518"/>
                  </a:lnTo>
                  <a:lnTo>
                    <a:pt x="3997596" y="366659"/>
                  </a:lnTo>
                  <a:lnTo>
                    <a:pt x="4005399" y="374417"/>
                  </a:lnTo>
                  <a:lnTo>
                    <a:pt x="4024655" y="374417"/>
                  </a:lnTo>
                  <a:lnTo>
                    <a:pt x="4032459" y="366659"/>
                  </a:lnTo>
                  <a:lnTo>
                    <a:pt x="4032459" y="347518"/>
                  </a:lnTo>
                  <a:lnTo>
                    <a:pt x="4024655" y="339760"/>
                  </a:lnTo>
                  <a:close/>
                </a:path>
                <a:path w="6176645" h="1778635">
                  <a:moveTo>
                    <a:pt x="3792236" y="333983"/>
                  </a:moveTo>
                  <a:lnTo>
                    <a:pt x="3772980" y="333983"/>
                  </a:lnTo>
                  <a:lnTo>
                    <a:pt x="3765177" y="341741"/>
                  </a:lnTo>
                  <a:lnTo>
                    <a:pt x="3765177" y="360881"/>
                  </a:lnTo>
                  <a:lnTo>
                    <a:pt x="3772980" y="368640"/>
                  </a:lnTo>
                  <a:lnTo>
                    <a:pt x="3792236" y="368640"/>
                  </a:lnTo>
                  <a:lnTo>
                    <a:pt x="3800040" y="360881"/>
                  </a:lnTo>
                  <a:lnTo>
                    <a:pt x="3800040" y="341741"/>
                  </a:lnTo>
                  <a:lnTo>
                    <a:pt x="3792236" y="333983"/>
                  </a:lnTo>
                  <a:close/>
                </a:path>
                <a:path w="6176645" h="1778635">
                  <a:moveTo>
                    <a:pt x="2020045" y="333983"/>
                  </a:moveTo>
                  <a:lnTo>
                    <a:pt x="2000792" y="333983"/>
                  </a:lnTo>
                  <a:lnTo>
                    <a:pt x="1992986" y="341741"/>
                  </a:lnTo>
                  <a:lnTo>
                    <a:pt x="1992986" y="360881"/>
                  </a:lnTo>
                  <a:lnTo>
                    <a:pt x="2000792" y="368640"/>
                  </a:lnTo>
                  <a:lnTo>
                    <a:pt x="2020045" y="368640"/>
                  </a:lnTo>
                  <a:lnTo>
                    <a:pt x="2027849" y="360881"/>
                  </a:lnTo>
                  <a:lnTo>
                    <a:pt x="2027849" y="341741"/>
                  </a:lnTo>
                  <a:lnTo>
                    <a:pt x="2020045" y="333983"/>
                  </a:lnTo>
                  <a:close/>
                </a:path>
                <a:path w="6176645" h="1778635">
                  <a:moveTo>
                    <a:pt x="1311169" y="333983"/>
                  </a:moveTo>
                  <a:lnTo>
                    <a:pt x="1291916" y="333983"/>
                  </a:lnTo>
                  <a:lnTo>
                    <a:pt x="1284110" y="341741"/>
                  </a:lnTo>
                  <a:lnTo>
                    <a:pt x="1284110" y="360881"/>
                  </a:lnTo>
                  <a:lnTo>
                    <a:pt x="1291916" y="368640"/>
                  </a:lnTo>
                  <a:lnTo>
                    <a:pt x="1311169" y="368640"/>
                  </a:lnTo>
                  <a:lnTo>
                    <a:pt x="1318975" y="360881"/>
                  </a:lnTo>
                  <a:lnTo>
                    <a:pt x="1318975" y="341741"/>
                  </a:lnTo>
                  <a:lnTo>
                    <a:pt x="1311169" y="333983"/>
                  </a:lnTo>
                  <a:close/>
                </a:path>
                <a:path w="6176645" h="1778635">
                  <a:moveTo>
                    <a:pt x="1514535" y="328207"/>
                  </a:moveTo>
                  <a:lnTo>
                    <a:pt x="1495281" y="328207"/>
                  </a:lnTo>
                  <a:lnTo>
                    <a:pt x="1487477" y="335964"/>
                  </a:lnTo>
                  <a:lnTo>
                    <a:pt x="1487477" y="355105"/>
                  </a:lnTo>
                  <a:lnTo>
                    <a:pt x="1495281" y="362864"/>
                  </a:lnTo>
                  <a:lnTo>
                    <a:pt x="1514535" y="362864"/>
                  </a:lnTo>
                  <a:lnTo>
                    <a:pt x="1522340" y="355105"/>
                  </a:lnTo>
                  <a:lnTo>
                    <a:pt x="1522340" y="335964"/>
                  </a:lnTo>
                  <a:lnTo>
                    <a:pt x="1514535" y="328207"/>
                  </a:lnTo>
                  <a:close/>
                </a:path>
                <a:path w="6176645" h="1778635">
                  <a:moveTo>
                    <a:pt x="305959" y="328207"/>
                  </a:moveTo>
                  <a:lnTo>
                    <a:pt x="286706" y="328207"/>
                  </a:lnTo>
                  <a:lnTo>
                    <a:pt x="278900" y="335964"/>
                  </a:lnTo>
                  <a:lnTo>
                    <a:pt x="278900" y="355105"/>
                  </a:lnTo>
                  <a:lnTo>
                    <a:pt x="286706" y="362864"/>
                  </a:lnTo>
                  <a:lnTo>
                    <a:pt x="305959" y="362864"/>
                  </a:lnTo>
                  <a:lnTo>
                    <a:pt x="313763" y="355105"/>
                  </a:lnTo>
                  <a:lnTo>
                    <a:pt x="313763" y="335964"/>
                  </a:lnTo>
                  <a:lnTo>
                    <a:pt x="305959" y="328207"/>
                  </a:lnTo>
                  <a:close/>
                </a:path>
                <a:path w="6176645" h="1778635">
                  <a:moveTo>
                    <a:pt x="6011832" y="322431"/>
                  </a:moveTo>
                  <a:lnTo>
                    <a:pt x="5992578" y="322431"/>
                  </a:lnTo>
                  <a:lnTo>
                    <a:pt x="5984773" y="330189"/>
                  </a:lnTo>
                  <a:lnTo>
                    <a:pt x="5984773" y="349330"/>
                  </a:lnTo>
                  <a:lnTo>
                    <a:pt x="5992578" y="357088"/>
                  </a:lnTo>
                  <a:lnTo>
                    <a:pt x="6011832" y="357088"/>
                  </a:lnTo>
                  <a:lnTo>
                    <a:pt x="6019636" y="349330"/>
                  </a:lnTo>
                  <a:lnTo>
                    <a:pt x="6019636" y="330189"/>
                  </a:lnTo>
                  <a:lnTo>
                    <a:pt x="6011832" y="322431"/>
                  </a:lnTo>
                  <a:close/>
                </a:path>
                <a:path w="6176645" h="1778635">
                  <a:moveTo>
                    <a:pt x="1624934" y="322431"/>
                  </a:moveTo>
                  <a:lnTo>
                    <a:pt x="1605680" y="322431"/>
                  </a:lnTo>
                  <a:lnTo>
                    <a:pt x="1597875" y="330189"/>
                  </a:lnTo>
                  <a:lnTo>
                    <a:pt x="1597875" y="349330"/>
                  </a:lnTo>
                  <a:lnTo>
                    <a:pt x="1605680" y="357088"/>
                  </a:lnTo>
                  <a:lnTo>
                    <a:pt x="1624934" y="357088"/>
                  </a:lnTo>
                  <a:lnTo>
                    <a:pt x="1632738" y="349330"/>
                  </a:lnTo>
                  <a:lnTo>
                    <a:pt x="1632738" y="330189"/>
                  </a:lnTo>
                  <a:lnTo>
                    <a:pt x="1624934" y="322431"/>
                  </a:lnTo>
                  <a:close/>
                </a:path>
                <a:path w="6176645" h="1778635">
                  <a:moveTo>
                    <a:pt x="5587668" y="316654"/>
                  </a:moveTo>
                  <a:lnTo>
                    <a:pt x="5568414" y="316654"/>
                  </a:lnTo>
                  <a:lnTo>
                    <a:pt x="5560609" y="324412"/>
                  </a:lnTo>
                  <a:lnTo>
                    <a:pt x="5560609" y="343554"/>
                  </a:lnTo>
                  <a:lnTo>
                    <a:pt x="5568414" y="351312"/>
                  </a:lnTo>
                  <a:lnTo>
                    <a:pt x="5587668" y="351312"/>
                  </a:lnTo>
                  <a:lnTo>
                    <a:pt x="5595472" y="343554"/>
                  </a:lnTo>
                  <a:lnTo>
                    <a:pt x="5595472" y="324412"/>
                  </a:lnTo>
                  <a:lnTo>
                    <a:pt x="5587668" y="316654"/>
                  </a:lnTo>
                  <a:close/>
                </a:path>
                <a:path w="6176645" h="1778635">
                  <a:moveTo>
                    <a:pt x="3681837" y="316654"/>
                  </a:moveTo>
                  <a:lnTo>
                    <a:pt x="3662582" y="316654"/>
                  </a:lnTo>
                  <a:lnTo>
                    <a:pt x="3654778" y="324412"/>
                  </a:lnTo>
                  <a:lnTo>
                    <a:pt x="3654778" y="343554"/>
                  </a:lnTo>
                  <a:lnTo>
                    <a:pt x="3662582" y="351312"/>
                  </a:lnTo>
                  <a:lnTo>
                    <a:pt x="3681837" y="351312"/>
                  </a:lnTo>
                  <a:lnTo>
                    <a:pt x="3689642" y="343554"/>
                  </a:lnTo>
                  <a:lnTo>
                    <a:pt x="3689642" y="324412"/>
                  </a:lnTo>
                  <a:lnTo>
                    <a:pt x="3681837" y="316654"/>
                  </a:lnTo>
                  <a:close/>
                </a:path>
                <a:path w="6176645" h="1778635">
                  <a:moveTo>
                    <a:pt x="2595280" y="316654"/>
                  </a:moveTo>
                  <a:lnTo>
                    <a:pt x="2576026" y="316654"/>
                  </a:lnTo>
                  <a:lnTo>
                    <a:pt x="2568223" y="324412"/>
                  </a:lnTo>
                  <a:lnTo>
                    <a:pt x="2568223" y="343554"/>
                  </a:lnTo>
                  <a:lnTo>
                    <a:pt x="2576026" y="351312"/>
                  </a:lnTo>
                  <a:lnTo>
                    <a:pt x="2595280" y="351312"/>
                  </a:lnTo>
                  <a:lnTo>
                    <a:pt x="2603084" y="343554"/>
                  </a:lnTo>
                  <a:lnTo>
                    <a:pt x="2603084" y="324412"/>
                  </a:lnTo>
                  <a:lnTo>
                    <a:pt x="2595280" y="316654"/>
                  </a:lnTo>
                  <a:close/>
                </a:path>
                <a:path w="6176645" h="1778635">
                  <a:moveTo>
                    <a:pt x="1845731" y="316654"/>
                  </a:moveTo>
                  <a:lnTo>
                    <a:pt x="1826478" y="316654"/>
                  </a:lnTo>
                  <a:lnTo>
                    <a:pt x="1818673" y="324412"/>
                  </a:lnTo>
                  <a:lnTo>
                    <a:pt x="1818673" y="343554"/>
                  </a:lnTo>
                  <a:lnTo>
                    <a:pt x="1826478" y="351312"/>
                  </a:lnTo>
                  <a:lnTo>
                    <a:pt x="1845731" y="351312"/>
                  </a:lnTo>
                  <a:lnTo>
                    <a:pt x="1853537" y="343554"/>
                  </a:lnTo>
                  <a:lnTo>
                    <a:pt x="1853537" y="324412"/>
                  </a:lnTo>
                  <a:lnTo>
                    <a:pt x="1845731" y="316654"/>
                  </a:lnTo>
                  <a:close/>
                </a:path>
                <a:path w="6176645" h="1778635">
                  <a:moveTo>
                    <a:pt x="73541" y="310878"/>
                  </a:moveTo>
                  <a:lnTo>
                    <a:pt x="54287" y="310878"/>
                  </a:lnTo>
                  <a:lnTo>
                    <a:pt x="46483" y="318636"/>
                  </a:lnTo>
                  <a:lnTo>
                    <a:pt x="46483" y="337778"/>
                  </a:lnTo>
                  <a:lnTo>
                    <a:pt x="54287" y="345536"/>
                  </a:lnTo>
                  <a:lnTo>
                    <a:pt x="73541" y="345536"/>
                  </a:lnTo>
                  <a:lnTo>
                    <a:pt x="81346" y="337778"/>
                  </a:lnTo>
                  <a:lnTo>
                    <a:pt x="81346" y="318636"/>
                  </a:lnTo>
                  <a:lnTo>
                    <a:pt x="73541" y="310878"/>
                  </a:lnTo>
                  <a:close/>
                </a:path>
                <a:path w="6176645" h="1778635">
                  <a:moveTo>
                    <a:pt x="5471458" y="305102"/>
                  </a:moveTo>
                  <a:lnTo>
                    <a:pt x="5452203" y="305102"/>
                  </a:lnTo>
                  <a:lnTo>
                    <a:pt x="5444401" y="312860"/>
                  </a:lnTo>
                  <a:lnTo>
                    <a:pt x="5444401" y="332002"/>
                  </a:lnTo>
                  <a:lnTo>
                    <a:pt x="5452203" y="339760"/>
                  </a:lnTo>
                  <a:lnTo>
                    <a:pt x="5471458" y="339760"/>
                  </a:lnTo>
                  <a:lnTo>
                    <a:pt x="5479263" y="332002"/>
                  </a:lnTo>
                  <a:lnTo>
                    <a:pt x="5479263" y="312860"/>
                  </a:lnTo>
                  <a:lnTo>
                    <a:pt x="5471458" y="305102"/>
                  </a:lnTo>
                  <a:close/>
                </a:path>
                <a:path w="6176645" h="1778635">
                  <a:moveTo>
                    <a:pt x="2972960" y="299326"/>
                  </a:moveTo>
                  <a:lnTo>
                    <a:pt x="2953706" y="299326"/>
                  </a:lnTo>
                  <a:lnTo>
                    <a:pt x="2945902" y="307083"/>
                  </a:lnTo>
                  <a:lnTo>
                    <a:pt x="2945902" y="326224"/>
                  </a:lnTo>
                  <a:lnTo>
                    <a:pt x="2953706" y="333983"/>
                  </a:lnTo>
                  <a:lnTo>
                    <a:pt x="2972960" y="333983"/>
                  </a:lnTo>
                  <a:lnTo>
                    <a:pt x="2980766" y="326224"/>
                  </a:lnTo>
                  <a:lnTo>
                    <a:pt x="2980766" y="307083"/>
                  </a:lnTo>
                  <a:lnTo>
                    <a:pt x="2972960" y="299326"/>
                  </a:lnTo>
                  <a:close/>
                </a:path>
                <a:path w="6176645" h="1778635">
                  <a:moveTo>
                    <a:pt x="2479071" y="299326"/>
                  </a:moveTo>
                  <a:lnTo>
                    <a:pt x="2459817" y="299326"/>
                  </a:lnTo>
                  <a:lnTo>
                    <a:pt x="2452014" y="307083"/>
                  </a:lnTo>
                  <a:lnTo>
                    <a:pt x="2452014" y="326224"/>
                  </a:lnTo>
                  <a:lnTo>
                    <a:pt x="2459817" y="333983"/>
                  </a:lnTo>
                  <a:lnTo>
                    <a:pt x="2479071" y="333983"/>
                  </a:lnTo>
                  <a:lnTo>
                    <a:pt x="2486877" y="326224"/>
                  </a:lnTo>
                  <a:lnTo>
                    <a:pt x="2486877" y="307083"/>
                  </a:lnTo>
                  <a:lnTo>
                    <a:pt x="2479071" y="299326"/>
                  </a:lnTo>
                  <a:close/>
                </a:path>
                <a:path w="6176645" h="1778635">
                  <a:moveTo>
                    <a:pt x="5907244" y="293549"/>
                  </a:moveTo>
                  <a:lnTo>
                    <a:pt x="5887989" y="293549"/>
                  </a:lnTo>
                  <a:lnTo>
                    <a:pt x="5880186" y="301307"/>
                  </a:lnTo>
                  <a:lnTo>
                    <a:pt x="5880186" y="320448"/>
                  </a:lnTo>
                  <a:lnTo>
                    <a:pt x="5887989" y="328207"/>
                  </a:lnTo>
                  <a:lnTo>
                    <a:pt x="5907244" y="328207"/>
                  </a:lnTo>
                  <a:lnTo>
                    <a:pt x="5915049" y="320448"/>
                  </a:lnTo>
                  <a:lnTo>
                    <a:pt x="5915049" y="301307"/>
                  </a:lnTo>
                  <a:lnTo>
                    <a:pt x="5907244" y="293549"/>
                  </a:lnTo>
                  <a:close/>
                </a:path>
                <a:path w="6176645" h="1778635">
                  <a:moveTo>
                    <a:pt x="1200771" y="293549"/>
                  </a:moveTo>
                  <a:lnTo>
                    <a:pt x="1181516" y="293549"/>
                  </a:lnTo>
                  <a:lnTo>
                    <a:pt x="1173712" y="301307"/>
                  </a:lnTo>
                  <a:lnTo>
                    <a:pt x="1173712" y="320448"/>
                  </a:lnTo>
                  <a:lnTo>
                    <a:pt x="1181516" y="328207"/>
                  </a:lnTo>
                  <a:lnTo>
                    <a:pt x="1200771" y="328207"/>
                  </a:lnTo>
                  <a:lnTo>
                    <a:pt x="1208575" y="320448"/>
                  </a:lnTo>
                  <a:lnTo>
                    <a:pt x="1208575" y="301307"/>
                  </a:lnTo>
                  <a:lnTo>
                    <a:pt x="1200771" y="293549"/>
                  </a:lnTo>
                  <a:close/>
                </a:path>
                <a:path w="6176645" h="1778635">
                  <a:moveTo>
                    <a:pt x="178130" y="293549"/>
                  </a:moveTo>
                  <a:lnTo>
                    <a:pt x="158875" y="293549"/>
                  </a:lnTo>
                  <a:lnTo>
                    <a:pt x="151071" y="301307"/>
                  </a:lnTo>
                  <a:lnTo>
                    <a:pt x="151071" y="320448"/>
                  </a:lnTo>
                  <a:lnTo>
                    <a:pt x="158875" y="328207"/>
                  </a:lnTo>
                  <a:lnTo>
                    <a:pt x="178130" y="328207"/>
                  </a:lnTo>
                  <a:lnTo>
                    <a:pt x="185934" y="320448"/>
                  </a:lnTo>
                  <a:lnTo>
                    <a:pt x="185934" y="301307"/>
                  </a:lnTo>
                  <a:lnTo>
                    <a:pt x="178130" y="293549"/>
                  </a:lnTo>
                  <a:close/>
                </a:path>
                <a:path w="6176645" h="1778635">
                  <a:moveTo>
                    <a:pt x="3414556" y="287773"/>
                  </a:moveTo>
                  <a:lnTo>
                    <a:pt x="3395301" y="287773"/>
                  </a:lnTo>
                  <a:lnTo>
                    <a:pt x="3387498" y="295531"/>
                  </a:lnTo>
                  <a:lnTo>
                    <a:pt x="3387498" y="314671"/>
                  </a:lnTo>
                  <a:lnTo>
                    <a:pt x="3395301" y="322431"/>
                  </a:lnTo>
                  <a:lnTo>
                    <a:pt x="3414556" y="322431"/>
                  </a:lnTo>
                  <a:lnTo>
                    <a:pt x="3422361" y="314671"/>
                  </a:lnTo>
                  <a:lnTo>
                    <a:pt x="3422361" y="295531"/>
                  </a:lnTo>
                  <a:lnTo>
                    <a:pt x="3414556" y="287773"/>
                  </a:lnTo>
                  <a:close/>
                </a:path>
                <a:path w="6176645" h="1778635">
                  <a:moveTo>
                    <a:pt x="5180937" y="281997"/>
                  </a:moveTo>
                  <a:lnTo>
                    <a:pt x="5161681" y="281997"/>
                  </a:lnTo>
                  <a:lnTo>
                    <a:pt x="5153878" y="289755"/>
                  </a:lnTo>
                  <a:lnTo>
                    <a:pt x="5153878" y="308895"/>
                  </a:lnTo>
                  <a:lnTo>
                    <a:pt x="5161681" y="316654"/>
                  </a:lnTo>
                  <a:lnTo>
                    <a:pt x="5180937" y="316654"/>
                  </a:lnTo>
                  <a:lnTo>
                    <a:pt x="5188741" y="308895"/>
                  </a:lnTo>
                  <a:lnTo>
                    <a:pt x="5188741" y="289755"/>
                  </a:lnTo>
                  <a:lnTo>
                    <a:pt x="5180937" y="281997"/>
                  </a:lnTo>
                  <a:close/>
                </a:path>
                <a:path w="6176645" h="1778635">
                  <a:moveTo>
                    <a:pt x="2368673" y="281997"/>
                  </a:moveTo>
                  <a:lnTo>
                    <a:pt x="2349418" y="281997"/>
                  </a:lnTo>
                  <a:lnTo>
                    <a:pt x="2341614" y="289755"/>
                  </a:lnTo>
                  <a:lnTo>
                    <a:pt x="2341614" y="308895"/>
                  </a:lnTo>
                  <a:lnTo>
                    <a:pt x="2349418" y="316654"/>
                  </a:lnTo>
                  <a:lnTo>
                    <a:pt x="2368673" y="316654"/>
                  </a:lnTo>
                  <a:lnTo>
                    <a:pt x="2376477" y="308895"/>
                  </a:lnTo>
                  <a:lnTo>
                    <a:pt x="2376477" y="289755"/>
                  </a:lnTo>
                  <a:lnTo>
                    <a:pt x="2368673" y="281997"/>
                  </a:lnTo>
                  <a:close/>
                </a:path>
                <a:path w="6176645" h="1778635">
                  <a:moveTo>
                    <a:pt x="2235032" y="281997"/>
                  </a:moveTo>
                  <a:lnTo>
                    <a:pt x="2215779" y="281997"/>
                  </a:lnTo>
                  <a:lnTo>
                    <a:pt x="2207973" y="289755"/>
                  </a:lnTo>
                  <a:lnTo>
                    <a:pt x="2207973" y="308895"/>
                  </a:lnTo>
                  <a:lnTo>
                    <a:pt x="2215779" y="316654"/>
                  </a:lnTo>
                  <a:lnTo>
                    <a:pt x="2235032" y="316654"/>
                  </a:lnTo>
                  <a:lnTo>
                    <a:pt x="2242837" y="308895"/>
                  </a:lnTo>
                  <a:lnTo>
                    <a:pt x="2242837" y="289755"/>
                  </a:lnTo>
                  <a:lnTo>
                    <a:pt x="2235032" y="281997"/>
                  </a:lnTo>
                  <a:close/>
                </a:path>
                <a:path w="6176645" h="1778635">
                  <a:moveTo>
                    <a:pt x="1409947" y="281997"/>
                  </a:moveTo>
                  <a:lnTo>
                    <a:pt x="1390693" y="281997"/>
                  </a:lnTo>
                  <a:lnTo>
                    <a:pt x="1382889" y="289755"/>
                  </a:lnTo>
                  <a:lnTo>
                    <a:pt x="1382889" y="308895"/>
                  </a:lnTo>
                  <a:lnTo>
                    <a:pt x="1390693" y="316654"/>
                  </a:lnTo>
                  <a:lnTo>
                    <a:pt x="1409947" y="316654"/>
                  </a:lnTo>
                  <a:lnTo>
                    <a:pt x="1417751" y="308895"/>
                  </a:lnTo>
                  <a:lnTo>
                    <a:pt x="1417751" y="289755"/>
                  </a:lnTo>
                  <a:lnTo>
                    <a:pt x="1409947" y="281997"/>
                  </a:lnTo>
                  <a:close/>
                </a:path>
                <a:path w="6176645" h="1778635">
                  <a:moveTo>
                    <a:pt x="881194" y="281997"/>
                  </a:moveTo>
                  <a:lnTo>
                    <a:pt x="861941" y="281997"/>
                  </a:lnTo>
                  <a:lnTo>
                    <a:pt x="854135" y="289755"/>
                  </a:lnTo>
                  <a:lnTo>
                    <a:pt x="854135" y="308895"/>
                  </a:lnTo>
                  <a:lnTo>
                    <a:pt x="861941" y="316654"/>
                  </a:lnTo>
                  <a:lnTo>
                    <a:pt x="881194" y="316654"/>
                  </a:lnTo>
                  <a:lnTo>
                    <a:pt x="889000" y="308895"/>
                  </a:lnTo>
                  <a:lnTo>
                    <a:pt x="889000" y="289755"/>
                  </a:lnTo>
                  <a:lnTo>
                    <a:pt x="881194" y="281997"/>
                  </a:lnTo>
                  <a:close/>
                </a:path>
                <a:path w="6176645" h="1778635">
                  <a:moveTo>
                    <a:pt x="544188" y="281997"/>
                  </a:moveTo>
                  <a:lnTo>
                    <a:pt x="524935" y="281997"/>
                  </a:lnTo>
                  <a:lnTo>
                    <a:pt x="517130" y="289755"/>
                  </a:lnTo>
                  <a:lnTo>
                    <a:pt x="517130" y="308895"/>
                  </a:lnTo>
                  <a:lnTo>
                    <a:pt x="524935" y="316654"/>
                  </a:lnTo>
                  <a:lnTo>
                    <a:pt x="544188" y="316654"/>
                  </a:lnTo>
                  <a:lnTo>
                    <a:pt x="551994" y="308895"/>
                  </a:lnTo>
                  <a:lnTo>
                    <a:pt x="551994" y="289755"/>
                  </a:lnTo>
                  <a:lnTo>
                    <a:pt x="544188" y="281997"/>
                  </a:lnTo>
                  <a:close/>
                </a:path>
                <a:path w="6176645" h="1778635">
                  <a:moveTo>
                    <a:pt x="6128042" y="276221"/>
                  </a:moveTo>
                  <a:lnTo>
                    <a:pt x="6108787" y="276221"/>
                  </a:lnTo>
                  <a:lnTo>
                    <a:pt x="6100983" y="283979"/>
                  </a:lnTo>
                  <a:lnTo>
                    <a:pt x="6100983" y="303119"/>
                  </a:lnTo>
                  <a:lnTo>
                    <a:pt x="6108787" y="310878"/>
                  </a:lnTo>
                  <a:lnTo>
                    <a:pt x="6128042" y="310878"/>
                  </a:lnTo>
                  <a:lnTo>
                    <a:pt x="6135846" y="303119"/>
                  </a:lnTo>
                  <a:lnTo>
                    <a:pt x="6135846" y="283979"/>
                  </a:lnTo>
                  <a:lnTo>
                    <a:pt x="6128042" y="276221"/>
                  </a:lnTo>
                  <a:close/>
                </a:path>
                <a:path w="6176645" h="1778635">
                  <a:moveTo>
                    <a:pt x="5332008" y="276221"/>
                  </a:moveTo>
                  <a:lnTo>
                    <a:pt x="5312752" y="276221"/>
                  </a:lnTo>
                  <a:lnTo>
                    <a:pt x="5304950" y="283979"/>
                  </a:lnTo>
                  <a:lnTo>
                    <a:pt x="5304950" y="303119"/>
                  </a:lnTo>
                  <a:lnTo>
                    <a:pt x="5312752" y="310878"/>
                  </a:lnTo>
                  <a:lnTo>
                    <a:pt x="5332008" y="310878"/>
                  </a:lnTo>
                  <a:lnTo>
                    <a:pt x="5339812" y="303119"/>
                  </a:lnTo>
                  <a:lnTo>
                    <a:pt x="5339812" y="283979"/>
                  </a:lnTo>
                  <a:lnTo>
                    <a:pt x="5332008" y="276221"/>
                  </a:lnTo>
                  <a:close/>
                </a:path>
                <a:path w="6176645" h="1778635">
                  <a:moveTo>
                    <a:pt x="1758575" y="276221"/>
                  </a:moveTo>
                  <a:lnTo>
                    <a:pt x="1739320" y="276221"/>
                  </a:lnTo>
                  <a:lnTo>
                    <a:pt x="1731516" y="283979"/>
                  </a:lnTo>
                  <a:lnTo>
                    <a:pt x="1731516" y="303119"/>
                  </a:lnTo>
                  <a:lnTo>
                    <a:pt x="1739320" y="310878"/>
                  </a:lnTo>
                  <a:lnTo>
                    <a:pt x="1758575" y="310878"/>
                  </a:lnTo>
                  <a:lnTo>
                    <a:pt x="1766379" y="303119"/>
                  </a:lnTo>
                  <a:lnTo>
                    <a:pt x="1766379" y="283979"/>
                  </a:lnTo>
                  <a:lnTo>
                    <a:pt x="1758575" y="276221"/>
                  </a:lnTo>
                  <a:close/>
                </a:path>
                <a:path w="6176645" h="1778635">
                  <a:moveTo>
                    <a:pt x="660397" y="276221"/>
                  </a:moveTo>
                  <a:lnTo>
                    <a:pt x="641144" y="276221"/>
                  </a:lnTo>
                  <a:lnTo>
                    <a:pt x="633338" y="283979"/>
                  </a:lnTo>
                  <a:lnTo>
                    <a:pt x="633338" y="303119"/>
                  </a:lnTo>
                  <a:lnTo>
                    <a:pt x="641144" y="310878"/>
                  </a:lnTo>
                  <a:lnTo>
                    <a:pt x="660397" y="310878"/>
                  </a:lnTo>
                  <a:lnTo>
                    <a:pt x="668201" y="303119"/>
                  </a:lnTo>
                  <a:lnTo>
                    <a:pt x="668201" y="283979"/>
                  </a:lnTo>
                  <a:lnTo>
                    <a:pt x="660397" y="276221"/>
                  </a:lnTo>
                  <a:close/>
                </a:path>
                <a:path w="6176645" h="1778635">
                  <a:moveTo>
                    <a:pt x="4565026" y="264669"/>
                  </a:moveTo>
                  <a:lnTo>
                    <a:pt x="4545773" y="264669"/>
                  </a:lnTo>
                  <a:lnTo>
                    <a:pt x="4537969" y="272427"/>
                  </a:lnTo>
                  <a:lnTo>
                    <a:pt x="4537969" y="291567"/>
                  </a:lnTo>
                  <a:lnTo>
                    <a:pt x="4545773" y="299326"/>
                  </a:lnTo>
                  <a:lnTo>
                    <a:pt x="4565026" y="299326"/>
                  </a:lnTo>
                  <a:lnTo>
                    <a:pt x="4572831" y="291567"/>
                  </a:lnTo>
                  <a:lnTo>
                    <a:pt x="4572831" y="272427"/>
                  </a:lnTo>
                  <a:lnTo>
                    <a:pt x="4565026" y="264669"/>
                  </a:lnTo>
                  <a:close/>
                </a:path>
                <a:path w="6176645" h="1778635">
                  <a:moveTo>
                    <a:pt x="4809067" y="258893"/>
                  </a:moveTo>
                  <a:lnTo>
                    <a:pt x="4789812" y="258893"/>
                  </a:lnTo>
                  <a:lnTo>
                    <a:pt x="4782008" y="266651"/>
                  </a:lnTo>
                  <a:lnTo>
                    <a:pt x="4782008" y="285791"/>
                  </a:lnTo>
                  <a:lnTo>
                    <a:pt x="4789812" y="293550"/>
                  </a:lnTo>
                  <a:lnTo>
                    <a:pt x="4809067" y="293550"/>
                  </a:lnTo>
                  <a:lnTo>
                    <a:pt x="4816871" y="285791"/>
                  </a:lnTo>
                  <a:lnTo>
                    <a:pt x="4816871" y="266651"/>
                  </a:lnTo>
                  <a:lnTo>
                    <a:pt x="4809067" y="258893"/>
                  </a:lnTo>
                  <a:close/>
                </a:path>
                <a:path w="6176645" h="1778635">
                  <a:moveTo>
                    <a:pt x="3542385" y="258893"/>
                  </a:moveTo>
                  <a:lnTo>
                    <a:pt x="3523132" y="258893"/>
                  </a:lnTo>
                  <a:lnTo>
                    <a:pt x="3515326" y="266651"/>
                  </a:lnTo>
                  <a:lnTo>
                    <a:pt x="3515326" y="285791"/>
                  </a:lnTo>
                  <a:lnTo>
                    <a:pt x="3523132" y="293550"/>
                  </a:lnTo>
                  <a:lnTo>
                    <a:pt x="3542385" y="293550"/>
                  </a:lnTo>
                  <a:lnTo>
                    <a:pt x="3550191" y="285791"/>
                  </a:lnTo>
                  <a:lnTo>
                    <a:pt x="3550191" y="266651"/>
                  </a:lnTo>
                  <a:lnTo>
                    <a:pt x="3542385" y="258893"/>
                  </a:lnTo>
                  <a:close/>
                </a:path>
                <a:path w="6176645" h="1778635">
                  <a:moveTo>
                    <a:pt x="1096181" y="258893"/>
                  </a:moveTo>
                  <a:lnTo>
                    <a:pt x="1076928" y="258893"/>
                  </a:lnTo>
                  <a:lnTo>
                    <a:pt x="1069124" y="266651"/>
                  </a:lnTo>
                  <a:lnTo>
                    <a:pt x="1069124" y="285791"/>
                  </a:lnTo>
                  <a:lnTo>
                    <a:pt x="1076928" y="293550"/>
                  </a:lnTo>
                  <a:lnTo>
                    <a:pt x="1096181" y="293550"/>
                  </a:lnTo>
                  <a:lnTo>
                    <a:pt x="1103986" y="285791"/>
                  </a:lnTo>
                  <a:lnTo>
                    <a:pt x="1103986" y="266651"/>
                  </a:lnTo>
                  <a:lnTo>
                    <a:pt x="1096181" y="258893"/>
                  </a:lnTo>
                  <a:close/>
                </a:path>
                <a:path w="6176645" h="1778635">
                  <a:moveTo>
                    <a:pt x="4954328" y="253116"/>
                  </a:moveTo>
                  <a:lnTo>
                    <a:pt x="4935072" y="253116"/>
                  </a:lnTo>
                  <a:lnTo>
                    <a:pt x="4927269" y="260875"/>
                  </a:lnTo>
                  <a:lnTo>
                    <a:pt x="4927269" y="280015"/>
                  </a:lnTo>
                  <a:lnTo>
                    <a:pt x="4935072" y="287774"/>
                  </a:lnTo>
                  <a:lnTo>
                    <a:pt x="4954328" y="287774"/>
                  </a:lnTo>
                  <a:lnTo>
                    <a:pt x="4962132" y="280015"/>
                  </a:lnTo>
                  <a:lnTo>
                    <a:pt x="4962132" y="260875"/>
                  </a:lnTo>
                  <a:lnTo>
                    <a:pt x="4954328" y="253116"/>
                  </a:lnTo>
                  <a:close/>
                </a:path>
                <a:path w="6176645" h="1778635">
                  <a:moveTo>
                    <a:pt x="4088569" y="253116"/>
                  </a:moveTo>
                  <a:lnTo>
                    <a:pt x="4069314" y="253116"/>
                  </a:lnTo>
                  <a:lnTo>
                    <a:pt x="4061509" y="260875"/>
                  </a:lnTo>
                  <a:lnTo>
                    <a:pt x="4061509" y="280015"/>
                  </a:lnTo>
                  <a:lnTo>
                    <a:pt x="4069314" y="287774"/>
                  </a:lnTo>
                  <a:lnTo>
                    <a:pt x="4088569" y="287774"/>
                  </a:lnTo>
                  <a:lnTo>
                    <a:pt x="4096373" y="280015"/>
                  </a:lnTo>
                  <a:lnTo>
                    <a:pt x="4096373" y="260875"/>
                  </a:lnTo>
                  <a:lnTo>
                    <a:pt x="4088569" y="253116"/>
                  </a:lnTo>
                  <a:close/>
                </a:path>
                <a:path w="6176645" h="1778635">
                  <a:moveTo>
                    <a:pt x="3094981" y="253116"/>
                  </a:moveTo>
                  <a:lnTo>
                    <a:pt x="3075726" y="253116"/>
                  </a:lnTo>
                  <a:lnTo>
                    <a:pt x="3067922" y="260875"/>
                  </a:lnTo>
                  <a:lnTo>
                    <a:pt x="3067922" y="280015"/>
                  </a:lnTo>
                  <a:lnTo>
                    <a:pt x="3075726" y="287774"/>
                  </a:lnTo>
                  <a:lnTo>
                    <a:pt x="3094981" y="287774"/>
                  </a:lnTo>
                  <a:lnTo>
                    <a:pt x="3102785" y="280015"/>
                  </a:lnTo>
                  <a:lnTo>
                    <a:pt x="3102785" y="260875"/>
                  </a:lnTo>
                  <a:lnTo>
                    <a:pt x="3094981" y="253116"/>
                  </a:lnTo>
                  <a:close/>
                </a:path>
                <a:path w="6176645" h="1778635">
                  <a:moveTo>
                    <a:pt x="5808465" y="247340"/>
                  </a:moveTo>
                  <a:lnTo>
                    <a:pt x="5789212" y="247340"/>
                  </a:lnTo>
                  <a:lnTo>
                    <a:pt x="5781407" y="255098"/>
                  </a:lnTo>
                  <a:lnTo>
                    <a:pt x="5781407" y="274238"/>
                  </a:lnTo>
                  <a:lnTo>
                    <a:pt x="5789212" y="281997"/>
                  </a:lnTo>
                  <a:lnTo>
                    <a:pt x="5808465" y="281997"/>
                  </a:lnTo>
                  <a:lnTo>
                    <a:pt x="5816271" y="274238"/>
                  </a:lnTo>
                  <a:lnTo>
                    <a:pt x="5816271" y="255098"/>
                  </a:lnTo>
                  <a:lnTo>
                    <a:pt x="5808465" y="247340"/>
                  </a:lnTo>
                  <a:close/>
                </a:path>
                <a:path w="6176645" h="1778635">
                  <a:moveTo>
                    <a:pt x="5070537" y="247340"/>
                  </a:moveTo>
                  <a:lnTo>
                    <a:pt x="5051282" y="247340"/>
                  </a:lnTo>
                  <a:lnTo>
                    <a:pt x="5043478" y="255098"/>
                  </a:lnTo>
                  <a:lnTo>
                    <a:pt x="5043478" y="274238"/>
                  </a:lnTo>
                  <a:lnTo>
                    <a:pt x="5051282" y="281997"/>
                  </a:lnTo>
                  <a:lnTo>
                    <a:pt x="5070537" y="281997"/>
                  </a:lnTo>
                  <a:lnTo>
                    <a:pt x="5078342" y="274238"/>
                  </a:lnTo>
                  <a:lnTo>
                    <a:pt x="5078342" y="255098"/>
                  </a:lnTo>
                  <a:lnTo>
                    <a:pt x="5070537" y="247340"/>
                  </a:lnTo>
                  <a:close/>
                </a:path>
                <a:path w="6176645" h="1778635">
                  <a:moveTo>
                    <a:pt x="4443007" y="247340"/>
                  </a:moveTo>
                  <a:lnTo>
                    <a:pt x="4423754" y="247340"/>
                  </a:lnTo>
                  <a:lnTo>
                    <a:pt x="4415948" y="255098"/>
                  </a:lnTo>
                  <a:lnTo>
                    <a:pt x="4415948" y="274238"/>
                  </a:lnTo>
                  <a:lnTo>
                    <a:pt x="4423754" y="281997"/>
                  </a:lnTo>
                  <a:lnTo>
                    <a:pt x="4443007" y="281997"/>
                  </a:lnTo>
                  <a:lnTo>
                    <a:pt x="4450811" y="274238"/>
                  </a:lnTo>
                  <a:lnTo>
                    <a:pt x="4450811" y="255098"/>
                  </a:lnTo>
                  <a:lnTo>
                    <a:pt x="4443007" y="247340"/>
                  </a:lnTo>
                  <a:close/>
                </a:path>
                <a:path w="6176645" h="1778635">
                  <a:moveTo>
                    <a:pt x="2095582" y="247340"/>
                  </a:moveTo>
                  <a:lnTo>
                    <a:pt x="2076328" y="247340"/>
                  </a:lnTo>
                  <a:lnTo>
                    <a:pt x="2068523" y="255098"/>
                  </a:lnTo>
                  <a:lnTo>
                    <a:pt x="2068523" y="274238"/>
                  </a:lnTo>
                  <a:lnTo>
                    <a:pt x="2076328" y="281997"/>
                  </a:lnTo>
                  <a:lnTo>
                    <a:pt x="2095582" y="281997"/>
                  </a:lnTo>
                  <a:lnTo>
                    <a:pt x="2103386" y="274238"/>
                  </a:lnTo>
                  <a:lnTo>
                    <a:pt x="2103386" y="255098"/>
                  </a:lnTo>
                  <a:lnTo>
                    <a:pt x="2095582" y="247340"/>
                  </a:lnTo>
                  <a:close/>
                </a:path>
                <a:path w="6176645" h="1778635">
                  <a:moveTo>
                    <a:pt x="764987" y="247340"/>
                  </a:moveTo>
                  <a:lnTo>
                    <a:pt x="745732" y="247340"/>
                  </a:lnTo>
                  <a:lnTo>
                    <a:pt x="737928" y="255098"/>
                  </a:lnTo>
                  <a:lnTo>
                    <a:pt x="737928" y="274238"/>
                  </a:lnTo>
                  <a:lnTo>
                    <a:pt x="745732" y="281997"/>
                  </a:lnTo>
                  <a:lnTo>
                    <a:pt x="764987" y="281997"/>
                  </a:lnTo>
                  <a:lnTo>
                    <a:pt x="772791" y="274238"/>
                  </a:lnTo>
                  <a:lnTo>
                    <a:pt x="772791" y="255098"/>
                  </a:lnTo>
                  <a:lnTo>
                    <a:pt x="764987" y="247340"/>
                  </a:lnTo>
                  <a:close/>
                </a:path>
                <a:path w="6176645" h="1778635">
                  <a:moveTo>
                    <a:pt x="416359" y="247340"/>
                  </a:moveTo>
                  <a:lnTo>
                    <a:pt x="397104" y="247340"/>
                  </a:lnTo>
                  <a:lnTo>
                    <a:pt x="389300" y="255098"/>
                  </a:lnTo>
                  <a:lnTo>
                    <a:pt x="389300" y="274238"/>
                  </a:lnTo>
                  <a:lnTo>
                    <a:pt x="397104" y="281997"/>
                  </a:lnTo>
                  <a:lnTo>
                    <a:pt x="416359" y="281997"/>
                  </a:lnTo>
                  <a:lnTo>
                    <a:pt x="424163" y="274238"/>
                  </a:lnTo>
                  <a:lnTo>
                    <a:pt x="424163" y="255098"/>
                  </a:lnTo>
                  <a:lnTo>
                    <a:pt x="416359" y="247340"/>
                  </a:lnTo>
                  <a:close/>
                </a:path>
                <a:path w="6176645" h="1778635">
                  <a:moveTo>
                    <a:pt x="5663204" y="235786"/>
                  </a:moveTo>
                  <a:lnTo>
                    <a:pt x="5643951" y="235786"/>
                  </a:lnTo>
                  <a:lnTo>
                    <a:pt x="5636145" y="243545"/>
                  </a:lnTo>
                  <a:lnTo>
                    <a:pt x="5636145" y="262686"/>
                  </a:lnTo>
                  <a:lnTo>
                    <a:pt x="5643951" y="270445"/>
                  </a:lnTo>
                  <a:lnTo>
                    <a:pt x="5663204" y="270445"/>
                  </a:lnTo>
                  <a:lnTo>
                    <a:pt x="5671008" y="262686"/>
                  </a:lnTo>
                  <a:lnTo>
                    <a:pt x="5671008" y="243545"/>
                  </a:lnTo>
                  <a:lnTo>
                    <a:pt x="5663204" y="235786"/>
                  </a:lnTo>
                  <a:close/>
                </a:path>
                <a:path w="6176645" h="1778635">
                  <a:moveTo>
                    <a:pt x="3891014" y="235786"/>
                  </a:moveTo>
                  <a:lnTo>
                    <a:pt x="3871760" y="235786"/>
                  </a:lnTo>
                  <a:lnTo>
                    <a:pt x="3863955" y="243545"/>
                  </a:lnTo>
                  <a:lnTo>
                    <a:pt x="3863955" y="262686"/>
                  </a:lnTo>
                  <a:lnTo>
                    <a:pt x="3871760" y="270445"/>
                  </a:lnTo>
                  <a:lnTo>
                    <a:pt x="3891014" y="270445"/>
                  </a:lnTo>
                  <a:lnTo>
                    <a:pt x="3898818" y="262686"/>
                  </a:lnTo>
                  <a:lnTo>
                    <a:pt x="3898818" y="243545"/>
                  </a:lnTo>
                  <a:lnTo>
                    <a:pt x="3891014" y="235786"/>
                  </a:lnTo>
                  <a:close/>
                </a:path>
                <a:path w="6176645" h="1778635">
                  <a:moveTo>
                    <a:pt x="2757973" y="235786"/>
                  </a:moveTo>
                  <a:lnTo>
                    <a:pt x="2738720" y="235786"/>
                  </a:lnTo>
                  <a:lnTo>
                    <a:pt x="2730915" y="243545"/>
                  </a:lnTo>
                  <a:lnTo>
                    <a:pt x="2730915" y="262686"/>
                  </a:lnTo>
                  <a:lnTo>
                    <a:pt x="2738720" y="270445"/>
                  </a:lnTo>
                  <a:lnTo>
                    <a:pt x="2757973" y="270445"/>
                  </a:lnTo>
                  <a:lnTo>
                    <a:pt x="2765778" y="262686"/>
                  </a:lnTo>
                  <a:lnTo>
                    <a:pt x="2765778" y="243545"/>
                  </a:lnTo>
                  <a:lnTo>
                    <a:pt x="2757973" y="235786"/>
                  </a:lnTo>
                  <a:close/>
                </a:path>
                <a:path w="6176645" h="1778635">
                  <a:moveTo>
                    <a:pt x="1950319" y="235786"/>
                  </a:moveTo>
                  <a:lnTo>
                    <a:pt x="1931065" y="235786"/>
                  </a:lnTo>
                  <a:lnTo>
                    <a:pt x="1923261" y="243545"/>
                  </a:lnTo>
                  <a:lnTo>
                    <a:pt x="1923261" y="262686"/>
                  </a:lnTo>
                  <a:lnTo>
                    <a:pt x="1931065" y="270445"/>
                  </a:lnTo>
                  <a:lnTo>
                    <a:pt x="1950319" y="270445"/>
                  </a:lnTo>
                  <a:lnTo>
                    <a:pt x="1958124" y="262686"/>
                  </a:lnTo>
                  <a:lnTo>
                    <a:pt x="1958124" y="243545"/>
                  </a:lnTo>
                  <a:lnTo>
                    <a:pt x="1950319" y="235786"/>
                  </a:lnTo>
                  <a:close/>
                </a:path>
                <a:path w="6176645" h="1778635">
                  <a:moveTo>
                    <a:pt x="985784" y="235786"/>
                  </a:moveTo>
                  <a:lnTo>
                    <a:pt x="966529" y="235786"/>
                  </a:lnTo>
                  <a:lnTo>
                    <a:pt x="958725" y="243545"/>
                  </a:lnTo>
                  <a:lnTo>
                    <a:pt x="958725" y="262686"/>
                  </a:lnTo>
                  <a:lnTo>
                    <a:pt x="966529" y="270445"/>
                  </a:lnTo>
                  <a:lnTo>
                    <a:pt x="985784" y="270445"/>
                  </a:lnTo>
                  <a:lnTo>
                    <a:pt x="993588" y="262686"/>
                  </a:lnTo>
                  <a:lnTo>
                    <a:pt x="993588" y="243545"/>
                  </a:lnTo>
                  <a:lnTo>
                    <a:pt x="985784" y="235786"/>
                  </a:lnTo>
                  <a:close/>
                </a:path>
                <a:path w="6176645" h="1778635">
                  <a:moveTo>
                    <a:pt x="4204779" y="230010"/>
                  </a:moveTo>
                  <a:lnTo>
                    <a:pt x="4185523" y="230010"/>
                  </a:lnTo>
                  <a:lnTo>
                    <a:pt x="4177719" y="237769"/>
                  </a:lnTo>
                  <a:lnTo>
                    <a:pt x="4177719" y="256910"/>
                  </a:lnTo>
                  <a:lnTo>
                    <a:pt x="4185523" y="264669"/>
                  </a:lnTo>
                  <a:lnTo>
                    <a:pt x="4204779" y="264669"/>
                  </a:lnTo>
                  <a:lnTo>
                    <a:pt x="4212583" y="256910"/>
                  </a:lnTo>
                  <a:lnTo>
                    <a:pt x="4212583" y="237769"/>
                  </a:lnTo>
                  <a:lnTo>
                    <a:pt x="4204779" y="230010"/>
                  </a:lnTo>
                  <a:close/>
                </a:path>
                <a:path w="6176645" h="1778635">
                  <a:moveTo>
                    <a:pt x="3211189" y="230010"/>
                  </a:moveTo>
                  <a:lnTo>
                    <a:pt x="3191935" y="230010"/>
                  </a:lnTo>
                  <a:lnTo>
                    <a:pt x="3184132" y="237769"/>
                  </a:lnTo>
                  <a:lnTo>
                    <a:pt x="3184132" y="256910"/>
                  </a:lnTo>
                  <a:lnTo>
                    <a:pt x="3191935" y="264669"/>
                  </a:lnTo>
                  <a:lnTo>
                    <a:pt x="3211189" y="264669"/>
                  </a:lnTo>
                  <a:lnTo>
                    <a:pt x="3218995" y="256910"/>
                  </a:lnTo>
                  <a:lnTo>
                    <a:pt x="3218995" y="237769"/>
                  </a:lnTo>
                  <a:lnTo>
                    <a:pt x="3211189" y="230010"/>
                  </a:lnTo>
                  <a:close/>
                </a:path>
                <a:path w="6176645" h="1778635">
                  <a:moveTo>
                    <a:pt x="3315778" y="224235"/>
                  </a:moveTo>
                  <a:lnTo>
                    <a:pt x="3296523" y="224235"/>
                  </a:lnTo>
                  <a:lnTo>
                    <a:pt x="3288719" y="231993"/>
                  </a:lnTo>
                  <a:lnTo>
                    <a:pt x="3288719" y="251134"/>
                  </a:lnTo>
                  <a:lnTo>
                    <a:pt x="3296523" y="258893"/>
                  </a:lnTo>
                  <a:lnTo>
                    <a:pt x="3315778" y="258893"/>
                  </a:lnTo>
                  <a:lnTo>
                    <a:pt x="3323582" y="251134"/>
                  </a:lnTo>
                  <a:lnTo>
                    <a:pt x="3323582" y="231993"/>
                  </a:lnTo>
                  <a:lnTo>
                    <a:pt x="3315778" y="224235"/>
                  </a:lnTo>
                  <a:close/>
                </a:path>
                <a:path w="6176645" h="1778635">
                  <a:moveTo>
                    <a:pt x="4687046" y="218459"/>
                  </a:moveTo>
                  <a:lnTo>
                    <a:pt x="4667792" y="218459"/>
                  </a:lnTo>
                  <a:lnTo>
                    <a:pt x="4659988" y="226217"/>
                  </a:lnTo>
                  <a:lnTo>
                    <a:pt x="4659988" y="245357"/>
                  </a:lnTo>
                  <a:lnTo>
                    <a:pt x="4667792" y="253116"/>
                  </a:lnTo>
                  <a:lnTo>
                    <a:pt x="4687046" y="253116"/>
                  </a:lnTo>
                  <a:lnTo>
                    <a:pt x="4694850" y="245357"/>
                  </a:lnTo>
                  <a:lnTo>
                    <a:pt x="4694850" y="226217"/>
                  </a:lnTo>
                  <a:lnTo>
                    <a:pt x="4687046" y="218459"/>
                  </a:lnTo>
                  <a:close/>
                </a:path>
                <a:path w="6176645" h="1778635">
                  <a:moveTo>
                    <a:pt x="2862562" y="218459"/>
                  </a:moveTo>
                  <a:lnTo>
                    <a:pt x="2843307" y="218459"/>
                  </a:lnTo>
                  <a:lnTo>
                    <a:pt x="2835504" y="226217"/>
                  </a:lnTo>
                  <a:lnTo>
                    <a:pt x="2835504" y="245357"/>
                  </a:lnTo>
                  <a:lnTo>
                    <a:pt x="2843307" y="253116"/>
                  </a:lnTo>
                  <a:lnTo>
                    <a:pt x="2862562" y="253116"/>
                  </a:lnTo>
                  <a:lnTo>
                    <a:pt x="2870367" y="245357"/>
                  </a:lnTo>
                  <a:lnTo>
                    <a:pt x="2870367" y="226217"/>
                  </a:lnTo>
                  <a:lnTo>
                    <a:pt x="2862562" y="218459"/>
                  </a:lnTo>
                  <a:close/>
                </a:path>
                <a:path w="6176645" h="1778635">
                  <a:moveTo>
                    <a:pt x="2647575" y="218459"/>
                  </a:moveTo>
                  <a:lnTo>
                    <a:pt x="2628322" y="218459"/>
                  </a:lnTo>
                  <a:lnTo>
                    <a:pt x="2620516" y="226217"/>
                  </a:lnTo>
                  <a:lnTo>
                    <a:pt x="2620516" y="245357"/>
                  </a:lnTo>
                  <a:lnTo>
                    <a:pt x="2628322" y="253116"/>
                  </a:lnTo>
                  <a:lnTo>
                    <a:pt x="2647575" y="253116"/>
                  </a:lnTo>
                  <a:lnTo>
                    <a:pt x="2655380" y="245357"/>
                  </a:lnTo>
                  <a:lnTo>
                    <a:pt x="2655380" y="226217"/>
                  </a:lnTo>
                  <a:lnTo>
                    <a:pt x="2647575" y="218459"/>
                  </a:lnTo>
                  <a:close/>
                </a:path>
                <a:path w="6176645" h="1778635">
                  <a:moveTo>
                    <a:pt x="271096" y="218459"/>
                  </a:moveTo>
                  <a:lnTo>
                    <a:pt x="251842" y="218459"/>
                  </a:lnTo>
                  <a:lnTo>
                    <a:pt x="244038" y="226217"/>
                  </a:lnTo>
                  <a:lnTo>
                    <a:pt x="244038" y="245357"/>
                  </a:lnTo>
                  <a:lnTo>
                    <a:pt x="251842" y="253116"/>
                  </a:lnTo>
                  <a:lnTo>
                    <a:pt x="271096" y="253116"/>
                  </a:lnTo>
                  <a:lnTo>
                    <a:pt x="278900" y="245357"/>
                  </a:lnTo>
                  <a:lnTo>
                    <a:pt x="278900" y="226217"/>
                  </a:lnTo>
                  <a:lnTo>
                    <a:pt x="271096" y="218459"/>
                  </a:lnTo>
                  <a:close/>
                </a:path>
                <a:path w="6176645" h="1778635">
                  <a:moveTo>
                    <a:pt x="3774804" y="212683"/>
                  </a:moveTo>
                  <a:lnTo>
                    <a:pt x="3755551" y="212683"/>
                  </a:lnTo>
                  <a:lnTo>
                    <a:pt x="3747747" y="220440"/>
                  </a:lnTo>
                  <a:lnTo>
                    <a:pt x="3747747" y="239581"/>
                  </a:lnTo>
                  <a:lnTo>
                    <a:pt x="3755551" y="247340"/>
                  </a:lnTo>
                  <a:lnTo>
                    <a:pt x="3774804" y="247340"/>
                  </a:lnTo>
                  <a:lnTo>
                    <a:pt x="3782609" y="239581"/>
                  </a:lnTo>
                  <a:lnTo>
                    <a:pt x="3782609" y="220440"/>
                  </a:lnTo>
                  <a:lnTo>
                    <a:pt x="3774804" y="212683"/>
                  </a:lnTo>
                  <a:close/>
                </a:path>
                <a:path w="6176645" h="1778635">
                  <a:moveTo>
                    <a:pt x="1636555" y="212683"/>
                  </a:moveTo>
                  <a:lnTo>
                    <a:pt x="1617301" y="212683"/>
                  </a:lnTo>
                  <a:lnTo>
                    <a:pt x="1609496" y="220440"/>
                  </a:lnTo>
                  <a:lnTo>
                    <a:pt x="1609496" y="239581"/>
                  </a:lnTo>
                  <a:lnTo>
                    <a:pt x="1617301" y="247340"/>
                  </a:lnTo>
                  <a:lnTo>
                    <a:pt x="1636555" y="247340"/>
                  </a:lnTo>
                  <a:lnTo>
                    <a:pt x="1644359" y="239581"/>
                  </a:lnTo>
                  <a:lnTo>
                    <a:pt x="1644359" y="220440"/>
                  </a:lnTo>
                  <a:lnTo>
                    <a:pt x="1636555" y="212683"/>
                  </a:lnTo>
                  <a:close/>
                </a:path>
                <a:path w="6176645" h="1778635">
                  <a:moveTo>
                    <a:pt x="4320988" y="206905"/>
                  </a:moveTo>
                  <a:lnTo>
                    <a:pt x="4301733" y="206905"/>
                  </a:lnTo>
                  <a:lnTo>
                    <a:pt x="4293928" y="214664"/>
                  </a:lnTo>
                  <a:lnTo>
                    <a:pt x="4293928" y="233804"/>
                  </a:lnTo>
                  <a:lnTo>
                    <a:pt x="4301733" y="241562"/>
                  </a:lnTo>
                  <a:lnTo>
                    <a:pt x="4320988" y="241562"/>
                  </a:lnTo>
                  <a:lnTo>
                    <a:pt x="4328792" y="233804"/>
                  </a:lnTo>
                  <a:lnTo>
                    <a:pt x="4328792" y="214664"/>
                  </a:lnTo>
                  <a:lnTo>
                    <a:pt x="4320988" y="206905"/>
                  </a:lnTo>
                  <a:close/>
                </a:path>
                <a:path w="6176645" h="1778635">
                  <a:moveTo>
                    <a:pt x="3652785" y="206905"/>
                  </a:moveTo>
                  <a:lnTo>
                    <a:pt x="3633529" y="206905"/>
                  </a:lnTo>
                  <a:lnTo>
                    <a:pt x="3625725" y="214664"/>
                  </a:lnTo>
                  <a:lnTo>
                    <a:pt x="3625725" y="233804"/>
                  </a:lnTo>
                  <a:lnTo>
                    <a:pt x="3633529" y="241562"/>
                  </a:lnTo>
                  <a:lnTo>
                    <a:pt x="3652785" y="241562"/>
                  </a:lnTo>
                  <a:lnTo>
                    <a:pt x="3660589" y="233804"/>
                  </a:lnTo>
                  <a:lnTo>
                    <a:pt x="3660589" y="214664"/>
                  </a:lnTo>
                  <a:lnTo>
                    <a:pt x="3652785" y="206905"/>
                  </a:lnTo>
                  <a:close/>
                </a:path>
                <a:path w="6176645" h="1778635">
                  <a:moveTo>
                    <a:pt x="6029262" y="201129"/>
                  </a:moveTo>
                  <a:lnTo>
                    <a:pt x="6010008" y="201129"/>
                  </a:lnTo>
                  <a:lnTo>
                    <a:pt x="6002205" y="208888"/>
                  </a:lnTo>
                  <a:lnTo>
                    <a:pt x="6002205" y="228028"/>
                  </a:lnTo>
                  <a:lnTo>
                    <a:pt x="6010008" y="235786"/>
                  </a:lnTo>
                  <a:lnTo>
                    <a:pt x="6029262" y="235786"/>
                  </a:lnTo>
                  <a:lnTo>
                    <a:pt x="6037066" y="228028"/>
                  </a:lnTo>
                  <a:lnTo>
                    <a:pt x="6037066" y="208888"/>
                  </a:lnTo>
                  <a:lnTo>
                    <a:pt x="6029262" y="201129"/>
                  </a:lnTo>
                  <a:close/>
                </a:path>
                <a:path w="6176645" h="1778635">
                  <a:moveTo>
                    <a:pt x="1282117" y="201129"/>
                  </a:moveTo>
                  <a:lnTo>
                    <a:pt x="1262863" y="201129"/>
                  </a:lnTo>
                  <a:lnTo>
                    <a:pt x="1255058" y="208888"/>
                  </a:lnTo>
                  <a:lnTo>
                    <a:pt x="1255058" y="228028"/>
                  </a:lnTo>
                  <a:lnTo>
                    <a:pt x="1262863" y="235786"/>
                  </a:lnTo>
                  <a:lnTo>
                    <a:pt x="1282117" y="235786"/>
                  </a:lnTo>
                  <a:lnTo>
                    <a:pt x="1289922" y="228028"/>
                  </a:lnTo>
                  <a:lnTo>
                    <a:pt x="1289922" y="208888"/>
                  </a:lnTo>
                  <a:lnTo>
                    <a:pt x="1282117" y="201129"/>
                  </a:lnTo>
                  <a:close/>
                </a:path>
                <a:path w="6176645" h="1778635">
                  <a:moveTo>
                    <a:pt x="5535375" y="195353"/>
                  </a:moveTo>
                  <a:lnTo>
                    <a:pt x="5516119" y="195353"/>
                  </a:lnTo>
                  <a:lnTo>
                    <a:pt x="5508316" y="203112"/>
                  </a:lnTo>
                  <a:lnTo>
                    <a:pt x="5508316" y="222252"/>
                  </a:lnTo>
                  <a:lnTo>
                    <a:pt x="5516119" y="230010"/>
                  </a:lnTo>
                  <a:lnTo>
                    <a:pt x="5535375" y="230010"/>
                  </a:lnTo>
                  <a:lnTo>
                    <a:pt x="5543179" y="222252"/>
                  </a:lnTo>
                  <a:lnTo>
                    <a:pt x="5543179" y="203112"/>
                  </a:lnTo>
                  <a:lnTo>
                    <a:pt x="5535375" y="195353"/>
                  </a:lnTo>
                  <a:close/>
                </a:path>
                <a:path w="6176645" h="1778635">
                  <a:moveTo>
                    <a:pt x="1508725" y="195353"/>
                  </a:moveTo>
                  <a:lnTo>
                    <a:pt x="1489471" y="195353"/>
                  </a:lnTo>
                  <a:lnTo>
                    <a:pt x="1481667" y="203112"/>
                  </a:lnTo>
                  <a:lnTo>
                    <a:pt x="1481667" y="222252"/>
                  </a:lnTo>
                  <a:lnTo>
                    <a:pt x="1489471" y="230010"/>
                  </a:lnTo>
                  <a:lnTo>
                    <a:pt x="1508725" y="230010"/>
                  </a:lnTo>
                  <a:lnTo>
                    <a:pt x="1516529" y="222252"/>
                  </a:lnTo>
                  <a:lnTo>
                    <a:pt x="1516529" y="203112"/>
                  </a:lnTo>
                  <a:lnTo>
                    <a:pt x="1508725" y="195353"/>
                  </a:lnTo>
                  <a:close/>
                </a:path>
                <a:path w="6176645" h="1778635">
                  <a:moveTo>
                    <a:pt x="5413354" y="189577"/>
                  </a:moveTo>
                  <a:lnTo>
                    <a:pt x="5394100" y="189577"/>
                  </a:lnTo>
                  <a:lnTo>
                    <a:pt x="5386296" y="197336"/>
                  </a:lnTo>
                  <a:lnTo>
                    <a:pt x="5386296" y="216476"/>
                  </a:lnTo>
                  <a:lnTo>
                    <a:pt x="5394100" y="224235"/>
                  </a:lnTo>
                  <a:lnTo>
                    <a:pt x="5413354" y="224235"/>
                  </a:lnTo>
                  <a:lnTo>
                    <a:pt x="5421158" y="216476"/>
                  </a:lnTo>
                  <a:lnTo>
                    <a:pt x="5421158" y="197336"/>
                  </a:lnTo>
                  <a:lnTo>
                    <a:pt x="5413354" y="189577"/>
                  </a:lnTo>
                  <a:close/>
                </a:path>
                <a:path w="6176645" h="1778635">
                  <a:moveTo>
                    <a:pt x="3995602" y="189577"/>
                  </a:moveTo>
                  <a:lnTo>
                    <a:pt x="3976347" y="189577"/>
                  </a:lnTo>
                  <a:lnTo>
                    <a:pt x="3968544" y="197336"/>
                  </a:lnTo>
                  <a:lnTo>
                    <a:pt x="3968544" y="216476"/>
                  </a:lnTo>
                  <a:lnTo>
                    <a:pt x="3976347" y="224235"/>
                  </a:lnTo>
                  <a:lnTo>
                    <a:pt x="3995602" y="224235"/>
                  </a:lnTo>
                  <a:lnTo>
                    <a:pt x="4003407" y="216476"/>
                  </a:lnTo>
                  <a:lnTo>
                    <a:pt x="4003407" y="197336"/>
                  </a:lnTo>
                  <a:lnTo>
                    <a:pt x="3995602" y="189577"/>
                  </a:lnTo>
                  <a:close/>
                </a:path>
                <a:path w="6176645" h="1778635">
                  <a:moveTo>
                    <a:pt x="2984581" y="189577"/>
                  </a:moveTo>
                  <a:lnTo>
                    <a:pt x="2965326" y="189577"/>
                  </a:lnTo>
                  <a:lnTo>
                    <a:pt x="2957522" y="197336"/>
                  </a:lnTo>
                  <a:lnTo>
                    <a:pt x="2957522" y="216476"/>
                  </a:lnTo>
                  <a:lnTo>
                    <a:pt x="2965326" y="224235"/>
                  </a:lnTo>
                  <a:lnTo>
                    <a:pt x="2984581" y="224235"/>
                  </a:lnTo>
                  <a:lnTo>
                    <a:pt x="2992386" y="216476"/>
                  </a:lnTo>
                  <a:lnTo>
                    <a:pt x="2992386" y="197336"/>
                  </a:lnTo>
                  <a:lnTo>
                    <a:pt x="2984581" y="189577"/>
                  </a:lnTo>
                  <a:close/>
                </a:path>
                <a:path w="6176645" h="1778635">
                  <a:moveTo>
                    <a:pt x="5279713" y="183802"/>
                  </a:moveTo>
                  <a:lnTo>
                    <a:pt x="5260459" y="183802"/>
                  </a:lnTo>
                  <a:lnTo>
                    <a:pt x="5252655" y="191559"/>
                  </a:lnTo>
                  <a:lnTo>
                    <a:pt x="5252655" y="210700"/>
                  </a:lnTo>
                  <a:lnTo>
                    <a:pt x="5260459" y="218459"/>
                  </a:lnTo>
                  <a:lnTo>
                    <a:pt x="5279713" y="218459"/>
                  </a:lnTo>
                  <a:lnTo>
                    <a:pt x="5287518" y="210700"/>
                  </a:lnTo>
                  <a:lnTo>
                    <a:pt x="5287518" y="191559"/>
                  </a:lnTo>
                  <a:lnTo>
                    <a:pt x="5279713" y="183802"/>
                  </a:lnTo>
                  <a:close/>
                </a:path>
                <a:path w="6176645" h="1778635">
                  <a:moveTo>
                    <a:pt x="2531366" y="183802"/>
                  </a:moveTo>
                  <a:lnTo>
                    <a:pt x="2512112" y="183802"/>
                  </a:lnTo>
                  <a:lnTo>
                    <a:pt x="2504307" y="191559"/>
                  </a:lnTo>
                  <a:lnTo>
                    <a:pt x="2504307" y="210700"/>
                  </a:lnTo>
                  <a:lnTo>
                    <a:pt x="2512112" y="218459"/>
                  </a:lnTo>
                  <a:lnTo>
                    <a:pt x="2531366" y="218459"/>
                  </a:lnTo>
                  <a:lnTo>
                    <a:pt x="2539170" y="210700"/>
                  </a:lnTo>
                  <a:lnTo>
                    <a:pt x="2539170" y="191559"/>
                  </a:lnTo>
                  <a:lnTo>
                    <a:pt x="2531366" y="183802"/>
                  </a:lnTo>
                  <a:close/>
                </a:path>
                <a:path w="6176645" h="1778635">
                  <a:moveTo>
                    <a:pt x="38679" y="183802"/>
                  </a:moveTo>
                  <a:lnTo>
                    <a:pt x="19424" y="183802"/>
                  </a:lnTo>
                  <a:lnTo>
                    <a:pt x="11620" y="191559"/>
                  </a:lnTo>
                  <a:lnTo>
                    <a:pt x="11620" y="210700"/>
                  </a:lnTo>
                  <a:lnTo>
                    <a:pt x="19424" y="218459"/>
                  </a:lnTo>
                  <a:lnTo>
                    <a:pt x="38679" y="218459"/>
                  </a:lnTo>
                  <a:lnTo>
                    <a:pt x="46483" y="210700"/>
                  </a:lnTo>
                  <a:lnTo>
                    <a:pt x="46483" y="191559"/>
                  </a:lnTo>
                  <a:lnTo>
                    <a:pt x="38679" y="183802"/>
                  </a:lnTo>
                  <a:close/>
                </a:path>
                <a:path w="6176645" h="1778635">
                  <a:moveTo>
                    <a:pt x="6168713" y="178026"/>
                  </a:moveTo>
                  <a:lnTo>
                    <a:pt x="6149459" y="178026"/>
                  </a:lnTo>
                  <a:lnTo>
                    <a:pt x="6141656" y="185784"/>
                  </a:lnTo>
                  <a:lnTo>
                    <a:pt x="6141656" y="204924"/>
                  </a:lnTo>
                  <a:lnTo>
                    <a:pt x="6149460" y="212683"/>
                  </a:lnTo>
                  <a:lnTo>
                    <a:pt x="6168715" y="212683"/>
                  </a:lnTo>
                  <a:lnTo>
                    <a:pt x="6176519" y="204924"/>
                  </a:lnTo>
                  <a:lnTo>
                    <a:pt x="6176519" y="185784"/>
                  </a:lnTo>
                  <a:lnTo>
                    <a:pt x="6168713" y="178026"/>
                  </a:lnTo>
                  <a:close/>
                </a:path>
                <a:path w="6176645" h="1778635">
                  <a:moveTo>
                    <a:pt x="2310569" y="172248"/>
                  </a:moveTo>
                  <a:lnTo>
                    <a:pt x="2291314" y="172248"/>
                  </a:lnTo>
                  <a:lnTo>
                    <a:pt x="2283510" y="180008"/>
                  </a:lnTo>
                  <a:lnTo>
                    <a:pt x="2283510" y="199148"/>
                  </a:lnTo>
                  <a:lnTo>
                    <a:pt x="2291314" y="206907"/>
                  </a:lnTo>
                  <a:lnTo>
                    <a:pt x="2310569" y="206907"/>
                  </a:lnTo>
                  <a:lnTo>
                    <a:pt x="2318373" y="199148"/>
                  </a:lnTo>
                  <a:lnTo>
                    <a:pt x="2318373" y="180008"/>
                  </a:lnTo>
                  <a:lnTo>
                    <a:pt x="2310569" y="172248"/>
                  </a:lnTo>
                  <a:close/>
                </a:path>
                <a:path w="6176645" h="1778635">
                  <a:moveTo>
                    <a:pt x="2188549" y="172248"/>
                  </a:moveTo>
                  <a:lnTo>
                    <a:pt x="2169294" y="172248"/>
                  </a:lnTo>
                  <a:lnTo>
                    <a:pt x="2161490" y="180008"/>
                  </a:lnTo>
                  <a:lnTo>
                    <a:pt x="2161490" y="199148"/>
                  </a:lnTo>
                  <a:lnTo>
                    <a:pt x="2169294" y="206907"/>
                  </a:lnTo>
                  <a:lnTo>
                    <a:pt x="2188549" y="206907"/>
                  </a:lnTo>
                  <a:lnTo>
                    <a:pt x="2196353" y="199148"/>
                  </a:lnTo>
                  <a:lnTo>
                    <a:pt x="2196353" y="180008"/>
                  </a:lnTo>
                  <a:lnTo>
                    <a:pt x="2188549" y="172248"/>
                  </a:lnTo>
                  <a:close/>
                </a:path>
                <a:path w="6176645" h="1778635">
                  <a:moveTo>
                    <a:pt x="613914" y="172248"/>
                  </a:moveTo>
                  <a:lnTo>
                    <a:pt x="594659" y="172248"/>
                  </a:lnTo>
                  <a:lnTo>
                    <a:pt x="586855" y="180008"/>
                  </a:lnTo>
                  <a:lnTo>
                    <a:pt x="586855" y="199148"/>
                  </a:lnTo>
                  <a:lnTo>
                    <a:pt x="594659" y="206907"/>
                  </a:lnTo>
                  <a:lnTo>
                    <a:pt x="613914" y="206907"/>
                  </a:lnTo>
                  <a:lnTo>
                    <a:pt x="621718" y="199148"/>
                  </a:lnTo>
                  <a:lnTo>
                    <a:pt x="621718" y="180008"/>
                  </a:lnTo>
                  <a:lnTo>
                    <a:pt x="613914" y="172248"/>
                  </a:lnTo>
                  <a:close/>
                </a:path>
                <a:path w="6176645" h="1778635">
                  <a:moveTo>
                    <a:pt x="5924675" y="160695"/>
                  </a:moveTo>
                  <a:lnTo>
                    <a:pt x="5905421" y="160695"/>
                  </a:lnTo>
                  <a:lnTo>
                    <a:pt x="5897617" y="168455"/>
                  </a:lnTo>
                  <a:lnTo>
                    <a:pt x="5897617" y="187595"/>
                  </a:lnTo>
                  <a:lnTo>
                    <a:pt x="5905421" y="195353"/>
                  </a:lnTo>
                  <a:lnTo>
                    <a:pt x="5924675" y="195353"/>
                  </a:lnTo>
                  <a:lnTo>
                    <a:pt x="5932479" y="187595"/>
                  </a:lnTo>
                  <a:lnTo>
                    <a:pt x="5932479" y="168455"/>
                  </a:lnTo>
                  <a:lnTo>
                    <a:pt x="5924675" y="160695"/>
                  </a:lnTo>
                  <a:close/>
                </a:path>
                <a:path w="6176645" h="1778635">
                  <a:moveTo>
                    <a:pt x="5146073" y="160695"/>
                  </a:moveTo>
                  <a:lnTo>
                    <a:pt x="5126819" y="160695"/>
                  </a:lnTo>
                  <a:lnTo>
                    <a:pt x="5119015" y="168455"/>
                  </a:lnTo>
                  <a:lnTo>
                    <a:pt x="5119015" y="187595"/>
                  </a:lnTo>
                  <a:lnTo>
                    <a:pt x="5126819" y="195353"/>
                  </a:lnTo>
                  <a:lnTo>
                    <a:pt x="5146073" y="195353"/>
                  </a:lnTo>
                  <a:lnTo>
                    <a:pt x="5153878" y="187595"/>
                  </a:lnTo>
                  <a:lnTo>
                    <a:pt x="5153878" y="168455"/>
                  </a:lnTo>
                  <a:lnTo>
                    <a:pt x="5146073" y="160695"/>
                  </a:lnTo>
                  <a:close/>
                </a:path>
                <a:path w="6176645" h="1778635">
                  <a:moveTo>
                    <a:pt x="3402934" y="160695"/>
                  </a:moveTo>
                  <a:lnTo>
                    <a:pt x="3383681" y="160695"/>
                  </a:lnTo>
                  <a:lnTo>
                    <a:pt x="3375877" y="168455"/>
                  </a:lnTo>
                  <a:lnTo>
                    <a:pt x="3375877" y="187595"/>
                  </a:lnTo>
                  <a:lnTo>
                    <a:pt x="3383681" y="195353"/>
                  </a:lnTo>
                  <a:lnTo>
                    <a:pt x="3402934" y="195353"/>
                  </a:lnTo>
                  <a:lnTo>
                    <a:pt x="3410739" y="187595"/>
                  </a:lnTo>
                  <a:lnTo>
                    <a:pt x="3410739" y="168455"/>
                  </a:lnTo>
                  <a:lnTo>
                    <a:pt x="3402934" y="160695"/>
                  </a:lnTo>
                  <a:close/>
                </a:path>
                <a:path w="6176645" h="1778635">
                  <a:moveTo>
                    <a:pt x="1770195" y="160695"/>
                  </a:moveTo>
                  <a:lnTo>
                    <a:pt x="1750941" y="160695"/>
                  </a:lnTo>
                  <a:lnTo>
                    <a:pt x="1743137" y="168455"/>
                  </a:lnTo>
                  <a:lnTo>
                    <a:pt x="1743137" y="187595"/>
                  </a:lnTo>
                  <a:lnTo>
                    <a:pt x="1750941" y="195353"/>
                  </a:lnTo>
                  <a:lnTo>
                    <a:pt x="1770195" y="195353"/>
                  </a:lnTo>
                  <a:lnTo>
                    <a:pt x="1778000" y="187595"/>
                  </a:lnTo>
                  <a:lnTo>
                    <a:pt x="1778000" y="168455"/>
                  </a:lnTo>
                  <a:lnTo>
                    <a:pt x="1770195" y="160695"/>
                  </a:lnTo>
                  <a:close/>
                </a:path>
                <a:path w="6176645" h="1778635">
                  <a:moveTo>
                    <a:pt x="1386705" y="160695"/>
                  </a:moveTo>
                  <a:lnTo>
                    <a:pt x="1367450" y="160695"/>
                  </a:lnTo>
                  <a:lnTo>
                    <a:pt x="1359646" y="168455"/>
                  </a:lnTo>
                  <a:lnTo>
                    <a:pt x="1359646" y="187595"/>
                  </a:lnTo>
                  <a:lnTo>
                    <a:pt x="1367450" y="195353"/>
                  </a:lnTo>
                  <a:lnTo>
                    <a:pt x="1386705" y="195353"/>
                  </a:lnTo>
                  <a:lnTo>
                    <a:pt x="1394509" y="187595"/>
                  </a:lnTo>
                  <a:lnTo>
                    <a:pt x="1394509" y="168455"/>
                  </a:lnTo>
                  <a:lnTo>
                    <a:pt x="1386705" y="160695"/>
                  </a:lnTo>
                  <a:close/>
                </a:path>
                <a:path w="6176645" h="1778635">
                  <a:moveTo>
                    <a:pt x="4942707" y="154919"/>
                  </a:moveTo>
                  <a:lnTo>
                    <a:pt x="4923453" y="154919"/>
                  </a:lnTo>
                  <a:lnTo>
                    <a:pt x="4915649" y="162678"/>
                  </a:lnTo>
                  <a:lnTo>
                    <a:pt x="4915649" y="181819"/>
                  </a:lnTo>
                  <a:lnTo>
                    <a:pt x="4923453" y="189577"/>
                  </a:lnTo>
                  <a:lnTo>
                    <a:pt x="4942707" y="189577"/>
                  </a:lnTo>
                  <a:lnTo>
                    <a:pt x="4950512" y="181819"/>
                  </a:lnTo>
                  <a:lnTo>
                    <a:pt x="4950512" y="162678"/>
                  </a:lnTo>
                  <a:lnTo>
                    <a:pt x="4942707" y="154919"/>
                  </a:lnTo>
                  <a:close/>
                </a:path>
                <a:path w="6176645" h="1778635">
                  <a:moveTo>
                    <a:pt x="1160098" y="154919"/>
                  </a:moveTo>
                  <a:lnTo>
                    <a:pt x="1140843" y="154919"/>
                  </a:lnTo>
                  <a:lnTo>
                    <a:pt x="1133039" y="162678"/>
                  </a:lnTo>
                  <a:lnTo>
                    <a:pt x="1133039" y="181819"/>
                  </a:lnTo>
                  <a:lnTo>
                    <a:pt x="1140843" y="189577"/>
                  </a:lnTo>
                  <a:lnTo>
                    <a:pt x="1160098" y="189577"/>
                  </a:lnTo>
                  <a:lnTo>
                    <a:pt x="1167902" y="181819"/>
                  </a:lnTo>
                  <a:lnTo>
                    <a:pt x="1167902" y="162678"/>
                  </a:lnTo>
                  <a:lnTo>
                    <a:pt x="1160098" y="154919"/>
                  </a:lnTo>
                  <a:close/>
                </a:path>
                <a:path w="6176645" h="1778635">
                  <a:moveTo>
                    <a:pt x="486083" y="154919"/>
                  </a:moveTo>
                  <a:lnTo>
                    <a:pt x="466830" y="154919"/>
                  </a:lnTo>
                  <a:lnTo>
                    <a:pt x="459024" y="162678"/>
                  </a:lnTo>
                  <a:lnTo>
                    <a:pt x="459024" y="181819"/>
                  </a:lnTo>
                  <a:lnTo>
                    <a:pt x="466830" y="189577"/>
                  </a:lnTo>
                  <a:lnTo>
                    <a:pt x="486083" y="189577"/>
                  </a:lnTo>
                  <a:lnTo>
                    <a:pt x="493887" y="181819"/>
                  </a:lnTo>
                  <a:lnTo>
                    <a:pt x="493887" y="162678"/>
                  </a:lnTo>
                  <a:lnTo>
                    <a:pt x="486083" y="154919"/>
                  </a:lnTo>
                  <a:close/>
                </a:path>
                <a:path w="6176645" h="1778635">
                  <a:moveTo>
                    <a:pt x="137455" y="154919"/>
                  </a:moveTo>
                  <a:lnTo>
                    <a:pt x="118202" y="154919"/>
                  </a:lnTo>
                  <a:lnTo>
                    <a:pt x="110397" y="162678"/>
                  </a:lnTo>
                  <a:lnTo>
                    <a:pt x="110397" y="181819"/>
                  </a:lnTo>
                  <a:lnTo>
                    <a:pt x="118202" y="189577"/>
                  </a:lnTo>
                  <a:lnTo>
                    <a:pt x="137455" y="189577"/>
                  </a:lnTo>
                  <a:lnTo>
                    <a:pt x="145261" y="181819"/>
                  </a:lnTo>
                  <a:lnTo>
                    <a:pt x="145261" y="162678"/>
                  </a:lnTo>
                  <a:lnTo>
                    <a:pt x="137455" y="154919"/>
                  </a:lnTo>
                  <a:close/>
                </a:path>
                <a:path w="6176645" h="1778635">
                  <a:moveTo>
                    <a:pt x="4814877" y="149143"/>
                  </a:moveTo>
                  <a:lnTo>
                    <a:pt x="4795621" y="149143"/>
                  </a:lnTo>
                  <a:lnTo>
                    <a:pt x="4787817" y="156902"/>
                  </a:lnTo>
                  <a:lnTo>
                    <a:pt x="4787817" y="176043"/>
                  </a:lnTo>
                  <a:lnTo>
                    <a:pt x="4795621" y="183802"/>
                  </a:lnTo>
                  <a:lnTo>
                    <a:pt x="4814877" y="183802"/>
                  </a:lnTo>
                  <a:lnTo>
                    <a:pt x="4822681" y="176043"/>
                  </a:lnTo>
                  <a:lnTo>
                    <a:pt x="4822681" y="156902"/>
                  </a:lnTo>
                  <a:lnTo>
                    <a:pt x="4814877" y="149143"/>
                  </a:lnTo>
                  <a:close/>
                </a:path>
                <a:path w="6176645" h="1778635">
                  <a:moveTo>
                    <a:pt x="3524954" y="149143"/>
                  </a:moveTo>
                  <a:lnTo>
                    <a:pt x="3505700" y="149143"/>
                  </a:lnTo>
                  <a:lnTo>
                    <a:pt x="3497896" y="156902"/>
                  </a:lnTo>
                  <a:lnTo>
                    <a:pt x="3497896" y="176043"/>
                  </a:lnTo>
                  <a:lnTo>
                    <a:pt x="3505700" y="183802"/>
                  </a:lnTo>
                  <a:lnTo>
                    <a:pt x="3524954" y="183802"/>
                  </a:lnTo>
                  <a:lnTo>
                    <a:pt x="3532759" y="176043"/>
                  </a:lnTo>
                  <a:lnTo>
                    <a:pt x="3532759" y="156902"/>
                  </a:lnTo>
                  <a:lnTo>
                    <a:pt x="3524954" y="149143"/>
                  </a:lnTo>
                  <a:close/>
                </a:path>
                <a:path w="6176645" h="1778635">
                  <a:moveTo>
                    <a:pt x="2420966" y="149143"/>
                  </a:moveTo>
                  <a:lnTo>
                    <a:pt x="2401712" y="149143"/>
                  </a:lnTo>
                  <a:lnTo>
                    <a:pt x="2393909" y="156902"/>
                  </a:lnTo>
                  <a:lnTo>
                    <a:pt x="2393909" y="176043"/>
                  </a:lnTo>
                  <a:lnTo>
                    <a:pt x="2401712" y="183802"/>
                  </a:lnTo>
                  <a:lnTo>
                    <a:pt x="2420966" y="183802"/>
                  </a:lnTo>
                  <a:lnTo>
                    <a:pt x="2428772" y="176043"/>
                  </a:lnTo>
                  <a:lnTo>
                    <a:pt x="2428772" y="156902"/>
                  </a:lnTo>
                  <a:lnTo>
                    <a:pt x="2420966" y="149143"/>
                  </a:lnTo>
                  <a:close/>
                </a:path>
                <a:path w="6176645" h="1778635">
                  <a:moveTo>
                    <a:pt x="1868973" y="149143"/>
                  </a:moveTo>
                  <a:lnTo>
                    <a:pt x="1849720" y="149143"/>
                  </a:lnTo>
                  <a:lnTo>
                    <a:pt x="1841915" y="156902"/>
                  </a:lnTo>
                  <a:lnTo>
                    <a:pt x="1841915" y="176043"/>
                  </a:lnTo>
                  <a:lnTo>
                    <a:pt x="1849720" y="183802"/>
                  </a:lnTo>
                  <a:lnTo>
                    <a:pt x="1868973" y="183802"/>
                  </a:lnTo>
                  <a:lnTo>
                    <a:pt x="1876779" y="176043"/>
                  </a:lnTo>
                  <a:lnTo>
                    <a:pt x="1876779" y="156902"/>
                  </a:lnTo>
                  <a:lnTo>
                    <a:pt x="1868973" y="149143"/>
                  </a:lnTo>
                  <a:close/>
                </a:path>
                <a:path w="6176645" h="1778635">
                  <a:moveTo>
                    <a:pt x="898626" y="149143"/>
                  </a:moveTo>
                  <a:lnTo>
                    <a:pt x="879373" y="149143"/>
                  </a:lnTo>
                  <a:lnTo>
                    <a:pt x="871567" y="156902"/>
                  </a:lnTo>
                  <a:lnTo>
                    <a:pt x="871567" y="176043"/>
                  </a:lnTo>
                  <a:lnTo>
                    <a:pt x="879373" y="183802"/>
                  </a:lnTo>
                  <a:lnTo>
                    <a:pt x="898626" y="183802"/>
                  </a:lnTo>
                  <a:lnTo>
                    <a:pt x="906432" y="176043"/>
                  </a:lnTo>
                  <a:lnTo>
                    <a:pt x="906432" y="156902"/>
                  </a:lnTo>
                  <a:lnTo>
                    <a:pt x="898626" y="149143"/>
                  </a:lnTo>
                  <a:close/>
                </a:path>
                <a:path w="6176645" h="1778635">
                  <a:moveTo>
                    <a:pt x="5721309" y="143367"/>
                  </a:moveTo>
                  <a:lnTo>
                    <a:pt x="5702054" y="143367"/>
                  </a:lnTo>
                  <a:lnTo>
                    <a:pt x="5694250" y="151126"/>
                  </a:lnTo>
                  <a:lnTo>
                    <a:pt x="5694250" y="170267"/>
                  </a:lnTo>
                  <a:lnTo>
                    <a:pt x="5702054" y="178026"/>
                  </a:lnTo>
                  <a:lnTo>
                    <a:pt x="5721309" y="178026"/>
                  </a:lnTo>
                  <a:lnTo>
                    <a:pt x="5729113" y="170267"/>
                  </a:lnTo>
                  <a:lnTo>
                    <a:pt x="5729113" y="151126"/>
                  </a:lnTo>
                  <a:lnTo>
                    <a:pt x="5721309" y="143367"/>
                  </a:lnTo>
                  <a:close/>
                </a:path>
                <a:path w="6176645" h="1778635">
                  <a:moveTo>
                    <a:pt x="4501112" y="143367"/>
                  </a:moveTo>
                  <a:lnTo>
                    <a:pt x="4481857" y="143367"/>
                  </a:lnTo>
                  <a:lnTo>
                    <a:pt x="4474053" y="151126"/>
                  </a:lnTo>
                  <a:lnTo>
                    <a:pt x="4474053" y="170267"/>
                  </a:lnTo>
                  <a:lnTo>
                    <a:pt x="4481857" y="178026"/>
                  </a:lnTo>
                  <a:lnTo>
                    <a:pt x="4501112" y="178026"/>
                  </a:lnTo>
                  <a:lnTo>
                    <a:pt x="4508916" y="170267"/>
                  </a:lnTo>
                  <a:lnTo>
                    <a:pt x="4508916" y="151126"/>
                  </a:lnTo>
                  <a:lnTo>
                    <a:pt x="4501112" y="143367"/>
                  </a:lnTo>
                  <a:close/>
                </a:path>
                <a:path w="6176645" h="1778635">
                  <a:moveTo>
                    <a:pt x="2066528" y="143367"/>
                  </a:moveTo>
                  <a:lnTo>
                    <a:pt x="2047275" y="143367"/>
                  </a:lnTo>
                  <a:lnTo>
                    <a:pt x="2039471" y="151126"/>
                  </a:lnTo>
                  <a:lnTo>
                    <a:pt x="2039471" y="170267"/>
                  </a:lnTo>
                  <a:lnTo>
                    <a:pt x="2047275" y="178026"/>
                  </a:lnTo>
                  <a:lnTo>
                    <a:pt x="2066528" y="178026"/>
                  </a:lnTo>
                  <a:lnTo>
                    <a:pt x="2074334" y="170267"/>
                  </a:lnTo>
                  <a:lnTo>
                    <a:pt x="2074334" y="151126"/>
                  </a:lnTo>
                  <a:lnTo>
                    <a:pt x="2066528" y="143367"/>
                  </a:lnTo>
                  <a:close/>
                </a:path>
                <a:path w="6176645" h="1778635">
                  <a:moveTo>
                    <a:pt x="782417" y="143367"/>
                  </a:moveTo>
                  <a:lnTo>
                    <a:pt x="763163" y="143367"/>
                  </a:lnTo>
                  <a:lnTo>
                    <a:pt x="755359" y="151126"/>
                  </a:lnTo>
                  <a:lnTo>
                    <a:pt x="755359" y="170267"/>
                  </a:lnTo>
                  <a:lnTo>
                    <a:pt x="763163" y="178026"/>
                  </a:lnTo>
                  <a:lnTo>
                    <a:pt x="782417" y="178026"/>
                  </a:lnTo>
                  <a:lnTo>
                    <a:pt x="790221" y="170267"/>
                  </a:lnTo>
                  <a:lnTo>
                    <a:pt x="790221" y="151126"/>
                  </a:lnTo>
                  <a:lnTo>
                    <a:pt x="782417" y="143367"/>
                  </a:lnTo>
                  <a:close/>
                </a:path>
                <a:path w="6176645" h="1778635">
                  <a:moveTo>
                    <a:pt x="364064" y="143367"/>
                  </a:moveTo>
                  <a:lnTo>
                    <a:pt x="344810" y="143367"/>
                  </a:lnTo>
                  <a:lnTo>
                    <a:pt x="337005" y="151126"/>
                  </a:lnTo>
                  <a:lnTo>
                    <a:pt x="337005" y="170267"/>
                  </a:lnTo>
                  <a:lnTo>
                    <a:pt x="344810" y="178026"/>
                  </a:lnTo>
                  <a:lnTo>
                    <a:pt x="364064" y="178026"/>
                  </a:lnTo>
                  <a:lnTo>
                    <a:pt x="371868" y="170267"/>
                  </a:lnTo>
                  <a:lnTo>
                    <a:pt x="371868" y="151126"/>
                  </a:lnTo>
                  <a:lnTo>
                    <a:pt x="364064" y="143367"/>
                  </a:lnTo>
                  <a:close/>
                </a:path>
                <a:path w="6176645" h="1778635">
                  <a:moveTo>
                    <a:pt x="4611510" y="137591"/>
                  </a:moveTo>
                  <a:lnTo>
                    <a:pt x="4592256" y="137591"/>
                  </a:lnTo>
                  <a:lnTo>
                    <a:pt x="4584451" y="145350"/>
                  </a:lnTo>
                  <a:lnTo>
                    <a:pt x="4584451" y="164490"/>
                  </a:lnTo>
                  <a:lnTo>
                    <a:pt x="4592256" y="172248"/>
                  </a:lnTo>
                  <a:lnTo>
                    <a:pt x="4611510" y="172248"/>
                  </a:lnTo>
                  <a:lnTo>
                    <a:pt x="4619315" y="164490"/>
                  </a:lnTo>
                  <a:lnTo>
                    <a:pt x="4619315" y="145350"/>
                  </a:lnTo>
                  <a:lnTo>
                    <a:pt x="4611510" y="137591"/>
                  </a:lnTo>
                  <a:close/>
                </a:path>
                <a:path w="6176645" h="1778635">
                  <a:moveTo>
                    <a:pt x="3129843" y="137591"/>
                  </a:moveTo>
                  <a:lnTo>
                    <a:pt x="3110589" y="137591"/>
                  </a:lnTo>
                  <a:lnTo>
                    <a:pt x="3102783" y="145350"/>
                  </a:lnTo>
                  <a:lnTo>
                    <a:pt x="3102783" y="164490"/>
                  </a:lnTo>
                  <a:lnTo>
                    <a:pt x="3110589" y="172248"/>
                  </a:lnTo>
                  <a:lnTo>
                    <a:pt x="3129843" y="172248"/>
                  </a:lnTo>
                  <a:lnTo>
                    <a:pt x="3137648" y="164490"/>
                  </a:lnTo>
                  <a:lnTo>
                    <a:pt x="3137648" y="145350"/>
                  </a:lnTo>
                  <a:lnTo>
                    <a:pt x="3129843" y="137591"/>
                  </a:lnTo>
                  <a:close/>
                </a:path>
                <a:path w="6176645" h="1778635">
                  <a:moveTo>
                    <a:pt x="4106001" y="126039"/>
                  </a:moveTo>
                  <a:lnTo>
                    <a:pt x="4086746" y="126039"/>
                  </a:lnTo>
                  <a:lnTo>
                    <a:pt x="4078942" y="133797"/>
                  </a:lnTo>
                  <a:lnTo>
                    <a:pt x="4078942" y="152938"/>
                  </a:lnTo>
                  <a:lnTo>
                    <a:pt x="4086746" y="160696"/>
                  </a:lnTo>
                  <a:lnTo>
                    <a:pt x="4106001" y="160696"/>
                  </a:lnTo>
                  <a:lnTo>
                    <a:pt x="4113805" y="152938"/>
                  </a:lnTo>
                  <a:lnTo>
                    <a:pt x="4113805" y="133797"/>
                  </a:lnTo>
                  <a:lnTo>
                    <a:pt x="4106001" y="126039"/>
                  </a:lnTo>
                  <a:close/>
                </a:path>
                <a:path w="6176645" h="1778635">
                  <a:moveTo>
                    <a:pt x="1032267" y="126039"/>
                  </a:moveTo>
                  <a:lnTo>
                    <a:pt x="1013012" y="126039"/>
                  </a:lnTo>
                  <a:lnTo>
                    <a:pt x="1005208" y="133797"/>
                  </a:lnTo>
                  <a:lnTo>
                    <a:pt x="1005208" y="152938"/>
                  </a:lnTo>
                  <a:lnTo>
                    <a:pt x="1013012" y="160696"/>
                  </a:lnTo>
                  <a:lnTo>
                    <a:pt x="1032267" y="160696"/>
                  </a:lnTo>
                  <a:lnTo>
                    <a:pt x="1040071" y="152938"/>
                  </a:lnTo>
                  <a:lnTo>
                    <a:pt x="1040071" y="133797"/>
                  </a:lnTo>
                  <a:lnTo>
                    <a:pt x="1032267" y="126039"/>
                  </a:lnTo>
                  <a:close/>
                </a:path>
                <a:path w="6176645" h="1778635">
                  <a:moveTo>
                    <a:pt x="4396524" y="114486"/>
                  </a:moveTo>
                  <a:lnTo>
                    <a:pt x="4377269" y="114486"/>
                  </a:lnTo>
                  <a:lnTo>
                    <a:pt x="4369465" y="122245"/>
                  </a:lnTo>
                  <a:lnTo>
                    <a:pt x="4369465" y="141385"/>
                  </a:lnTo>
                  <a:lnTo>
                    <a:pt x="4377269" y="149143"/>
                  </a:lnTo>
                  <a:lnTo>
                    <a:pt x="4396524" y="149143"/>
                  </a:lnTo>
                  <a:lnTo>
                    <a:pt x="4404328" y="141385"/>
                  </a:lnTo>
                  <a:lnTo>
                    <a:pt x="4404328" y="122245"/>
                  </a:lnTo>
                  <a:lnTo>
                    <a:pt x="4396524" y="114486"/>
                  </a:lnTo>
                  <a:close/>
                </a:path>
                <a:path w="6176645" h="1778635">
                  <a:moveTo>
                    <a:pt x="4228020" y="114486"/>
                  </a:moveTo>
                  <a:lnTo>
                    <a:pt x="4208766" y="114486"/>
                  </a:lnTo>
                  <a:lnTo>
                    <a:pt x="4200961" y="122245"/>
                  </a:lnTo>
                  <a:lnTo>
                    <a:pt x="4200961" y="141385"/>
                  </a:lnTo>
                  <a:lnTo>
                    <a:pt x="4208766" y="149143"/>
                  </a:lnTo>
                  <a:lnTo>
                    <a:pt x="4228020" y="149143"/>
                  </a:lnTo>
                  <a:lnTo>
                    <a:pt x="4235824" y="141385"/>
                  </a:lnTo>
                  <a:lnTo>
                    <a:pt x="4235824" y="122245"/>
                  </a:lnTo>
                  <a:lnTo>
                    <a:pt x="4228020" y="114486"/>
                  </a:lnTo>
                  <a:close/>
                </a:path>
                <a:path w="6176645" h="1778635">
                  <a:moveTo>
                    <a:pt x="5831707" y="108710"/>
                  </a:moveTo>
                  <a:lnTo>
                    <a:pt x="5812453" y="108710"/>
                  </a:lnTo>
                  <a:lnTo>
                    <a:pt x="5804648" y="116469"/>
                  </a:lnTo>
                  <a:lnTo>
                    <a:pt x="5804648" y="135609"/>
                  </a:lnTo>
                  <a:lnTo>
                    <a:pt x="5812453" y="143367"/>
                  </a:lnTo>
                  <a:lnTo>
                    <a:pt x="5831707" y="143367"/>
                  </a:lnTo>
                  <a:lnTo>
                    <a:pt x="5839512" y="135609"/>
                  </a:lnTo>
                  <a:lnTo>
                    <a:pt x="5839512" y="116469"/>
                  </a:lnTo>
                  <a:lnTo>
                    <a:pt x="5831707" y="108710"/>
                  </a:lnTo>
                  <a:close/>
                </a:path>
                <a:path w="6176645" h="1778635">
                  <a:moveTo>
                    <a:pt x="5047296" y="108710"/>
                  </a:moveTo>
                  <a:lnTo>
                    <a:pt x="5028040" y="108710"/>
                  </a:lnTo>
                  <a:lnTo>
                    <a:pt x="5020237" y="116469"/>
                  </a:lnTo>
                  <a:lnTo>
                    <a:pt x="5020237" y="135609"/>
                  </a:lnTo>
                  <a:lnTo>
                    <a:pt x="5028040" y="143367"/>
                  </a:lnTo>
                  <a:lnTo>
                    <a:pt x="5047296" y="143367"/>
                  </a:lnTo>
                  <a:lnTo>
                    <a:pt x="5055100" y="135609"/>
                  </a:lnTo>
                  <a:lnTo>
                    <a:pt x="5055100" y="116469"/>
                  </a:lnTo>
                  <a:lnTo>
                    <a:pt x="5047296" y="108710"/>
                  </a:lnTo>
                  <a:close/>
                </a:path>
                <a:path w="6176645" h="1778635">
                  <a:moveTo>
                    <a:pt x="2781216" y="108710"/>
                  </a:moveTo>
                  <a:lnTo>
                    <a:pt x="2761961" y="108710"/>
                  </a:lnTo>
                  <a:lnTo>
                    <a:pt x="2754156" y="116469"/>
                  </a:lnTo>
                  <a:lnTo>
                    <a:pt x="2754156" y="135609"/>
                  </a:lnTo>
                  <a:lnTo>
                    <a:pt x="2761961" y="143367"/>
                  </a:lnTo>
                  <a:lnTo>
                    <a:pt x="2781216" y="143367"/>
                  </a:lnTo>
                  <a:lnTo>
                    <a:pt x="2789020" y="135609"/>
                  </a:lnTo>
                  <a:lnTo>
                    <a:pt x="2789020" y="116469"/>
                  </a:lnTo>
                  <a:lnTo>
                    <a:pt x="2781216" y="108710"/>
                  </a:lnTo>
                  <a:close/>
                </a:path>
                <a:path w="6176645" h="1778635">
                  <a:moveTo>
                    <a:pt x="2670817" y="108710"/>
                  </a:moveTo>
                  <a:lnTo>
                    <a:pt x="2651563" y="108710"/>
                  </a:lnTo>
                  <a:lnTo>
                    <a:pt x="2643759" y="116469"/>
                  </a:lnTo>
                  <a:lnTo>
                    <a:pt x="2643759" y="135609"/>
                  </a:lnTo>
                  <a:lnTo>
                    <a:pt x="2651563" y="143367"/>
                  </a:lnTo>
                  <a:lnTo>
                    <a:pt x="2670817" y="143367"/>
                  </a:lnTo>
                  <a:lnTo>
                    <a:pt x="2678621" y="135609"/>
                  </a:lnTo>
                  <a:lnTo>
                    <a:pt x="2678621" y="116469"/>
                  </a:lnTo>
                  <a:lnTo>
                    <a:pt x="2670817" y="108710"/>
                  </a:lnTo>
                  <a:close/>
                </a:path>
                <a:path w="6176645" h="1778635">
                  <a:moveTo>
                    <a:pt x="5616721" y="102934"/>
                  </a:moveTo>
                  <a:lnTo>
                    <a:pt x="5597466" y="102934"/>
                  </a:lnTo>
                  <a:lnTo>
                    <a:pt x="5589662" y="110693"/>
                  </a:lnTo>
                  <a:lnTo>
                    <a:pt x="5589662" y="129833"/>
                  </a:lnTo>
                  <a:lnTo>
                    <a:pt x="5597466" y="137591"/>
                  </a:lnTo>
                  <a:lnTo>
                    <a:pt x="5616721" y="137591"/>
                  </a:lnTo>
                  <a:lnTo>
                    <a:pt x="5624525" y="129833"/>
                  </a:lnTo>
                  <a:lnTo>
                    <a:pt x="5624525" y="110693"/>
                  </a:lnTo>
                  <a:lnTo>
                    <a:pt x="5616721" y="102934"/>
                  </a:lnTo>
                  <a:close/>
                </a:path>
                <a:path w="6176645" h="1778635">
                  <a:moveTo>
                    <a:pt x="3931687" y="102934"/>
                  </a:moveTo>
                  <a:lnTo>
                    <a:pt x="3912433" y="102934"/>
                  </a:lnTo>
                  <a:lnTo>
                    <a:pt x="3904628" y="110693"/>
                  </a:lnTo>
                  <a:lnTo>
                    <a:pt x="3904628" y="129833"/>
                  </a:lnTo>
                  <a:lnTo>
                    <a:pt x="3912433" y="137591"/>
                  </a:lnTo>
                  <a:lnTo>
                    <a:pt x="3931687" y="137591"/>
                  </a:lnTo>
                  <a:lnTo>
                    <a:pt x="3939491" y="129833"/>
                  </a:lnTo>
                  <a:lnTo>
                    <a:pt x="3939491" y="110693"/>
                  </a:lnTo>
                  <a:lnTo>
                    <a:pt x="3931687" y="102934"/>
                  </a:lnTo>
                  <a:close/>
                </a:path>
                <a:path w="6176645" h="1778635">
                  <a:moveTo>
                    <a:pt x="3798046" y="102934"/>
                  </a:moveTo>
                  <a:lnTo>
                    <a:pt x="3778791" y="102934"/>
                  </a:lnTo>
                  <a:lnTo>
                    <a:pt x="3770986" y="110693"/>
                  </a:lnTo>
                  <a:lnTo>
                    <a:pt x="3770986" y="129833"/>
                  </a:lnTo>
                  <a:lnTo>
                    <a:pt x="3778791" y="137591"/>
                  </a:lnTo>
                  <a:lnTo>
                    <a:pt x="3798046" y="137591"/>
                  </a:lnTo>
                  <a:lnTo>
                    <a:pt x="3805850" y="129833"/>
                  </a:lnTo>
                  <a:lnTo>
                    <a:pt x="3805850" y="110693"/>
                  </a:lnTo>
                  <a:lnTo>
                    <a:pt x="3798046" y="102934"/>
                  </a:lnTo>
                  <a:close/>
                </a:path>
                <a:path w="6176645" h="1778635">
                  <a:moveTo>
                    <a:pt x="3246052" y="102934"/>
                  </a:moveTo>
                  <a:lnTo>
                    <a:pt x="3226798" y="102934"/>
                  </a:lnTo>
                  <a:lnTo>
                    <a:pt x="3218994" y="110693"/>
                  </a:lnTo>
                  <a:lnTo>
                    <a:pt x="3218994" y="129833"/>
                  </a:lnTo>
                  <a:lnTo>
                    <a:pt x="3226798" y="137591"/>
                  </a:lnTo>
                  <a:lnTo>
                    <a:pt x="3246052" y="137591"/>
                  </a:lnTo>
                  <a:lnTo>
                    <a:pt x="3253858" y="129833"/>
                  </a:lnTo>
                  <a:lnTo>
                    <a:pt x="3253858" y="110693"/>
                  </a:lnTo>
                  <a:lnTo>
                    <a:pt x="3246052" y="102934"/>
                  </a:lnTo>
                  <a:close/>
                </a:path>
                <a:path w="6176645" h="1778635">
                  <a:moveTo>
                    <a:pt x="1967751" y="102934"/>
                  </a:moveTo>
                  <a:lnTo>
                    <a:pt x="1948497" y="102934"/>
                  </a:lnTo>
                  <a:lnTo>
                    <a:pt x="1940693" y="110693"/>
                  </a:lnTo>
                  <a:lnTo>
                    <a:pt x="1940693" y="129833"/>
                  </a:lnTo>
                  <a:lnTo>
                    <a:pt x="1948497" y="137591"/>
                  </a:lnTo>
                  <a:lnTo>
                    <a:pt x="1967751" y="137591"/>
                  </a:lnTo>
                  <a:lnTo>
                    <a:pt x="1975556" y="129833"/>
                  </a:lnTo>
                  <a:lnTo>
                    <a:pt x="1975556" y="110693"/>
                  </a:lnTo>
                  <a:lnTo>
                    <a:pt x="1967751" y="102934"/>
                  </a:lnTo>
                  <a:close/>
                </a:path>
                <a:path w="6176645" h="1778635">
                  <a:moveTo>
                    <a:pt x="242045" y="102934"/>
                  </a:moveTo>
                  <a:lnTo>
                    <a:pt x="222791" y="102934"/>
                  </a:lnTo>
                  <a:lnTo>
                    <a:pt x="214986" y="110693"/>
                  </a:lnTo>
                  <a:lnTo>
                    <a:pt x="214986" y="129833"/>
                  </a:lnTo>
                  <a:lnTo>
                    <a:pt x="222791" y="137591"/>
                  </a:lnTo>
                  <a:lnTo>
                    <a:pt x="242045" y="137591"/>
                  </a:lnTo>
                  <a:lnTo>
                    <a:pt x="249849" y="129833"/>
                  </a:lnTo>
                  <a:lnTo>
                    <a:pt x="249849" y="110693"/>
                  </a:lnTo>
                  <a:lnTo>
                    <a:pt x="242045" y="102934"/>
                  </a:lnTo>
                  <a:close/>
                </a:path>
                <a:path w="6176645" h="1778635">
                  <a:moveTo>
                    <a:pt x="3646975" y="97158"/>
                  </a:moveTo>
                  <a:lnTo>
                    <a:pt x="3627719" y="97158"/>
                  </a:lnTo>
                  <a:lnTo>
                    <a:pt x="3619916" y="104915"/>
                  </a:lnTo>
                  <a:lnTo>
                    <a:pt x="3619916" y="124057"/>
                  </a:lnTo>
                  <a:lnTo>
                    <a:pt x="3627719" y="131815"/>
                  </a:lnTo>
                  <a:lnTo>
                    <a:pt x="3646975" y="131815"/>
                  </a:lnTo>
                  <a:lnTo>
                    <a:pt x="3654779" y="124057"/>
                  </a:lnTo>
                  <a:lnTo>
                    <a:pt x="3654779" y="104915"/>
                  </a:lnTo>
                  <a:lnTo>
                    <a:pt x="3646975" y="97158"/>
                  </a:lnTo>
                  <a:close/>
                </a:path>
                <a:path w="6176645" h="1778635">
                  <a:moveTo>
                    <a:pt x="1659797" y="97158"/>
                  </a:moveTo>
                  <a:lnTo>
                    <a:pt x="1640544" y="97158"/>
                  </a:lnTo>
                  <a:lnTo>
                    <a:pt x="1632738" y="104915"/>
                  </a:lnTo>
                  <a:lnTo>
                    <a:pt x="1632738" y="124057"/>
                  </a:lnTo>
                  <a:lnTo>
                    <a:pt x="1640544" y="131815"/>
                  </a:lnTo>
                  <a:lnTo>
                    <a:pt x="1659797" y="131815"/>
                  </a:lnTo>
                  <a:lnTo>
                    <a:pt x="1667601" y="124057"/>
                  </a:lnTo>
                  <a:lnTo>
                    <a:pt x="1667601" y="104915"/>
                  </a:lnTo>
                  <a:lnTo>
                    <a:pt x="1659797" y="97158"/>
                  </a:lnTo>
                  <a:close/>
                </a:path>
                <a:path w="6176645" h="1778635">
                  <a:moveTo>
                    <a:pt x="1531967" y="97158"/>
                  </a:moveTo>
                  <a:lnTo>
                    <a:pt x="1512713" y="97158"/>
                  </a:lnTo>
                  <a:lnTo>
                    <a:pt x="1504909" y="104915"/>
                  </a:lnTo>
                  <a:lnTo>
                    <a:pt x="1504909" y="124057"/>
                  </a:lnTo>
                  <a:lnTo>
                    <a:pt x="1512713" y="131815"/>
                  </a:lnTo>
                  <a:lnTo>
                    <a:pt x="1531967" y="131815"/>
                  </a:lnTo>
                  <a:lnTo>
                    <a:pt x="1539772" y="124057"/>
                  </a:lnTo>
                  <a:lnTo>
                    <a:pt x="1539772" y="104915"/>
                  </a:lnTo>
                  <a:lnTo>
                    <a:pt x="1531967" y="97158"/>
                  </a:lnTo>
                  <a:close/>
                </a:path>
                <a:path w="6176645" h="1778635">
                  <a:moveTo>
                    <a:pt x="5436596" y="85605"/>
                  </a:moveTo>
                  <a:lnTo>
                    <a:pt x="5417342" y="85605"/>
                  </a:lnTo>
                  <a:lnTo>
                    <a:pt x="5409538" y="93364"/>
                  </a:lnTo>
                  <a:lnTo>
                    <a:pt x="5409538" y="112505"/>
                  </a:lnTo>
                  <a:lnTo>
                    <a:pt x="5417342" y="120263"/>
                  </a:lnTo>
                  <a:lnTo>
                    <a:pt x="5436596" y="120263"/>
                  </a:lnTo>
                  <a:lnTo>
                    <a:pt x="5444401" y="112505"/>
                  </a:lnTo>
                  <a:lnTo>
                    <a:pt x="5444401" y="93364"/>
                  </a:lnTo>
                  <a:lnTo>
                    <a:pt x="5436596" y="85605"/>
                  </a:lnTo>
                  <a:close/>
                </a:path>
                <a:path w="6176645" h="1778635">
                  <a:moveTo>
                    <a:pt x="5250661" y="85605"/>
                  </a:moveTo>
                  <a:lnTo>
                    <a:pt x="5231406" y="85605"/>
                  </a:lnTo>
                  <a:lnTo>
                    <a:pt x="5223601" y="93364"/>
                  </a:lnTo>
                  <a:lnTo>
                    <a:pt x="5223601" y="112505"/>
                  </a:lnTo>
                  <a:lnTo>
                    <a:pt x="5231406" y="120263"/>
                  </a:lnTo>
                  <a:lnTo>
                    <a:pt x="5250661" y="120263"/>
                  </a:lnTo>
                  <a:lnTo>
                    <a:pt x="5258465" y="112505"/>
                  </a:lnTo>
                  <a:lnTo>
                    <a:pt x="5258465" y="93364"/>
                  </a:lnTo>
                  <a:lnTo>
                    <a:pt x="5250661" y="85605"/>
                  </a:lnTo>
                  <a:close/>
                </a:path>
                <a:path w="6176645" h="1778635">
                  <a:moveTo>
                    <a:pt x="2903236" y="85605"/>
                  </a:moveTo>
                  <a:lnTo>
                    <a:pt x="2883982" y="85605"/>
                  </a:lnTo>
                  <a:lnTo>
                    <a:pt x="2876177" y="93364"/>
                  </a:lnTo>
                  <a:lnTo>
                    <a:pt x="2876177" y="112505"/>
                  </a:lnTo>
                  <a:lnTo>
                    <a:pt x="2883982" y="120263"/>
                  </a:lnTo>
                  <a:lnTo>
                    <a:pt x="2903236" y="120263"/>
                  </a:lnTo>
                  <a:lnTo>
                    <a:pt x="2911040" y="112505"/>
                  </a:lnTo>
                  <a:lnTo>
                    <a:pt x="2911040" y="93364"/>
                  </a:lnTo>
                  <a:lnTo>
                    <a:pt x="2903236" y="85605"/>
                  </a:lnTo>
                  <a:close/>
                </a:path>
                <a:path w="6176645" h="1778635">
                  <a:moveTo>
                    <a:pt x="6168713" y="79828"/>
                  </a:moveTo>
                  <a:lnTo>
                    <a:pt x="6149459" y="79828"/>
                  </a:lnTo>
                  <a:lnTo>
                    <a:pt x="6141656" y="87588"/>
                  </a:lnTo>
                  <a:lnTo>
                    <a:pt x="6141656" y="106728"/>
                  </a:lnTo>
                  <a:lnTo>
                    <a:pt x="6149460" y="114486"/>
                  </a:lnTo>
                  <a:lnTo>
                    <a:pt x="6168715" y="114486"/>
                  </a:lnTo>
                  <a:lnTo>
                    <a:pt x="6176519" y="106728"/>
                  </a:lnTo>
                  <a:lnTo>
                    <a:pt x="6176519" y="87588"/>
                  </a:lnTo>
                  <a:lnTo>
                    <a:pt x="6168713" y="79828"/>
                  </a:lnTo>
                  <a:close/>
                </a:path>
                <a:path w="6176645" h="1778635">
                  <a:moveTo>
                    <a:pt x="6046694" y="79828"/>
                  </a:moveTo>
                  <a:lnTo>
                    <a:pt x="6027441" y="79828"/>
                  </a:lnTo>
                  <a:lnTo>
                    <a:pt x="6019636" y="87588"/>
                  </a:lnTo>
                  <a:lnTo>
                    <a:pt x="6019636" y="106728"/>
                  </a:lnTo>
                  <a:lnTo>
                    <a:pt x="6027441" y="114486"/>
                  </a:lnTo>
                  <a:lnTo>
                    <a:pt x="6046694" y="114486"/>
                  </a:lnTo>
                  <a:lnTo>
                    <a:pt x="6054498" y="106728"/>
                  </a:lnTo>
                  <a:lnTo>
                    <a:pt x="6054498" y="87588"/>
                  </a:lnTo>
                  <a:lnTo>
                    <a:pt x="6046694" y="79828"/>
                  </a:lnTo>
                  <a:close/>
                </a:path>
                <a:path w="6176645" h="1778635">
                  <a:moveTo>
                    <a:pt x="4733530" y="79828"/>
                  </a:moveTo>
                  <a:lnTo>
                    <a:pt x="4714276" y="79828"/>
                  </a:lnTo>
                  <a:lnTo>
                    <a:pt x="4706471" y="87588"/>
                  </a:lnTo>
                  <a:lnTo>
                    <a:pt x="4706471" y="106728"/>
                  </a:lnTo>
                  <a:lnTo>
                    <a:pt x="4714276" y="114486"/>
                  </a:lnTo>
                  <a:lnTo>
                    <a:pt x="4733530" y="114486"/>
                  </a:lnTo>
                  <a:lnTo>
                    <a:pt x="4741335" y="106728"/>
                  </a:lnTo>
                  <a:lnTo>
                    <a:pt x="4741335" y="87588"/>
                  </a:lnTo>
                  <a:lnTo>
                    <a:pt x="4733530" y="79828"/>
                  </a:lnTo>
                  <a:close/>
                </a:path>
                <a:path w="6176645" h="1778635">
                  <a:moveTo>
                    <a:pt x="3025255" y="79828"/>
                  </a:moveTo>
                  <a:lnTo>
                    <a:pt x="3006001" y="79828"/>
                  </a:lnTo>
                  <a:lnTo>
                    <a:pt x="2998196" y="87588"/>
                  </a:lnTo>
                  <a:lnTo>
                    <a:pt x="2998196" y="106728"/>
                  </a:lnTo>
                  <a:lnTo>
                    <a:pt x="3006001" y="114486"/>
                  </a:lnTo>
                  <a:lnTo>
                    <a:pt x="3025255" y="114486"/>
                  </a:lnTo>
                  <a:lnTo>
                    <a:pt x="3033059" y="106728"/>
                  </a:lnTo>
                  <a:lnTo>
                    <a:pt x="3033059" y="87588"/>
                  </a:lnTo>
                  <a:lnTo>
                    <a:pt x="3025255" y="79828"/>
                  </a:lnTo>
                  <a:close/>
                </a:path>
                <a:path w="6176645" h="1778635">
                  <a:moveTo>
                    <a:pt x="2542987" y="79828"/>
                  </a:moveTo>
                  <a:lnTo>
                    <a:pt x="2523732" y="79828"/>
                  </a:lnTo>
                  <a:lnTo>
                    <a:pt x="2515928" y="87588"/>
                  </a:lnTo>
                  <a:lnTo>
                    <a:pt x="2515928" y="106728"/>
                  </a:lnTo>
                  <a:lnTo>
                    <a:pt x="2523732" y="114486"/>
                  </a:lnTo>
                  <a:lnTo>
                    <a:pt x="2542987" y="114486"/>
                  </a:lnTo>
                  <a:lnTo>
                    <a:pt x="2550791" y="106728"/>
                  </a:lnTo>
                  <a:lnTo>
                    <a:pt x="2550791" y="87588"/>
                  </a:lnTo>
                  <a:lnTo>
                    <a:pt x="2542987" y="79828"/>
                  </a:lnTo>
                  <a:close/>
                </a:path>
                <a:path w="6176645" h="1778635">
                  <a:moveTo>
                    <a:pt x="1258874" y="79828"/>
                  </a:moveTo>
                  <a:lnTo>
                    <a:pt x="1239621" y="79828"/>
                  </a:lnTo>
                  <a:lnTo>
                    <a:pt x="1231816" y="87588"/>
                  </a:lnTo>
                  <a:lnTo>
                    <a:pt x="1231816" y="106728"/>
                  </a:lnTo>
                  <a:lnTo>
                    <a:pt x="1239621" y="114486"/>
                  </a:lnTo>
                  <a:lnTo>
                    <a:pt x="1258874" y="114486"/>
                  </a:lnTo>
                  <a:lnTo>
                    <a:pt x="1266680" y="106728"/>
                  </a:lnTo>
                  <a:lnTo>
                    <a:pt x="1266680" y="87588"/>
                  </a:lnTo>
                  <a:lnTo>
                    <a:pt x="1258874" y="79828"/>
                  </a:lnTo>
                  <a:close/>
                </a:path>
                <a:path w="6176645" h="1778635">
                  <a:moveTo>
                    <a:pt x="689449" y="79828"/>
                  </a:moveTo>
                  <a:lnTo>
                    <a:pt x="670196" y="79828"/>
                  </a:lnTo>
                  <a:lnTo>
                    <a:pt x="662391" y="87588"/>
                  </a:lnTo>
                  <a:lnTo>
                    <a:pt x="662391" y="106728"/>
                  </a:lnTo>
                  <a:lnTo>
                    <a:pt x="670196" y="114486"/>
                  </a:lnTo>
                  <a:lnTo>
                    <a:pt x="689449" y="114486"/>
                  </a:lnTo>
                  <a:lnTo>
                    <a:pt x="697254" y="106728"/>
                  </a:lnTo>
                  <a:lnTo>
                    <a:pt x="697254" y="87588"/>
                  </a:lnTo>
                  <a:lnTo>
                    <a:pt x="689449" y="79828"/>
                  </a:lnTo>
                  <a:close/>
                </a:path>
                <a:path w="6176645" h="1778635">
                  <a:moveTo>
                    <a:pt x="2252464" y="62500"/>
                  </a:moveTo>
                  <a:lnTo>
                    <a:pt x="2233209" y="62500"/>
                  </a:lnTo>
                  <a:lnTo>
                    <a:pt x="2225405" y="70258"/>
                  </a:lnTo>
                  <a:lnTo>
                    <a:pt x="2225405" y="89399"/>
                  </a:lnTo>
                  <a:lnTo>
                    <a:pt x="2233209" y="97158"/>
                  </a:lnTo>
                  <a:lnTo>
                    <a:pt x="2252464" y="97158"/>
                  </a:lnTo>
                  <a:lnTo>
                    <a:pt x="2260268" y="89399"/>
                  </a:lnTo>
                  <a:lnTo>
                    <a:pt x="2260268" y="70258"/>
                  </a:lnTo>
                  <a:lnTo>
                    <a:pt x="2252464" y="62500"/>
                  </a:lnTo>
                  <a:close/>
                </a:path>
                <a:path w="6176645" h="1778635">
                  <a:moveTo>
                    <a:pt x="555809" y="62500"/>
                  </a:moveTo>
                  <a:lnTo>
                    <a:pt x="536555" y="62500"/>
                  </a:lnTo>
                  <a:lnTo>
                    <a:pt x="528751" y="70258"/>
                  </a:lnTo>
                  <a:lnTo>
                    <a:pt x="528751" y="89399"/>
                  </a:lnTo>
                  <a:lnTo>
                    <a:pt x="536555" y="97158"/>
                  </a:lnTo>
                  <a:lnTo>
                    <a:pt x="555809" y="97158"/>
                  </a:lnTo>
                  <a:lnTo>
                    <a:pt x="563614" y="89399"/>
                  </a:lnTo>
                  <a:lnTo>
                    <a:pt x="563614" y="70258"/>
                  </a:lnTo>
                  <a:lnTo>
                    <a:pt x="555809" y="62500"/>
                  </a:lnTo>
                  <a:close/>
                </a:path>
                <a:path w="6176645" h="1778635">
                  <a:moveTo>
                    <a:pt x="27058" y="62500"/>
                  </a:moveTo>
                  <a:lnTo>
                    <a:pt x="7804" y="62500"/>
                  </a:lnTo>
                  <a:lnTo>
                    <a:pt x="0" y="70258"/>
                  </a:lnTo>
                  <a:lnTo>
                    <a:pt x="0" y="89399"/>
                  </a:lnTo>
                  <a:lnTo>
                    <a:pt x="7804" y="97158"/>
                  </a:lnTo>
                  <a:lnTo>
                    <a:pt x="27058" y="97158"/>
                  </a:lnTo>
                  <a:lnTo>
                    <a:pt x="34862" y="89399"/>
                  </a:lnTo>
                  <a:lnTo>
                    <a:pt x="34862" y="70258"/>
                  </a:lnTo>
                  <a:lnTo>
                    <a:pt x="27058" y="62500"/>
                  </a:lnTo>
                  <a:close/>
                </a:path>
                <a:path w="6176645" h="1778635">
                  <a:moveTo>
                    <a:pt x="4896223" y="56724"/>
                  </a:moveTo>
                  <a:lnTo>
                    <a:pt x="4876968" y="56724"/>
                  </a:lnTo>
                  <a:lnTo>
                    <a:pt x="4869166" y="64482"/>
                  </a:lnTo>
                  <a:lnTo>
                    <a:pt x="4869166" y="83623"/>
                  </a:lnTo>
                  <a:lnTo>
                    <a:pt x="4876968" y="91381"/>
                  </a:lnTo>
                  <a:lnTo>
                    <a:pt x="4896223" y="91381"/>
                  </a:lnTo>
                  <a:lnTo>
                    <a:pt x="4904027" y="83623"/>
                  </a:lnTo>
                  <a:lnTo>
                    <a:pt x="4904027" y="64482"/>
                  </a:lnTo>
                  <a:lnTo>
                    <a:pt x="4896223" y="56724"/>
                  </a:lnTo>
                  <a:close/>
                </a:path>
                <a:path w="6176645" h="1778635">
                  <a:moveTo>
                    <a:pt x="3385503" y="56724"/>
                  </a:moveTo>
                  <a:lnTo>
                    <a:pt x="3366249" y="56724"/>
                  </a:lnTo>
                  <a:lnTo>
                    <a:pt x="3358446" y="64482"/>
                  </a:lnTo>
                  <a:lnTo>
                    <a:pt x="3358446" y="83623"/>
                  </a:lnTo>
                  <a:lnTo>
                    <a:pt x="3366249" y="91381"/>
                  </a:lnTo>
                  <a:lnTo>
                    <a:pt x="3385503" y="91381"/>
                  </a:lnTo>
                  <a:lnTo>
                    <a:pt x="3393309" y="83623"/>
                  </a:lnTo>
                  <a:lnTo>
                    <a:pt x="3393309" y="64482"/>
                  </a:lnTo>
                  <a:lnTo>
                    <a:pt x="3385503" y="56724"/>
                  </a:lnTo>
                  <a:close/>
                </a:path>
                <a:path w="6176645" h="1778635">
                  <a:moveTo>
                    <a:pt x="1409947" y="56724"/>
                  </a:moveTo>
                  <a:lnTo>
                    <a:pt x="1390693" y="56724"/>
                  </a:lnTo>
                  <a:lnTo>
                    <a:pt x="1382889" y="64482"/>
                  </a:lnTo>
                  <a:lnTo>
                    <a:pt x="1382889" y="83623"/>
                  </a:lnTo>
                  <a:lnTo>
                    <a:pt x="1390693" y="91381"/>
                  </a:lnTo>
                  <a:lnTo>
                    <a:pt x="1409947" y="91381"/>
                  </a:lnTo>
                  <a:lnTo>
                    <a:pt x="1417751" y="83623"/>
                  </a:lnTo>
                  <a:lnTo>
                    <a:pt x="1417751" y="64482"/>
                  </a:lnTo>
                  <a:lnTo>
                    <a:pt x="1409947" y="56724"/>
                  </a:lnTo>
                  <a:close/>
                </a:path>
                <a:path w="6176645" h="1778635">
                  <a:moveTo>
                    <a:pt x="2130445" y="45173"/>
                  </a:moveTo>
                  <a:lnTo>
                    <a:pt x="2111190" y="45173"/>
                  </a:lnTo>
                  <a:lnTo>
                    <a:pt x="2103386" y="52932"/>
                  </a:lnTo>
                  <a:lnTo>
                    <a:pt x="2103386" y="72072"/>
                  </a:lnTo>
                  <a:lnTo>
                    <a:pt x="2111190" y="79830"/>
                  </a:lnTo>
                  <a:lnTo>
                    <a:pt x="2130445" y="79830"/>
                  </a:lnTo>
                  <a:lnTo>
                    <a:pt x="2138249" y="72072"/>
                  </a:lnTo>
                  <a:lnTo>
                    <a:pt x="2138249" y="52932"/>
                  </a:lnTo>
                  <a:lnTo>
                    <a:pt x="2130445" y="45173"/>
                  </a:lnTo>
                  <a:close/>
                </a:path>
                <a:path w="6176645" h="1778635">
                  <a:moveTo>
                    <a:pt x="4297746" y="39396"/>
                  </a:moveTo>
                  <a:lnTo>
                    <a:pt x="4278491" y="39396"/>
                  </a:lnTo>
                  <a:lnTo>
                    <a:pt x="4270687" y="47155"/>
                  </a:lnTo>
                  <a:lnTo>
                    <a:pt x="4270687" y="66296"/>
                  </a:lnTo>
                  <a:lnTo>
                    <a:pt x="4278491" y="74054"/>
                  </a:lnTo>
                  <a:lnTo>
                    <a:pt x="4297746" y="74054"/>
                  </a:lnTo>
                  <a:lnTo>
                    <a:pt x="4305550" y="66296"/>
                  </a:lnTo>
                  <a:lnTo>
                    <a:pt x="4305550" y="47155"/>
                  </a:lnTo>
                  <a:lnTo>
                    <a:pt x="4297746" y="39396"/>
                  </a:lnTo>
                  <a:close/>
                </a:path>
                <a:path w="6176645" h="1778635">
                  <a:moveTo>
                    <a:pt x="3507524" y="39396"/>
                  </a:moveTo>
                  <a:lnTo>
                    <a:pt x="3488269" y="39396"/>
                  </a:lnTo>
                  <a:lnTo>
                    <a:pt x="3480464" y="47155"/>
                  </a:lnTo>
                  <a:lnTo>
                    <a:pt x="3480464" y="66296"/>
                  </a:lnTo>
                  <a:lnTo>
                    <a:pt x="3488269" y="74054"/>
                  </a:lnTo>
                  <a:lnTo>
                    <a:pt x="3507524" y="74054"/>
                  </a:lnTo>
                  <a:lnTo>
                    <a:pt x="3515328" y="66296"/>
                  </a:lnTo>
                  <a:lnTo>
                    <a:pt x="3515328" y="47155"/>
                  </a:lnTo>
                  <a:lnTo>
                    <a:pt x="3507524" y="39396"/>
                  </a:lnTo>
                  <a:close/>
                </a:path>
                <a:path w="6176645" h="1778635">
                  <a:moveTo>
                    <a:pt x="1776006" y="39396"/>
                  </a:moveTo>
                  <a:lnTo>
                    <a:pt x="1756751" y="39396"/>
                  </a:lnTo>
                  <a:lnTo>
                    <a:pt x="1748947" y="47155"/>
                  </a:lnTo>
                  <a:lnTo>
                    <a:pt x="1748947" y="66296"/>
                  </a:lnTo>
                  <a:lnTo>
                    <a:pt x="1756751" y="74054"/>
                  </a:lnTo>
                  <a:lnTo>
                    <a:pt x="1776006" y="74054"/>
                  </a:lnTo>
                  <a:lnTo>
                    <a:pt x="1783810" y="66296"/>
                  </a:lnTo>
                  <a:lnTo>
                    <a:pt x="1783810" y="47155"/>
                  </a:lnTo>
                  <a:lnTo>
                    <a:pt x="1776006" y="39396"/>
                  </a:lnTo>
                  <a:close/>
                </a:path>
                <a:path w="6176645" h="1778635">
                  <a:moveTo>
                    <a:pt x="5756172" y="33620"/>
                  </a:moveTo>
                  <a:lnTo>
                    <a:pt x="5736917" y="33620"/>
                  </a:lnTo>
                  <a:lnTo>
                    <a:pt x="5729113" y="41379"/>
                  </a:lnTo>
                  <a:lnTo>
                    <a:pt x="5729113" y="60519"/>
                  </a:lnTo>
                  <a:lnTo>
                    <a:pt x="5736917" y="68277"/>
                  </a:lnTo>
                  <a:lnTo>
                    <a:pt x="5756172" y="68277"/>
                  </a:lnTo>
                  <a:lnTo>
                    <a:pt x="5763976" y="60519"/>
                  </a:lnTo>
                  <a:lnTo>
                    <a:pt x="5763976" y="41379"/>
                  </a:lnTo>
                  <a:lnTo>
                    <a:pt x="5756172" y="33620"/>
                  </a:lnTo>
                  <a:close/>
                </a:path>
                <a:path w="6176645" h="1778635">
                  <a:moveTo>
                    <a:pt x="5541185" y="33620"/>
                  </a:moveTo>
                  <a:lnTo>
                    <a:pt x="5521929" y="33620"/>
                  </a:lnTo>
                  <a:lnTo>
                    <a:pt x="5514125" y="41379"/>
                  </a:lnTo>
                  <a:lnTo>
                    <a:pt x="5514125" y="60519"/>
                  </a:lnTo>
                  <a:lnTo>
                    <a:pt x="5521929" y="68277"/>
                  </a:lnTo>
                  <a:lnTo>
                    <a:pt x="5541185" y="68277"/>
                  </a:lnTo>
                  <a:lnTo>
                    <a:pt x="5548989" y="60519"/>
                  </a:lnTo>
                  <a:lnTo>
                    <a:pt x="5548989" y="41379"/>
                  </a:lnTo>
                  <a:lnTo>
                    <a:pt x="5541185" y="33620"/>
                  </a:lnTo>
                  <a:close/>
                </a:path>
                <a:path w="6176645" h="1778635">
                  <a:moveTo>
                    <a:pt x="1142665" y="33620"/>
                  </a:moveTo>
                  <a:lnTo>
                    <a:pt x="1123412" y="33620"/>
                  </a:lnTo>
                  <a:lnTo>
                    <a:pt x="1115608" y="41379"/>
                  </a:lnTo>
                  <a:lnTo>
                    <a:pt x="1115608" y="60519"/>
                  </a:lnTo>
                  <a:lnTo>
                    <a:pt x="1123412" y="68277"/>
                  </a:lnTo>
                  <a:lnTo>
                    <a:pt x="1142665" y="68277"/>
                  </a:lnTo>
                  <a:lnTo>
                    <a:pt x="1150471" y="60519"/>
                  </a:lnTo>
                  <a:lnTo>
                    <a:pt x="1150471" y="41379"/>
                  </a:lnTo>
                  <a:lnTo>
                    <a:pt x="1142665" y="33620"/>
                  </a:lnTo>
                  <a:close/>
                </a:path>
                <a:path w="6176645" h="1778635">
                  <a:moveTo>
                    <a:pt x="916057" y="33620"/>
                  </a:moveTo>
                  <a:lnTo>
                    <a:pt x="896804" y="33620"/>
                  </a:lnTo>
                  <a:lnTo>
                    <a:pt x="889000" y="41379"/>
                  </a:lnTo>
                  <a:lnTo>
                    <a:pt x="889000" y="60519"/>
                  </a:lnTo>
                  <a:lnTo>
                    <a:pt x="896804" y="68277"/>
                  </a:lnTo>
                  <a:lnTo>
                    <a:pt x="916057" y="68277"/>
                  </a:lnTo>
                  <a:lnTo>
                    <a:pt x="923862" y="60519"/>
                  </a:lnTo>
                  <a:lnTo>
                    <a:pt x="923862" y="41379"/>
                  </a:lnTo>
                  <a:lnTo>
                    <a:pt x="916057" y="33620"/>
                  </a:lnTo>
                  <a:close/>
                </a:path>
                <a:path w="6176645" h="1778635">
                  <a:moveTo>
                    <a:pt x="422169" y="33620"/>
                  </a:moveTo>
                  <a:lnTo>
                    <a:pt x="402915" y="33620"/>
                  </a:lnTo>
                  <a:lnTo>
                    <a:pt x="395110" y="41379"/>
                  </a:lnTo>
                  <a:lnTo>
                    <a:pt x="395110" y="60519"/>
                  </a:lnTo>
                  <a:lnTo>
                    <a:pt x="402915" y="68277"/>
                  </a:lnTo>
                  <a:lnTo>
                    <a:pt x="422169" y="68277"/>
                  </a:lnTo>
                  <a:lnTo>
                    <a:pt x="429973" y="60519"/>
                  </a:lnTo>
                  <a:lnTo>
                    <a:pt x="429973" y="41379"/>
                  </a:lnTo>
                  <a:lnTo>
                    <a:pt x="422169" y="33620"/>
                  </a:lnTo>
                  <a:close/>
                </a:path>
                <a:path w="6176645" h="1778635">
                  <a:moveTo>
                    <a:pt x="5953728" y="27843"/>
                  </a:moveTo>
                  <a:lnTo>
                    <a:pt x="5934473" y="27843"/>
                  </a:lnTo>
                  <a:lnTo>
                    <a:pt x="5926669" y="35603"/>
                  </a:lnTo>
                  <a:lnTo>
                    <a:pt x="5926669" y="54743"/>
                  </a:lnTo>
                  <a:lnTo>
                    <a:pt x="5934473" y="62501"/>
                  </a:lnTo>
                  <a:lnTo>
                    <a:pt x="5953728" y="62501"/>
                  </a:lnTo>
                  <a:lnTo>
                    <a:pt x="5961532" y="54743"/>
                  </a:lnTo>
                  <a:lnTo>
                    <a:pt x="5961532" y="35603"/>
                  </a:lnTo>
                  <a:lnTo>
                    <a:pt x="5953728" y="27843"/>
                  </a:lnTo>
                  <a:close/>
                </a:path>
                <a:path w="6176645" h="1778635">
                  <a:moveTo>
                    <a:pt x="4628942" y="27843"/>
                  </a:moveTo>
                  <a:lnTo>
                    <a:pt x="4609688" y="27843"/>
                  </a:lnTo>
                  <a:lnTo>
                    <a:pt x="4601884" y="35603"/>
                  </a:lnTo>
                  <a:lnTo>
                    <a:pt x="4601884" y="54743"/>
                  </a:lnTo>
                  <a:lnTo>
                    <a:pt x="4609688" y="62501"/>
                  </a:lnTo>
                  <a:lnTo>
                    <a:pt x="4628942" y="62501"/>
                  </a:lnTo>
                  <a:lnTo>
                    <a:pt x="4636747" y="54743"/>
                  </a:lnTo>
                  <a:lnTo>
                    <a:pt x="4636747" y="35603"/>
                  </a:lnTo>
                  <a:lnTo>
                    <a:pt x="4628942" y="27843"/>
                  </a:lnTo>
                  <a:close/>
                </a:path>
                <a:path w="6176645" h="1778635">
                  <a:moveTo>
                    <a:pt x="2380293" y="27843"/>
                  </a:moveTo>
                  <a:lnTo>
                    <a:pt x="2361039" y="27843"/>
                  </a:lnTo>
                  <a:lnTo>
                    <a:pt x="2353235" y="35603"/>
                  </a:lnTo>
                  <a:lnTo>
                    <a:pt x="2353235" y="54743"/>
                  </a:lnTo>
                  <a:lnTo>
                    <a:pt x="2361039" y="62501"/>
                  </a:lnTo>
                  <a:lnTo>
                    <a:pt x="2380293" y="62501"/>
                  </a:lnTo>
                  <a:lnTo>
                    <a:pt x="2388097" y="54743"/>
                  </a:lnTo>
                  <a:lnTo>
                    <a:pt x="2388097" y="35603"/>
                  </a:lnTo>
                  <a:lnTo>
                    <a:pt x="2380293" y="27843"/>
                  </a:lnTo>
                  <a:close/>
                </a:path>
                <a:path w="6176645" h="1778635">
                  <a:moveTo>
                    <a:pt x="154887" y="27843"/>
                  </a:moveTo>
                  <a:lnTo>
                    <a:pt x="135634" y="27843"/>
                  </a:lnTo>
                  <a:lnTo>
                    <a:pt x="127829" y="35603"/>
                  </a:lnTo>
                  <a:lnTo>
                    <a:pt x="127829" y="54743"/>
                  </a:lnTo>
                  <a:lnTo>
                    <a:pt x="135634" y="62501"/>
                  </a:lnTo>
                  <a:lnTo>
                    <a:pt x="154887" y="62501"/>
                  </a:lnTo>
                  <a:lnTo>
                    <a:pt x="162693" y="54743"/>
                  </a:lnTo>
                  <a:lnTo>
                    <a:pt x="162693" y="35603"/>
                  </a:lnTo>
                  <a:lnTo>
                    <a:pt x="154887" y="27843"/>
                  </a:lnTo>
                  <a:close/>
                </a:path>
                <a:path w="6176645" h="1778635">
                  <a:moveTo>
                    <a:pt x="4146674" y="22067"/>
                  </a:moveTo>
                  <a:lnTo>
                    <a:pt x="4127419" y="22067"/>
                  </a:lnTo>
                  <a:lnTo>
                    <a:pt x="4119615" y="29825"/>
                  </a:lnTo>
                  <a:lnTo>
                    <a:pt x="4119615" y="48967"/>
                  </a:lnTo>
                  <a:lnTo>
                    <a:pt x="4127419" y="56725"/>
                  </a:lnTo>
                  <a:lnTo>
                    <a:pt x="4146674" y="56725"/>
                  </a:lnTo>
                  <a:lnTo>
                    <a:pt x="4154479" y="48967"/>
                  </a:lnTo>
                  <a:lnTo>
                    <a:pt x="4154479" y="29825"/>
                  </a:lnTo>
                  <a:lnTo>
                    <a:pt x="4146674" y="22067"/>
                  </a:lnTo>
                  <a:close/>
                </a:path>
                <a:path w="6176645" h="1778635">
                  <a:moveTo>
                    <a:pt x="4018845" y="22067"/>
                  </a:moveTo>
                  <a:lnTo>
                    <a:pt x="3999589" y="22067"/>
                  </a:lnTo>
                  <a:lnTo>
                    <a:pt x="3991786" y="29825"/>
                  </a:lnTo>
                  <a:lnTo>
                    <a:pt x="3991786" y="48967"/>
                  </a:lnTo>
                  <a:lnTo>
                    <a:pt x="3999589" y="56725"/>
                  </a:lnTo>
                  <a:lnTo>
                    <a:pt x="4018845" y="56725"/>
                  </a:lnTo>
                  <a:lnTo>
                    <a:pt x="4026649" y="48967"/>
                  </a:lnTo>
                  <a:lnTo>
                    <a:pt x="4026649" y="29825"/>
                  </a:lnTo>
                  <a:lnTo>
                    <a:pt x="4018845" y="22067"/>
                  </a:lnTo>
                  <a:close/>
                </a:path>
                <a:path w="6176645" h="1778635">
                  <a:moveTo>
                    <a:pt x="796640" y="22067"/>
                  </a:moveTo>
                  <a:lnTo>
                    <a:pt x="790221" y="22067"/>
                  </a:lnTo>
                  <a:lnTo>
                    <a:pt x="778601" y="33620"/>
                  </a:lnTo>
                  <a:lnTo>
                    <a:pt x="779696" y="37936"/>
                  </a:lnTo>
                  <a:lnTo>
                    <a:pt x="783457" y="40345"/>
                  </a:lnTo>
                  <a:lnTo>
                    <a:pt x="790601" y="39391"/>
                  </a:lnTo>
                  <a:lnTo>
                    <a:pt x="801843" y="33620"/>
                  </a:lnTo>
                  <a:lnTo>
                    <a:pt x="801843" y="27240"/>
                  </a:lnTo>
                  <a:lnTo>
                    <a:pt x="796640" y="22067"/>
                  </a:lnTo>
                  <a:close/>
                </a:path>
                <a:path w="6176645" h="1778635">
                  <a:moveTo>
                    <a:pt x="5320388" y="16291"/>
                  </a:moveTo>
                  <a:lnTo>
                    <a:pt x="5301133" y="16291"/>
                  </a:lnTo>
                  <a:lnTo>
                    <a:pt x="5293329" y="24049"/>
                  </a:lnTo>
                  <a:lnTo>
                    <a:pt x="5293329" y="43191"/>
                  </a:lnTo>
                  <a:lnTo>
                    <a:pt x="5301133" y="50949"/>
                  </a:lnTo>
                  <a:lnTo>
                    <a:pt x="5320388" y="50949"/>
                  </a:lnTo>
                  <a:lnTo>
                    <a:pt x="5328192" y="43191"/>
                  </a:lnTo>
                  <a:lnTo>
                    <a:pt x="5328192" y="24049"/>
                  </a:lnTo>
                  <a:lnTo>
                    <a:pt x="5320388" y="16291"/>
                  </a:lnTo>
                  <a:close/>
                </a:path>
                <a:path w="6176645" h="1778635">
                  <a:moveTo>
                    <a:pt x="5157694" y="16291"/>
                  </a:moveTo>
                  <a:lnTo>
                    <a:pt x="5138439" y="16291"/>
                  </a:lnTo>
                  <a:lnTo>
                    <a:pt x="5130636" y="24049"/>
                  </a:lnTo>
                  <a:lnTo>
                    <a:pt x="5130636" y="43191"/>
                  </a:lnTo>
                  <a:lnTo>
                    <a:pt x="5138439" y="50949"/>
                  </a:lnTo>
                  <a:lnTo>
                    <a:pt x="5157694" y="50949"/>
                  </a:lnTo>
                  <a:lnTo>
                    <a:pt x="5165498" y="43191"/>
                  </a:lnTo>
                  <a:lnTo>
                    <a:pt x="5165498" y="24049"/>
                  </a:lnTo>
                  <a:lnTo>
                    <a:pt x="5157694" y="16291"/>
                  </a:lnTo>
                  <a:close/>
                </a:path>
                <a:path w="6176645" h="1778635">
                  <a:moveTo>
                    <a:pt x="4489491" y="16291"/>
                  </a:moveTo>
                  <a:lnTo>
                    <a:pt x="4470237" y="16291"/>
                  </a:lnTo>
                  <a:lnTo>
                    <a:pt x="4462433" y="24049"/>
                  </a:lnTo>
                  <a:lnTo>
                    <a:pt x="4462433" y="43191"/>
                  </a:lnTo>
                  <a:lnTo>
                    <a:pt x="4470237" y="50949"/>
                  </a:lnTo>
                  <a:lnTo>
                    <a:pt x="4489491" y="50949"/>
                  </a:lnTo>
                  <a:lnTo>
                    <a:pt x="4497296" y="43191"/>
                  </a:lnTo>
                  <a:lnTo>
                    <a:pt x="4497296" y="24049"/>
                  </a:lnTo>
                  <a:lnTo>
                    <a:pt x="4489491" y="16291"/>
                  </a:lnTo>
                  <a:close/>
                </a:path>
                <a:path w="6176645" h="1778635">
                  <a:moveTo>
                    <a:pt x="3129843" y="16291"/>
                  </a:moveTo>
                  <a:lnTo>
                    <a:pt x="3110589" y="16291"/>
                  </a:lnTo>
                  <a:lnTo>
                    <a:pt x="3102783" y="24049"/>
                  </a:lnTo>
                  <a:lnTo>
                    <a:pt x="3102783" y="43191"/>
                  </a:lnTo>
                  <a:lnTo>
                    <a:pt x="3110589" y="50949"/>
                  </a:lnTo>
                  <a:lnTo>
                    <a:pt x="3129843" y="50949"/>
                  </a:lnTo>
                  <a:lnTo>
                    <a:pt x="3137648" y="43191"/>
                  </a:lnTo>
                  <a:lnTo>
                    <a:pt x="3137648" y="24049"/>
                  </a:lnTo>
                  <a:lnTo>
                    <a:pt x="3129843" y="16291"/>
                  </a:lnTo>
                  <a:close/>
                </a:path>
                <a:path w="6176645" h="1778635">
                  <a:moveTo>
                    <a:pt x="3861962" y="10515"/>
                  </a:moveTo>
                  <a:lnTo>
                    <a:pt x="3842707" y="10515"/>
                  </a:lnTo>
                  <a:lnTo>
                    <a:pt x="3834903" y="18272"/>
                  </a:lnTo>
                  <a:lnTo>
                    <a:pt x="3834903" y="37415"/>
                  </a:lnTo>
                  <a:lnTo>
                    <a:pt x="3842707" y="45173"/>
                  </a:lnTo>
                  <a:lnTo>
                    <a:pt x="3861962" y="45173"/>
                  </a:lnTo>
                  <a:lnTo>
                    <a:pt x="3869766" y="37415"/>
                  </a:lnTo>
                  <a:lnTo>
                    <a:pt x="3869766" y="18272"/>
                  </a:lnTo>
                  <a:lnTo>
                    <a:pt x="3861962" y="10515"/>
                  </a:lnTo>
                  <a:close/>
                </a:path>
                <a:path w="6176645" h="1778635">
                  <a:moveTo>
                    <a:pt x="1014836" y="10515"/>
                  </a:moveTo>
                  <a:lnTo>
                    <a:pt x="995582" y="10515"/>
                  </a:lnTo>
                  <a:lnTo>
                    <a:pt x="987778" y="18272"/>
                  </a:lnTo>
                  <a:lnTo>
                    <a:pt x="987778" y="37415"/>
                  </a:lnTo>
                  <a:lnTo>
                    <a:pt x="995582" y="45173"/>
                  </a:lnTo>
                  <a:lnTo>
                    <a:pt x="1014836" y="45173"/>
                  </a:lnTo>
                  <a:lnTo>
                    <a:pt x="1022640" y="37415"/>
                  </a:lnTo>
                  <a:lnTo>
                    <a:pt x="1022640" y="18272"/>
                  </a:lnTo>
                  <a:lnTo>
                    <a:pt x="1014836" y="10515"/>
                  </a:lnTo>
                  <a:close/>
                </a:path>
                <a:path w="6176645" h="1778635">
                  <a:moveTo>
                    <a:pt x="311769" y="10515"/>
                  </a:moveTo>
                  <a:lnTo>
                    <a:pt x="292516" y="10515"/>
                  </a:lnTo>
                  <a:lnTo>
                    <a:pt x="284711" y="18272"/>
                  </a:lnTo>
                  <a:lnTo>
                    <a:pt x="284711" y="37415"/>
                  </a:lnTo>
                  <a:lnTo>
                    <a:pt x="292516" y="45173"/>
                  </a:lnTo>
                  <a:lnTo>
                    <a:pt x="311769" y="45173"/>
                  </a:lnTo>
                  <a:lnTo>
                    <a:pt x="319575" y="37415"/>
                  </a:lnTo>
                  <a:lnTo>
                    <a:pt x="319575" y="18272"/>
                  </a:lnTo>
                  <a:lnTo>
                    <a:pt x="311769" y="10515"/>
                  </a:lnTo>
                  <a:close/>
                </a:path>
                <a:path w="6176645" h="1778635">
                  <a:moveTo>
                    <a:pt x="3722510" y="4739"/>
                  </a:moveTo>
                  <a:lnTo>
                    <a:pt x="3703256" y="4739"/>
                  </a:lnTo>
                  <a:lnTo>
                    <a:pt x="3695452" y="12498"/>
                  </a:lnTo>
                  <a:lnTo>
                    <a:pt x="3695452" y="31638"/>
                  </a:lnTo>
                  <a:lnTo>
                    <a:pt x="3703256" y="39396"/>
                  </a:lnTo>
                  <a:lnTo>
                    <a:pt x="3722510" y="39396"/>
                  </a:lnTo>
                  <a:lnTo>
                    <a:pt x="3730315" y="31638"/>
                  </a:lnTo>
                  <a:lnTo>
                    <a:pt x="3730315" y="12498"/>
                  </a:lnTo>
                  <a:lnTo>
                    <a:pt x="3722510" y="4739"/>
                  </a:lnTo>
                  <a:close/>
                </a:path>
                <a:path w="6176645" h="1778635">
                  <a:moveTo>
                    <a:pt x="3286726" y="4739"/>
                  </a:moveTo>
                  <a:lnTo>
                    <a:pt x="3267472" y="4739"/>
                  </a:lnTo>
                  <a:lnTo>
                    <a:pt x="3259668" y="12498"/>
                  </a:lnTo>
                  <a:lnTo>
                    <a:pt x="3259668" y="31638"/>
                  </a:lnTo>
                  <a:lnTo>
                    <a:pt x="3267472" y="39396"/>
                  </a:lnTo>
                  <a:lnTo>
                    <a:pt x="3286726" y="39396"/>
                  </a:lnTo>
                  <a:lnTo>
                    <a:pt x="3294531" y="31638"/>
                  </a:lnTo>
                  <a:lnTo>
                    <a:pt x="3294531" y="12498"/>
                  </a:lnTo>
                  <a:lnTo>
                    <a:pt x="3286726" y="4739"/>
                  </a:lnTo>
                  <a:close/>
                </a:path>
                <a:path w="6176645" h="1778635">
                  <a:moveTo>
                    <a:pt x="5027476" y="0"/>
                  </a:moveTo>
                  <a:lnTo>
                    <a:pt x="5001376" y="0"/>
                  </a:lnTo>
                  <a:lnTo>
                    <a:pt x="4996995" y="10514"/>
                  </a:lnTo>
                  <a:lnTo>
                    <a:pt x="4996995" y="20085"/>
                  </a:lnTo>
                  <a:lnTo>
                    <a:pt x="5004799" y="27843"/>
                  </a:lnTo>
                  <a:lnTo>
                    <a:pt x="5014426" y="27843"/>
                  </a:lnTo>
                  <a:lnTo>
                    <a:pt x="5021143" y="26317"/>
                  </a:lnTo>
                  <a:lnTo>
                    <a:pt x="5026204" y="21453"/>
                  </a:lnTo>
                  <a:lnTo>
                    <a:pt x="5028639" y="12823"/>
                  </a:lnTo>
                  <a:lnTo>
                    <a:pt x="5027476" y="0"/>
                  </a:lnTo>
                  <a:close/>
                </a:path>
                <a:path w="6176645" h="1778635">
                  <a:moveTo>
                    <a:pt x="3613673" y="0"/>
                  </a:moveTo>
                  <a:lnTo>
                    <a:pt x="3579675" y="0"/>
                  </a:lnTo>
                  <a:lnTo>
                    <a:pt x="3596674" y="16291"/>
                  </a:lnTo>
                  <a:lnTo>
                    <a:pt x="3601488" y="16291"/>
                  </a:lnTo>
                  <a:lnTo>
                    <a:pt x="3605846" y="14352"/>
                  </a:lnTo>
                  <a:lnTo>
                    <a:pt x="3613673" y="0"/>
                  </a:lnTo>
                  <a:close/>
                </a:path>
                <a:path w="6176645" h="1778635">
                  <a:moveTo>
                    <a:pt x="2846692" y="0"/>
                  </a:moveTo>
                  <a:lnTo>
                    <a:pt x="2812693" y="0"/>
                  </a:lnTo>
                  <a:lnTo>
                    <a:pt x="2829693" y="16291"/>
                  </a:lnTo>
                  <a:lnTo>
                    <a:pt x="2834507" y="16291"/>
                  </a:lnTo>
                  <a:lnTo>
                    <a:pt x="2838865" y="14352"/>
                  </a:lnTo>
                  <a:lnTo>
                    <a:pt x="2846692" y="0"/>
                  </a:lnTo>
                  <a:close/>
                </a:path>
                <a:path w="6176645" h="1778635">
                  <a:moveTo>
                    <a:pt x="2736295" y="0"/>
                  </a:moveTo>
                  <a:lnTo>
                    <a:pt x="2702295" y="0"/>
                  </a:lnTo>
                  <a:lnTo>
                    <a:pt x="2719294" y="16291"/>
                  </a:lnTo>
                  <a:lnTo>
                    <a:pt x="2724109" y="16291"/>
                  </a:lnTo>
                  <a:lnTo>
                    <a:pt x="2728466" y="14352"/>
                  </a:lnTo>
                  <a:lnTo>
                    <a:pt x="2736295" y="0"/>
                  </a:lnTo>
                  <a:close/>
                </a:path>
                <a:path w="6176645" h="1778635">
                  <a:moveTo>
                    <a:pt x="2618543" y="0"/>
                  </a:moveTo>
                  <a:lnTo>
                    <a:pt x="2587628" y="0"/>
                  </a:lnTo>
                  <a:lnTo>
                    <a:pt x="2585653" y="4739"/>
                  </a:lnTo>
                  <a:lnTo>
                    <a:pt x="2585653" y="14309"/>
                  </a:lnTo>
                  <a:lnTo>
                    <a:pt x="2593459" y="22067"/>
                  </a:lnTo>
                  <a:lnTo>
                    <a:pt x="2603084" y="22067"/>
                  </a:lnTo>
                  <a:lnTo>
                    <a:pt x="2609839" y="20631"/>
                  </a:lnTo>
                  <a:lnTo>
                    <a:pt x="2615164" y="16399"/>
                  </a:lnTo>
                  <a:lnTo>
                    <a:pt x="2618314" y="9484"/>
                  </a:lnTo>
                  <a:lnTo>
                    <a:pt x="2618543" y="0"/>
                  </a:lnTo>
                  <a:close/>
                </a:path>
                <a:path w="6176645" h="1778635">
                  <a:moveTo>
                    <a:pt x="2490712" y="0"/>
                  </a:moveTo>
                  <a:lnTo>
                    <a:pt x="2459799" y="0"/>
                  </a:lnTo>
                  <a:lnTo>
                    <a:pt x="2457824" y="4739"/>
                  </a:lnTo>
                  <a:lnTo>
                    <a:pt x="2457824" y="14309"/>
                  </a:lnTo>
                  <a:lnTo>
                    <a:pt x="2465627" y="22067"/>
                  </a:lnTo>
                  <a:lnTo>
                    <a:pt x="2475255" y="22067"/>
                  </a:lnTo>
                  <a:lnTo>
                    <a:pt x="2482010" y="20631"/>
                  </a:lnTo>
                  <a:lnTo>
                    <a:pt x="2487335" y="16399"/>
                  </a:lnTo>
                  <a:lnTo>
                    <a:pt x="2490484" y="9484"/>
                  </a:lnTo>
                  <a:lnTo>
                    <a:pt x="2490712" y="0"/>
                  </a:lnTo>
                  <a:close/>
                </a:path>
                <a:path w="6176645" h="1778635">
                  <a:moveTo>
                    <a:pt x="2006038" y="0"/>
                  </a:moveTo>
                  <a:lnTo>
                    <a:pt x="1979937" y="0"/>
                  </a:lnTo>
                  <a:lnTo>
                    <a:pt x="1975556" y="10514"/>
                  </a:lnTo>
                  <a:lnTo>
                    <a:pt x="1975556" y="20085"/>
                  </a:lnTo>
                  <a:lnTo>
                    <a:pt x="1983360" y="27843"/>
                  </a:lnTo>
                  <a:lnTo>
                    <a:pt x="1992986" y="27843"/>
                  </a:lnTo>
                  <a:lnTo>
                    <a:pt x="1999703" y="26317"/>
                  </a:lnTo>
                  <a:lnTo>
                    <a:pt x="2004765" y="21453"/>
                  </a:lnTo>
                  <a:lnTo>
                    <a:pt x="2007201" y="12823"/>
                  </a:lnTo>
                  <a:lnTo>
                    <a:pt x="2006038" y="0"/>
                  </a:lnTo>
                  <a:close/>
                </a:path>
                <a:path w="6176645" h="1778635">
                  <a:moveTo>
                    <a:pt x="1873484" y="0"/>
                  </a:moveTo>
                  <a:lnTo>
                    <a:pt x="1868450" y="0"/>
                  </a:lnTo>
                  <a:lnTo>
                    <a:pt x="1853537" y="16291"/>
                  </a:lnTo>
                  <a:lnTo>
                    <a:pt x="1853537" y="25862"/>
                  </a:lnTo>
                  <a:lnTo>
                    <a:pt x="1861341" y="33620"/>
                  </a:lnTo>
                  <a:lnTo>
                    <a:pt x="1880594" y="33620"/>
                  </a:lnTo>
                  <a:lnTo>
                    <a:pt x="1888399" y="25862"/>
                  </a:lnTo>
                  <a:lnTo>
                    <a:pt x="1888399" y="11507"/>
                  </a:lnTo>
                  <a:lnTo>
                    <a:pt x="1886449" y="7175"/>
                  </a:lnTo>
                  <a:lnTo>
                    <a:pt x="1873484" y="0"/>
                  </a:lnTo>
                  <a:close/>
                </a:path>
                <a:path w="6176645" h="1778635">
                  <a:moveTo>
                    <a:pt x="1672979" y="0"/>
                  </a:moveTo>
                  <a:lnTo>
                    <a:pt x="1638981" y="0"/>
                  </a:lnTo>
                  <a:lnTo>
                    <a:pt x="1655980" y="16291"/>
                  </a:lnTo>
                  <a:lnTo>
                    <a:pt x="1660794" y="16291"/>
                  </a:lnTo>
                  <a:lnTo>
                    <a:pt x="1665152" y="14352"/>
                  </a:lnTo>
                  <a:lnTo>
                    <a:pt x="1672979" y="0"/>
                  </a:lnTo>
                  <a:close/>
                </a:path>
                <a:path w="6176645" h="1778635">
                  <a:moveTo>
                    <a:pt x="1568391" y="0"/>
                  </a:moveTo>
                  <a:lnTo>
                    <a:pt x="1534392" y="0"/>
                  </a:lnTo>
                  <a:lnTo>
                    <a:pt x="1551391" y="16291"/>
                  </a:lnTo>
                  <a:lnTo>
                    <a:pt x="1556205" y="16291"/>
                  </a:lnTo>
                  <a:lnTo>
                    <a:pt x="1560563" y="14352"/>
                  </a:lnTo>
                  <a:lnTo>
                    <a:pt x="1568391" y="0"/>
                  </a:lnTo>
                  <a:close/>
                </a:path>
                <a:path w="6176645" h="1778635">
                  <a:moveTo>
                    <a:pt x="1318541" y="0"/>
                  </a:moveTo>
                  <a:lnTo>
                    <a:pt x="1284544" y="0"/>
                  </a:lnTo>
                  <a:lnTo>
                    <a:pt x="1301542" y="16291"/>
                  </a:lnTo>
                  <a:lnTo>
                    <a:pt x="1306356" y="16291"/>
                  </a:lnTo>
                  <a:lnTo>
                    <a:pt x="1310714" y="14352"/>
                  </a:lnTo>
                  <a:lnTo>
                    <a:pt x="1318541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39" y="2390400"/>
              <a:ext cx="610235" cy="1421130"/>
            </a:xfrm>
            <a:custGeom>
              <a:avLst/>
              <a:gdLst/>
              <a:ahLst/>
              <a:cxnLst/>
              <a:rect l="l" t="t" r="r" b="b"/>
              <a:pathLst>
                <a:path w="610235" h="1421129">
                  <a:moveTo>
                    <a:pt x="0" y="0"/>
                  </a:moveTo>
                  <a:lnTo>
                    <a:pt x="0" y="1420919"/>
                  </a:lnTo>
                  <a:lnTo>
                    <a:pt x="7722" y="1418997"/>
                  </a:lnTo>
                  <a:lnTo>
                    <a:pt x="57540" y="1399063"/>
                  </a:lnTo>
                  <a:lnTo>
                    <a:pt x="105359" y="1374333"/>
                  </a:lnTo>
                  <a:lnTo>
                    <a:pt x="150536" y="1345265"/>
                  </a:lnTo>
                  <a:lnTo>
                    <a:pt x="192423" y="1312318"/>
                  </a:lnTo>
                  <a:lnTo>
                    <a:pt x="230374" y="1275952"/>
                  </a:lnTo>
                  <a:lnTo>
                    <a:pt x="262279" y="1239790"/>
                  </a:lnTo>
                  <a:lnTo>
                    <a:pt x="291382" y="1201669"/>
                  </a:lnTo>
                  <a:lnTo>
                    <a:pt x="317725" y="1161750"/>
                  </a:lnTo>
                  <a:lnTo>
                    <a:pt x="341348" y="1120197"/>
                  </a:lnTo>
                  <a:lnTo>
                    <a:pt x="362292" y="1077169"/>
                  </a:lnTo>
                  <a:lnTo>
                    <a:pt x="380597" y="1032828"/>
                  </a:lnTo>
                  <a:lnTo>
                    <a:pt x="399405" y="977993"/>
                  </a:lnTo>
                  <a:lnTo>
                    <a:pt x="406747" y="950394"/>
                  </a:lnTo>
                  <a:lnTo>
                    <a:pt x="415015" y="921604"/>
                  </a:lnTo>
                  <a:lnTo>
                    <a:pt x="425894" y="894114"/>
                  </a:lnTo>
                  <a:lnTo>
                    <a:pt x="439383" y="867922"/>
                  </a:lnTo>
                  <a:lnTo>
                    <a:pt x="455483" y="843029"/>
                  </a:lnTo>
                  <a:lnTo>
                    <a:pt x="456643" y="843029"/>
                  </a:lnTo>
                  <a:lnTo>
                    <a:pt x="456643" y="841875"/>
                  </a:lnTo>
                  <a:lnTo>
                    <a:pt x="520419" y="759011"/>
                  </a:lnTo>
                  <a:lnTo>
                    <a:pt x="551647" y="715173"/>
                  </a:lnTo>
                  <a:lnTo>
                    <a:pt x="578909" y="669604"/>
                  </a:lnTo>
                  <a:lnTo>
                    <a:pt x="599275" y="622496"/>
                  </a:lnTo>
                  <a:lnTo>
                    <a:pt x="609809" y="574041"/>
                  </a:lnTo>
                  <a:lnTo>
                    <a:pt x="609691" y="523539"/>
                  </a:lnTo>
                  <a:lnTo>
                    <a:pt x="600741" y="473261"/>
                  </a:lnTo>
                  <a:lnTo>
                    <a:pt x="583992" y="424395"/>
                  </a:lnTo>
                  <a:lnTo>
                    <a:pt x="560473" y="378126"/>
                  </a:lnTo>
                  <a:lnTo>
                    <a:pt x="531217" y="335640"/>
                  </a:lnTo>
                  <a:lnTo>
                    <a:pt x="497255" y="298126"/>
                  </a:lnTo>
                  <a:lnTo>
                    <a:pt x="459726" y="267335"/>
                  </a:lnTo>
                  <a:lnTo>
                    <a:pt x="419425" y="242284"/>
                  </a:lnTo>
                  <a:lnTo>
                    <a:pt x="376868" y="221787"/>
                  </a:lnTo>
                  <a:lnTo>
                    <a:pt x="332571" y="204657"/>
                  </a:lnTo>
                  <a:lnTo>
                    <a:pt x="287049" y="189708"/>
                  </a:lnTo>
                  <a:lnTo>
                    <a:pt x="240817" y="175754"/>
                  </a:lnTo>
                  <a:lnTo>
                    <a:pt x="210693" y="139179"/>
                  </a:lnTo>
                  <a:lnTo>
                    <a:pt x="177772" y="104778"/>
                  </a:lnTo>
                  <a:lnTo>
                    <a:pt x="142079" y="73324"/>
                  </a:lnTo>
                  <a:lnTo>
                    <a:pt x="103636" y="45587"/>
                  </a:lnTo>
                  <a:lnTo>
                    <a:pt x="62467" y="22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794593" y="0"/>
              <a:ext cx="2423160" cy="1343025"/>
            </a:xfrm>
            <a:custGeom>
              <a:avLst/>
              <a:gdLst/>
              <a:ahLst/>
              <a:cxnLst/>
              <a:rect l="l" t="t" r="r" b="b"/>
              <a:pathLst>
                <a:path w="2423160" h="1343025">
                  <a:moveTo>
                    <a:pt x="2421406" y="0"/>
                  </a:moveTo>
                  <a:lnTo>
                    <a:pt x="29605" y="0"/>
                  </a:lnTo>
                  <a:lnTo>
                    <a:pt x="29928" y="6833"/>
                  </a:lnTo>
                  <a:lnTo>
                    <a:pt x="36841" y="55660"/>
                  </a:lnTo>
                  <a:lnTo>
                    <a:pt x="45653" y="104427"/>
                  </a:lnTo>
                  <a:lnTo>
                    <a:pt x="55877" y="153190"/>
                  </a:lnTo>
                  <a:lnTo>
                    <a:pt x="67028" y="202007"/>
                  </a:lnTo>
                  <a:lnTo>
                    <a:pt x="78619" y="250932"/>
                  </a:lnTo>
                  <a:lnTo>
                    <a:pt x="60292" y="297290"/>
                  </a:lnTo>
                  <a:lnTo>
                    <a:pt x="43904" y="344595"/>
                  </a:lnTo>
                  <a:lnTo>
                    <a:pt x="29710" y="392690"/>
                  </a:lnTo>
                  <a:lnTo>
                    <a:pt x="17967" y="441418"/>
                  </a:lnTo>
                  <a:lnTo>
                    <a:pt x="8931" y="490622"/>
                  </a:lnTo>
                  <a:lnTo>
                    <a:pt x="2856" y="540145"/>
                  </a:lnTo>
                  <a:lnTo>
                    <a:pt x="0" y="589828"/>
                  </a:lnTo>
                  <a:lnTo>
                    <a:pt x="617" y="639515"/>
                  </a:lnTo>
                  <a:lnTo>
                    <a:pt x="4964" y="689048"/>
                  </a:lnTo>
                  <a:lnTo>
                    <a:pt x="13296" y="738271"/>
                  </a:lnTo>
                  <a:lnTo>
                    <a:pt x="25870" y="787025"/>
                  </a:lnTo>
                  <a:lnTo>
                    <a:pt x="41125" y="831927"/>
                  </a:lnTo>
                  <a:lnTo>
                    <a:pt x="59891" y="875581"/>
                  </a:lnTo>
                  <a:lnTo>
                    <a:pt x="81922" y="917898"/>
                  </a:lnTo>
                  <a:lnTo>
                    <a:pt x="106973" y="958791"/>
                  </a:lnTo>
                  <a:lnTo>
                    <a:pt x="134800" y="998172"/>
                  </a:lnTo>
                  <a:lnTo>
                    <a:pt x="165157" y="1035952"/>
                  </a:lnTo>
                  <a:lnTo>
                    <a:pt x="197801" y="1072046"/>
                  </a:lnTo>
                  <a:lnTo>
                    <a:pt x="232485" y="1106363"/>
                  </a:lnTo>
                  <a:lnTo>
                    <a:pt x="268966" y="1138818"/>
                  </a:lnTo>
                  <a:lnTo>
                    <a:pt x="306998" y="1169322"/>
                  </a:lnTo>
                  <a:lnTo>
                    <a:pt x="346336" y="1197788"/>
                  </a:lnTo>
                  <a:lnTo>
                    <a:pt x="386736" y="1224127"/>
                  </a:lnTo>
                  <a:lnTo>
                    <a:pt x="427953" y="1248251"/>
                  </a:lnTo>
                  <a:lnTo>
                    <a:pt x="469741" y="1270074"/>
                  </a:lnTo>
                  <a:lnTo>
                    <a:pt x="512408" y="1290635"/>
                  </a:lnTo>
                  <a:lnTo>
                    <a:pt x="557482" y="1309368"/>
                  </a:lnTo>
                  <a:lnTo>
                    <a:pt x="604306" y="1325067"/>
                  </a:lnTo>
                  <a:lnTo>
                    <a:pt x="652220" y="1336528"/>
                  </a:lnTo>
                  <a:lnTo>
                    <a:pt x="700565" y="1342545"/>
                  </a:lnTo>
                  <a:lnTo>
                    <a:pt x="748684" y="1341915"/>
                  </a:lnTo>
                  <a:lnTo>
                    <a:pt x="795917" y="1333432"/>
                  </a:lnTo>
                  <a:lnTo>
                    <a:pt x="847887" y="1314568"/>
                  </a:lnTo>
                  <a:lnTo>
                    <a:pt x="887845" y="1287969"/>
                  </a:lnTo>
                  <a:lnTo>
                    <a:pt x="919908" y="1255589"/>
                  </a:lnTo>
                  <a:lnTo>
                    <a:pt x="948194" y="1219383"/>
                  </a:lnTo>
                  <a:lnTo>
                    <a:pt x="976819" y="1181307"/>
                  </a:lnTo>
                  <a:lnTo>
                    <a:pt x="1009902" y="1143314"/>
                  </a:lnTo>
                  <a:lnTo>
                    <a:pt x="1047011" y="1112472"/>
                  </a:lnTo>
                  <a:lnTo>
                    <a:pt x="1090851" y="1085117"/>
                  </a:lnTo>
                  <a:lnTo>
                    <a:pt x="1138567" y="1060772"/>
                  </a:lnTo>
                  <a:lnTo>
                    <a:pt x="1187305" y="1038958"/>
                  </a:lnTo>
                  <a:lnTo>
                    <a:pt x="1234212" y="1019199"/>
                  </a:lnTo>
                  <a:lnTo>
                    <a:pt x="1284409" y="999520"/>
                  </a:lnTo>
                  <a:lnTo>
                    <a:pt x="1335314" y="980306"/>
                  </a:lnTo>
                  <a:lnTo>
                    <a:pt x="1386598" y="961744"/>
                  </a:lnTo>
                  <a:lnTo>
                    <a:pt x="1437932" y="944024"/>
                  </a:lnTo>
                  <a:lnTo>
                    <a:pt x="1482602" y="928926"/>
                  </a:lnTo>
                  <a:lnTo>
                    <a:pt x="1527628" y="913207"/>
                  </a:lnTo>
                  <a:lnTo>
                    <a:pt x="1572890" y="896808"/>
                  </a:lnTo>
                  <a:lnTo>
                    <a:pt x="1618263" y="879671"/>
                  </a:lnTo>
                  <a:lnTo>
                    <a:pt x="1663626" y="861740"/>
                  </a:lnTo>
                  <a:lnTo>
                    <a:pt x="1708855" y="842955"/>
                  </a:lnTo>
                  <a:lnTo>
                    <a:pt x="1753827" y="823259"/>
                  </a:lnTo>
                  <a:lnTo>
                    <a:pt x="1798420" y="802594"/>
                  </a:lnTo>
                  <a:lnTo>
                    <a:pt x="1842510" y="780903"/>
                  </a:lnTo>
                  <a:lnTo>
                    <a:pt x="1885976" y="758127"/>
                  </a:lnTo>
                  <a:lnTo>
                    <a:pt x="1928694" y="734209"/>
                  </a:lnTo>
                  <a:lnTo>
                    <a:pt x="1970542" y="709091"/>
                  </a:lnTo>
                  <a:lnTo>
                    <a:pt x="2011396" y="682715"/>
                  </a:lnTo>
                  <a:lnTo>
                    <a:pt x="2051134" y="655024"/>
                  </a:lnTo>
                  <a:lnTo>
                    <a:pt x="2089632" y="625958"/>
                  </a:lnTo>
                  <a:lnTo>
                    <a:pt x="2126770" y="595462"/>
                  </a:lnTo>
                  <a:lnTo>
                    <a:pt x="2162422" y="563476"/>
                  </a:lnTo>
                  <a:lnTo>
                    <a:pt x="2196467" y="529943"/>
                  </a:lnTo>
                  <a:lnTo>
                    <a:pt x="2228782" y="494806"/>
                  </a:lnTo>
                  <a:lnTo>
                    <a:pt x="2259244" y="458006"/>
                  </a:lnTo>
                  <a:lnTo>
                    <a:pt x="2287730" y="419485"/>
                  </a:lnTo>
                  <a:lnTo>
                    <a:pt x="2314118" y="379186"/>
                  </a:lnTo>
                  <a:lnTo>
                    <a:pt x="2338284" y="337051"/>
                  </a:lnTo>
                  <a:lnTo>
                    <a:pt x="2360106" y="293022"/>
                  </a:lnTo>
                  <a:lnTo>
                    <a:pt x="2379461" y="247041"/>
                  </a:lnTo>
                  <a:lnTo>
                    <a:pt x="2396226" y="199050"/>
                  </a:lnTo>
                  <a:lnTo>
                    <a:pt x="2407182" y="159230"/>
                  </a:lnTo>
                  <a:lnTo>
                    <a:pt x="2415230" y="119773"/>
                  </a:lnTo>
                  <a:lnTo>
                    <a:pt x="2420461" y="80719"/>
                  </a:lnTo>
                  <a:lnTo>
                    <a:pt x="2422966" y="42110"/>
                  </a:lnTo>
                  <a:lnTo>
                    <a:pt x="2421406" y="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10948344" y="0"/>
            <a:ext cx="1241425" cy="2620645"/>
          </a:xfrm>
          <a:custGeom>
            <a:avLst/>
            <a:gdLst/>
            <a:ahLst/>
            <a:cxnLst/>
            <a:rect l="l" t="t" r="r" b="b"/>
            <a:pathLst>
              <a:path w="1241425" h="2620645">
                <a:moveTo>
                  <a:pt x="1241254" y="0"/>
                </a:moveTo>
                <a:lnTo>
                  <a:pt x="48032" y="0"/>
                </a:lnTo>
                <a:lnTo>
                  <a:pt x="44674" y="16328"/>
                </a:lnTo>
                <a:lnTo>
                  <a:pt x="44292" y="70149"/>
                </a:lnTo>
                <a:lnTo>
                  <a:pt x="53807" y="119330"/>
                </a:lnTo>
                <a:lnTo>
                  <a:pt x="70086" y="166011"/>
                </a:lnTo>
                <a:lnTo>
                  <a:pt x="110394" y="260438"/>
                </a:lnTo>
                <a:lnTo>
                  <a:pt x="128156" y="312464"/>
                </a:lnTo>
                <a:lnTo>
                  <a:pt x="137385" y="361168"/>
                </a:lnTo>
                <a:lnTo>
                  <a:pt x="140819" y="413693"/>
                </a:lnTo>
                <a:lnTo>
                  <a:pt x="139783" y="468440"/>
                </a:lnTo>
                <a:lnTo>
                  <a:pt x="135605" y="523812"/>
                </a:lnTo>
                <a:lnTo>
                  <a:pt x="129611" y="578212"/>
                </a:lnTo>
                <a:lnTo>
                  <a:pt x="123128" y="630041"/>
                </a:lnTo>
                <a:lnTo>
                  <a:pt x="115285" y="682814"/>
                </a:lnTo>
                <a:lnTo>
                  <a:pt x="106839" y="735947"/>
                </a:lnTo>
                <a:lnTo>
                  <a:pt x="97789" y="789200"/>
                </a:lnTo>
                <a:lnTo>
                  <a:pt x="88136" y="842333"/>
                </a:lnTo>
                <a:lnTo>
                  <a:pt x="77880" y="895106"/>
                </a:lnTo>
                <a:lnTo>
                  <a:pt x="68847" y="940150"/>
                </a:lnTo>
                <a:lnTo>
                  <a:pt x="60075" y="985685"/>
                </a:lnTo>
                <a:lnTo>
                  <a:pt x="51634" y="1031664"/>
                </a:lnTo>
                <a:lnTo>
                  <a:pt x="43591" y="1078040"/>
                </a:lnTo>
                <a:lnTo>
                  <a:pt x="36013" y="1124766"/>
                </a:lnTo>
                <a:lnTo>
                  <a:pt x="28970" y="1171796"/>
                </a:lnTo>
                <a:lnTo>
                  <a:pt x="22528" y="1219083"/>
                </a:lnTo>
                <a:lnTo>
                  <a:pt x="16756" y="1266579"/>
                </a:lnTo>
                <a:lnTo>
                  <a:pt x="11722" y="1314239"/>
                </a:lnTo>
                <a:lnTo>
                  <a:pt x="7494" y="1362015"/>
                </a:lnTo>
                <a:lnTo>
                  <a:pt x="4140" y="1409861"/>
                </a:lnTo>
                <a:lnTo>
                  <a:pt x="1727" y="1457730"/>
                </a:lnTo>
                <a:lnTo>
                  <a:pt x="324" y="1505575"/>
                </a:lnTo>
                <a:lnTo>
                  <a:pt x="0" y="1553350"/>
                </a:lnTo>
                <a:lnTo>
                  <a:pt x="820" y="1601007"/>
                </a:lnTo>
                <a:lnTo>
                  <a:pt x="2855" y="1648500"/>
                </a:lnTo>
                <a:lnTo>
                  <a:pt x="6172" y="1695783"/>
                </a:lnTo>
                <a:lnTo>
                  <a:pt x="10838" y="1742807"/>
                </a:lnTo>
                <a:lnTo>
                  <a:pt x="16922" y="1789528"/>
                </a:lnTo>
                <a:lnTo>
                  <a:pt x="24492" y="1835897"/>
                </a:lnTo>
                <a:lnTo>
                  <a:pt x="33616" y="1881868"/>
                </a:lnTo>
                <a:lnTo>
                  <a:pt x="44361" y="1927395"/>
                </a:lnTo>
                <a:lnTo>
                  <a:pt x="56796" y="1972430"/>
                </a:lnTo>
                <a:lnTo>
                  <a:pt x="70989" y="2016928"/>
                </a:lnTo>
                <a:lnTo>
                  <a:pt x="87007" y="2060840"/>
                </a:lnTo>
                <a:lnTo>
                  <a:pt x="104920" y="2104121"/>
                </a:lnTo>
                <a:lnTo>
                  <a:pt x="124794" y="2146723"/>
                </a:lnTo>
                <a:lnTo>
                  <a:pt x="146697" y="2188600"/>
                </a:lnTo>
                <a:lnTo>
                  <a:pt x="170699" y="2229705"/>
                </a:lnTo>
                <a:lnTo>
                  <a:pt x="196866" y="2269991"/>
                </a:lnTo>
                <a:lnTo>
                  <a:pt x="225267" y="2309412"/>
                </a:lnTo>
                <a:lnTo>
                  <a:pt x="255969" y="2347920"/>
                </a:lnTo>
                <a:lnTo>
                  <a:pt x="289041" y="2385470"/>
                </a:lnTo>
                <a:lnTo>
                  <a:pt x="325370" y="2421987"/>
                </a:lnTo>
                <a:lnTo>
                  <a:pt x="363114" y="2455163"/>
                </a:lnTo>
                <a:lnTo>
                  <a:pt x="402173" y="2485068"/>
                </a:lnTo>
                <a:lnTo>
                  <a:pt x="442445" y="2511775"/>
                </a:lnTo>
                <a:lnTo>
                  <a:pt x="483829" y="2535355"/>
                </a:lnTo>
                <a:lnTo>
                  <a:pt x="526224" y="2555882"/>
                </a:lnTo>
                <a:lnTo>
                  <a:pt x="569529" y="2573425"/>
                </a:lnTo>
                <a:lnTo>
                  <a:pt x="613642" y="2588058"/>
                </a:lnTo>
                <a:lnTo>
                  <a:pt x="658462" y="2599852"/>
                </a:lnTo>
                <a:lnTo>
                  <a:pt x="703887" y="2608879"/>
                </a:lnTo>
                <a:lnTo>
                  <a:pt x="749817" y="2615211"/>
                </a:lnTo>
                <a:lnTo>
                  <a:pt x="796151" y="2618920"/>
                </a:lnTo>
                <a:lnTo>
                  <a:pt x="842786" y="2620078"/>
                </a:lnTo>
                <a:lnTo>
                  <a:pt x="889622" y="2618756"/>
                </a:lnTo>
                <a:lnTo>
                  <a:pt x="936557" y="2615026"/>
                </a:lnTo>
                <a:lnTo>
                  <a:pt x="983491" y="2608962"/>
                </a:lnTo>
                <a:lnTo>
                  <a:pt x="1030322" y="2600633"/>
                </a:lnTo>
                <a:lnTo>
                  <a:pt x="1076948" y="2590112"/>
                </a:lnTo>
                <a:lnTo>
                  <a:pt x="1123268" y="2577472"/>
                </a:lnTo>
                <a:lnTo>
                  <a:pt x="1169182" y="2562783"/>
                </a:lnTo>
                <a:lnTo>
                  <a:pt x="1241254" y="2531205"/>
                </a:lnTo>
                <a:lnTo>
                  <a:pt x="1241254" y="0"/>
                </a:lnTo>
                <a:close/>
              </a:path>
            </a:pathLst>
          </a:custGeom>
          <a:solidFill>
            <a:srgbClr val="FFFFFF">
              <a:alpha val="101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9" y="0"/>
            <a:ext cx="1577047" cy="97948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63539" y="2395220"/>
            <a:ext cx="3088640" cy="208026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521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Purpose</a:t>
            </a:r>
            <a:r>
              <a:rPr kumimoji="0" sz="4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and </a:t>
            </a:r>
            <a:r>
              <a:rPr kumimoji="0" sz="4800" b="0" i="0" u="none" strike="noStrike" kern="1200" cap="none" spc="-10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success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criteria</a:t>
            </a:r>
            <a:r>
              <a:rPr kumimoji="0" sz="4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(2)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73299" y="423641"/>
            <a:ext cx="6393180" cy="751205"/>
            <a:chOff x="4973299" y="423641"/>
            <a:chExt cx="6393180" cy="751205"/>
          </a:xfrm>
        </p:grpSpPr>
        <p:sp>
          <p:nvSpPr>
            <p:cNvPr id="15" name="object 15"/>
            <p:cNvSpPr/>
            <p:nvPr/>
          </p:nvSpPr>
          <p:spPr>
            <a:xfrm>
              <a:off x="4985999" y="436341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5">
                  <a:moveTo>
                    <a:pt x="6246414" y="0"/>
                  </a:moveTo>
                  <a:lnTo>
                    <a:pt x="120905" y="0"/>
                  </a:lnTo>
                  <a:lnTo>
                    <a:pt x="73843" y="9501"/>
                  </a:lnTo>
                  <a:lnTo>
                    <a:pt x="35412" y="35412"/>
                  </a:lnTo>
                  <a:lnTo>
                    <a:pt x="9501" y="73844"/>
                  </a:lnTo>
                  <a:lnTo>
                    <a:pt x="0" y="120906"/>
                  </a:lnTo>
                  <a:lnTo>
                    <a:pt x="0" y="604493"/>
                  </a:lnTo>
                  <a:lnTo>
                    <a:pt x="9501" y="651555"/>
                  </a:lnTo>
                  <a:lnTo>
                    <a:pt x="35412" y="689987"/>
                  </a:lnTo>
                  <a:lnTo>
                    <a:pt x="73843" y="715898"/>
                  </a:lnTo>
                  <a:lnTo>
                    <a:pt x="120905" y="725399"/>
                  </a:lnTo>
                  <a:lnTo>
                    <a:pt x="6246414" y="725399"/>
                  </a:lnTo>
                  <a:lnTo>
                    <a:pt x="6293476" y="715898"/>
                  </a:lnTo>
                  <a:lnTo>
                    <a:pt x="6331907" y="689987"/>
                  </a:lnTo>
                  <a:lnTo>
                    <a:pt x="6357818" y="651555"/>
                  </a:lnTo>
                  <a:lnTo>
                    <a:pt x="6367320" y="604493"/>
                  </a:lnTo>
                  <a:lnTo>
                    <a:pt x="6367320" y="120906"/>
                  </a:lnTo>
                  <a:lnTo>
                    <a:pt x="6357818" y="73844"/>
                  </a:lnTo>
                  <a:lnTo>
                    <a:pt x="6331907" y="35412"/>
                  </a:lnTo>
                  <a:lnTo>
                    <a:pt x="6293476" y="9501"/>
                  </a:lnTo>
                  <a:lnTo>
                    <a:pt x="6246414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985999" y="436341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5">
                  <a:moveTo>
                    <a:pt x="0" y="120905"/>
                  </a:moveTo>
                  <a:lnTo>
                    <a:pt x="9501" y="73843"/>
                  </a:lnTo>
                  <a:lnTo>
                    <a:pt x="35412" y="35412"/>
                  </a:lnTo>
                  <a:lnTo>
                    <a:pt x="73843" y="9501"/>
                  </a:lnTo>
                  <a:lnTo>
                    <a:pt x="120905" y="0"/>
                  </a:lnTo>
                  <a:lnTo>
                    <a:pt x="6246415" y="0"/>
                  </a:lnTo>
                  <a:lnTo>
                    <a:pt x="6293476" y="9501"/>
                  </a:lnTo>
                  <a:lnTo>
                    <a:pt x="6331907" y="35412"/>
                  </a:lnTo>
                  <a:lnTo>
                    <a:pt x="6357818" y="73843"/>
                  </a:lnTo>
                  <a:lnTo>
                    <a:pt x="6367320" y="120905"/>
                  </a:lnTo>
                  <a:lnTo>
                    <a:pt x="6367320" y="604493"/>
                  </a:lnTo>
                  <a:lnTo>
                    <a:pt x="6357818" y="651555"/>
                  </a:lnTo>
                  <a:lnTo>
                    <a:pt x="6331907" y="689986"/>
                  </a:lnTo>
                  <a:lnTo>
                    <a:pt x="6293476" y="715897"/>
                  </a:lnTo>
                  <a:lnTo>
                    <a:pt x="6246415" y="725399"/>
                  </a:lnTo>
                  <a:lnTo>
                    <a:pt x="120905" y="725399"/>
                  </a:lnTo>
                  <a:lnTo>
                    <a:pt x="73843" y="715897"/>
                  </a:lnTo>
                  <a:lnTo>
                    <a:pt x="35412" y="689986"/>
                  </a:lnTo>
                  <a:lnTo>
                    <a:pt x="9501" y="651555"/>
                  </a:lnTo>
                  <a:lnTo>
                    <a:pt x="0" y="604493"/>
                  </a:lnTo>
                  <a:lnTo>
                    <a:pt x="0" y="1209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26821" y="520191"/>
            <a:ext cx="389890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5" dirty="0">
                <a:latin typeface="Arial MT"/>
                <a:cs typeface="Arial MT"/>
              </a:rPr>
              <a:t>Prediction</a:t>
            </a:r>
            <a:r>
              <a:rPr sz="3100" spc="-50" dirty="0">
                <a:latin typeface="Arial MT"/>
                <a:cs typeface="Arial MT"/>
              </a:rPr>
              <a:t> </a:t>
            </a:r>
            <a:r>
              <a:rPr sz="3100" spc="-5" dirty="0">
                <a:latin typeface="Arial MT"/>
                <a:cs typeface="Arial MT"/>
              </a:rPr>
              <a:t>perspective</a:t>
            </a:r>
            <a:endParaRPr sz="31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973299" y="2272017"/>
            <a:ext cx="6393180" cy="751205"/>
            <a:chOff x="4973299" y="2272017"/>
            <a:chExt cx="6393180" cy="751205"/>
          </a:xfrm>
        </p:grpSpPr>
        <p:sp>
          <p:nvSpPr>
            <p:cNvPr id="19" name="object 19"/>
            <p:cNvSpPr/>
            <p:nvPr/>
          </p:nvSpPr>
          <p:spPr>
            <a:xfrm>
              <a:off x="4985999" y="2284717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5">
                  <a:moveTo>
                    <a:pt x="6246414" y="0"/>
                  </a:moveTo>
                  <a:lnTo>
                    <a:pt x="120905" y="0"/>
                  </a:lnTo>
                  <a:lnTo>
                    <a:pt x="73843" y="9501"/>
                  </a:lnTo>
                  <a:lnTo>
                    <a:pt x="35412" y="35412"/>
                  </a:lnTo>
                  <a:lnTo>
                    <a:pt x="9501" y="73843"/>
                  </a:lnTo>
                  <a:lnTo>
                    <a:pt x="0" y="120905"/>
                  </a:lnTo>
                  <a:lnTo>
                    <a:pt x="0" y="604493"/>
                  </a:lnTo>
                  <a:lnTo>
                    <a:pt x="9501" y="651555"/>
                  </a:lnTo>
                  <a:lnTo>
                    <a:pt x="35412" y="689986"/>
                  </a:lnTo>
                  <a:lnTo>
                    <a:pt x="73843" y="715897"/>
                  </a:lnTo>
                  <a:lnTo>
                    <a:pt x="120905" y="725398"/>
                  </a:lnTo>
                  <a:lnTo>
                    <a:pt x="6246414" y="725398"/>
                  </a:lnTo>
                  <a:lnTo>
                    <a:pt x="6293476" y="715897"/>
                  </a:lnTo>
                  <a:lnTo>
                    <a:pt x="6331907" y="689986"/>
                  </a:lnTo>
                  <a:lnTo>
                    <a:pt x="6357818" y="651555"/>
                  </a:lnTo>
                  <a:lnTo>
                    <a:pt x="6367320" y="604493"/>
                  </a:lnTo>
                  <a:lnTo>
                    <a:pt x="6367320" y="120905"/>
                  </a:lnTo>
                  <a:lnTo>
                    <a:pt x="6357818" y="73843"/>
                  </a:lnTo>
                  <a:lnTo>
                    <a:pt x="6331907" y="35412"/>
                  </a:lnTo>
                  <a:lnTo>
                    <a:pt x="6293476" y="9501"/>
                  </a:lnTo>
                  <a:lnTo>
                    <a:pt x="6246414" y="0"/>
                  </a:lnTo>
                  <a:close/>
                </a:path>
              </a:pathLst>
            </a:custGeom>
            <a:solidFill>
              <a:srgbClr val="C481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985999" y="2284717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5">
                  <a:moveTo>
                    <a:pt x="0" y="120905"/>
                  </a:moveTo>
                  <a:lnTo>
                    <a:pt x="9501" y="73843"/>
                  </a:lnTo>
                  <a:lnTo>
                    <a:pt x="35412" y="35412"/>
                  </a:lnTo>
                  <a:lnTo>
                    <a:pt x="73843" y="9501"/>
                  </a:lnTo>
                  <a:lnTo>
                    <a:pt x="120905" y="0"/>
                  </a:lnTo>
                  <a:lnTo>
                    <a:pt x="6246415" y="0"/>
                  </a:lnTo>
                  <a:lnTo>
                    <a:pt x="6293476" y="9501"/>
                  </a:lnTo>
                  <a:lnTo>
                    <a:pt x="6331907" y="35412"/>
                  </a:lnTo>
                  <a:lnTo>
                    <a:pt x="6357818" y="73843"/>
                  </a:lnTo>
                  <a:lnTo>
                    <a:pt x="6367320" y="120905"/>
                  </a:lnTo>
                  <a:lnTo>
                    <a:pt x="6367320" y="604493"/>
                  </a:lnTo>
                  <a:lnTo>
                    <a:pt x="6357818" y="651555"/>
                  </a:lnTo>
                  <a:lnTo>
                    <a:pt x="6331907" y="689986"/>
                  </a:lnTo>
                  <a:lnTo>
                    <a:pt x="6293476" y="715897"/>
                  </a:lnTo>
                  <a:lnTo>
                    <a:pt x="6246415" y="725399"/>
                  </a:lnTo>
                  <a:lnTo>
                    <a:pt x="120905" y="725399"/>
                  </a:lnTo>
                  <a:lnTo>
                    <a:pt x="73843" y="715897"/>
                  </a:lnTo>
                  <a:lnTo>
                    <a:pt x="35412" y="689986"/>
                  </a:lnTo>
                  <a:lnTo>
                    <a:pt x="9501" y="651555"/>
                  </a:lnTo>
                  <a:lnTo>
                    <a:pt x="0" y="604493"/>
                  </a:lnTo>
                  <a:lnTo>
                    <a:pt x="0" y="1209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973299" y="4184562"/>
            <a:ext cx="6393180" cy="751205"/>
            <a:chOff x="4973299" y="4184562"/>
            <a:chExt cx="6393180" cy="751205"/>
          </a:xfrm>
        </p:grpSpPr>
        <p:sp>
          <p:nvSpPr>
            <p:cNvPr id="22" name="object 22"/>
            <p:cNvSpPr/>
            <p:nvPr/>
          </p:nvSpPr>
          <p:spPr>
            <a:xfrm>
              <a:off x="4985999" y="4197262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4">
                  <a:moveTo>
                    <a:pt x="6246414" y="0"/>
                  </a:moveTo>
                  <a:lnTo>
                    <a:pt x="120905" y="0"/>
                  </a:lnTo>
                  <a:lnTo>
                    <a:pt x="73843" y="9501"/>
                  </a:lnTo>
                  <a:lnTo>
                    <a:pt x="35412" y="35412"/>
                  </a:lnTo>
                  <a:lnTo>
                    <a:pt x="9501" y="73843"/>
                  </a:lnTo>
                  <a:lnTo>
                    <a:pt x="0" y="120905"/>
                  </a:lnTo>
                  <a:lnTo>
                    <a:pt x="0" y="604493"/>
                  </a:lnTo>
                  <a:lnTo>
                    <a:pt x="9501" y="651555"/>
                  </a:lnTo>
                  <a:lnTo>
                    <a:pt x="35412" y="689986"/>
                  </a:lnTo>
                  <a:lnTo>
                    <a:pt x="73843" y="715897"/>
                  </a:lnTo>
                  <a:lnTo>
                    <a:pt x="120905" y="725398"/>
                  </a:lnTo>
                  <a:lnTo>
                    <a:pt x="6246414" y="725398"/>
                  </a:lnTo>
                  <a:lnTo>
                    <a:pt x="6293476" y="715897"/>
                  </a:lnTo>
                  <a:lnTo>
                    <a:pt x="6331907" y="689986"/>
                  </a:lnTo>
                  <a:lnTo>
                    <a:pt x="6357818" y="651555"/>
                  </a:lnTo>
                  <a:lnTo>
                    <a:pt x="6367320" y="604493"/>
                  </a:lnTo>
                  <a:lnTo>
                    <a:pt x="6367320" y="120905"/>
                  </a:lnTo>
                  <a:lnTo>
                    <a:pt x="6357818" y="73843"/>
                  </a:lnTo>
                  <a:lnTo>
                    <a:pt x="6331907" y="35412"/>
                  </a:lnTo>
                  <a:lnTo>
                    <a:pt x="6293476" y="9501"/>
                  </a:lnTo>
                  <a:lnTo>
                    <a:pt x="6246414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985999" y="4197262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4">
                  <a:moveTo>
                    <a:pt x="0" y="120905"/>
                  </a:moveTo>
                  <a:lnTo>
                    <a:pt x="9501" y="73843"/>
                  </a:lnTo>
                  <a:lnTo>
                    <a:pt x="35412" y="35412"/>
                  </a:lnTo>
                  <a:lnTo>
                    <a:pt x="73843" y="9501"/>
                  </a:lnTo>
                  <a:lnTo>
                    <a:pt x="120905" y="0"/>
                  </a:lnTo>
                  <a:lnTo>
                    <a:pt x="6246415" y="0"/>
                  </a:lnTo>
                  <a:lnTo>
                    <a:pt x="6293476" y="9501"/>
                  </a:lnTo>
                  <a:lnTo>
                    <a:pt x="6331907" y="35412"/>
                  </a:lnTo>
                  <a:lnTo>
                    <a:pt x="6357818" y="73843"/>
                  </a:lnTo>
                  <a:lnTo>
                    <a:pt x="6367320" y="120905"/>
                  </a:lnTo>
                  <a:lnTo>
                    <a:pt x="6367320" y="604493"/>
                  </a:lnTo>
                  <a:lnTo>
                    <a:pt x="6357818" y="651555"/>
                  </a:lnTo>
                  <a:lnTo>
                    <a:pt x="6331907" y="689986"/>
                  </a:lnTo>
                  <a:lnTo>
                    <a:pt x="6293476" y="715897"/>
                  </a:lnTo>
                  <a:lnTo>
                    <a:pt x="6246415" y="725399"/>
                  </a:lnTo>
                  <a:lnTo>
                    <a:pt x="120905" y="725399"/>
                  </a:lnTo>
                  <a:lnTo>
                    <a:pt x="73843" y="715897"/>
                  </a:lnTo>
                  <a:lnTo>
                    <a:pt x="35412" y="689986"/>
                  </a:lnTo>
                  <a:lnTo>
                    <a:pt x="9501" y="651555"/>
                  </a:lnTo>
                  <a:lnTo>
                    <a:pt x="0" y="604493"/>
                  </a:lnTo>
                  <a:lnTo>
                    <a:pt x="0" y="1209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126821" y="1136396"/>
            <a:ext cx="5809615" cy="5231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Predict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what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degree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like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item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716280" lvl="0" indent="-228600" algn="l" defTabSz="914400" rtl="0" eaLnBrk="1" fontAlgn="auto" latinLnBrk="0" hangingPunct="1">
              <a:lnSpc>
                <a:spcPts val="25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lang="cs-CZ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Used to be the m</a:t>
            </a:r>
            <a:r>
              <a:rPr kumimoji="0" sz="240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ost</a:t>
            </a: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popular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evaluation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scenari</a:t>
            </a:r>
            <a:r>
              <a:rPr kumimoji="0" lang="cs-CZ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Interaction</a:t>
            </a:r>
            <a:r>
              <a:rPr kumimoji="0" sz="31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3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perspective</a:t>
            </a: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1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Give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"good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feeling"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Educate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about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product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Convince/persuade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-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explain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Finally,</a:t>
            </a:r>
            <a:r>
              <a:rPr kumimoji="0" sz="3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conversion perspective</a:t>
            </a: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Commercial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situations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107950" lvl="0" indent="-228600" algn="l" defTabSz="914400" rtl="0" eaLnBrk="1" fontAlgn="auto" latinLnBrk="0" hangingPunct="1">
              <a:lnSpc>
                <a:spcPts val="25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Increase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"hit",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"clickthrough",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"lookers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 </a:t>
            </a:r>
            <a:r>
              <a:rPr kumimoji="0" sz="2400" b="0" i="0" u="none" strike="noStrike" kern="1200" cap="none" spc="-6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bookers" rates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Optimize sales margins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and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profit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300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799" y="567886"/>
            <a:ext cx="2964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Recommender</a:t>
            </a:r>
            <a:r>
              <a:rPr spc="-100" dirty="0"/>
              <a:t> </a:t>
            </a:r>
            <a:r>
              <a:rPr dirty="0"/>
              <a:t>systems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0" y="1447800"/>
            <a:ext cx="8610600" cy="238270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RS seen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as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a</a:t>
            </a:r>
            <a:r>
              <a:rPr sz="2000" b="1" spc="-3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function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spcBef>
                <a:spcPts val="12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Given: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User model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(e.g. ratings, preferences, demographics, situational</a:t>
            </a:r>
            <a:r>
              <a:rPr spc="9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context)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Items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(with or without description of item characteristics,</a:t>
            </a:r>
            <a:r>
              <a:rPr spc="9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relations,…)</a:t>
            </a:r>
            <a:endParaRPr dirty="0">
              <a:latin typeface="Calibri"/>
              <a:cs typeface="Calibri"/>
            </a:endParaRPr>
          </a:p>
          <a:p>
            <a:pPr marL="355600" indent="-342900">
              <a:spcBef>
                <a:spcPts val="11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Find: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pc="-5" dirty="0" smtClean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r>
              <a:rPr lang="en-US" spc="-5" dirty="0" smtClean="0">
                <a:solidFill>
                  <a:srgbClr val="003366"/>
                </a:solidFill>
                <a:latin typeface="Calibri"/>
                <a:cs typeface="Calibri"/>
              </a:rPr>
              <a:t>’ r</a:t>
            </a:r>
            <a:r>
              <a:rPr spc="-5" dirty="0" smtClean="0">
                <a:solidFill>
                  <a:srgbClr val="003366"/>
                </a:solidFill>
                <a:latin typeface="Calibri"/>
                <a:cs typeface="Calibri"/>
              </a:rPr>
              <a:t>elevance score</a:t>
            </a:r>
            <a:r>
              <a:rPr lang="cs-CZ" spc="-5" dirty="0" smtClean="0">
                <a:solidFill>
                  <a:srgbClr val="003366"/>
                </a:solidFill>
                <a:latin typeface="Calibri"/>
                <a:cs typeface="Calibri"/>
              </a:rPr>
              <a:t> / </a:t>
            </a:r>
            <a:r>
              <a:rPr lang="cs-CZ" b="1" spc="-5" dirty="0" smtClean="0">
                <a:solidFill>
                  <a:srgbClr val="003366"/>
                </a:solidFill>
                <a:latin typeface="Calibri"/>
                <a:cs typeface="Calibri"/>
              </a:rPr>
              <a:t>R</a:t>
            </a:r>
            <a:r>
              <a:rPr b="1" spc="-5" dirty="0" err="1" smtClean="0">
                <a:solidFill>
                  <a:srgbClr val="003366"/>
                </a:solidFill>
                <a:latin typeface="Calibri"/>
                <a:cs typeface="Calibri"/>
              </a:rPr>
              <a:t>anking</a:t>
            </a:r>
            <a:r>
              <a:rPr lang="cs-CZ" spc="-5" dirty="0" smtClean="0">
                <a:solidFill>
                  <a:srgbClr val="003366"/>
                </a:solidFill>
                <a:latin typeface="Calibri"/>
                <a:cs typeface="Calibri"/>
              </a:rPr>
              <a:t> of items</a:t>
            </a:r>
            <a:r>
              <a:rPr lang="cs-CZ" b="1" spc="-5" dirty="0" smtClean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lang="cs-CZ" i="1" spc="-5" dirty="0" smtClean="0">
                <a:solidFill>
                  <a:srgbClr val="FF0000"/>
                </a:solidFill>
                <a:latin typeface="Calibri"/>
                <a:cs typeface="Calibri"/>
              </a:rPr>
              <a:t>(short </a:t>
            </a:r>
            <a:r>
              <a:rPr lang="cs-CZ" i="1" spc="-5" dirty="0">
                <a:solidFill>
                  <a:srgbClr val="FF0000"/>
                </a:solidFill>
                <a:latin typeface="Calibri"/>
                <a:cs typeface="Calibri"/>
              </a:rPr>
              <a:t>head </a:t>
            </a:r>
            <a:r>
              <a:rPr lang="cs-CZ" i="1" spc="-5" dirty="0" smtClean="0">
                <a:solidFill>
                  <a:srgbClr val="FF0000"/>
                </a:solidFill>
                <a:latin typeface="Calibri"/>
                <a:cs typeface="Calibri"/>
              </a:rPr>
              <a:t>section is sufficient)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798" y="4556072"/>
            <a:ext cx="8915401" cy="1040028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How?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similarity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! </a:t>
            </a:r>
            <a:r>
              <a:rPr sz="1600" i="1" spc="-10" dirty="0">
                <a:solidFill>
                  <a:srgbClr val="003366"/>
                </a:solidFill>
                <a:latin typeface="Calibri"/>
                <a:cs typeface="Calibri"/>
              </a:rPr>
              <a:t>(and other </a:t>
            </a:r>
            <a:r>
              <a:rPr sz="1600" i="1" spc="-5" dirty="0">
                <a:solidFill>
                  <a:srgbClr val="003366"/>
                </a:solidFill>
                <a:latin typeface="Calibri"/>
                <a:cs typeface="Calibri"/>
              </a:rPr>
              <a:t>stuff…</a:t>
            </a:r>
            <a:r>
              <a:rPr sz="1600" i="1" spc="7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03366"/>
                </a:solidFill>
                <a:latin typeface="Calibri"/>
                <a:cs typeface="Calibri"/>
              </a:rPr>
              <a:t>later)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375"/>
              </a:spcBef>
              <a:buChar char="–"/>
              <a:tabLst>
                <a:tab pos="756285" algn="l"/>
                <a:tab pos="756920" algn="l"/>
              </a:tabLst>
            </a:pPr>
            <a:r>
              <a:rPr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The true question </a:t>
            </a:r>
            <a:r>
              <a:rPr i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is,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what</a:t>
            </a:r>
            <a:r>
              <a:rPr lang="cs-CZ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kind of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similarit</a:t>
            </a:r>
            <a:r>
              <a:rPr lang="cs-CZ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 we assume</a:t>
            </a:r>
            <a:r>
              <a:rPr i="1" spc="-5" dirty="0" smtClean="0">
                <a:solidFill>
                  <a:schemeClr val="bg1">
                    <a:lumMod val="50000"/>
                  </a:schemeClr>
                </a:solidFill>
                <a:latin typeface="Wingdings"/>
                <a:cs typeface="Wingdings"/>
              </a:rPr>
              <a:t></a:t>
            </a:r>
            <a:endParaRPr i="1" dirty="0">
              <a:solidFill>
                <a:schemeClr val="bg1">
                  <a:lumMod val="50000"/>
                </a:schemeClr>
              </a:solidFill>
              <a:latin typeface="Wingdings"/>
              <a:cs typeface="Wingding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5400" y="4276033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971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24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16593" y="3093211"/>
            <a:ext cx="295656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10" dirty="0">
                <a:latin typeface="Arial MT"/>
                <a:cs typeface="Arial MT"/>
              </a:rPr>
              <a:t>Discuss</a:t>
            </a:r>
            <a:endParaRPr sz="66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1827059" y="4796290"/>
            <a:ext cx="8534400" cy="74315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R="5080" algn="ctr">
              <a:lnSpc>
                <a:spcPts val="2620"/>
              </a:lnSpc>
              <a:spcBef>
                <a:spcPts val="400"/>
              </a:spcBef>
            </a:pPr>
            <a:r>
              <a:rPr sz="3200" spc="-5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do you </a:t>
            </a:r>
            <a:r>
              <a:rPr sz="3200" spc="-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think </a:t>
            </a: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sz="3200" spc="-5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recommender system works? What </a:t>
            </a:r>
            <a:r>
              <a:rPr sz="3200" spc="-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could </a:t>
            </a:r>
            <a:r>
              <a:rPr sz="3200" spc="-655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spc="-5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</a:t>
            </a:r>
            <a:r>
              <a:rPr sz="3200" spc="-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spc="-5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similar?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2188825" cy="4425315"/>
            <a:chOff x="0" y="0"/>
            <a:chExt cx="12188825" cy="44253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1442" y="4326431"/>
              <a:ext cx="4288952" cy="986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88518" cy="304235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9839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641" y="3000375"/>
            <a:ext cx="4107179" cy="1498600"/>
            <a:chOff x="4084640" y="3000375"/>
            <a:chExt cx="4107179" cy="1498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889752" y="1659764"/>
            <a:ext cx="375412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Recommender </a:t>
            </a:r>
            <a:r>
              <a:rPr sz="2000" b="1" spc="-15" dirty="0">
                <a:solidFill>
                  <a:srgbClr val="003366"/>
                </a:solidFill>
                <a:latin typeface="Calibri"/>
                <a:cs typeface="Calibri"/>
              </a:rPr>
              <a:t>systems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reduce 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information overload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by</a:t>
            </a:r>
            <a:r>
              <a:rPr sz="2000" b="1" spc="-1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estimating 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relevance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26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582314" y="4953001"/>
            <a:ext cx="4399886" cy="1142999"/>
          </a:xfrm>
          <a:prstGeom prst="wedgeEllipseCallout">
            <a:avLst>
              <a:gd name="adj1" fmla="val 12760"/>
              <a:gd name="adj2" fmla="val -1259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dirty="0"/>
              <a:t>Non-personalized, e.g. most </a:t>
            </a:r>
            <a:r>
              <a:rPr lang="cs-CZ" dirty="0" smtClean="0"/>
              <a:t>popular, manually currated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641" y="3000375"/>
            <a:ext cx="4107179" cy="1498600"/>
            <a:chOff x="4084640" y="3000375"/>
            <a:chExt cx="4107179" cy="1498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89752" y="1516762"/>
            <a:ext cx="33350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Personalized</a:t>
            </a:r>
            <a:r>
              <a:rPr sz="2000" b="1" spc="-6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recommendations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27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641" y="3000375"/>
            <a:ext cx="4107179" cy="1498600"/>
            <a:chOff x="4084640" y="3000375"/>
            <a:chExt cx="4107179" cy="1498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961126" y="1588389"/>
            <a:ext cx="40449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Collaborative: 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"Tell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me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what's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popular  among </a:t>
            </a:r>
            <a:r>
              <a:rPr sz="2000" b="1" spc="-15" dirty="0">
                <a:solidFill>
                  <a:srgbClr val="003366"/>
                </a:solidFill>
                <a:latin typeface="Calibri"/>
                <a:cs typeface="Calibri"/>
              </a:rPr>
              <a:t>my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peers"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2309812" y="2722524"/>
            <a:ext cx="3253104" cy="920750"/>
            <a:chOff x="785812" y="2722524"/>
            <a:chExt cx="3253104" cy="92075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1624" y="3143478"/>
              <a:ext cx="1966976" cy="4997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5812" y="2722524"/>
              <a:ext cx="1428750" cy="84935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28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641" y="3000375"/>
            <a:ext cx="4107179" cy="1498600"/>
            <a:chOff x="4084640" y="3000375"/>
            <a:chExt cx="4107179" cy="1498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89752" y="1445513"/>
            <a:ext cx="4084954" cy="6388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0"/>
              </a:spcBef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Content-based: "Show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me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more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of</a:t>
            </a:r>
            <a:r>
              <a:rPr sz="2000" b="1" spc="-1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the  same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what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I've</a:t>
            </a:r>
            <a:r>
              <a:rPr sz="2000" b="1" spc="-2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3366"/>
                </a:solidFill>
                <a:latin typeface="Calibri"/>
                <a:cs typeface="Calibri"/>
              </a:rPr>
              <a:t>liked"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8376" y="3857626"/>
            <a:ext cx="1786001" cy="6781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38625" y="3929088"/>
            <a:ext cx="1143000" cy="28604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29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17476"/>
            <a:ext cx="22834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Today</a:t>
            </a:r>
            <a:r>
              <a:rPr lang="en-US" dirty="0" smtClean="0"/>
              <a:t>’s </a:t>
            </a:r>
            <a:r>
              <a:rPr dirty="0" smtClean="0"/>
              <a:t>Agenda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3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1295400"/>
            <a:ext cx="4045585" cy="4719241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indent="-342900">
              <a:spcBef>
                <a:spcPts val="56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Introduction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05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Problem</a:t>
            </a:r>
            <a:r>
              <a:rPr sz="16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385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Purpose and </a:t>
            </a:r>
            <a:r>
              <a:rPr sz="1600" spc="-10" dirty="0">
                <a:solidFill>
                  <a:srgbClr val="003366"/>
                </a:solidFill>
                <a:latin typeface="Calibri"/>
                <a:cs typeface="Calibri"/>
              </a:rPr>
              <a:t>success</a:t>
            </a:r>
            <a:r>
              <a:rPr sz="1600" spc="2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criteria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384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Paradigms of recommender</a:t>
            </a:r>
            <a:r>
              <a:rPr sz="1600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1600" dirty="0">
              <a:latin typeface="Calibri"/>
              <a:cs typeface="Calibri"/>
            </a:endParaRPr>
          </a:p>
          <a:p>
            <a:pPr marL="1155700" lvl="2" indent="-229235">
              <a:spcBef>
                <a:spcPts val="360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Collaborative</a:t>
            </a:r>
            <a:r>
              <a:rPr sz="1500" spc="-5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Filtering</a:t>
            </a:r>
            <a:endParaRPr sz="1500" dirty="0">
              <a:latin typeface="Calibri"/>
              <a:cs typeface="Calibri"/>
            </a:endParaRPr>
          </a:p>
          <a:p>
            <a:pPr marL="1155700" lvl="2" indent="-229235">
              <a:spcBef>
                <a:spcPts val="365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Content-based</a:t>
            </a:r>
            <a:r>
              <a:rPr sz="1500" spc="-4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Filtering</a:t>
            </a:r>
            <a:endParaRPr sz="1500" dirty="0">
              <a:latin typeface="Calibri"/>
              <a:cs typeface="Calibri"/>
            </a:endParaRPr>
          </a:p>
          <a:p>
            <a:pPr marL="1155700" lvl="2" indent="-229235">
              <a:spcBef>
                <a:spcPts val="360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Knowledge-Based</a:t>
            </a:r>
            <a:r>
              <a:rPr sz="1500" spc="-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3366"/>
                </a:solidFill>
                <a:latin typeface="Calibri"/>
                <a:cs typeface="Calibri"/>
              </a:rPr>
              <a:t>Recommendations</a:t>
            </a:r>
            <a:endParaRPr sz="1500" dirty="0">
              <a:latin typeface="Calibri"/>
              <a:cs typeface="Calibri"/>
            </a:endParaRPr>
          </a:p>
          <a:p>
            <a:pPr marL="1155700" lvl="2" indent="-229235">
              <a:spcBef>
                <a:spcPts val="360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500" dirty="0">
                <a:solidFill>
                  <a:srgbClr val="003366"/>
                </a:solidFill>
                <a:latin typeface="Calibri"/>
                <a:cs typeface="Calibri"/>
              </a:rPr>
              <a:t>Hybridization</a:t>
            </a:r>
            <a:r>
              <a:rPr sz="1500" spc="-5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Strategies</a:t>
            </a:r>
            <a:endParaRPr sz="1500" dirty="0">
              <a:latin typeface="Calibri"/>
              <a:cs typeface="Calibri"/>
            </a:endParaRPr>
          </a:p>
          <a:p>
            <a:pPr marL="355600" indent="-342900">
              <a:spcBef>
                <a:spcPts val="11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NSWI166</a:t>
            </a:r>
            <a:r>
              <a:rPr b="1" spc="-4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outline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Topics </a:t>
            </a:r>
            <a:r>
              <a:rPr sz="1600" dirty="0">
                <a:solidFill>
                  <a:srgbClr val="003366"/>
                </a:solidFill>
                <a:latin typeface="Calibri"/>
                <a:cs typeface="Calibri"/>
              </a:rPr>
              <a:t>to be</a:t>
            </a:r>
            <a:r>
              <a:rPr sz="1600" spc="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covered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Requirements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Dates</a:t>
            </a:r>
            <a:endParaRPr lang="en-US" sz="1600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11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n-US" b="1" dirty="0" err="1" smtClean="0">
                <a:solidFill>
                  <a:srgbClr val="003366"/>
                </a:solidFill>
                <a:cs typeface="Calibri"/>
              </a:rPr>
              <a:t>RecS</a:t>
            </a:r>
            <a:r>
              <a:rPr lang="cs-CZ" b="1" dirty="0" smtClean="0">
                <a:solidFill>
                  <a:srgbClr val="003366"/>
                </a:solidFill>
                <a:cs typeface="Calibri"/>
              </a:rPr>
              <a:t>ys „Hello Worlds“</a:t>
            </a:r>
            <a:endParaRPr lang="en-US" dirty="0"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Non-personalized</a:t>
            </a: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User-based KNN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8376" y="3000376"/>
            <a:ext cx="7477759" cy="2845435"/>
            <a:chOff x="714375" y="3000375"/>
            <a:chExt cx="7477759" cy="2845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375" y="3857625"/>
              <a:ext cx="1786001" cy="6781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315" y="5000625"/>
              <a:ext cx="1665368" cy="844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8748" y="4500499"/>
              <a:ext cx="1671827" cy="104775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8625" y="3929088"/>
            <a:ext cx="1143000" cy="28604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032753" y="1659764"/>
            <a:ext cx="38709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Knowledge-based: 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"Tell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me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what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fits 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based on </a:t>
            </a:r>
            <a:r>
              <a:rPr sz="2000" b="1" spc="-15" dirty="0">
                <a:solidFill>
                  <a:srgbClr val="003366"/>
                </a:solidFill>
                <a:latin typeface="Calibri"/>
                <a:cs typeface="Calibri"/>
              </a:rPr>
              <a:t>my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needs"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30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8376" y="3000376"/>
            <a:ext cx="7477759" cy="2845435"/>
            <a:chOff x="714375" y="3000375"/>
            <a:chExt cx="7477759" cy="2845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375" y="3857625"/>
              <a:ext cx="1786001" cy="6781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315" y="5000625"/>
              <a:ext cx="1665368" cy="844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8748" y="4500499"/>
              <a:ext cx="1671827" cy="104775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309812" y="2722524"/>
            <a:ext cx="3253104" cy="920750"/>
            <a:chOff x="785812" y="2722524"/>
            <a:chExt cx="3253104" cy="92075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71624" y="3143478"/>
              <a:ext cx="1966976" cy="4997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5812" y="2722524"/>
              <a:ext cx="1428750" cy="84935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38625" y="3929088"/>
            <a:ext cx="1143000" cy="28604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032753" y="1302513"/>
            <a:ext cx="410972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Hybrid: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combinations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various</a:t>
            </a:r>
            <a:r>
              <a:rPr sz="20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inputs 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and/or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composition of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different 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mechanism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31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0" y="494487"/>
            <a:ext cx="73139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cs-CZ" sz="3200" spc="-5" dirty="0">
                <a:solidFill>
                  <a:srgbClr val="000000"/>
                </a:solidFill>
                <a:latin typeface="Arial"/>
                <a:cs typeface="Arial"/>
              </a:rPr>
              <a:t>Lifecycle</a:t>
            </a:r>
            <a:r>
              <a:rPr sz="32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sz="3200" spc="-5" dirty="0">
                <a:solidFill>
                  <a:srgbClr val="000000"/>
                </a:solidFill>
                <a:latin typeface="Arial"/>
                <a:cs typeface="Arial"/>
              </a:rPr>
              <a:t>Recommender</a:t>
            </a:r>
            <a:r>
              <a:rPr sz="32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00"/>
                </a:solidFill>
                <a:latin typeface="Arial"/>
                <a:cs typeface="Arial"/>
              </a:rPr>
              <a:t>Systems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1584834"/>
            <a:ext cx="4343400" cy="2995692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584200" indent="-571500">
              <a:spcBef>
                <a:spcPts val="1300"/>
              </a:spcBef>
              <a:buAutoNum type="arabicPeriod"/>
              <a:tabLst>
                <a:tab pos="583565" algn="l"/>
                <a:tab pos="584200" algn="l"/>
              </a:tabLst>
            </a:pP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Get User</a:t>
            </a:r>
            <a:r>
              <a:rPr b="1" spc="-6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 dirty="0">
              <a:latin typeface="Calibri"/>
              <a:cs typeface="Calibri"/>
            </a:endParaRPr>
          </a:p>
          <a:p>
            <a:pPr marL="584200" indent="-571500">
              <a:spcBef>
                <a:spcPts val="1200"/>
              </a:spcBef>
              <a:buAutoNum type="arabicPeriod"/>
              <a:tabLst>
                <a:tab pos="583565" algn="l"/>
                <a:tab pos="584200" algn="l"/>
              </a:tabLst>
            </a:pP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Learn </a:t>
            </a: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internal model</a:t>
            </a:r>
            <a:endParaRPr dirty="0">
              <a:latin typeface="Calibri"/>
              <a:cs typeface="Calibri"/>
            </a:endParaRPr>
          </a:p>
          <a:p>
            <a:pPr marL="584200" marR="275590" indent="-571500">
              <a:spcBef>
                <a:spcPts val="1200"/>
              </a:spcBef>
              <a:buAutoNum type="arabicPeriod"/>
              <a:tabLst>
                <a:tab pos="583565" algn="l"/>
                <a:tab pos="584200" algn="l"/>
              </a:tabLst>
            </a:pP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Upon demand, 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recommend</a:t>
            </a:r>
            <a:r>
              <a:rPr b="1" spc="-9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objects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1900" dirty="0">
              <a:latin typeface="Calibri"/>
              <a:cs typeface="Calibri"/>
            </a:endParaRPr>
          </a:p>
          <a:p>
            <a:pPr marL="584200" marR="5080" indent="-571500">
              <a:buFontTx/>
              <a:buChar char="-"/>
            </a:pPr>
            <a:r>
              <a:rPr lang="cs-CZ" b="1" dirty="0">
                <a:solidFill>
                  <a:srgbClr val="003366"/>
                </a:solidFill>
                <a:latin typeface="Calibri"/>
                <a:cs typeface="Calibri"/>
              </a:rPr>
              <a:t>Th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e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process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is</a:t>
            </a:r>
            <a:r>
              <a:rPr b="1" spc="-9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asynchronous 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by</a:t>
            </a:r>
            <a:r>
              <a:rPr b="1" spc="-2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dirty="0" smtClean="0">
                <a:solidFill>
                  <a:srgbClr val="003366"/>
                </a:solidFill>
                <a:latin typeface="Calibri"/>
                <a:cs typeface="Calibri"/>
              </a:rPr>
              <a:t>nature</a:t>
            </a:r>
            <a:endParaRPr lang="cs-CZ" b="1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584200" marR="5080" indent="-571500">
              <a:buFontTx/>
              <a:buChar char="-"/>
            </a:pP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Most recent usually most relevant</a:t>
            </a:r>
            <a:endParaRPr lang="cs-CZ" b="1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584200" marR="5080" indent="-571500">
              <a:buFontTx/>
              <a:buChar char="-"/>
            </a:pP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Dynamic nature of the process </a:t>
            </a:r>
            <a:r>
              <a:rPr lang="cs-CZ" b="1" dirty="0">
                <a:solidFill>
                  <a:srgbClr val="003366"/>
                </a:solidFill>
                <a:latin typeface="Calibri"/>
                <a:cs typeface="Calibri"/>
              </a:rPr>
              <a:t>seriously complicate things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0200" y="1584834"/>
            <a:ext cx="5076952" cy="374446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32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36800" cy="68576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13180" y="5220716"/>
            <a:ext cx="3879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solidFill>
                  <a:srgbClr val="000000"/>
                </a:solidFill>
                <a:latin typeface="Arial MT"/>
                <a:cs typeface="Arial MT"/>
              </a:rPr>
              <a:t>Q</a:t>
            </a:r>
            <a:r>
              <a:rPr sz="6000" dirty="0">
                <a:solidFill>
                  <a:srgbClr val="000000"/>
                </a:solidFill>
                <a:latin typeface="Arial MT"/>
                <a:cs typeface="Arial MT"/>
              </a:rPr>
              <a:t>u</a:t>
            </a:r>
            <a:r>
              <a:rPr sz="6000" spc="-5" dirty="0">
                <a:solidFill>
                  <a:srgbClr val="000000"/>
                </a:solidFill>
                <a:latin typeface="Arial MT"/>
                <a:cs typeface="Arial MT"/>
              </a:rPr>
              <a:t>es</a:t>
            </a:r>
            <a:r>
              <a:rPr sz="6000" spc="-10" dirty="0">
                <a:solidFill>
                  <a:srgbClr val="000000"/>
                </a:solidFill>
                <a:latin typeface="Arial MT"/>
                <a:cs typeface="Arial MT"/>
              </a:rPr>
              <a:t>t</a:t>
            </a:r>
            <a:r>
              <a:rPr sz="6000" spc="5" dirty="0">
                <a:solidFill>
                  <a:srgbClr val="000000"/>
                </a:solidFill>
                <a:latin typeface="Arial MT"/>
                <a:cs typeface="Arial MT"/>
              </a:rPr>
              <a:t>i</a:t>
            </a:r>
            <a:r>
              <a:rPr sz="6000" spc="-5" dirty="0">
                <a:solidFill>
                  <a:srgbClr val="000000"/>
                </a:solidFill>
                <a:latin typeface="Arial MT"/>
                <a:cs typeface="Arial MT"/>
              </a:rPr>
              <a:t>ons</a:t>
            </a:r>
            <a:r>
              <a:rPr sz="6000" dirty="0">
                <a:solidFill>
                  <a:srgbClr val="000000"/>
                </a:solidFill>
                <a:latin typeface="Arial MT"/>
                <a:cs typeface="Arial MT"/>
              </a:rPr>
              <a:t>?</a:t>
            </a:r>
            <a:endParaRPr sz="60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545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584961"/>
            <a:ext cx="43859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NSWI166 Lectures Outline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34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2" y="1233257"/>
            <a:ext cx="10896598" cy="520078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RS Basics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21.2.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Intro + RecSys Hello World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28.2.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Collaborative Filtering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06.3.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Collaborative Filtering (Intro to Content-based RS)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13.3.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Content-based and Knowledge-based RS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20.3.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Evaluating RS</a:t>
            </a: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User preferences </a:t>
            </a:r>
            <a:r>
              <a:rPr lang="cs-CZ" sz="1600" spc="-5" dirty="0">
                <a:solidFill>
                  <a:srgbClr val="003366"/>
                </a:solidFill>
                <a:cs typeface="Calibri"/>
              </a:rPr>
              <a:t>(Peter Vojtas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)</a:t>
            </a:r>
            <a:endParaRPr lang="cs-CZ" sz="1600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27.3.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Linear monotone preference model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03.4.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Threshold algorithms</a:t>
            </a:r>
            <a:endParaRPr lang="cs-CZ" sz="1600" spc="-5" dirty="0" smtClean="0">
              <a:solidFill>
                <a:srgbClr val="003366"/>
              </a:solidFill>
              <a:cs typeface="Calibri"/>
            </a:endParaRP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10.4.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Challenge-response framework</a:t>
            </a: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(Slightly more) advanced RS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17.4.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Hybrid recommending algorithms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24.4.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Context-aware &amp; beyond-relevance RS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15.5.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Deep Learning in RS and recent trends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22.5.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Invited Lecture</a:t>
            </a:r>
            <a:endParaRPr lang="cs-CZ" sz="1600" spc="-5" dirty="0">
              <a:solidFill>
                <a:srgbClr val="003366"/>
              </a:solidFill>
              <a:cs typeface="Calibri"/>
            </a:endParaRP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cs-CZ" spc="-5" dirty="0" smtClean="0">
              <a:solidFill>
                <a:srgbClr val="00336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046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584961"/>
            <a:ext cx="43859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NSWI166 Labs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35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2" y="1233257"/>
            <a:ext cx="10896598" cy="580094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Active reading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Four research papers</a:t>
            </a:r>
            <a:endParaRPr lang="cs-CZ" sz="1600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Short written reports (strict deadlines)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i="1" spc="-5" dirty="0" smtClean="0">
                <a:solidFill>
                  <a:srgbClr val="003366"/>
                </a:solidFill>
                <a:latin typeface="Calibri"/>
                <a:cs typeface="Calibri"/>
              </a:rPr>
              <a:t>At least two (accepted) reports to pass; additional/exceptional reports = bonifications for exams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cs-CZ" sz="500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Participation during labs (or at home)</a:t>
            </a:r>
            <a:endParaRPr lang="cs-CZ" sz="1600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Typically, 1-2 assignments will require to be finalized at home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i="1" spc="-5" dirty="0" smtClean="0">
                <a:solidFill>
                  <a:srgbClr val="003366"/>
                </a:solidFill>
                <a:latin typeface="Calibri"/>
                <a:cs typeface="Calibri"/>
              </a:rPr>
              <a:t>At least 50% of assignments accepted to pass; additional/exceptional results = bonification for exams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cs-CZ" sz="500" spc="-5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Semestral work (individual or in a group)</a:t>
            </a:r>
            <a:endParaRPr lang="cs-CZ" sz="1600" b="1" spc="-5" dirty="0">
              <a:solidFill>
                <a:srgbClr val="003366"/>
              </a:solidFill>
              <a:cs typeface="Calibri"/>
            </a:endParaRP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Details after the first block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User study to compare recommending algorithms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Integration of existing recommending frameworks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Slight results modification (e.g., diversity enhancments)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Integration to EasyStudy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Non-trivial domain / integration / algorithms =&gt; group work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cs-CZ" sz="1600" spc="-5" dirty="0">
              <a:solidFill>
                <a:srgbClr val="003366"/>
              </a:solidFill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Alternative pass: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more extensive research project (contact me for details)</a:t>
            </a:r>
            <a:endParaRPr lang="cs-CZ" sz="1600" spc="-5" dirty="0">
              <a:solidFill>
                <a:srgbClr val="003366"/>
              </a:solidFill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endParaRPr lang="cs-CZ" sz="1600" spc="-5" dirty="0" smtClean="0">
              <a:solidFill>
                <a:srgbClr val="003366"/>
              </a:solidFill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76200"/>
            <a:ext cx="5791200" cy="2133600"/>
          </a:xfrm>
          <a:prstGeom prst="roundRect">
            <a:avLst>
              <a:gd name="adj" fmla="val 568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>
              <a:spcBef>
                <a:spcPts val="434"/>
              </a:spcBef>
              <a:tabLst>
                <a:tab pos="756285" algn="l"/>
                <a:tab pos="756920" algn="l"/>
              </a:tabLst>
            </a:pPr>
            <a:r>
              <a:rPr lang="cs-CZ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 Content: </a:t>
            </a:r>
          </a:p>
          <a:p>
            <a:pPr marL="285750" lvl="2" indent="-28575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lang="en-US" spc="-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Get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practical understanding of user preferences and recommendation concepts</a:t>
            </a:r>
          </a:p>
          <a:p>
            <a:pPr marL="285750" lvl="2" indent="-28575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Development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&amp;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evaluation of rec.</a:t>
            </a:r>
            <a:r>
              <a:rPr lang="en-US" spc="6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algorithms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285750" lvl="2" indent="-28575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Hands on Libraries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/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Tools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/ 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F</a:t>
            </a:r>
            <a:r>
              <a:rPr lang="en-US" spc="-5" dirty="0" err="1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rameworks</a:t>
            </a:r>
            <a:r>
              <a:rPr lang="en-US" spc="-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/</a:t>
            </a:r>
            <a:r>
              <a:rPr lang="en-US" spc="1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Datasets</a:t>
            </a:r>
          </a:p>
          <a:p>
            <a:pPr marL="285750" lvl="2" indent="-28575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Time for paper/software presentations etc</a:t>
            </a:r>
            <a:r>
              <a:rPr lang="en-US" spc="-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.</a:t>
            </a:r>
            <a:endParaRPr lang="en-US" sz="245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979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584961"/>
            <a:ext cx="43859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Active reading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36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2" y="1233257"/>
            <a:ext cx="10896598" cy="3646511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r>
              <a:rPr lang="cs-CZ" sz="2400" spc="-5" dirty="0" smtClean="0">
                <a:solidFill>
                  <a:srgbClr val="003366"/>
                </a:solidFill>
                <a:cs typeface="Calibri"/>
              </a:rPr>
              <a:t>#1: Collaborative RS algorithms (choose one of the following)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Amazon.com Recommendations Item-to-Item Collaborative Filtering: </a:t>
            </a:r>
            <a:endParaRPr lang="cs-CZ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://www.cs.umd.edu/~</a:t>
            </a:r>
            <a:r>
              <a:rPr lang="en-US" sz="1400" dirty="0" smtClean="0">
                <a:hlinkClick r:id="rId2"/>
              </a:rPr>
              <a:t>samir/498/Amazon-Recommendations.pdf</a:t>
            </a:r>
            <a:r>
              <a:rPr lang="cs-CZ" sz="1400" dirty="0" smtClean="0"/>
              <a:t> </a:t>
            </a:r>
            <a:br>
              <a:rPr lang="cs-CZ" sz="1400" dirty="0" smtClean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Embarrassingly Shallow </a:t>
            </a:r>
            <a:r>
              <a:rPr lang="en-US" b="1" dirty="0" err="1"/>
              <a:t>Autoencoders</a:t>
            </a:r>
            <a:r>
              <a:rPr lang="en-US" b="1" dirty="0"/>
              <a:t> for Sparse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dl.acm.org/doi/abs/10.1145/3308558.3313710</a:t>
            </a:r>
            <a:r>
              <a:rPr lang="cs-CZ" sz="1400" dirty="0" smtClean="0"/>
              <a:t> </a:t>
            </a:r>
            <a:br>
              <a:rPr lang="cs-CZ" sz="1400" dirty="0" smtClean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Collaborative filtering with temporal dynamics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dl.acm.org/doi/abs/10.1145/1557019.1557072</a:t>
            </a:r>
            <a:r>
              <a:rPr lang="cs-CZ" sz="1400" dirty="0" smtClean="0"/>
              <a:t> </a:t>
            </a:r>
            <a:endParaRPr lang="en-US" sz="1400" dirty="0"/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endParaRPr lang="cs-CZ" sz="1600" spc="-5" dirty="0" smtClean="0">
              <a:solidFill>
                <a:srgbClr val="003366"/>
              </a:solidFill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endParaRPr lang="cs-CZ" sz="1600" spc="-5" dirty="0" smtClean="0">
              <a:solidFill>
                <a:srgbClr val="003366"/>
              </a:solidFill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Deadline: 10.3.2024</a:t>
            </a: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At most 1 page of text CZ/SK/EN (normal font and margins - be brief but thorough)</a:t>
            </a:r>
          </a:p>
        </p:txBody>
      </p:sp>
      <p:sp>
        <p:nvSpPr>
          <p:cNvPr id="6" name="object 4"/>
          <p:cNvSpPr txBox="1"/>
          <p:nvPr/>
        </p:nvSpPr>
        <p:spPr>
          <a:xfrm>
            <a:off x="685801" y="5029200"/>
            <a:ext cx="9469120" cy="1678601"/>
          </a:xfrm>
          <a:prstGeom prst="rect">
            <a:avLst/>
          </a:prstGeom>
          <a:solidFill>
            <a:srgbClr val="FFF2CC"/>
          </a:solidFill>
          <a:ln w="25400">
            <a:solidFill>
              <a:srgbClr val="2F528F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89535" marR="2982595">
              <a:lnSpc>
                <a:spcPct val="150600"/>
              </a:lnSpc>
            </a:pPr>
            <a:r>
              <a:rPr lang="cs-CZ" sz="1800" spc="-5" dirty="0" smtClean="0">
                <a:latin typeface="Calibri"/>
                <a:cs typeface="Calibri"/>
              </a:rPr>
              <a:t>Q1. </a:t>
            </a:r>
            <a:r>
              <a:rPr lang="cs-CZ" b="1" spc="-5" dirty="0" smtClean="0">
                <a:latin typeface="Calibri"/>
                <a:cs typeface="Calibri"/>
              </a:rPr>
              <a:t>Your name and Paper</a:t>
            </a:r>
            <a:r>
              <a:rPr lang="en-US" b="1" spc="-5" dirty="0" smtClean="0">
                <a:latin typeface="Calibri"/>
                <a:cs typeface="Calibri"/>
              </a:rPr>
              <a:t>’s</a:t>
            </a:r>
            <a:r>
              <a:rPr lang="cs-CZ" b="1" spc="-5" dirty="0" smtClean="0">
                <a:latin typeface="Calibri"/>
                <a:cs typeface="Calibri"/>
              </a:rPr>
              <a:t> title</a:t>
            </a:r>
            <a:endParaRPr lang="cs-CZ" sz="1800" b="1" spc="-5" dirty="0" smtClean="0">
              <a:latin typeface="Calibri"/>
              <a:cs typeface="Calibri"/>
            </a:endParaRPr>
          </a:p>
          <a:p>
            <a:pPr marL="89535" marR="2982595">
              <a:lnSpc>
                <a:spcPct val="150600"/>
              </a:lnSpc>
            </a:pPr>
            <a:r>
              <a:rPr sz="1800" spc="-5" dirty="0" smtClean="0">
                <a:latin typeface="Calibri"/>
                <a:cs typeface="Calibri"/>
              </a:rPr>
              <a:t>Q</a:t>
            </a:r>
            <a:r>
              <a:rPr lang="cs-CZ" sz="1800" spc="-5" dirty="0" smtClean="0">
                <a:latin typeface="Calibri"/>
                <a:cs typeface="Calibri"/>
              </a:rPr>
              <a:t>2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sz="1800" spc="-10" dirty="0" smtClean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What</a:t>
            </a:r>
            <a:r>
              <a:rPr sz="1800" b="1" spc="-5" dirty="0">
                <a:latin typeface="Calibri"/>
                <a:cs typeface="Calibri"/>
              </a:rPr>
              <a:t> is this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paper about, and </a:t>
            </a:r>
            <a:r>
              <a:rPr sz="1800" b="1" spc="-10" dirty="0">
                <a:latin typeface="Calibri"/>
                <a:cs typeface="Calibri"/>
              </a:rPr>
              <a:t>what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contributions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does </a:t>
            </a:r>
            <a:r>
              <a:rPr sz="1800" b="1" spc="-5" dirty="0">
                <a:latin typeface="Calibri"/>
                <a:cs typeface="Calibri"/>
              </a:rPr>
              <a:t>it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make?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spc="-5" dirty="0" smtClean="0">
                <a:latin typeface="Calibri"/>
                <a:cs typeface="Calibri"/>
              </a:rPr>
              <a:t>Q</a:t>
            </a:r>
            <a:r>
              <a:rPr lang="cs-CZ" sz="1800" spc="-5" dirty="0" smtClean="0">
                <a:latin typeface="Calibri"/>
                <a:cs typeface="Calibri"/>
              </a:rPr>
              <a:t>3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sz="1800" spc="-10" dirty="0" smtClean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What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lang="cs-CZ" sz="1800" b="1" spc="-15" dirty="0" smtClean="0">
                <a:latin typeface="Calibri"/>
                <a:cs typeface="Calibri"/>
              </a:rPr>
              <a:t>main new insights you received from the paper</a:t>
            </a:r>
            <a:r>
              <a:rPr sz="1800" b="1" spc="-15" dirty="0" smtClean="0">
                <a:latin typeface="Calibri"/>
                <a:cs typeface="Calibri"/>
              </a:rPr>
              <a:t>?</a:t>
            </a:r>
            <a:endParaRPr sz="1800" dirty="0">
              <a:latin typeface="Calibri"/>
              <a:cs typeface="Calibri"/>
            </a:endParaRPr>
          </a:p>
          <a:p>
            <a:pPr marL="89535">
              <a:lnSpc>
                <a:spcPct val="100000"/>
              </a:lnSpc>
              <a:spcBef>
                <a:spcPts val="1125"/>
              </a:spcBef>
            </a:pPr>
            <a:r>
              <a:rPr sz="1800" spc="-5" dirty="0" smtClean="0">
                <a:latin typeface="Calibri"/>
                <a:cs typeface="Calibri"/>
              </a:rPr>
              <a:t>Q</a:t>
            </a:r>
            <a:r>
              <a:rPr lang="cs-CZ" sz="1800" spc="-5" dirty="0" smtClean="0">
                <a:latin typeface="Calibri"/>
                <a:cs typeface="Calibri"/>
              </a:rPr>
              <a:t>4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sz="1800" spc="-10" dirty="0" smtClean="0">
                <a:latin typeface="Calibri"/>
                <a:cs typeface="Calibri"/>
              </a:rPr>
              <a:t> </a:t>
            </a:r>
            <a:r>
              <a:rPr lang="cs-CZ" sz="1800" b="1" spc="-10" dirty="0" smtClean="0">
                <a:latin typeface="Calibri"/>
                <a:cs typeface="Calibri"/>
              </a:rPr>
              <a:t>Does the paper has any notable weaknesses</a:t>
            </a:r>
            <a:r>
              <a:rPr sz="1800" b="1" spc="-15" dirty="0" smtClean="0">
                <a:latin typeface="Calibri"/>
                <a:cs typeface="Calibri"/>
              </a:rPr>
              <a:t>?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455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584961"/>
            <a:ext cx="43859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Exam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37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233257"/>
            <a:ext cx="10820400" cy="253851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r>
              <a:rPr lang="cs-CZ" sz="2400" spc="-5" dirty="0" smtClean="0">
                <a:solidFill>
                  <a:srgbClr val="003366"/>
                </a:solidFill>
                <a:cs typeface="Calibri"/>
              </a:rPr>
              <a:t>„Semi-oral“ exam (written notes + discussion)</a:t>
            </a:r>
          </a:p>
          <a:p>
            <a:pPr marL="342900" indent="-342900">
              <a:buFontTx/>
              <a:buChar char="-"/>
            </a:pPr>
            <a:endParaRPr lang="cs-CZ" sz="2400" spc="-5" dirty="0" smtClean="0">
              <a:solidFill>
                <a:srgbClr val="003366"/>
              </a:solidFill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cs-CZ" sz="2400" spc="-5" dirty="0" smtClean="0">
                <a:solidFill>
                  <a:srgbClr val="003366"/>
                </a:solidFill>
                <a:cs typeface="Calibri"/>
              </a:rPr>
              <a:t>4-5 questions from the theory covered during lectures</a:t>
            </a:r>
          </a:p>
          <a:p>
            <a:pPr marL="342900" indent="-342900">
              <a:buFontTx/>
              <a:buChar char="-"/>
            </a:pPr>
            <a:r>
              <a:rPr lang="cs-CZ" sz="2400" spc="-5" dirty="0" smtClean="0">
                <a:solidFill>
                  <a:srgbClr val="003366"/>
                </a:solidFill>
                <a:cs typeface="Calibri"/>
              </a:rPr>
              <a:t>Application of knowledge</a:t>
            </a:r>
          </a:p>
          <a:p>
            <a:pPr marL="800100" lvl="1" indent="-342900">
              <a:buFontTx/>
              <a:buChar char="-"/>
            </a:pPr>
            <a:r>
              <a:rPr lang="cs-CZ" i="1" spc="-5" dirty="0" smtClean="0">
                <a:solidFill>
                  <a:srgbClr val="003366"/>
                </a:solidFill>
                <a:cs typeface="Calibri"/>
              </a:rPr>
              <a:t>Having a particular case where RS is to be introduced, you should be able to recommend sensible first approaches &amp; hypotheses on what could work, what not.</a:t>
            </a:r>
            <a:endParaRPr lang="cs-CZ" i="1" spc="-5" dirty="0">
              <a:solidFill>
                <a:srgbClr val="003366"/>
              </a:solidFill>
              <a:cs typeface="Calibri"/>
            </a:endParaRPr>
          </a:p>
          <a:p>
            <a:pPr marL="342900" indent="-342900">
              <a:buFontTx/>
              <a:buChar char="-"/>
            </a:pPr>
            <a:endParaRPr lang="cs-CZ" sz="2400" spc="-5" dirty="0" smtClean="0">
              <a:solidFill>
                <a:srgbClr val="00336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989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2672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NSWI166 </a:t>
            </a:r>
            <a:r>
              <a:rPr dirty="0"/>
              <a:t>-</a:t>
            </a:r>
            <a:r>
              <a:rPr spc="-95" dirty="0"/>
              <a:t> </a:t>
            </a:r>
            <a:r>
              <a:rPr dirty="0"/>
              <a:t>Literature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38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233258"/>
            <a:ext cx="10820400" cy="4949432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Textbooks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sz="1400" spc="-10" dirty="0">
                <a:solidFill>
                  <a:srgbClr val="003366"/>
                </a:solidFill>
                <a:latin typeface="Calibri"/>
                <a:cs typeface="Calibri"/>
              </a:rPr>
              <a:t>Ricci,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F.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et al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(Eds): Recommender Systems Handbook, Springer,</a:t>
            </a:r>
            <a:r>
              <a:rPr sz="1400" spc="114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400" dirty="0" smtClean="0">
                <a:solidFill>
                  <a:srgbClr val="003366"/>
                </a:solidFill>
                <a:latin typeface="Calibri"/>
                <a:cs typeface="Calibri"/>
              </a:rPr>
              <a:t>2011</a:t>
            </a:r>
            <a:r>
              <a:rPr lang="cs-CZ" sz="1400" dirty="0" smtClean="0">
                <a:solidFill>
                  <a:srgbClr val="003366"/>
                </a:solidFill>
                <a:latin typeface="Calibri"/>
                <a:cs typeface="Calibri"/>
              </a:rPr>
              <a:t>/2015/2022</a:t>
            </a:r>
          </a:p>
          <a:p>
            <a:pPr marL="1213485" lvl="2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en-US" sz="1400" dirty="0" smtClean="0">
                <a:cs typeface="Calibri"/>
                <a:hlinkClick r:id="rId2"/>
              </a:rPr>
              <a:t>https</a:t>
            </a:r>
            <a:r>
              <a:rPr lang="en-US" sz="1400" dirty="0">
                <a:cs typeface="Calibri"/>
                <a:hlinkClick r:id="rId2"/>
              </a:rPr>
              <a:t>://</a:t>
            </a:r>
            <a:r>
              <a:rPr lang="en-US" sz="1400" dirty="0" smtClean="0">
                <a:cs typeface="Calibri"/>
                <a:hlinkClick r:id="rId2"/>
              </a:rPr>
              <a:t>edyaaleh.files.wordpress.com/2016/02/recommendersystemshandbook.pdf</a:t>
            </a:r>
            <a:endParaRPr lang="cs-CZ" sz="1400" dirty="0" smtClean="0">
              <a:cs typeface="Calibri"/>
            </a:endParaRPr>
          </a:p>
          <a:p>
            <a:pPr marL="1213485" lvl="2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dirty="0" smtClean="0">
                <a:latin typeface="Calibri"/>
                <a:cs typeface="Calibri"/>
              </a:rPr>
              <a:t>Mail me for the most up-to-date book</a:t>
            </a:r>
            <a:r>
              <a:rPr lang="en-US" sz="1400" dirty="0" smtClean="0">
                <a:latin typeface="Calibri"/>
                <a:cs typeface="Calibri"/>
              </a:rPr>
              <a:t>’s</a:t>
            </a:r>
            <a:r>
              <a:rPr lang="cs-CZ" sz="1400" dirty="0" smtClean="0">
                <a:latin typeface="Calibri"/>
                <a:cs typeface="Calibri"/>
              </a:rPr>
              <a:t> PDF</a:t>
            </a:r>
            <a:endParaRPr sz="1400" dirty="0">
              <a:latin typeface="Calibri"/>
              <a:cs typeface="Calibri"/>
            </a:endParaRPr>
          </a:p>
          <a:p>
            <a:pPr marL="756285" marR="2863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dirty="0" smtClean="0">
                <a:latin typeface="Calibri"/>
                <a:cs typeface="Calibri"/>
              </a:rPr>
              <a:t>Kim Falk: Practical Recommender Systems, Manning 2019</a:t>
            </a:r>
            <a:endParaRPr sz="1400" dirty="0" smtClean="0">
              <a:latin typeface="Calibri"/>
              <a:cs typeface="Calibri"/>
            </a:endParaRPr>
          </a:p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dirty="0" smtClean="0">
                <a:solidFill>
                  <a:srgbClr val="003366"/>
                </a:solidFill>
                <a:latin typeface="Calibri"/>
                <a:cs typeface="Calibri"/>
              </a:rPr>
              <a:t>Tutorials</a:t>
            </a:r>
            <a:endParaRPr dirty="0" smtClean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lr>
                <a:srgbClr val="003366"/>
              </a:buClr>
              <a:buChar char="–"/>
              <a:tabLst>
                <a:tab pos="756285" algn="l"/>
                <a:tab pos="756920" algn="l"/>
              </a:tabLst>
            </a:pPr>
            <a:r>
              <a:rPr sz="1400" u="heavy" spc="-5" dirty="0" smtClean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3"/>
              </a:rPr>
              <a:t>https</a:t>
            </a:r>
            <a:r>
              <a:rPr sz="14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3"/>
              </a:rPr>
              <a:t>://www.slideshare.net/balazshidasi</a:t>
            </a:r>
            <a:r>
              <a:rPr sz="1400" spc="-5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(algorithms,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deep</a:t>
            </a:r>
            <a:r>
              <a:rPr sz="1400" spc="7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learning)</a:t>
            </a:r>
            <a:endParaRPr sz="1400"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lr>
                <a:srgbClr val="003366"/>
              </a:buClr>
              <a:buChar char="–"/>
              <a:tabLst>
                <a:tab pos="756285" algn="l"/>
                <a:tab pos="756920" algn="l"/>
              </a:tabLst>
            </a:pPr>
            <a:r>
              <a:rPr sz="14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4"/>
              </a:rPr>
              <a:t>https://www.slideshare.net/usabart</a:t>
            </a:r>
            <a:r>
              <a:rPr sz="1400" spc="15" dirty="0">
                <a:solidFill>
                  <a:srgbClr val="009999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(evaluation</a:t>
            </a:r>
            <a:r>
              <a:rPr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lang="cs-CZ" sz="1400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lr>
                <a:srgbClr val="003366"/>
              </a:buClr>
              <a:buChar char="–"/>
              <a:tabLst>
                <a:tab pos="756285" algn="l"/>
                <a:tab pos="756920" algn="l"/>
              </a:tabLst>
            </a:pP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RecSys 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2021+2022+2023 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tutorials 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(let me know if you cannot obtain videos for tutorials)</a:t>
            </a:r>
            <a:endParaRPr sz="1400"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NSWI166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slides:</a:t>
            </a:r>
            <a:r>
              <a:rPr sz="1400" spc="-15" dirty="0">
                <a:solidFill>
                  <a:srgbClr val="009999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14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5"/>
              </a:rPr>
              <a:t>http://ksi.mff.cuni.cz/~</a:t>
            </a:r>
            <a:r>
              <a:rPr sz="1400" u="heavy" spc="-5" dirty="0" smtClean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5"/>
              </a:rPr>
              <a:t>peska/vyuka/nswi166/</a:t>
            </a:r>
            <a:endParaRPr lang="cs-CZ" sz="1400" spc="-5" dirty="0" smtClean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b="1" spc="-5" dirty="0" smtClean="0">
                <a:solidFill>
                  <a:srgbClr val="003366"/>
                </a:solidFill>
                <a:latin typeface="Calibri"/>
                <a:cs typeface="Calibri"/>
              </a:rPr>
              <a:t>Lecture recordings from last years (in Czech)</a:t>
            </a:r>
            <a:endParaRPr lang="cs-CZ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755650" lvl="1" indent="-285750">
              <a:spcBef>
                <a:spcPts val="1195"/>
              </a:spcBef>
              <a:buFontTx/>
              <a:buChar char="-"/>
              <a:tabLst>
                <a:tab pos="354965" algn="l"/>
                <a:tab pos="355600" algn="l"/>
              </a:tabLst>
            </a:pPr>
            <a:r>
              <a:rPr lang="cs-CZ" sz="1400" spc="-5" dirty="0" smtClean="0">
                <a:solidFill>
                  <a:srgbClr val="003366"/>
                </a:solidFill>
                <a:cs typeface="Calibri"/>
                <a:hlinkClick r:id="rId6"/>
              </a:rPr>
              <a:t>https</a:t>
            </a:r>
            <a:r>
              <a:rPr lang="cs-CZ" sz="1400" spc="-5" dirty="0">
                <a:solidFill>
                  <a:srgbClr val="003366"/>
                </a:solidFill>
                <a:cs typeface="Calibri"/>
                <a:hlinkClick r:id="rId6"/>
              </a:rPr>
              <a:t>://</a:t>
            </a:r>
            <a:r>
              <a:rPr lang="cs-CZ" sz="1400" spc="-5" dirty="0" smtClean="0">
                <a:solidFill>
                  <a:srgbClr val="003366"/>
                </a:solidFill>
                <a:cs typeface="Calibri"/>
                <a:hlinkClick r:id="rId6"/>
              </a:rPr>
              <a:t>www.youtube.com/playlist?list=PLTYzSYF3EX3AO5IouvxraVzeVPRORJTmV</a:t>
            </a:r>
            <a:endParaRPr lang="cs-CZ" sz="1400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spc="-5" dirty="0" smtClean="0">
                <a:solidFill>
                  <a:srgbClr val="003366"/>
                </a:solidFill>
                <a:latin typeface="Calibri"/>
                <a:cs typeface="Calibri"/>
              </a:rPr>
              <a:t>Conferences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/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Journals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/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Other</a:t>
            </a:r>
            <a:r>
              <a:rPr b="1" spc="-2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sources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z="1400" b="1" spc="-5" dirty="0" err="1" smtClean="0">
                <a:solidFill>
                  <a:srgbClr val="002060"/>
                </a:solidFill>
                <a:latin typeface="Calibri"/>
                <a:cs typeface="Calibri"/>
              </a:rPr>
              <a:t>RecSys</a:t>
            </a:r>
            <a:r>
              <a:rPr lang="cs-CZ" sz="1400" spc="-5" dirty="0" smtClean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sz="1400" b="1" spc="-5" dirty="0" smtClean="0">
                <a:solidFill>
                  <a:srgbClr val="003366"/>
                </a:solidFill>
                <a:latin typeface="Calibri"/>
                <a:cs typeface="Calibri"/>
              </a:rPr>
              <a:t>UMAP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, </a:t>
            </a:r>
            <a:r>
              <a:rPr lang="cs-CZ" sz="1400" b="1" spc="-5" dirty="0" smtClean="0">
                <a:solidFill>
                  <a:srgbClr val="003366"/>
                </a:solidFill>
                <a:latin typeface="Calibri"/>
                <a:cs typeface="Calibri"/>
              </a:rPr>
              <a:t>SIGIR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, IUI, CHI, ECIR, FaccT...</a:t>
            </a:r>
            <a:endParaRPr sz="1400"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USER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MODELING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USER-ADAPTED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INTERACTION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(UMUAI</a:t>
            </a:r>
            <a:r>
              <a:rPr sz="1400" spc="-2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journal</a:t>
            </a:r>
            <a:r>
              <a:rPr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 </a:t>
            </a: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ACM 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Transactions on Recommender Systems (ToRS, introduced in 2021)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4724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NSWI166 </a:t>
            </a:r>
            <a:r>
              <a:rPr lang="en-US" dirty="0" smtClean="0"/>
              <a:t>–</a:t>
            </a:r>
            <a:r>
              <a:rPr spc="-95" dirty="0" smtClean="0"/>
              <a:t> </a:t>
            </a:r>
            <a:r>
              <a:rPr lang="cs-CZ" dirty="0" smtClean="0"/>
              <a:t>Related Courses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39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233258"/>
            <a:ext cx="10820400" cy="5421356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NDBI021: </a:t>
            </a:r>
            <a:r>
              <a:rPr lang="en-US" b="1" dirty="0">
                <a:solidFill>
                  <a:srgbClr val="003366"/>
                </a:solidFill>
                <a:cs typeface="Calibri"/>
              </a:rPr>
              <a:t>User preferences and advanced recommending methods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More insights on what the user preferences are &amp; how to learn them</a:t>
            </a: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Advanced concepts in Recommender Systems (Biases, multi-objective/multi-stakeholders, Fairness, Domain specific challenges)</a:t>
            </a: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Tuesday from 2PM</a:t>
            </a: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Normally a follow-up, but slightly altered to allow simultaneous passage</a:t>
            </a: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endParaRPr lang="cs-CZ" sz="1400" spc="-10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469265" lvl="1">
              <a:spcBef>
                <a:spcPts val="445"/>
              </a:spcBef>
              <a:tabLst>
                <a:tab pos="756285" algn="l"/>
                <a:tab pos="756920" algn="l"/>
              </a:tabLst>
            </a:pPr>
            <a:endParaRPr lang="cs-CZ" sz="1400" spc="-10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469265" lvl="1">
              <a:spcBef>
                <a:spcPts val="445"/>
              </a:spcBef>
              <a:tabLst>
                <a:tab pos="756285" algn="l"/>
                <a:tab pos="756920" algn="l"/>
              </a:tabLst>
            </a:pPr>
            <a:endParaRPr lang="cs-CZ" sz="1400" spc="-10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469265" lvl="1">
              <a:spcBef>
                <a:spcPts val="445"/>
              </a:spcBef>
              <a:tabLst>
                <a:tab pos="756285" algn="l"/>
                <a:tab pos="756920" algn="l"/>
              </a:tabLst>
            </a:pPr>
            <a:endParaRPr lang="cs-CZ" sz="1400" spc="-10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12065">
              <a:spcBef>
                <a:spcPts val="445"/>
              </a:spcBef>
              <a:tabLst>
                <a:tab pos="756285" algn="l"/>
                <a:tab pos="756920" algn="l"/>
              </a:tabLst>
            </a:pPr>
            <a:r>
              <a:rPr lang="cs-CZ" sz="1400" b="1" spc="-10" dirty="0" smtClean="0">
                <a:solidFill>
                  <a:srgbClr val="003366"/>
                </a:solidFill>
                <a:latin typeface="Calibri"/>
                <a:cs typeface="Calibri"/>
              </a:rPr>
              <a:t>Other from Information Retrieval:</a:t>
            </a:r>
          </a:p>
          <a:p>
            <a:pPr marL="12065">
              <a:spcBef>
                <a:spcPts val="445"/>
              </a:spcBef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NDBI038: Searching the Web, NDBI045: Video Retrieval, NDBI034: Multimedia Retrieval (winter)</a:t>
            </a:r>
            <a:endParaRPr sz="1400" dirty="0" smtClean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09" y="2743200"/>
            <a:ext cx="9616611" cy="288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50324" y="3177772"/>
            <a:ext cx="3429000" cy="985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5567" y="2788921"/>
            <a:ext cx="2414016" cy="4160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5779" y="3293643"/>
            <a:ext cx="3596004" cy="25158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4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46400"/>
            <a:ext cx="787882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RecSys </a:t>
            </a:r>
            <a:r>
              <a:rPr spc="-5" dirty="0"/>
              <a:t>„Hello</a:t>
            </a:r>
            <a:r>
              <a:rPr spc="-85" dirty="0"/>
              <a:t> </a:t>
            </a:r>
            <a:r>
              <a:rPr spc="-5" dirty="0" smtClean="0"/>
              <a:t>world</a:t>
            </a:r>
            <a:r>
              <a:rPr lang="cs-CZ" spc="-5" dirty="0" smtClean="0"/>
              <a:t>s</a:t>
            </a:r>
            <a:r>
              <a:rPr spc="-5" dirty="0" smtClean="0"/>
              <a:t>“</a:t>
            </a:r>
            <a:r>
              <a:rPr lang="cs-CZ" spc="-5" dirty="0" smtClean="0"/>
              <a:t> </a:t>
            </a:r>
            <a:r>
              <a:rPr lang="cs-CZ" spc="-5" dirty="0"/>
              <a:t>(if you leave now, please remember...)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40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10" name="TextovéPole 3">
            <a:extLst>
              <a:ext uri="{FF2B5EF4-FFF2-40B4-BE49-F238E27FC236}">
                <a16:creationId xmlns:a16="http://schemas.microsoft.com/office/drawing/2014/main" id="{99ADA082-1729-8986-AAF1-73D20F5454FC}"/>
              </a:ext>
            </a:extLst>
          </p:cNvPr>
          <p:cNvSpPr txBox="1"/>
          <p:nvPr/>
        </p:nvSpPr>
        <p:spPr>
          <a:xfrm>
            <a:off x="685800" y="1459230"/>
            <a:ext cx="951139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cs-CZ" sz="2000" b="1" i="1" dirty="0"/>
              <a:t>No</a:t>
            </a:r>
            <a:r>
              <a:rPr lang="cs-CZ" altLang="cs-CZ" sz="2000" b="1" i="1" dirty="0"/>
              <a:t>n-</a:t>
            </a:r>
            <a:r>
              <a:rPr lang="cs-CZ" altLang="cs-CZ" sz="2000" b="1" i="1" dirty="0" err="1"/>
              <a:t>personalized</a:t>
            </a:r>
            <a:endParaRPr lang="cs-CZ" altLang="cs-CZ" sz="2000" b="1" i="1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 explicit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notion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current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user (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i.e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no UID)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recommending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based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aggregated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(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optionally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current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page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context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item-based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RS)</a:t>
            </a:r>
          </a:p>
          <a:p>
            <a:pPr marL="0" indent="0" eaLnBrk="1" hangingPunct="1">
              <a:buNone/>
            </a:pPr>
            <a:endParaRPr lang="cs-CZ" altLang="cs-CZ" b="1" i="1" dirty="0">
              <a:solidFill>
                <a:srgbClr val="92D050"/>
              </a:solidFill>
            </a:endParaRPr>
          </a:p>
          <a:p>
            <a:pPr marL="0" indent="0" eaLnBrk="1" hangingPunct="1">
              <a:buNone/>
            </a:pPr>
            <a:r>
              <a:rPr lang="cs-CZ" altLang="cs-CZ" sz="1800" b="1" i="1" dirty="0">
                <a:solidFill>
                  <a:srgbClr val="92D050"/>
                </a:solidFill>
              </a:rPr>
              <a:t>„Most (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recently</a:t>
            </a:r>
            <a:r>
              <a:rPr lang="cs-CZ" altLang="cs-CZ" sz="1800" b="1" i="1" dirty="0">
                <a:solidFill>
                  <a:srgbClr val="92D050"/>
                </a:solidFill>
              </a:rPr>
              <a:t>) 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popular</a:t>
            </a:r>
            <a:r>
              <a:rPr lang="cs-CZ" altLang="cs-CZ" sz="1800" b="1" i="1" dirty="0">
                <a:solidFill>
                  <a:srgbClr val="92D050"/>
                </a:solidFill>
              </a:rPr>
              <a:t> 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items</a:t>
            </a:r>
            <a:r>
              <a:rPr lang="cs-CZ" altLang="cs-CZ" sz="1800" b="1" i="1" dirty="0">
                <a:solidFill>
                  <a:srgbClr val="92D050"/>
                </a:solidFill>
              </a:rPr>
              <a:t> (in 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this</a:t>
            </a:r>
            <a:r>
              <a:rPr lang="cs-CZ" altLang="cs-CZ" sz="1800" b="1" i="1" dirty="0">
                <a:solidFill>
                  <a:srgbClr val="92D050"/>
                </a:solidFill>
              </a:rPr>
              <a:t> 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category</a:t>
            </a:r>
            <a:r>
              <a:rPr lang="cs-CZ" altLang="cs-CZ" sz="1800" b="1" i="1" dirty="0">
                <a:solidFill>
                  <a:srgbClr val="92D050"/>
                </a:solidFill>
              </a:rPr>
              <a:t>)“</a:t>
            </a:r>
          </a:p>
          <a:p>
            <a:pPr eaLnBrk="1" hangingPunct="1"/>
            <a:r>
              <a:rPr lang="cs-CZ" altLang="cs-CZ" sz="1800" b="1" i="1" dirty="0">
                <a:solidFill>
                  <a:srgbClr val="FFC000"/>
                </a:solidFill>
              </a:rPr>
              <a:t>„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People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who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bought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this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also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bought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that</a:t>
            </a:r>
            <a:r>
              <a:rPr lang="cs-CZ" altLang="cs-CZ" sz="1800" b="1" i="1" dirty="0">
                <a:solidFill>
                  <a:srgbClr val="FFC000"/>
                </a:solidFill>
              </a:rPr>
              <a:t>“</a:t>
            </a:r>
          </a:p>
          <a:p>
            <a:pPr eaLnBrk="1" hangingPunct="1"/>
            <a:r>
              <a:rPr lang="cs-CZ" altLang="cs-CZ" sz="1800" b="1" i="1" dirty="0">
                <a:solidFill>
                  <a:srgbClr val="00B0F0"/>
                </a:solidFill>
              </a:rPr>
              <a:t>„</a:t>
            </a:r>
            <a:r>
              <a:rPr lang="cs-CZ" altLang="cs-CZ" sz="1800" b="1" i="1" dirty="0" err="1">
                <a:solidFill>
                  <a:srgbClr val="00B0F0"/>
                </a:solidFill>
              </a:rPr>
              <a:t>Similar</a:t>
            </a:r>
            <a:r>
              <a:rPr lang="cs-CZ" altLang="cs-CZ" sz="1800" b="1" i="1" dirty="0">
                <a:solidFill>
                  <a:srgbClr val="00B0F0"/>
                </a:solidFill>
              </a:rPr>
              <a:t> </a:t>
            </a:r>
            <a:r>
              <a:rPr lang="cs-CZ" altLang="cs-CZ" sz="1800" b="1" i="1" dirty="0" err="1">
                <a:solidFill>
                  <a:srgbClr val="00B0F0"/>
                </a:solidFill>
              </a:rPr>
              <a:t>objects</a:t>
            </a:r>
            <a:r>
              <a:rPr lang="cs-CZ" altLang="cs-CZ" sz="1800" b="1" i="1" dirty="0">
                <a:solidFill>
                  <a:srgbClr val="00B0F0"/>
                </a:solidFill>
              </a:rPr>
              <a:t> to </a:t>
            </a:r>
            <a:r>
              <a:rPr lang="cs-CZ" altLang="cs-CZ" sz="1800" b="1" i="1" dirty="0" err="1">
                <a:solidFill>
                  <a:srgbClr val="00B0F0"/>
                </a:solidFill>
              </a:rPr>
              <a:t>this</a:t>
            </a:r>
            <a:r>
              <a:rPr lang="cs-CZ" altLang="cs-CZ" sz="1800" b="1" i="1" dirty="0">
                <a:solidFill>
                  <a:srgbClr val="00B0F0"/>
                </a:solidFill>
              </a:rPr>
              <a:t> </a:t>
            </a:r>
            <a:r>
              <a:rPr lang="cs-CZ" altLang="cs-CZ" sz="1800" b="1" i="1" dirty="0" err="1">
                <a:solidFill>
                  <a:srgbClr val="00B0F0"/>
                </a:solidFill>
              </a:rPr>
              <a:t>one</a:t>
            </a:r>
            <a:r>
              <a:rPr lang="cs-CZ" altLang="cs-CZ" sz="1800" b="1" i="1" dirty="0">
                <a:solidFill>
                  <a:srgbClr val="00B0F0"/>
                </a:solidFill>
              </a:rPr>
              <a:t>“</a:t>
            </a:r>
          </a:p>
          <a:p>
            <a:pPr eaLnBrk="1" hangingPunct="1"/>
            <a:r>
              <a:rPr lang="cs-CZ" altLang="cs-CZ" sz="1800" b="1" i="1" dirty="0"/>
              <a:t>…</a:t>
            </a:r>
          </a:p>
          <a:p>
            <a:pPr eaLnBrk="1" hangingPunct="1"/>
            <a:endParaRPr lang="cs-CZ" altLang="cs-CZ" b="1" i="1" dirty="0"/>
          </a:p>
          <a:p>
            <a:pPr eaLnBrk="1" hangingPunct="1"/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Select count(*) as num, item_i 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coocurred_items 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 item_j = [current_item] 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group by item_i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order by num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limit 0, [num_of_displayed]</a:t>
            </a:r>
            <a:endParaRPr lang="cs-CZ" alt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endParaRPr lang="en-US" altLang="cs-CZ" sz="1800" i="1" dirty="0"/>
          </a:p>
        </p:txBody>
      </p:sp>
      <p:pic>
        <p:nvPicPr>
          <p:cNvPr id="11" name="Obrázek 6">
            <a:extLst>
              <a:ext uri="{FF2B5EF4-FFF2-40B4-BE49-F238E27FC236}">
                <a16:creationId xmlns:a16="http://schemas.microsoft.com/office/drawing/2014/main" id="{978ECB20-0705-222B-407B-99B5614F8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920" y="1459230"/>
            <a:ext cx="3610744" cy="219223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705600" y="4161593"/>
            <a:ext cx="2286580" cy="914400"/>
          </a:xfrm>
          <a:prstGeom prst="wedgeRoundRectCallout">
            <a:avLst>
              <a:gd name="adj1" fmla="val -67299"/>
              <a:gd name="adj2" fmla="val -183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Caching / periodic evaluation for the sake of speed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800" y="1554680"/>
            <a:ext cx="9252964" cy="283090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 smtClean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simplest personalized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recommending</a:t>
            </a:r>
            <a:r>
              <a:rPr sz="2000" b="1" spc="-8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5" dirty="0" smtClean="0">
                <a:solidFill>
                  <a:srgbClr val="003366"/>
                </a:solidFill>
                <a:latin typeface="Calibri"/>
                <a:cs typeface="Calibri"/>
              </a:rPr>
              <a:t>algorithm</a:t>
            </a:r>
            <a:endParaRPr lang="cs-CZ" sz="2000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n-US" sz="2000" dirty="0"/>
              <a:t>User-based nearest-neighbor collaborative filtering</a:t>
            </a:r>
            <a:r>
              <a:rPr lang="cs-CZ" sz="2000" dirty="0"/>
              <a:t> (UB-kNN</a:t>
            </a:r>
            <a:r>
              <a:rPr lang="cs-CZ" sz="2000" dirty="0" smtClean="0"/>
              <a:t>)</a:t>
            </a:r>
            <a:endParaRPr sz="2000" dirty="0">
              <a:latin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Get most similar users to the current one.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dirty="0"/>
              <a:t>Cosine similarity / Correlation of known ratings per user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Aggregate their feedback on not-yet-visited items.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dirty="0"/>
              <a:t>Average / similarity-weighted average…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Recommend items with best aggregated feedack.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dirty="0"/>
              <a:t>Top-k items with highest rating</a:t>
            </a:r>
            <a:endParaRPr lang="en-US" sz="1700" dirty="0"/>
          </a:p>
          <a:p>
            <a:pPr lvl="1">
              <a:lnSpc>
                <a:spcPct val="100000"/>
              </a:lnSpc>
              <a:buClr>
                <a:srgbClr val="003366"/>
              </a:buClr>
              <a:buFont typeface="Calibri"/>
              <a:buChar char="–"/>
            </a:pPr>
            <a:endParaRPr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46400"/>
            <a:ext cx="787882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RecSys </a:t>
            </a:r>
            <a:r>
              <a:rPr spc="-5" dirty="0"/>
              <a:t>„Hello</a:t>
            </a:r>
            <a:r>
              <a:rPr spc="-85" dirty="0"/>
              <a:t> </a:t>
            </a:r>
            <a:r>
              <a:rPr spc="-5" dirty="0" smtClean="0"/>
              <a:t>world</a:t>
            </a:r>
            <a:r>
              <a:rPr lang="cs-CZ" spc="-5" dirty="0" smtClean="0"/>
              <a:t>s</a:t>
            </a:r>
            <a:r>
              <a:rPr spc="-5" dirty="0" smtClean="0"/>
              <a:t>“</a:t>
            </a:r>
            <a:r>
              <a:rPr lang="cs-CZ" spc="-5" dirty="0" smtClean="0"/>
              <a:t> </a:t>
            </a:r>
            <a:r>
              <a:rPr lang="cs-CZ" spc="-5" dirty="0"/>
              <a:t>(if you leave now, please remember...)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41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8054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800" y="1554680"/>
            <a:ext cx="9252964" cy="2010166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spcBef>
                <a:spcPts val="116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 smtClean="0">
                <a:solidFill>
                  <a:srgbClr val="003366"/>
                </a:solidFill>
                <a:latin typeface="Calibri"/>
                <a:cs typeface="Calibri"/>
              </a:rPr>
              <a:t>Next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lecture:</a:t>
            </a:r>
            <a:r>
              <a:rPr sz="2000" b="1" spc="-7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lang="cs-CZ" sz="2000" b="1" dirty="0" smtClean="0">
                <a:solidFill>
                  <a:srgbClr val="003366"/>
                </a:solidFill>
                <a:latin typeface="Calibri"/>
                <a:cs typeface="Calibri"/>
              </a:rPr>
              <a:t>28</a:t>
            </a:r>
            <a:r>
              <a:rPr sz="2000" b="1" dirty="0" smtClean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r>
              <a:rPr lang="cs-CZ" sz="2000" b="1" dirty="0" smtClean="0">
                <a:solidFill>
                  <a:srgbClr val="003366"/>
                </a:solidFill>
                <a:latin typeface="Calibri"/>
                <a:cs typeface="Calibri"/>
              </a:rPr>
              <a:t>2</a:t>
            </a:r>
            <a:r>
              <a:rPr sz="2000" b="1" dirty="0" smtClean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Why not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use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User-based KNN</a:t>
            </a:r>
            <a:endParaRPr dirty="0">
              <a:latin typeface="Calibri"/>
              <a:cs typeface="Calibri"/>
            </a:endParaRPr>
          </a:p>
          <a:p>
            <a:pPr marL="1155700" lvl="2" indent="-229235">
              <a:spcBef>
                <a:spcPts val="425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cs-CZ" sz="1700" dirty="0">
                <a:solidFill>
                  <a:srgbClr val="FF0000"/>
                </a:solidFill>
                <a:latin typeface="Calibri"/>
                <a:cs typeface="Calibri"/>
              </a:rPr>
              <a:t>no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90s</a:t>
            </a:r>
            <a:r>
              <a:rPr lang="cs-CZ" sz="1700" dirty="0">
                <a:solidFill>
                  <a:srgbClr val="FF0000"/>
                </a:solidFill>
                <a:latin typeface="Calibri"/>
                <a:cs typeface="Calibri"/>
              </a:rPr>
              <a:t> nostalgia tolerated here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  <a:p>
            <a:pPr marL="756285" lvl="1" indent="-287020">
              <a:spcBef>
                <a:spcPts val="42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What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better</a:t>
            </a:r>
            <a:r>
              <a:rPr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alternatives</a:t>
            </a:r>
            <a:r>
              <a:rPr lang="cs-CZ" spc="-5" dirty="0">
                <a:solidFill>
                  <a:srgbClr val="003366"/>
                </a:solidFill>
                <a:latin typeface="Calibri"/>
                <a:cs typeface="Calibri"/>
              </a:rPr>
              <a:t>?</a:t>
            </a:r>
          </a:p>
          <a:p>
            <a:pPr marL="1213485" lvl="2" indent="-287020">
              <a:spcBef>
                <a:spcPts val="42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pc="-5" dirty="0">
                <a:solidFill>
                  <a:srgbClr val="003366"/>
                </a:solidFill>
                <a:latin typeface="Calibri"/>
                <a:cs typeface="Calibri"/>
              </a:rPr>
              <a:t>Why also do not use these?</a:t>
            </a:r>
          </a:p>
          <a:p>
            <a:pPr marL="1213485" lvl="2" indent="-287020">
              <a:spcBef>
                <a:spcPts val="42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pc="-5" dirty="0">
                <a:solidFill>
                  <a:srgbClr val="003366"/>
                </a:solidFill>
                <a:latin typeface="Calibri"/>
                <a:cs typeface="Calibri"/>
              </a:rPr>
              <a:t>What should I use then?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46400"/>
            <a:ext cx="787882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RecSys </a:t>
            </a:r>
            <a:r>
              <a:rPr spc="-5" dirty="0"/>
              <a:t>„Hello</a:t>
            </a:r>
            <a:r>
              <a:rPr spc="-85" dirty="0"/>
              <a:t> </a:t>
            </a:r>
            <a:r>
              <a:rPr spc="-5" dirty="0" smtClean="0"/>
              <a:t>world</a:t>
            </a:r>
            <a:r>
              <a:rPr lang="cs-CZ" spc="-5" dirty="0" smtClean="0"/>
              <a:t>s</a:t>
            </a:r>
            <a:r>
              <a:rPr spc="-5" dirty="0" smtClean="0"/>
              <a:t>“</a:t>
            </a:r>
            <a:r>
              <a:rPr lang="cs-CZ" spc="-5" dirty="0" smtClean="0"/>
              <a:t> </a:t>
            </a:r>
            <a:r>
              <a:rPr lang="cs-CZ" spc="-5" dirty="0"/>
              <a:t>(if you leave now, please remember...)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42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05164" y="2788921"/>
            <a:ext cx="4267200" cy="4038599"/>
            <a:chOff x="6553200" y="2819401"/>
            <a:chExt cx="4267200" cy="4038599"/>
          </a:xfrm>
        </p:grpSpPr>
        <p:pic>
          <p:nvPicPr>
            <p:cNvPr id="1026" name="Picture 2" descr="Ledvinka kožená Fabrizio - nejkufry.cz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828" y="3789421"/>
              <a:ext cx="21336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373" y="3664175"/>
              <a:ext cx="1954530" cy="244316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65000" t="21852" r="13750" b="52222"/>
            <a:stretch/>
          </p:blipFill>
          <p:spPr>
            <a:xfrm>
              <a:off x="7503937" y="5093015"/>
              <a:ext cx="1998617" cy="1371600"/>
            </a:xfrm>
            <a:prstGeom prst="rect">
              <a:avLst/>
            </a:prstGeom>
          </p:spPr>
        </p:pic>
        <p:sp>
          <p:nvSpPr>
            <p:cNvPr id="7" name="&quot;No&quot; Symbol 6"/>
            <p:cNvSpPr/>
            <p:nvPr/>
          </p:nvSpPr>
          <p:spPr>
            <a:xfrm>
              <a:off x="6553200" y="2819401"/>
              <a:ext cx="4267200" cy="4038599"/>
            </a:xfrm>
            <a:prstGeom prst="noSmoking">
              <a:avLst>
                <a:gd name="adj" fmla="val 11958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128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Guess the title...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1524000"/>
            <a:ext cx="1676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0" b="1" dirty="0" smtClean="0">
                <a:solidFill>
                  <a:srgbClr val="FF0000"/>
                </a:solidFill>
              </a:rPr>
              <a:t>?</a:t>
            </a:r>
            <a:endParaRPr lang="en-US" sz="2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3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1371600"/>
            <a:ext cx="8763000" cy="1107997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2009" y="627633"/>
            <a:ext cx="48167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5" dirty="0" smtClean="0"/>
              <a:t>What are Recommender Systems?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85800" y="1371601"/>
            <a:ext cx="8763000" cy="111825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b="1"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b="1"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b="1" i="1" spc="-5" dirty="0">
                <a:solidFill>
                  <a:srgbClr val="003366"/>
                </a:solidFill>
                <a:latin typeface="Calibri"/>
                <a:cs typeface="Calibri"/>
              </a:rPr>
              <a:t>elicit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b="1" i="1" spc="-5" dirty="0">
                <a:solidFill>
                  <a:srgbClr val="003366"/>
                </a:solidFill>
                <a:latin typeface="Calibri"/>
                <a:cs typeface="Calibri"/>
              </a:rPr>
              <a:t>interests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 and preferences of individual  consumers […] </a:t>
            </a:r>
            <a:r>
              <a:rPr b="1" i="1" spc="-5" dirty="0">
                <a:solidFill>
                  <a:srgbClr val="003366"/>
                </a:solidFill>
                <a:latin typeface="Calibri"/>
                <a:cs typeface="Calibri"/>
              </a:rPr>
              <a:t>and make recommendations</a:t>
            </a:r>
            <a:r>
              <a:rPr b="1"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 smtClean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r>
              <a:rPr lang="cs-CZ" dirty="0">
                <a:latin typeface="Calibri"/>
                <a:cs typeface="Calibri"/>
              </a:rPr>
              <a:t> </a:t>
            </a:r>
            <a:r>
              <a:rPr i="1" spc="-5" dirty="0" smtClean="0">
                <a:solidFill>
                  <a:srgbClr val="003366"/>
                </a:solidFill>
                <a:latin typeface="Calibri"/>
                <a:cs typeface="Calibri"/>
              </a:rPr>
              <a:t>They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 smtClean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r>
              <a:rPr lang="cs-CZ" i="1" dirty="0" smtClean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 smtClean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 smtClean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r>
              <a:rPr lang="cs-CZ" dirty="0" smtClean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3478" y="6324936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5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2895600"/>
            <a:ext cx="10668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[</a:t>
            </a:r>
            <a:r>
              <a:rPr lang="cs-CZ" dirty="0">
                <a:solidFill>
                  <a:srgbClr val="3366CC"/>
                </a:solidFill>
                <a:latin typeface="Arial" pitchFamily="34"/>
              </a:rPr>
              <a:t>Wikipedia</a:t>
            </a:r>
            <a:r>
              <a:rPr lang="cs-CZ" dirty="0"/>
              <a:t>] </a:t>
            </a:r>
            <a:r>
              <a:rPr lang="en-US" dirty="0">
                <a:solidFill>
                  <a:srgbClr val="333333"/>
                </a:solidFill>
                <a:latin typeface="Arial" pitchFamily="34"/>
              </a:rPr>
              <a:t>A </a:t>
            </a:r>
            <a:r>
              <a:rPr lang="en-US" b="1" dirty="0">
                <a:solidFill>
                  <a:srgbClr val="333333"/>
                </a:solidFill>
                <a:latin typeface="Arial" pitchFamily="34"/>
              </a:rPr>
              <a:t>recommender system</a:t>
            </a:r>
            <a:r>
              <a:rPr lang="cs-CZ" b="1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en-US" dirty="0">
                <a:solidFill>
                  <a:srgbClr val="333333"/>
                </a:solidFill>
                <a:latin typeface="Arial" pitchFamily="34"/>
              </a:rPr>
              <a:t>is a subclass of information filtering system that </a:t>
            </a:r>
            <a:r>
              <a:rPr lang="en-US" b="1" dirty="0">
                <a:solidFill>
                  <a:srgbClr val="333333"/>
                </a:solidFill>
                <a:latin typeface="Arial" pitchFamily="34"/>
              </a:rPr>
              <a:t>provides suggestions </a:t>
            </a:r>
            <a:r>
              <a:rPr lang="en-US" dirty="0">
                <a:solidFill>
                  <a:srgbClr val="333333"/>
                </a:solidFill>
                <a:latin typeface="Arial" pitchFamily="34"/>
              </a:rPr>
              <a:t>for items that are most </a:t>
            </a:r>
            <a:r>
              <a:rPr lang="en-US" b="1" dirty="0">
                <a:solidFill>
                  <a:srgbClr val="333333"/>
                </a:solidFill>
                <a:latin typeface="Arial" pitchFamily="34"/>
              </a:rPr>
              <a:t>pertinent to a particular user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. </a:t>
            </a:r>
            <a:r>
              <a:rPr lang="en-US" dirty="0">
                <a:solidFill>
                  <a:srgbClr val="333333"/>
                </a:solidFill>
                <a:latin typeface="Arial" pitchFamily="34"/>
              </a:rPr>
              <a:t>Recommender systems are particularly useful when an individual needs to choose an item from a potentially overwhelming number of items that a service may offer.</a:t>
            </a:r>
            <a:endParaRPr lang="cs-CZ" dirty="0">
              <a:solidFill>
                <a:srgbClr val="333333"/>
              </a:solidFill>
              <a:latin typeface="Arial" pitchFamily="34"/>
            </a:endParaRPr>
          </a:p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[pertinent: 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relevant or applicable to a particular matter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]</a:t>
            </a:r>
            <a:endParaRPr lang="cs-CZ" dirty="0">
              <a:solidFill>
                <a:srgbClr val="333333"/>
              </a:solidFill>
              <a:latin typeface="Arial" pitchFamily="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4788527"/>
            <a:ext cx="10668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333333"/>
                </a:solidFill>
                <a:latin typeface="Arial" pitchFamily="34"/>
              </a:rPr>
              <a:t>[</a:t>
            </a:r>
            <a:r>
              <a:rPr lang="cs-CZ" dirty="0" smtClean="0">
                <a:solidFill>
                  <a:srgbClr val="3366CC"/>
                </a:solidFill>
                <a:latin typeface="Arial" pitchFamily="34"/>
              </a:rPr>
              <a:t>N. Tintarev (KEN3160)</a:t>
            </a:r>
            <a:r>
              <a:rPr lang="cs-CZ" dirty="0" smtClean="0"/>
              <a:t>] </a:t>
            </a:r>
            <a:r>
              <a:rPr lang="en-US" spc="-10" dirty="0">
                <a:cs typeface="Calibri"/>
              </a:rPr>
              <a:t>Recommender</a:t>
            </a:r>
            <a:r>
              <a:rPr lang="en-US" dirty="0">
                <a:cs typeface="Calibri"/>
              </a:rPr>
              <a:t> </a:t>
            </a:r>
            <a:r>
              <a:rPr lang="en-US" spc="-20" dirty="0">
                <a:cs typeface="Calibri"/>
              </a:rPr>
              <a:t>systems</a:t>
            </a:r>
            <a:r>
              <a:rPr lang="en-US" spc="5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play</a:t>
            </a:r>
            <a:r>
              <a:rPr lang="en-US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an</a:t>
            </a:r>
            <a:r>
              <a:rPr lang="en-US" spc="10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important</a:t>
            </a:r>
            <a:r>
              <a:rPr lang="en-US" spc="10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role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in</a:t>
            </a:r>
            <a:r>
              <a:rPr lang="en-US" spc="10" dirty="0">
                <a:cs typeface="Calibri"/>
              </a:rPr>
              <a:t> </a:t>
            </a:r>
            <a:r>
              <a:rPr lang="en-US" b="1" spc="-5" dirty="0">
                <a:solidFill>
                  <a:srgbClr val="0070C0"/>
                </a:solidFill>
                <a:cs typeface="Calibri"/>
              </a:rPr>
              <a:t>helping</a:t>
            </a:r>
            <a:r>
              <a:rPr lang="en-US" b="1" spc="10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b="1" spc="-10" dirty="0">
                <a:solidFill>
                  <a:srgbClr val="0070C0"/>
                </a:solidFill>
                <a:cs typeface="Calibri"/>
              </a:rPr>
              <a:t>to</a:t>
            </a:r>
            <a:r>
              <a:rPr lang="en-US" b="1" spc="5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b="1" spc="-10" dirty="0">
                <a:solidFill>
                  <a:srgbClr val="0070C0"/>
                </a:solidFill>
                <a:cs typeface="Calibri"/>
              </a:rPr>
              <a:t>mediate</a:t>
            </a:r>
            <a:r>
              <a:rPr lang="en-US" b="1" spc="10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spc="-15" dirty="0">
                <a:cs typeface="Calibri"/>
              </a:rPr>
              <a:t>many</a:t>
            </a:r>
            <a:r>
              <a:rPr lang="en-US" spc="-5" dirty="0">
                <a:cs typeface="Calibri"/>
              </a:rPr>
              <a:t> of</a:t>
            </a:r>
            <a:r>
              <a:rPr lang="en-US" spc="5" dirty="0">
                <a:cs typeface="Calibri"/>
              </a:rPr>
              <a:t> </a:t>
            </a:r>
            <a:r>
              <a:rPr lang="en-US" spc="-5" dirty="0" smtClean="0">
                <a:cs typeface="Calibri"/>
              </a:rPr>
              <a:t>our</a:t>
            </a:r>
            <a:r>
              <a:rPr lang="cs-CZ" spc="-5" dirty="0" smtClean="0">
                <a:cs typeface="Calibri"/>
              </a:rPr>
              <a:t> </a:t>
            </a:r>
            <a:r>
              <a:rPr lang="en-US" spc="-15" dirty="0">
                <a:cs typeface="Calibri"/>
              </a:rPr>
              <a:t>everyday</a:t>
            </a:r>
            <a:r>
              <a:rPr lang="en-US" spc="5" dirty="0">
                <a:cs typeface="Calibri"/>
              </a:rPr>
              <a:t> </a:t>
            </a:r>
            <a:r>
              <a:rPr lang="en-US" b="1" spc="-5" dirty="0">
                <a:solidFill>
                  <a:srgbClr val="4472C4"/>
                </a:solidFill>
                <a:cs typeface="Calibri"/>
              </a:rPr>
              <a:t>decisions</a:t>
            </a:r>
            <a:r>
              <a:rPr lang="en-US" b="1" dirty="0">
                <a:solidFill>
                  <a:srgbClr val="4472C4"/>
                </a:solidFill>
                <a:cs typeface="Calibri"/>
              </a:rPr>
              <a:t> and</a:t>
            </a:r>
            <a:r>
              <a:rPr lang="en-US" b="1" spc="15" dirty="0">
                <a:solidFill>
                  <a:srgbClr val="4472C4"/>
                </a:solidFill>
                <a:cs typeface="Calibri"/>
              </a:rPr>
              <a:t> </a:t>
            </a:r>
            <a:r>
              <a:rPr lang="en-US" b="1" spc="-20" dirty="0">
                <a:solidFill>
                  <a:srgbClr val="4472C4"/>
                </a:solidFill>
                <a:cs typeface="Calibri"/>
              </a:rPr>
              <a:t>choices</a:t>
            </a:r>
            <a:r>
              <a:rPr lang="en-US" spc="-20" dirty="0">
                <a:cs typeface="Calibri"/>
              </a:rPr>
              <a:t>….They</a:t>
            </a:r>
            <a:r>
              <a:rPr lang="en-US" dirty="0">
                <a:cs typeface="Calibri"/>
              </a:rPr>
              <a:t> do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this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by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learning</a:t>
            </a:r>
            <a:r>
              <a:rPr lang="en-US" spc="10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from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our</a:t>
            </a:r>
            <a:r>
              <a:rPr lang="en-US" spc="5" dirty="0">
                <a:cs typeface="Calibri"/>
              </a:rPr>
              <a:t> </a:t>
            </a:r>
            <a:r>
              <a:rPr lang="en-US" b="1" spc="-10" dirty="0">
                <a:solidFill>
                  <a:srgbClr val="4472C4"/>
                </a:solidFill>
                <a:cs typeface="Calibri"/>
              </a:rPr>
              <a:t>past</a:t>
            </a:r>
            <a:r>
              <a:rPr lang="en-US" b="1" spc="15" dirty="0">
                <a:solidFill>
                  <a:srgbClr val="4472C4"/>
                </a:solidFill>
                <a:cs typeface="Calibri"/>
              </a:rPr>
              <a:t> </a:t>
            </a:r>
            <a:r>
              <a:rPr lang="en-US" b="1" spc="-15" dirty="0">
                <a:solidFill>
                  <a:srgbClr val="4472C4"/>
                </a:solidFill>
                <a:cs typeface="Calibri"/>
              </a:rPr>
              <a:t>interactions</a:t>
            </a:r>
            <a:r>
              <a:rPr lang="en-US" spc="-15" dirty="0" smtClean="0">
                <a:cs typeface="Calibri"/>
              </a:rPr>
              <a:t>,</a:t>
            </a:r>
            <a:r>
              <a:rPr lang="en-US" spc="-10" dirty="0">
                <a:cs typeface="Calibri"/>
              </a:rPr>
              <a:t> inferring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our</a:t>
            </a:r>
            <a:r>
              <a:rPr lang="en-US" spc="5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interests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and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documenting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our</a:t>
            </a:r>
            <a:r>
              <a:rPr lang="en-US" spc="-15" dirty="0">
                <a:cs typeface="Calibri"/>
              </a:rPr>
              <a:t> </a:t>
            </a:r>
            <a:r>
              <a:rPr lang="en-US" b="1" spc="-15" dirty="0">
                <a:solidFill>
                  <a:srgbClr val="4472C4"/>
                </a:solidFill>
                <a:cs typeface="Calibri"/>
              </a:rPr>
              <a:t>preferences</a:t>
            </a:r>
            <a:r>
              <a:rPr lang="en-US" spc="-15" dirty="0">
                <a:cs typeface="Calibri"/>
              </a:rPr>
              <a:t>.</a:t>
            </a:r>
            <a:r>
              <a:rPr lang="en-US" dirty="0">
                <a:cs typeface="Calibri"/>
              </a:rPr>
              <a:t> </a:t>
            </a:r>
            <a:r>
              <a:rPr lang="en-US" spc="-105" dirty="0">
                <a:cs typeface="Calibri"/>
              </a:rPr>
              <a:t>To</a:t>
            </a:r>
            <a:r>
              <a:rPr lang="en-US" spc="10" dirty="0">
                <a:cs typeface="Calibri"/>
              </a:rPr>
              <a:t> </a:t>
            </a:r>
            <a:r>
              <a:rPr lang="en-US" spc="-25" dirty="0">
                <a:cs typeface="Calibri"/>
              </a:rPr>
              <a:t>make</a:t>
            </a:r>
            <a:r>
              <a:rPr lang="en-US" spc="10" dirty="0">
                <a:cs typeface="Calibri"/>
              </a:rPr>
              <a:t> </a:t>
            </a:r>
            <a:r>
              <a:rPr lang="en-US" dirty="0">
                <a:cs typeface="Calibri"/>
              </a:rPr>
              <a:t>the</a:t>
            </a:r>
            <a:r>
              <a:rPr lang="en-US" spc="10" dirty="0">
                <a:cs typeface="Calibri"/>
              </a:rPr>
              <a:t> </a:t>
            </a:r>
            <a:r>
              <a:rPr lang="en-US" spc="-10" dirty="0" smtClean="0">
                <a:cs typeface="Calibri"/>
              </a:rPr>
              <a:t>right</a:t>
            </a:r>
            <a:r>
              <a:rPr lang="cs-CZ" spc="-10" dirty="0" smtClean="0">
                <a:cs typeface="Calibri"/>
              </a:rPr>
              <a:t> </a:t>
            </a:r>
            <a:r>
              <a:rPr lang="en-US" spc="-5" dirty="0" smtClean="0">
                <a:cs typeface="Calibri"/>
              </a:rPr>
              <a:t>suggestions</a:t>
            </a:r>
            <a:r>
              <a:rPr lang="en-US" dirty="0" smtClean="0">
                <a:cs typeface="Calibri"/>
              </a:rPr>
              <a:t> </a:t>
            </a:r>
            <a:r>
              <a:rPr lang="en-US" spc="-10" dirty="0">
                <a:cs typeface="Calibri"/>
              </a:rPr>
              <a:t>…recommender</a:t>
            </a:r>
            <a:r>
              <a:rPr lang="en-US" dirty="0">
                <a:cs typeface="Calibri"/>
              </a:rPr>
              <a:t> </a:t>
            </a:r>
            <a:r>
              <a:rPr lang="en-US" spc="-20" dirty="0">
                <a:cs typeface="Calibri"/>
              </a:rPr>
              <a:t>systems</a:t>
            </a:r>
            <a:r>
              <a:rPr lang="en-US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must</a:t>
            </a:r>
            <a:r>
              <a:rPr lang="en-US" spc="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…understand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…</a:t>
            </a:r>
            <a:r>
              <a:rPr lang="en-US" b="1" spc="-5" dirty="0">
                <a:cs typeface="Calibri"/>
              </a:rPr>
              <a:t>our </a:t>
            </a:r>
            <a:r>
              <a:rPr lang="en-US" b="1" spc="-10" dirty="0">
                <a:solidFill>
                  <a:srgbClr val="4472C4"/>
                </a:solidFill>
                <a:cs typeface="Calibri"/>
              </a:rPr>
              <a:t>current</a:t>
            </a:r>
            <a:r>
              <a:rPr lang="en-US" b="1" spc="5" dirty="0">
                <a:solidFill>
                  <a:srgbClr val="4472C4"/>
                </a:solidFill>
                <a:cs typeface="Calibri"/>
              </a:rPr>
              <a:t> </a:t>
            </a:r>
            <a:r>
              <a:rPr lang="en-US" b="1" dirty="0">
                <a:solidFill>
                  <a:srgbClr val="4472C4"/>
                </a:solidFill>
                <a:cs typeface="Calibri"/>
              </a:rPr>
              <a:t>needs </a:t>
            </a:r>
            <a:r>
              <a:rPr lang="en-US" spc="-5" dirty="0">
                <a:cs typeface="Calibri"/>
              </a:rPr>
              <a:t>and </a:t>
            </a:r>
            <a:r>
              <a:rPr lang="en-US" spc="-50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perhaps our</a:t>
            </a:r>
            <a:r>
              <a:rPr lang="en-US" spc="5" dirty="0">
                <a:cs typeface="Calibri"/>
              </a:rPr>
              <a:t> </a:t>
            </a:r>
            <a:r>
              <a:rPr lang="en-US" b="1" spc="-10" dirty="0">
                <a:solidFill>
                  <a:srgbClr val="4472C4"/>
                </a:solidFill>
                <a:cs typeface="Calibri"/>
              </a:rPr>
              <a:t>immediate</a:t>
            </a:r>
            <a:r>
              <a:rPr lang="en-US" b="1" spc="5" dirty="0">
                <a:solidFill>
                  <a:srgbClr val="4472C4"/>
                </a:solidFill>
                <a:cs typeface="Calibri"/>
              </a:rPr>
              <a:t> </a:t>
            </a:r>
            <a:r>
              <a:rPr lang="en-US" b="1" spc="-15" dirty="0">
                <a:solidFill>
                  <a:srgbClr val="4472C4"/>
                </a:solidFill>
                <a:cs typeface="Calibri"/>
              </a:rPr>
              <a:t>intent</a:t>
            </a:r>
            <a:r>
              <a:rPr lang="en-US" spc="-15" dirty="0" smtClean="0">
                <a:cs typeface="Calibri"/>
              </a:rPr>
              <a:t>.</a:t>
            </a:r>
            <a:endParaRPr lang="en-US" dirty="0">
              <a:cs typeface="Calibri"/>
            </a:endParaRPr>
          </a:p>
        </p:txBody>
      </p:sp>
      <p:pic>
        <p:nvPicPr>
          <p:cNvPr id="1026" name="Picture 2" descr="How to suggest products to consumer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03109"/>
            <a:ext cx="2438400" cy="24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5000" y="2603873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hlinkClick r:id="rId3"/>
              </a:rPr>
              <a:t>https://www.nvidia.com/en-us/glossary/recommendation-system</a:t>
            </a:r>
            <a:r>
              <a:rPr lang="en-US" sz="700" dirty="0" smtClean="0">
                <a:hlinkClick r:id="rId3"/>
              </a:rPr>
              <a:t>/</a:t>
            </a:r>
            <a:r>
              <a:rPr lang="cs-CZ" sz="700" dirty="0" smtClean="0"/>
              <a:t> </a:t>
            </a:r>
            <a:endParaRPr lang="en-US" sz="700" dirty="0"/>
          </a:p>
        </p:txBody>
      </p:sp>
      <p:sp>
        <p:nvSpPr>
          <p:cNvPr id="15" name="Rectangle 14"/>
          <p:cNvSpPr/>
          <p:nvPr/>
        </p:nvSpPr>
        <p:spPr>
          <a:xfrm>
            <a:off x="685800" y="6172200"/>
            <a:ext cx="11049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260"/>
              </a:spcBef>
            </a:pPr>
            <a:r>
              <a:rPr lang="en-US" sz="1050" spc="-5" dirty="0">
                <a:solidFill>
                  <a:srgbClr val="003366"/>
                </a:solidFill>
                <a:cs typeface="Calibri"/>
              </a:rPr>
              <a:t>(1) Xiao and </a:t>
            </a:r>
            <a:r>
              <a:rPr lang="en-US" sz="1050" spc="-5" dirty="0" err="1">
                <a:solidFill>
                  <a:srgbClr val="003366"/>
                </a:solidFill>
                <a:cs typeface="Calibri"/>
              </a:rPr>
              <a:t>Benbasat</a:t>
            </a:r>
            <a:r>
              <a:rPr lang="en-US" sz="1050" spc="-5" dirty="0">
                <a:solidFill>
                  <a:srgbClr val="003366"/>
                </a:solidFill>
                <a:cs typeface="Calibri"/>
              </a:rPr>
              <a:t>, </a:t>
            </a:r>
            <a:r>
              <a:rPr lang="en-US" sz="1050" i="1" spc="-5" dirty="0">
                <a:solidFill>
                  <a:srgbClr val="003366"/>
                </a:solidFill>
                <a:cs typeface="Calibri"/>
              </a:rPr>
              <a:t>E-commerce product recommendation agents: Use, characteristics, and impact</a:t>
            </a:r>
            <a:r>
              <a:rPr lang="en-US" sz="1050" spc="-5" dirty="0">
                <a:solidFill>
                  <a:srgbClr val="003366"/>
                </a:solidFill>
                <a:cs typeface="Calibri"/>
              </a:rPr>
              <a:t>, MIS Quarterly </a:t>
            </a:r>
            <a:r>
              <a:rPr lang="en-US" sz="1050" b="1" spc="-5" dirty="0">
                <a:solidFill>
                  <a:srgbClr val="003366"/>
                </a:solidFill>
                <a:cs typeface="Calibri"/>
              </a:rPr>
              <a:t>31 </a:t>
            </a:r>
            <a:r>
              <a:rPr lang="en-US" sz="1050" spc="-5" dirty="0">
                <a:solidFill>
                  <a:srgbClr val="003366"/>
                </a:solidFill>
                <a:cs typeface="Calibri"/>
              </a:rPr>
              <a:t>(2007), no. 1,</a:t>
            </a:r>
            <a:r>
              <a:rPr lang="en-US" sz="1050" spc="185" dirty="0">
                <a:solidFill>
                  <a:srgbClr val="003366"/>
                </a:solidFill>
                <a:cs typeface="Calibri"/>
              </a:rPr>
              <a:t> </a:t>
            </a:r>
            <a:r>
              <a:rPr lang="en-US" sz="1050" spc="-5" dirty="0">
                <a:solidFill>
                  <a:srgbClr val="003366"/>
                </a:solidFill>
                <a:cs typeface="Calibri"/>
              </a:rPr>
              <a:t>137–209</a:t>
            </a:r>
            <a:endParaRPr lang="en-US" sz="1050" dirty="0"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532" y="2852927"/>
            <a:ext cx="7429500" cy="1750060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41" y="584961"/>
            <a:ext cx="63982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5" dirty="0"/>
              <a:t>What are Recommender Systems</a:t>
            </a:r>
            <a:r>
              <a:rPr lang="cs-CZ" spc="-5" dirty="0" smtClean="0"/>
              <a:t>? Meme style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059940" y="1439421"/>
            <a:ext cx="6939280" cy="105219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Recommendation systems (RS) help to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match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with</a:t>
            </a:r>
            <a:r>
              <a:rPr sz="2000" b="1" spc="-1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Ease information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overload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Sales assistance (guidance, advisory,</a:t>
            </a:r>
            <a:r>
              <a:rPr spc="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persuasion,…)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7532" y="2852928"/>
            <a:ext cx="7429500" cy="143629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elicit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interests and preferences of individual  consumers […] and make recommendations</a:t>
            </a:r>
            <a:r>
              <a:rPr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endParaRPr dirty="0">
              <a:latin typeface="Calibri"/>
              <a:cs typeface="Calibri"/>
            </a:endParaRPr>
          </a:p>
          <a:p>
            <a:pPr marL="224790">
              <a:spcBef>
                <a:spcPts val="430"/>
              </a:spcBef>
            </a:pP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They 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endParaRPr dirty="0">
              <a:latin typeface="Calibri"/>
              <a:cs typeface="Calibri"/>
            </a:endParaRPr>
          </a:p>
          <a:p>
            <a:pPr marL="224790">
              <a:spcBef>
                <a:spcPts val="5"/>
              </a:spcBef>
            </a:pP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  <a:p>
            <a:pPr marL="3883025">
              <a:spcBef>
                <a:spcPts val="365"/>
              </a:spcBef>
              <a:tabLst>
                <a:tab pos="4111625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»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4591828"/>
            <a:ext cx="7374255" cy="1693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Different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system designs /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paradigms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availability of exploitable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data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Implicit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explicit user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characteristics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1260"/>
              </a:spcBef>
            </a:pP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(1) Xiao and Benbasat, </a:t>
            </a:r>
            <a:r>
              <a:rPr sz="1000" i="1" spc="-5" dirty="0">
                <a:solidFill>
                  <a:srgbClr val="003366"/>
                </a:solidFill>
                <a:latin typeface="Calibri"/>
                <a:cs typeface="Calibri"/>
              </a:rPr>
              <a:t>E-commerce product recommendation agents: Use, characteristics, and impact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, MIS Quarterly </a:t>
            </a:r>
            <a:r>
              <a:rPr sz="1000" b="1" spc="-5" dirty="0">
                <a:solidFill>
                  <a:srgbClr val="003366"/>
                </a:solidFill>
                <a:latin typeface="Calibri"/>
                <a:cs typeface="Calibri"/>
              </a:rPr>
              <a:t>31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(2007), no. 1,</a:t>
            </a:r>
            <a:r>
              <a:rPr sz="1000" spc="18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137–209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20379" y="2209775"/>
            <a:ext cx="998855" cy="2393315"/>
            <a:chOff x="7596378" y="2209774"/>
            <a:chExt cx="998855" cy="2393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6378" y="2209774"/>
              <a:ext cx="998245" cy="9982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9159" y="3236468"/>
              <a:ext cx="692632" cy="136639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975" y="4725136"/>
            <a:ext cx="916358" cy="9904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6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36284"/>
            <a:ext cx="8500619" cy="54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5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532" y="2852927"/>
            <a:ext cx="7429500" cy="1750060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41" y="584961"/>
            <a:ext cx="2130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Problem</a:t>
            </a:r>
            <a:r>
              <a:rPr spc="-105" dirty="0"/>
              <a:t> </a:t>
            </a:r>
            <a:r>
              <a:rPr dirty="0"/>
              <a:t>domain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59940" y="1439421"/>
            <a:ext cx="6939280" cy="105219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Recommendation systems (RS) help to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match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with</a:t>
            </a:r>
            <a:r>
              <a:rPr sz="2000" b="1" spc="-1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Ease information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overload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Sales assistance (guidance, advisory,</a:t>
            </a:r>
            <a:r>
              <a:rPr spc="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persuasion,…)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7532" y="2852928"/>
            <a:ext cx="7429500" cy="143629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elicit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interests and preferences of individual  consumers […] and make recommendations</a:t>
            </a:r>
            <a:r>
              <a:rPr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430"/>
              </a:spcBef>
            </a:pP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They 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5"/>
              </a:spcBef>
            </a:pP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>
              <a:latin typeface="Calibri"/>
              <a:cs typeface="Calibri"/>
            </a:endParaRPr>
          </a:p>
          <a:p>
            <a:pPr marL="3883025">
              <a:spcBef>
                <a:spcPts val="365"/>
              </a:spcBef>
              <a:tabLst>
                <a:tab pos="4111625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»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4591828"/>
            <a:ext cx="7374255" cy="1693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Different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system designs /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paradigms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availability of exploitable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data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Implicit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explicit user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characteristics</a:t>
            </a:r>
            <a:endParaRPr dirty="0">
              <a:latin typeface="Calibri"/>
              <a:cs typeface="Calibri"/>
            </a:endParaRPr>
          </a:p>
          <a:p>
            <a:pPr marL="12700">
              <a:spcBef>
                <a:spcPts val="1260"/>
              </a:spcBef>
            </a:pP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(1) Xiao and Benbasat, </a:t>
            </a:r>
            <a:r>
              <a:rPr sz="1000" i="1" spc="-5" dirty="0">
                <a:solidFill>
                  <a:srgbClr val="003366"/>
                </a:solidFill>
                <a:latin typeface="Calibri"/>
                <a:cs typeface="Calibri"/>
              </a:rPr>
              <a:t>E-commerce product recommendation agents: Use, characteristics, and impact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, MIS Quarterly </a:t>
            </a:r>
            <a:r>
              <a:rPr sz="1000" b="1" spc="-5" dirty="0">
                <a:solidFill>
                  <a:srgbClr val="003366"/>
                </a:solidFill>
                <a:latin typeface="Calibri"/>
                <a:cs typeface="Calibri"/>
              </a:rPr>
              <a:t>31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(2007), no. 1,</a:t>
            </a:r>
            <a:r>
              <a:rPr sz="1000" spc="18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137–209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20379" y="2209775"/>
            <a:ext cx="998855" cy="2393315"/>
            <a:chOff x="7596378" y="2209774"/>
            <a:chExt cx="998855" cy="2393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6378" y="2209774"/>
              <a:ext cx="998245" cy="9982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9159" y="3236468"/>
              <a:ext cx="692632" cy="136639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975" y="4725136"/>
            <a:ext cx="916358" cy="9904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7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168" y="1301787"/>
            <a:ext cx="5516232" cy="35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2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532" y="2852927"/>
            <a:ext cx="7429500" cy="1750060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41" y="584961"/>
            <a:ext cx="2130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Problem</a:t>
            </a:r>
            <a:r>
              <a:rPr spc="-105" dirty="0"/>
              <a:t> </a:t>
            </a:r>
            <a:r>
              <a:rPr dirty="0"/>
              <a:t>domain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59940" y="1439421"/>
            <a:ext cx="6939280" cy="105219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Recommendation systems (RS) help to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match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with</a:t>
            </a:r>
            <a:r>
              <a:rPr sz="2000" b="1" spc="-1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Ease information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overload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Sales assistance (guidance, advisory,</a:t>
            </a:r>
            <a:r>
              <a:rPr spc="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persuasion,…)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7532" y="2852928"/>
            <a:ext cx="7429500" cy="143629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elicit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interests and preferences of individual  consumers […] and make recommendations</a:t>
            </a:r>
            <a:r>
              <a:rPr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430"/>
              </a:spcBef>
            </a:pP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They 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5"/>
              </a:spcBef>
            </a:pP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>
              <a:latin typeface="Calibri"/>
              <a:cs typeface="Calibri"/>
            </a:endParaRPr>
          </a:p>
          <a:p>
            <a:pPr marL="3883025">
              <a:spcBef>
                <a:spcPts val="365"/>
              </a:spcBef>
              <a:tabLst>
                <a:tab pos="4111625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»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4591828"/>
            <a:ext cx="7374255" cy="1693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Different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system designs /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paradigms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availability of exploitable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data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Implicit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explicit user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characteristics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1260"/>
              </a:spcBef>
            </a:pP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(1) Xiao and Benbasat, </a:t>
            </a:r>
            <a:r>
              <a:rPr sz="1000" i="1" spc="-5" dirty="0">
                <a:solidFill>
                  <a:srgbClr val="003366"/>
                </a:solidFill>
                <a:latin typeface="Calibri"/>
                <a:cs typeface="Calibri"/>
              </a:rPr>
              <a:t>E-commerce product recommendation agents: Use, characteristics, and impact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, MIS Quarterly </a:t>
            </a:r>
            <a:r>
              <a:rPr sz="1000" b="1" spc="-5" dirty="0">
                <a:solidFill>
                  <a:srgbClr val="003366"/>
                </a:solidFill>
                <a:latin typeface="Calibri"/>
                <a:cs typeface="Calibri"/>
              </a:rPr>
              <a:t>31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(2007), no. 1,</a:t>
            </a:r>
            <a:r>
              <a:rPr sz="1000" spc="18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137–209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20379" y="2209775"/>
            <a:ext cx="998855" cy="2393315"/>
            <a:chOff x="7596378" y="2209774"/>
            <a:chExt cx="998855" cy="2393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6378" y="2209774"/>
              <a:ext cx="998245" cy="9982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9159" y="3236468"/>
              <a:ext cx="692632" cy="136639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975" y="4725136"/>
            <a:ext cx="916358" cy="9904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8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896" y="1266125"/>
            <a:ext cx="8747387" cy="559187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91360" y="3525830"/>
            <a:ext cx="3533520" cy="1771075"/>
          </a:xfrm>
          <a:prstGeom prst="wedgeEllipseCallout">
            <a:avLst>
              <a:gd name="adj1" fmla="val -35647"/>
              <a:gd name="adj2" fmla="val 756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 smtClean="0"/>
              <a:t>UI/UX, </a:t>
            </a:r>
            <a:r>
              <a:rPr lang="cs-CZ" b="1" dirty="0"/>
              <a:t>Causality</a:t>
            </a:r>
            <a:r>
              <a:rPr lang="cs-CZ" b="1" dirty="0" smtClean="0"/>
              <a:t>, multi-objective, Beyond-accuracy, Dynamic processes, Impact of RS on society.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4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609600"/>
            <a:ext cx="3993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10" dirty="0"/>
              <a:t>Recommending vs. Searching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9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524001"/>
            <a:ext cx="10134599" cy="5013552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93700" indent="-381635">
              <a:buFont typeface="Wingdings"/>
              <a:buChar char=""/>
              <a:tabLst>
                <a:tab pos="393700" algn="l"/>
                <a:tab pos="394335" algn="l"/>
              </a:tabLst>
            </a:pPr>
            <a:r>
              <a:rPr lang="cs-CZ" sz="2000" b="1" dirty="0">
                <a:solidFill>
                  <a:srgbClr val="003366"/>
                </a:solidFill>
                <a:latin typeface="Calibri"/>
                <a:cs typeface="Calibri"/>
              </a:rPr>
              <a:t>Search Engines</a:t>
            </a:r>
            <a:endParaRPr sz="2000" dirty="0">
              <a:latin typeface="Calibri"/>
              <a:cs typeface="Calibri"/>
            </a:endParaRP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Users know in advance what they</a:t>
            </a:r>
            <a:r>
              <a:rPr spc="-15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5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want</a:t>
            </a:r>
            <a:r>
              <a:rPr lang="cs-CZ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cs-CZ" i="1" spc="-5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(and </a:t>
            </a:r>
            <a:r>
              <a:rPr lang="cs-CZ" i="1" spc="-5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are </a:t>
            </a:r>
            <a:r>
              <a:rPr lang="cs-CZ"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able to specify it)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lang="cs-CZ" b="1"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Explicit query </a:t>
            </a:r>
            <a:r>
              <a:rPr lang="cs-CZ"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submitted by the user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lang="cs-CZ"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Evaluation through known „correct“ answers for the query</a:t>
            </a:r>
            <a:endParaRPr i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393700" indent="-381635">
              <a:spcBef>
                <a:spcPts val="1135"/>
              </a:spcBef>
              <a:buFont typeface="Wingdings"/>
              <a:buChar char=""/>
              <a:tabLst>
                <a:tab pos="393700" algn="l"/>
                <a:tab pos="394335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</a:t>
            </a:r>
            <a:r>
              <a:rPr lang="cs-CZ" sz="2000" b="1" dirty="0">
                <a:solidFill>
                  <a:srgbClr val="003366"/>
                </a:solidFill>
                <a:latin typeface="Calibri"/>
                <a:cs typeface="Calibri"/>
              </a:rPr>
              <a:t>er Systems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Users </a:t>
            </a:r>
            <a:r>
              <a:rPr lang="cs-CZ" b="1" dirty="0">
                <a:solidFill>
                  <a:srgbClr val="FF0000"/>
                </a:solidFill>
                <a:latin typeface="Calibri"/>
                <a:cs typeface="Calibri"/>
              </a:rPr>
              <a:t>do not know what they </a:t>
            </a:r>
            <a:r>
              <a:rPr lang="cs-CZ" b="1" dirty="0" smtClean="0">
                <a:solidFill>
                  <a:srgbClr val="FF0000"/>
                </a:solidFill>
                <a:latin typeface="Calibri"/>
                <a:cs typeface="Calibri"/>
              </a:rPr>
              <a:t>want</a:t>
            </a:r>
            <a:r>
              <a:rPr lang="cs-CZ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cs-CZ" i="1" spc="-5" dirty="0" smtClean="0">
                <a:solidFill>
                  <a:srgbClr val="FF0000"/>
                </a:solidFill>
                <a:latin typeface="Calibri"/>
                <a:cs typeface="Calibri"/>
              </a:rPr>
              <a:t>(or </a:t>
            </a:r>
            <a:r>
              <a:rPr lang="cs-CZ" i="1" spc="-5" dirty="0">
                <a:solidFill>
                  <a:srgbClr val="FF0000"/>
                </a:solidFill>
                <a:latin typeface="Calibri"/>
                <a:cs typeface="Calibri"/>
              </a:rPr>
              <a:t>do not know how to ask for it)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lang="cs-CZ" b="1" i="1" spc="-5" dirty="0">
                <a:solidFill>
                  <a:srgbClr val="00B050"/>
                </a:solidFill>
                <a:latin typeface="Calibri"/>
                <a:cs typeface="Calibri"/>
              </a:rPr>
              <a:t>RS tries to understand user</a:t>
            </a:r>
            <a:r>
              <a:rPr lang="en-US" b="1" i="1" spc="-5" dirty="0">
                <a:solidFill>
                  <a:srgbClr val="00B050"/>
                </a:solidFill>
                <a:latin typeface="Calibri"/>
                <a:cs typeface="Calibri"/>
              </a:rPr>
              <a:t>’s</a:t>
            </a:r>
            <a:r>
              <a:rPr lang="cs-CZ" b="1" i="1" spc="-5" dirty="0">
                <a:solidFill>
                  <a:srgbClr val="00B050"/>
                </a:solidFill>
                <a:latin typeface="Calibri"/>
                <a:cs typeface="Calibri"/>
              </a:rPr>
              <a:t> needs through observed behavior</a:t>
            </a:r>
            <a:br>
              <a:rPr lang="cs-CZ" b="1" i="1" spc="-5" dirty="0">
                <a:solidFill>
                  <a:srgbClr val="00B050"/>
                </a:solidFill>
                <a:latin typeface="Calibri"/>
                <a:cs typeface="Calibri"/>
              </a:rPr>
            </a:br>
            <a:r>
              <a:rPr lang="cs-CZ" i="1" spc="-5" dirty="0">
                <a:solidFill>
                  <a:srgbClr val="00B050"/>
                </a:solidFill>
                <a:latin typeface="Calibri"/>
                <a:cs typeface="Calibri"/>
              </a:rPr>
              <a:t>(provide suitable results for these needs without being explicitly asked)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lang="cs-CZ" b="1" i="1" spc="-5" dirty="0" smtClean="0">
                <a:solidFill>
                  <a:srgbClr val="00B050"/>
                </a:solidFill>
                <a:latin typeface="Calibri"/>
                <a:cs typeface="Calibri"/>
              </a:rPr>
              <a:t>„Implicit query</a:t>
            </a:r>
            <a:r>
              <a:rPr lang="cs-CZ" b="1" i="1" spc="-5" dirty="0" smtClean="0">
                <a:solidFill>
                  <a:srgbClr val="00B050"/>
                </a:solidFill>
                <a:latin typeface="Calibri"/>
                <a:cs typeface="Calibri"/>
              </a:rPr>
              <a:t>“</a:t>
            </a:r>
          </a:p>
          <a:p>
            <a:pPr marL="412750" lvl="1">
              <a:spcBef>
                <a:spcPts val="215"/>
              </a:spcBef>
              <a:tabLst>
                <a:tab pos="794385" algn="l"/>
                <a:tab pos="795020" algn="l"/>
              </a:tabLst>
            </a:pPr>
            <a:endParaRPr lang="cs-CZ" b="1" i="1" spc="-5" dirty="0" smtClean="0">
              <a:solidFill>
                <a:srgbClr val="00B050"/>
              </a:solidFill>
              <a:latin typeface="Calibri"/>
              <a:cs typeface="Calibri"/>
            </a:endParaRPr>
          </a:p>
          <a:p>
            <a:pPr marL="412750" lvl="1">
              <a:spcBef>
                <a:spcPts val="215"/>
              </a:spcBef>
              <a:tabLst>
                <a:tab pos="794385" algn="l"/>
                <a:tab pos="795020" algn="l"/>
              </a:tabLst>
            </a:pPr>
            <a:r>
              <a:rPr lang="cs-CZ" b="1" dirty="0" smtClean="0">
                <a:solidFill>
                  <a:srgbClr val="003366"/>
                </a:solidFill>
                <a:cs typeface="Calibri"/>
              </a:rPr>
              <a:t>Personalized Adds</a:t>
            </a:r>
          </a:p>
          <a:p>
            <a:pPr marL="698500" lvl="1" indent="-285750">
              <a:spcBef>
                <a:spcPts val="215"/>
              </a:spcBef>
              <a:buFontTx/>
              <a:buChar char="-"/>
              <a:tabLst>
                <a:tab pos="794385" algn="l"/>
                <a:tab pos="795020" algn="l"/>
              </a:tabLst>
            </a:pPr>
            <a:r>
              <a:rPr lang="cs-CZ" i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W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orks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 extra-site, 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 prior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indication of user’s needs</a:t>
            </a:r>
          </a:p>
          <a:p>
            <a:pPr marL="1155700" lvl="2" indent="-285750">
              <a:spcBef>
                <a:spcPts val="215"/>
              </a:spcBef>
              <a:buFontTx/>
              <a:buChar char="-"/>
              <a:tabLst>
                <a:tab pos="794385" algn="l"/>
                <a:tab pos="795020" algn="l"/>
              </a:tabLst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Often, the basic principle of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RecSys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 (mutual benefits) is violated</a:t>
            </a:r>
            <a:endParaRPr lang="cs-CZ" i="1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5700" lvl="2" indent="-285750">
              <a:spcBef>
                <a:spcPts val="215"/>
              </a:spcBef>
              <a:buFontTx/>
              <a:buChar char="-"/>
              <a:tabLst>
                <a:tab pos="794385" algn="l"/>
                <a:tab pos="795020" algn="l"/>
              </a:tabLst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Although seemingly the same task, the same methods as for RecSys often do not work</a:t>
            </a:r>
            <a:endParaRPr lang="en-US" i="1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698500" lvl="1" indent="-285750">
              <a:spcBef>
                <a:spcPts val="215"/>
              </a:spcBef>
              <a:buFontTx/>
              <a:buChar char="-"/>
              <a:tabLst>
                <a:tab pos="794385" algn="l"/>
                <a:tab pos="795020" algn="l"/>
              </a:tabLst>
            </a:pPr>
            <a:endParaRPr lang="en-US" dirty="0">
              <a:solidFill>
                <a:srgbClr val="003366"/>
              </a:solidFill>
              <a:cs typeface="Calibri"/>
            </a:endParaRPr>
          </a:p>
          <a:p>
            <a:pPr marL="412750" lvl="1">
              <a:spcBef>
                <a:spcPts val="215"/>
              </a:spcBef>
              <a:tabLst>
                <a:tab pos="794385" algn="l"/>
                <a:tab pos="795020" algn="l"/>
              </a:tabLst>
            </a:pPr>
            <a:endParaRPr lang="cs-CZ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</TotalTime>
  <Words>2371</Words>
  <Application>Microsoft Office PowerPoint</Application>
  <PresentationFormat>Widescreen</PresentationFormat>
  <Paragraphs>360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Courier New</vt:lpstr>
      <vt:lpstr>Times New Roman</vt:lpstr>
      <vt:lpstr>Verdana</vt:lpstr>
      <vt:lpstr>Arial MT</vt:lpstr>
      <vt:lpstr>Calibri</vt:lpstr>
      <vt:lpstr>Calibri Light</vt:lpstr>
      <vt:lpstr>Wingdings</vt:lpstr>
      <vt:lpstr>Arial</vt:lpstr>
      <vt:lpstr>Office Theme</vt:lpstr>
      <vt:lpstr>1_Office Theme</vt:lpstr>
      <vt:lpstr>NSWI166 – Introduction to Recommender Systems and User Preferences</vt:lpstr>
      <vt:lpstr>Recommender Systems – An Introduction</vt:lpstr>
      <vt:lpstr>Today’s Agenda</vt:lpstr>
      <vt:lpstr>PowerPoint Presentation</vt:lpstr>
      <vt:lpstr>What are Recommender Systems?</vt:lpstr>
      <vt:lpstr>What are Recommender Systems? Meme style</vt:lpstr>
      <vt:lpstr>Problem domain</vt:lpstr>
      <vt:lpstr>Problem domain</vt:lpstr>
      <vt:lpstr>Recommending vs. Searching</vt:lpstr>
      <vt:lpstr>Benefits of recommendation</vt:lpstr>
      <vt:lpstr>Benefits of recommendation</vt:lpstr>
      <vt:lpstr>Movies</vt:lpstr>
      <vt:lpstr>Fashion recommendation Second Workshop on Recommender Systems for Fashion</vt:lpstr>
      <vt:lpstr>Food recommendations</vt:lpstr>
      <vt:lpstr>PowerPoint Presentation</vt:lpstr>
      <vt:lpstr>Webpages</vt:lpstr>
      <vt:lpstr>PowerPoint Presentation</vt:lpstr>
      <vt:lpstr>PowerPoint Presentation</vt:lpstr>
      <vt:lpstr>Recommender Systems  are intensively researched</vt:lpstr>
      <vt:lpstr>PowerPoint Presentation</vt:lpstr>
      <vt:lpstr>When does a RS do its job well?</vt:lpstr>
      <vt:lpstr>Retrieval perspective</vt:lpstr>
      <vt:lpstr>Prediction perspective</vt:lpstr>
      <vt:lpstr>Recommender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Lifecycle of Recommender Systems</vt:lpstr>
      <vt:lpstr>Questions?</vt:lpstr>
      <vt:lpstr>NSWI166 Lectures Outline</vt:lpstr>
      <vt:lpstr>NSWI166 Labs</vt:lpstr>
      <vt:lpstr>Active reading</vt:lpstr>
      <vt:lpstr>Exam</vt:lpstr>
      <vt:lpstr>NSWI166 - Literature</vt:lpstr>
      <vt:lpstr>NSWI166 – Related Courses</vt:lpstr>
      <vt:lpstr>RecSys „Hello worlds“ (if you leave now, please remember...)</vt:lpstr>
      <vt:lpstr>RecSys „Hello worlds“ (if you leave now, please remember...)</vt:lpstr>
      <vt:lpstr>RecSys „Hello worlds“ (if you leave now, please remember...)</vt:lpstr>
      <vt:lpstr>Guess the title...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Recommender Systems</dc:title>
  <dc:creator>markus</dc:creator>
  <cp:lastModifiedBy>lpeska</cp:lastModifiedBy>
  <cp:revision>42</cp:revision>
  <dcterms:created xsi:type="dcterms:W3CDTF">2020-09-26T21:40:58Z</dcterms:created>
  <dcterms:modified xsi:type="dcterms:W3CDTF">2024-02-14T15:31:01Z</dcterms:modified>
</cp:coreProperties>
</file>