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 id="214748366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Lst>
  <p:sldSz cy="13716000" cx="24384000"/>
  <p:notesSz cx="6858000" cy="9144000"/>
  <p:embeddedFontLst>
    <p:embeddedFont>
      <p:font typeface="Helvetica Neue"/>
      <p:regular r:id="rId21"/>
      <p:bold r:id="rId22"/>
      <p:italic r:id="rId23"/>
      <p:boldItalic r:id="rId2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25" roundtripDataSignature="AMtx7mjcPWc0gKDQUCdHh2I3sVnT00m/S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font" Target="fonts/HelveticaNeue-bold.fntdata"/><Relationship Id="rId21" Type="http://schemas.openxmlformats.org/officeDocument/2006/relationships/font" Target="fonts/HelveticaNeue-regular.fntdata"/><Relationship Id="rId24" Type="http://schemas.openxmlformats.org/officeDocument/2006/relationships/font" Target="fonts/HelveticaNeue-boldItalic.fntdata"/><Relationship Id="rId23" Type="http://schemas.openxmlformats.org/officeDocument/2006/relationships/font" Target="fonts/HelveticaNeue-italic.fnt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25"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 name="Google Shape;4;n"/>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1pPr>
            <a:lvl2pPr indent="-228600" lvl="1" marL="9144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2pPr>
            <a:lvl3pPr indent="-228600" lvl="2" marL="13716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3pPr>
            <a:lvl4pPr indent="-228600" lvl="3" marL="18288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4pPr>
            <a:lvl5pPr indent="-228600" lvl="4" marL="22860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5pPr>
            <a:lvl6pPr indent="-228600" lvl="5" marL="27432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6pPr>
            <a:lvl7pPr indent="-228600" lvl="6" marL="32004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7pPr>
            <a:lvl8pPr indent="-228600" lvl="7" marL="36576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8pPr>
            <a:lvl9pPr indent="-228600" lvl="8" marL="41148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1: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1" name="Google Shape;141;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g2c5fbfd4798_2_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96" name="Google Shape;196;g2c5fbfd4798_2_0: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g2c9df921918_0_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02" name="Google Shape;202;g2c9df921918_0_6: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p8: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8" name="Google Shape;208;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g2c4905ca67d_1_72: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4" name="Google Shape;214;g2c4905ca67d_1_7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g2c4905ca67d_0_5: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0" name="Google Shape;220;g2c4905ca67d_0_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g2c4905ca67d_0_22: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6" name="Google Shape;226;g2c4905ca67d_0_2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2: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7" name="Google Shape;147;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p3: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3" name="Google Shape;153;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p4: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9" name="Google Shape;159;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p5: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5" name="Google Shape;165;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g2c5fbfd4798_1_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71" name="Google Shape;171;g2c5fbfd4798_1_0: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p6: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7" name="Google Shape;177;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p7: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3" name="Google Shape;183;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g2c9df921918_0_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89" name="Google Shape;189;g2c9df921918_0_16: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ázev" type="title">
  <p:cSld name="TITLE">
    <p:bg>
      <p:bgPr>
        <a:solidFill>
          <a:srgbClr val="003462"/>
        </a:solidFill>
      </p:bgPr>
    </p:bg>
    <p:spTree>
      <p:nvGrpSpPr>
        <p:cNvPr id="9" name="Shape 9"/>
        <p:cNvGrpSpPr/>
        <p:nvPr/>
      </p:nvGrpSpPr>
      <p:grpSpPr>
        <a:xfrm>
          <a:off x="0" y="0"/>
          <a:ext cx="0" cy="0"/>
          <a:chOff x="0" y="0"/>
          <a:chExt cx="0" cy="0"/>
        </a:xfrm>
      </p:grpSpPr>
      <p:sp>
        <p:nvSpPr>
          <p:cNvPr id="10" name="Google Shape;10;p10"/>
          <p:cNvSpPr txBox="1"/>
          <p:nvPr>
            <p:ph idx="1" type="body"/>
          </p:nvPr>
        </p:nvSpPr>
        <p:spPr>
          <a:xfrm>
            <a:off x="1201340" y="11847162"/>
            <a:ext cx="21971003" cy="636979"/>
          </a:xfrm>
          <a:prstGeom prst="rect">
            <a:avLst/>
          </a:prstGeom>
          <a:noFill/>
          <a:ln>
            <a:noFill/>
          </a:ln>
        </p:spPr>
        <p:txBody>
          <a:bodyPr anchorCtr="0" anchor="t" bIns="45700" lIns="45700" spcFirstLastPara="1" rIns="45700" wrap="square" tIns="45700">
            <a:normAutofit/>
          </a:bodyPr>
          <a:lstStyle>
            <a:lvl1pPr indent="-228600" lvl="0" marL="457200" algn="l">
              <a:lnSpc>
                <a:spcPct val="100000"/>
              </a:lnSpc>
              <a:spcBef>
                <a:spcPts val="0"/>
              </a:spcBef>
              <a:spcAft>
                <a:spcPts val="0"/>
              </a:spcAft>
              <a:buClr>
                <a:srgbClr val="FFFFFF"/>
              </a:buClr>
              <a:buSzPts val="3600"/>
              <a:buFont typeface="Helvetica Neue"/>
              <a:buNone/>
              <a:defRPr b="1" sz="3600">
                <a:solidFill>
                  <a:srgbClr val="FFFFFF"/>
                </a:solidFill>
              </a:defRPr>
            </a:lvl1pPr>
            <a:lvl2pPr indent="-369189" lvl="1" marL="914400" algn="l">
              <a:lnSpc>
                <a:spcPct val="90000"/>
              </a:lnSpc>
              <a:spcBef>
                <a:spcPts val="4500"/>
              </a:spcBef>
              <a:spcAft>
                <a:spcPts val="0"/>
              </a:spcAft>
              <a:buClr>
                <a:srgbClr val="000000"/>
              </a:buClr>
              <a:buSzPts val="2214"/>
              <a:buChar char="•"/>
              <a:defRPr/>
            </a:lvl2pPr>
            <a:lvl3pPr indent="-369189" lvl="2" marL="1371600" algn="l">
              <a:lnSpc>
                <a:spcPct val="90000"/>
              </a:lnSpc>
              <a:spcBef>
                <a:spcPts val="4500"/>
              </a:spcBef>
              <a:spcAft>
                <a:spcPts val="0"/>
              </a:spcAft>
              <a:buClr>
                <a:srgbClr val="000000"/>
              </a:buClr>
              <a:buSzPts val="2214"/>
              <a:buChar char="•"/>
              <a:defRPr/>
            </a:lvl3pPr>
            <a:lvl4pPr indent="-369189" lvl="3" marL="1828800" algn="l">
              <a:lnSpc>
                <a:spcPct val="90000"/>
              </a:lnSpc>
              <a:spcBef>
                <a:spcPts val="4500"/>
              </a:spcBef>
              <a:spcAft>
                <a:spcPts val="0"/>
              </a:spcAft>
              <a:buClr>
                <a:srgbClr val="000000"/>
              </a:buClr>
              <a:buSzPts val="2214"/>
              <a:buChar char="•"/>
              <a:defRPr/>
            </a:lvl4pPr>
            <a:lvl5pPr indent="-369189" lvl="4" marL="2286000" algn="l">
              <a:lnSpc>
                <a:spcPct val="90000"/>
              </a:lnSpc>
              <a:spcBef>
                <a:spcPts val="4500"/>
              </a:spcBef>
              <a:spcAft>
                <a:spcPts val="0"/>
              </a:spcAft>
              <a:buClr>
                <a:srgbClr val="000000"/>
              </a:buClr>
              <a:buSzPts val="2214"/>
              <a:buChar char="•"/>
              <a:defRPr/>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11" name="Google Shape;11;p10"/>
          <p:cNvSpPr txBox="1"/>
          <p:nvPr>
            <p:ph type="title"/>
          </p:nvPr>
        </p:nvSpPr>
        <p:spPr>
          <a:xfrm>
            <a:off x="1206496" y="2574991"/>
            <a:ext cx="21971004" cy="4648201"/>
          </a:xfrm>
          <a:prstGeom prst="rect">
            <a:avLst/>
          </a:prstGeom>
          <a:noFill/>
          <a:ln>
            <a:noFill/>
          </a:ln>
        </p:spPr>
        <p:txBody>
          <a:bodyPr anchorCtr="0" anchor="b" bIns="50800" lIns="50800" spcFirstLastPara="1" rIns="50800" wrap="square" tIns="50800">
            <a:normAutofit/>
          </a:bodyPr>
          <a:lstStyle>
            <a:lvl1pPr lvl="0" algn="l">
              <a:lnSpc>
                <a:spcPct val="80000"/>
              </a:lnSpc>
              <a:spcBef>
                <a:spcPts val="0"/>
              </a:spcBef>
              <a:spcAft>
                <a:spcPts val="0"/>
              </a:spcAft>
              <a:buClr>
                <a:srgbClr val="FFFFFF"/>
              </a:buClr>
              <a:buSzPts val="11600"/>
              <a:buFont typeface="Helvetica Neue"/>
              <a:buNone/>
              <a:defRPr sz="11600">
                <a:solidFill>
                  <a:srgbClr val="FFFFFF"/>
                </a:solidFill>
              </a:defRPr>
            </a:lvl1pPr>
            <a:lvl2pPr lvl="1" algn="l">
              <a:lnSpc>
                <a:spcPct val="80000"/>
              </a:lnSpc>
              <a:spcBef>
                <a:spcPts val="0"/>
              </a:spcBef>
              <a:spcAft>
                <a:spcPts val="0"/>
              </a:spcAft>
              <a:buClr>
                <a:srgbClr val="004C7F"/>
              </a:buClr>
              <a:buSzPts val="1800"/>
              <a:buNone/>
              <a:defRPr/>
            </a:lvl2pPr>
            <a:lvl3pPr lvl="2" algn="l">
              <a:lnSpc>
                <a:spcPct val="80000"/>
              </a:lnSpc>
              <a:spcBef>
                <a:spcPts val="0"/>
              </a:spcBef>
              <a:spcAft>
                <a:spcPts val="0"/>
              </a:spcAft>
              <a:buClr>
                <a:srgbClr val="004C7F"/>
              </a:buClr>
              <a:buSzPts val="1800"/>
              <a:buNone/>
              <a:defRPr/>
            </a:lvl3pPr>
            <a:lvl4pPr lvl="3" algn="l">
              <a:lnSpc>
                <a:spcPct val="80000"/>
              </a:lnSpc>
              <a:spcBef>
                <a:spcPts val="0"/>
              </a:spcBef>
              <a:spcAft>
                <a:spcPts val="0"/>
              </a:spcAft>
              <a:buClr>
                <a:srgbClr val="004C7F"/>
              </a:buClr>
              <a:buSzPts val="1800"/>
              <a:buNone/>
              <a:defRPr/>
            </a:lvl4pPr>
            <a:lvl5pPr lvl="4" algn="l">
              <a:lnSpc>
                <a:spcPct val="80000"/>
              </a:lnSpc>
              <a:spcBef>
                <a:spcPts val="0"/>
              </a:spcBef>
              <a:spcAft>
                <a:spcPts val="0"/>
              </a:spcAft>
              <a:buClr>
                <a:srgbClr val="004C7F"/>
              </a:buClr>
              <a:buSzPts val="1800"/>
              <a:buNone/>
              <a:defRPr/>
            </a:lvl5pPr>
            <a:lvl6pPr lvl="5" algn="l">
              <a:lnSpc>
                <a:spcPct val="80000"/>
              </a:lnSpc>
              <a:spcBef>
                <a:spcPts val="0"/>
              </a:spcBef>
              <a:spcAft>
                <a:spcPts val="0"/>
              </a:spcAft>
              <a:buClr>
                <a:srgbClr val="004C7F"/>
              </a:buClr>
              <a:buSzPts val="1800"/>
              <a:buNone/>
              <a:defRPr/>
            </a:lvl6pPr>
            <a:lvl7pPr lvl="6" algn="l">
              <a:lnSpc>
                <a:spcPct val="80000"/>
              </a:lnSpc>
              <a:spcBef>
                <a:spcPts val="0"/>
              </a:spcBef>
              <a:spcAft>
                <a:spcPts val="0"/>
              </a:spcAft>
              <a:buClr>
                <a:srgbClr val="004C7F"/>
              </a:buClr>
              <a:buSzPts val="1800"/>
              <a:buNone/>
              <a:defRPr/>
            </a:lvl7pPr>
            <a:lvl8pPr lvl="7" algn="l">
              <a:lnSpc>
                <a:spcPct val="80000"/>
              </a:lnSpc>
              <a:spcBef>
                <a:spcPts val="0"/>
              </a:spcBef>
              <a:spcAft>
                <a:spcPts val="0"/>
              </a:spcAft>
              <a:buClr>
                <a:srgbClr val="004C7F"/>
              </a:buClr>
              <a:buSzPts val="1800"/>
              <a:buNone/>
              <a:defRPr/>
            </a:lvl8pPr>
            <a:lvl9pPr lvl="8" algn="l">
              <a:lnSpc>
                <a:spcPct val="80000"/>
              </a:lnSpc>
              <a:spcBef>
                <a:spcPts val="0"/>
              </a:spcBef>
              <a:spcAft>
                <a:spcPts val="0"/>
              </a:spcAft>
              <a:buClr>
                <a:srgbClr val="004C7F"/>
              </a:buClr>
              <a:buSzPts val="1800"/>
              <a:buNone/>
              <a:defRPr/>
            </a:lvl9pPr>
          </a:lstStyle>
          <a:p/>
        </p:txBody>
      </p:sp>
      <p:sp>
        <p:nvSpPr>
          <p:cNvPr id="12" name="Google Shape;12;p10"/>
          <p:cNvSpPr txBox="1"/>
          <p:nvPr>
            <p:ph idx="2" type="body"/>
          </p:nvPr>
        </p:nvSpPr>
        <p:spPr>
          <a:xfrm>
            <a:off x="1201342" y="7210490"/>
            <a:ext cx="21971001" cy="1905001"/>
          </a:xfrm>
          <a:prstGeom prst="rect">
            <a:avLst/>
          </a:prstGeom>
          <a:noFill/>
          <a:ln>
            <a:noFill/>
          </a:ln>
        </p:spPr>
        <p:txBody>
          <a:bodyPr anchorCtr="0" anchor="t" bIns="50800" lIns="50800" spcFirstLastPara="1" rIns="50800" wrap="square" tIns="50800">
            <a:normAutofit/>
          </a:bodyPr>
          <a:lstStyle>
            <a:lvl1pPr indent="-228600" lvl="0" marL="457200" algn="l">
              <a:lnSpc>
                <a:spcPct val="100000"/>
              </a:lnSpc>
              <a:spcBef>
                <a:spcPts val="0"/>
              </a:spcBef>
              <a:spcAft>
                <a:spcPts val="0"/>
              </a:spcAft>
              <a:buClr>
                <a:schemeClr val="accent1"/>
              </a:buClr>
              <a:buSzPts val="5500"/>
              <a:buFont typeface="Helvetica Neue"/>
              <a:buNone/>
              <a:defRPr b="1" sz="5500">
                <a:solidFill>
                  <a:schemeClr val="accent1"/>
                </a:solidFill>
              </a:defRPr>
            </a:lvl1pPr>
            <a:lvl2pPr indent="-228600" lvl="1" marL="914400" algn="l">
              <a:lnSpc>
                <a:spcPct val="100000"/>
              </a:lnSpc>
              <a:spcBef>
                <a:spcPts val="0"/>
              </a:spcBef>
              <a:spcAft>
                <a:spcPts val="0"/>
              </a:spcAft>
              <a:buClr>
                <a:schemeClr val="accent1"/>
              </a:buClr>
              <a:buSzPts val="5500"/>
              <a:buFont typeface="Helvetica Neue"/>
              <a:buNone/>
              <a:defRPr b="1" sz="5500">
                <a:solidFill>
                  <a:schemeClr val="accent1"/>
                </a:solidFill>
              </a:defRPr>
            </a:lvl2pPr>
            <a:lvl3pPr indent="-228600" lvl="2" marL="1371600" algn="l">
              <a:lnSpc>
                <a:spcPct val="100000"/>
              </a:lnSpc>
              <a:spcBef>
                <a:spcPts val="0"/>
              </a:spcBef>
              <a:spcAft>
                <a:spcPts val="0"/>
              </a:spcAft>
              <a:buClr>
                <a:schemeClr val="accent1"/>
              </a:buClr>
              <a:buSzPts val="5500"/>
              <a:buFont typeface="Helvetica Neue"/>
              <a:buNone/>
              <a:defRPr b="1" sz="5500">
                <a:solidFill>
                  <a:schemeClr val="accent1"/>
                </a:solidFill>
              </a:defRPr>
            </a:lvl3pPr>
            <a:lvl4pPr indent="-228600" lvl="3" marL="1828800" algn="l">
              <a:lnSpc>
                <a:spcPct val="100000"/>
              </a:lnSpc>
              <a:spcBef>
                <a:spcPts val="0"/>
              </a:spcBef>
              <a:spcAft>
                <a:spcPts val="0"/>
              </a:spcAft>
              <a:buClr>
                <a:schemeClr val="accent1"/>
              </a:buClr>
              <a:buSzPts val="5500"/>
              <a:buFont typeface="Helvetica Neue"/>
              <a:buNone/>
              <a:defRPr b="1" sz="5500">
                <a:solidFill>
                  <a:schemeClr val="accent1"/>
                </a:solidFill>
              </a:defRPr>
            </a:lvl4pPr>
            <a:lvl5pPr indent="-228600" lvl="4" marL="2286000" algn="l">
              <a:lnSpc>
                <a:spcPct val="100000"/>
              </a:lnSpc>
              <a:spcBef>
                <a:spcPts val="0"/>
              </a:spcBef>
              <a:spcAft>
                <a:spcPts val="0"/>
              </a:spcAft>
              <a:buClr>
                <a:schemeClr val="accent1"/>
              </a:buClr>
              <a:buSzPts val="5500"/>
              <a:buFont typeface="Helvetica Neue"/>
              <a:buNone/>
              <a:defRPr b="1" sz="5500">
                <a:solidFill>
                  <a:schemeClr val="accent1"/>
                </a:solidFill>
              </a:defRPr>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13" name="Google Shape;13;p10"/>
          <p:cNvSpPr txBox="1"/>
          <p:nvPr>
            <p:ph idx="12" type="sldNum"/>
          </p:nvPr>
        </p:nvSpPr>
        <p:spPr>
          <a:xfrm>
            <a:off x="12001499" y="13080999"/>
            <a:ext cx="368505" cy="374600"/>
          </a:xfrm>
          <a:prstGeom prst="rect">
            <a:avLst/>
          </a:prstGeom>
          <a:noFill/>
          <a:ln>
            <a:noFill/>
          </a:ln>
        </p:spPr>
        <p:txBody>
          <a:bodyPr anchorCtr="0" anchor="b" bIns="50800" lIns="50800" spcFirstLastPara="1" rIns="50800" wrap="square" tIns="50800">
            <a:spAutoFit/>
          </a:bodyPr>
          <a:lstStyle>
            <a:lvl1pPr indent="0" lvl="0" marL="0" algn="ctr">
              <a:lnSpc>
                <a:spcPct val="100000"/>
              </a:lnSpc>
              <a:spcBef>
                <a:spcPts val="0"/>
              </a:spcBef>
              <a:spcAft>
                <a:spcPts val="0"/>
              </a:spcAft>
              <a:buClr>
                <a:srgbClr val="FFFFFF"/>
              </a:buClr>
              <a:buSzPts val="1800"/>
              <a:buFont typeface="Helvetica Neue"/>
              <a:buNone/>
              <a:defRPr>
                <a:solidFill>
                  <a:srgbClr val="FFFFFF"/>
                </a:solidFill>
              </a:defRPr>
            </a:lvl1pPr>
            <a:lvl2pPr indent="0" lvl="1" marL="0" algn="ctr">
              <a:lnSpc>
                <a:spcPct val="100000"/>
              </a:lnSpc>
              <a:spcBef>
                <a:spcPts val="0"/>
              </a:spcBef>
              <a:spcAft>
                <a:spcPts val="0"/>
              </a:spcAft>
              <a:buClr>
                <a:srgbClr val="FFFFFF"/>
              </a:buClr>
              <a:buSzPts val="1800"/>
              <a:buFont typeface="Helvetica Neue"/>
              <a:buNone/>
              <a:defRPr>
                <a:solidFill>
                  <a:srgbClr val="FFFFFF"/>
                </a:solidFill>
              </a:defRPr>
            </a:lvl2pPr>
            <a:lvl3pPr indent="0" lvl="2" marL="0" algn="ctr">
              <a:lnSpc>
                <a:spcPct val="100000"/>
              </a:lnSpc>
              <a:spcBef>
                <a:spcPts val="0"/>
              </a:spcBef>
              <a:spcAft>
                <a:spcPts val="0"/>
              </a:spcAft>
              <a:buClr>
                <a:srgbClr val="FFFFFF"/>
              </a:buClr>
              <a:buSzPts val="1800"/>
              <a:buFont typeface="Helvetica Neue"/>
              <a:buNone/>
              <a:defRPr>
                <a:solidFill>
                  <a:srgbClr val="FFFFFF"/>
                </a:solidFill>
              </a:defRPr>
            </a:lvl3pPr>
            <a:lvl4pPr indent="0" lvl="3" marL="0" algn="ctr">
              <a:lnSpc>
                <a:spcPct val="100000"/>
              </a:lnSpc>
              <a:spcBef>
                <a:spcPts val="0"/>
              </a:spcBef>
              <a:spcAft>
                <a:spcPts val="0"/>
              </a:spcAft>
              <a:buClr>
                <a:srgbClr val="FFFFFF"/>
              </a:buClr>
              <a:buSzPts val="1800"/>
              <a:buFont typeface="Helvetica Neue"/>
              <a:buNone/>
              <a:defRPr>
                <a:solidFill>
                  <a:srgbClr val="FFFFFF"/>
                </a:solidFill>
              </a:defRPr>
            </a:lvl4pPr>
            <a:lvl5pPr indent="0" lvl="4" marL="0" algn="ctr">
              <a:lnSpc>
                <a:spcPct val="100000"/>
              </a:lnSpc>
              <a:spcBef>
                <a:spcPts val="0"/>
              </a:spcBef>
              <a:spcAft>
                <a:spcPts val="0"/>
              </a:spcAft>
              <a:buClr>
                <a:srgbClr val="FFFFFF"/>
              </a:buClr>
              <a:buSzPts val="1800"/>
              <a:buFont typeface="Helvetica Neue"/>
              <a:buNone/>
              <a:defRPr>
                <a:solidFill>
                  <a:srgbClr val="FFFFFF"/>
                </a:solidFill>
              </a:defRPr>
            </a:lvl5pPr>
            <a:lvl6pPr indent="0" lvl="5" marL="0" algn="ctr">
              <a:lnSpc>
                <a:spcPct val="100000"/>
              </a:lnSpc>
              <a:spcBef>
                <a:spcPts val="0"/>
              </a:spcBef>
              <a:spcAft>
                <a:spcPts val="0"/>
              </a:spcAft>
              <a:buClr>
                <a:srgbClr val="FFFFFF"/>
              </a:buClr>
              <a:buSzPts val="1800"/>
              <a:buFont typeface="Helvetica Neue"/>
              <a:buNone/>
              <a:defRPr>
                <a:solidFill>
                  <a:srgbClr val="FFFFFF"/>
                </a:solidFill>
              </a:defRPr>
            </a:lvl6pPr>
            <a:lvl7pPr indent="0" lvl="6" marL="0" algn="ctr">
              <a:lnSpc>
                <a:spcPct val="100000"/>
              </a:lnSpc>
              <a:spcBef>
                <a:spcPts val="0"/>
              </a:spcBef>
              <a:spcAft>
                <a:spcPts val="0"/>
              </a:spcAft>
              <a:buClr>
                <a:srgbClr val="FFFFFF"/>
              </a:buClr>
              <a:buSzPts val="1800"/>
              <a:buFont typeface="Helvetica Neue"/>
              <a:buNone/>
              <a:defRPr>
                <a:solidFill>
                  <a:srgbClr val="FFFFFF"/>
                </a:solidFill>
              </a:defRPr>
            </a:lvl7pPr>
            <a:lvl8pPr indent="0" lvl="7" marL="0" algn="ctr">
              <a:lnSpc>
                <a:spcPct val="100000"/>
              </a:lnSpc>
              <a:spcBef>
                <a:spcPts val="0"/>
              </a:spcBef>
              <a:spcAft>
                <a:spcPts val="0"/>
              </a:spcAft>
              <a:buClr>
                <a:srgbClr val="FFFFFF"/>
              </a:buClr>
              <a:buSzPts val="1800"/>
              <a:buFont typeface="Helvetica Neue"/>
              <a:buNone/>
              <a:defRPr>
                <a:solidFill>
                  <a:srgbClr val="FFFFFF"/>
                </a:solidFill>
              </a:defRPr>
            </a:lvl8pPr>
            <a:lvl9pPr indent="0" lvl="8" marL="0" algn="ctr">
              <a:lnSpc>
                <a:spcPct val="100000"/>
              </a:lnSpc>
              <a:spcBef>
                <a:spcPts val="0"/>
              </a:spcBef>
              <a:spcAft>
                <a:spcPts val="0"/>
              </a:spcAft>
              <a:buClr>
                <a:srgbClr val="FFFFFF"/>
              </a:buClr>
              <a:buSzPts val="1800"/>
              <a:buFont typeface="Helvetica Neue"/>
              <a:buNone/>
              <a:defRPr>
                <a:solidFill>
                  <a:srgbClr val="FFFFFF"/>
                </a:solidFill>
              </a:defRPr>
            </a:lvl9pPr>
          </a:lstStyle>
          <a:p>
            <a:pPr indent="0" lvl="0" marL="0" rtl="0" algn="ctr">
              <a:spcBef>
                <a:spcPts val="0"/>
              </a:spcBef>
              <a:spcAft>
                <a:spcPts val="0"/>
              </a:spcAft>
              <a:buNone/>
            </a:pPr>
            <a:fld id="{00000000-1234-1234-1234-123412341234}" type="slidenum">
              <a:rPr lang="cs-CZ"/>
              <a:t>‹#›</a:t>
            </a:fld>
            <a:endParaRPr b="0" i="0" sz="1800" u="none" cap="none" strike="noStrike">
              <a:latin typeface="Helvetica Neue"/>
              <a:ea typeface="Helvetica Neue"/>
              <a:cs typeface="Helvetica Neue"/>
              <a:sym typeface="Helvetica Neue"/>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ýpis">
  <p:cSld name="Výpis">
    <p:spTree>
      <p:nvGrpSpPr>
        <p:cNvPr id="51" name="Shape 51"/>
        <p:cNvGrpSpPr/>
        <p:nvPr/>
      </p:nvGrpSpPr>
      <p:grpSpPr>
        <a:xfrm>
          <a:off x="0" y="0"/>
          <a:ext cx="0" cy="0"/>
          <a:chOff x="0" y="0"/>
          <a:chExt cx="0" cy="0"/>
        </a:xfrm>
      </p:grpSpPr>
      <p:sp>
        <p:nvSpPr>
          <p:cNvPr id="52" name="Google Shape;52;p19"/>
          <p:cNvSpPr txBox="1"/>
          <p:nvPr>
            <p:ph idx="1" type="body"/>
          </p:nvPr>
        </p:nvSpPr>
        <p:spPr>
          <a:xfrm>
            <a:off x="1206500" y="4920843"/>
            <a:ext cx="21971000" cy="3874314"/>
          </a:xfrm>
          <a:prstGeom prst="rect">
            <a:avLst/>
          </a:prstGeom>
          <a:noFill/>
          <a:ln>
            <a:noFill/>
          </a:ln>
        </p:spPr>
        <p:txBody>
          <a:bodyPr anchorCtr="0" anchor="ctr" bIns="50800" lIns="50800" spcFirstLastPara="1" rIns="50800" wrap="square" tIns="50800">
            <a:normAutofit/>
          </a:bodyPr>
          <a:lstStyle>
            <a:lvl1pPr indent="-228600" lvl="0" marL="457200" algn="ctr">
              <a:lnSpc>
                <a:spcPct val="80000"/>
              </a:lnSpc>
              <a:spcBef>
                <a:spcPts val="0"/>
              </a:spcBef>
              <a:spcAft>
                <a:spcPts val="0"/>
              </a:spcAft>
              <a:buClr>
                <a:srgbClr val="004C7F"/>
              </a:buClr>
              <a:buSzPts val="11600"/>
              <a:buFont typeface="Helvetica Neue"/>
              <a:buNone/>
              <a:defRPr sz="11600">
                <a:solidFill>
                  <a:srgbClr val="004C7F"/>
                </a:solidFill>
                <a:latin typeface="Helvetica Neue"/>
                <a:ea typeface="Helvetica Neue"/>
                <a:cs typeface="Helvetica Neue"/>
                <a:sym typeface="Helvetica Neue"/>
              </a:defRPr>
            </a:lvl1pPr>
            <a:lvl2pPr indent="-228600" lvl="1" marL="914400" algn="ctr">
              <a:lnSpc>
                <a:spcPct val="80000"/>
              </a:lnSpc>
              <a:spcBef>
                <a:spcPts val="0"/>
              </a:spcBef>
              <a:spcAft>
                <a:spcPts val="0"/>
              </a:spcAft>
              <a:buClr>
                <a:srgbClr val="004C7F"/>
              </a:buClr>
              <a:buSzPts val="11600"/>
              <a:buFont typeface="Helvetica Neue"/>
              <a:buNone/>
              <a:defRPr sz="11600">
                <a:solidFill>
                  <a:srgbClr val="004C7F"/>
                </a:solidFill>
                <a:latin typeface="Helvetica Neue"/>
                <a:ea typeface="Helvetica Neue"/>
                <a:cs typeface="Helvetica Neue"/>
                <a:sym typeface="Helvetica Neue"/>
              </a:defRPr>
            </a:lvl2pPr>
            <a:lvl3pPr indent="-228600" lvl="2" marL="1371600" algn="ctr">
              <a:lnSpc>
                <a:spcPct val="80000"/>
              </a:lnSpc>
              <a:spcBef>
                <a:spcPts val="0"/>
              </a:spcBef>
              <a:spcAft>
                <a:spcPts val="0"/>
              </a:spcAft>
              <a:buClr>
                <a:srgbClr val="004C7F"/>
              </a:buClr>
              <a:buSzPts val="11600"/>
              <a:buFont typeface="Helvetica Neue"/>
              <a:buNone/>
              <a:defRPr sz="11600">
                <a:solidFill>
                  <a:srgbClr val="004C7F"/>
                </a:solidFill>
                <a:latin typeface="Helvetica Neue"/>
                <a:ea typeface="Helvetica Neue"/>
                <a:cs typeface="Helvetica Neue"/>
                <a:sym typeface="Helvetica Neue"/>
              </a:defRPr>
            </a:lvl3pPr>
            <a:lvl4pPr indent="-228600" lvl="3" marL="1828800" algn="ctr">
              <a:lnSpc>
                <a:spcPct val="80000"/>
              </a:lnSpc>
              <a:spcBef>
                <a:spcPts val="0"/>
              </a:spcBef>
              <a:spcAft>
                <a:spcPts val="0"/>
              </a:spcAft>
              <a:buClr>
                <a:srgbClr val="004C7F"/>
              </a:buClr>
              <a:buSzPts val="11600"/>
              <a:buFont typeface="Helvetica Neue"/>
              <a:buNone/>
              <a:defRPr sz="11600">
                <a:solidFill>
                  <a:srgbClr val="004C7F"/>
                </a:solidFill>
                <a:latin typeface="Helvetica Neue"/>
                <a:ea typeface="Helvetica Neue"/>
                <a:cs typeface="Helvetica Neue"/>
                <a:sym typeface="Helvetica Neue"/>
              </a:defRPr>
            </a:lvl4pPr>
            <a:lvl5pPr indent="-228600" lvl="4" marL="2286000" algn="ctr">
              <a:lnSpc>
                <a:spcPct val="80000"/>
              </a:lnSpc>
              <a:spcBef>
                <a:spcPts val="0"/>
              </a:spcBef>
              <a:spcAft>
                <a:spcPts val="0"/>
              </a:spcAft>
              <a:buClr>
                <a:srgbClr val="004C7F"/>
              </a:buClr>
              <a:buSzPts val="11600"/>
              <a:buFont typeface="Helvetica Neue"/>
              <a:buNone/>
              <a:defRPr sz="11600">
                <a:solidFill>
                  <a:srgbClr val="004C7F"/>
                </a:solidFill>
                <a:latin typeface="Helvetica Neue"/>
                <a:ea typeface="Helvetica Neue"/>
                <a:cs typeface="Helvetica Neue"/>
                <a:sym typeface="Helvetica Neue"/>
              </a:defRPr>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53" name="Google Shape;53;p19"/>
          <p:cNvSpPr txBox="1"/>
          <p:nvPr>
            <p:ph idx="12" type="sldNum"/>
          </p:nvPr>
        </p:nvSpPr>
        <p:spPr>
          <a:xfrm>
            <a:off x="12001499" y="13080999"/>
            <a:ext cx="368505" cy="374600"/>
          </a:xfrm>
          <a:prstGeom prst="rect">
            <a:avLst/>
          </a:prstGeom>
          <a:noFill/>
          <a:ln>
            <a:noFill/>
          </a:ln>
        </p:spPr>
        <p:txBody>
          <a:bodyPr anchorCtr="0" anchor="b" bIns="50800" lIns="50800" spcFirstLastPara="1" rIns="50800" wrap="square" tIns="50800">
            <a:spAutoFit/>
          </a:bodyPr>
          <a:lstStyle>
            <a:lvl1pPr indent="0" lvl="0" marL="0" algn="ctr">
              <a:lnSpc>
                <a:spcPct val="100000"/>
              </a:lnSpc>
              <a:spcBef>
                <a:spcPts val="0"/>
              </a:spcBef>
              <a:spcAft>
                <a:spcPts val="0"/>
              </a:spcAft>
              <a:buClr>
                <a:srgbClr val="000000"/>
              </a:buClr>
              <a:buSzPts val="1800"/>
              <a:buFont typeface="Helvetica Neue"/>
              <a:buNone/>
              <a:defRPr sz="1800">
                <a:solidFill>
                  <a:srgbClr val="000000"/>
                </a:solidFill>
              </a:defRPr>
            </a:lvl1pPr>
            <a:lvl2pPr indent="0" lvl="1" marL="0" algn="ctr">
              <a:lnSpc>
                <a:spcPct val="100000"/>
              </a:lnSpc>
              <a:spcBef>
                <a:spcPts val="0"/>
              </a:spcBef>
              <a:spcAft>
                <a:spcPts val="0"/>
              </a:spcAft>
              <a:buClr>
                <a:srgbClr val="000000"/>
              </a:buClr>
              <a:buSzPts val="1800"/>
              <a:buFont typeface="Helvetica Neue"/>
              <a:buNone/>
              <a:defRPr sz="1800">
                <a:solidFill>
                  <a:srgbClr val="000000"/>
                </a:solidFill>
              </a:defRPr>
            </a:lvl2pPr>
            <a:lvl3pPr indent="0" lvl="2" marL="0" algn="ctr">
              <a:lnSpc>
                <a:spcPct val="100000"/>
              </a:lnSpc>
              <a:spcBef>
                <a:spcPts val="0"/>
              </a:spcBef>
              <a:spcAft>
                <a:spcPts val="0"/>
              </a:spcAft>
              <a:buClr>
                <a:srgbClr val="000000"/>
              </a:buClr>
              <a:buSzPts val="1800"/>
              <a:buFont typeface="Helvetica Neue"/>
              <a:buNone/>
              <a:defRPr sz="1800">
                <a:solidFill>
                  <a:srgbClr val="000000"/>
                </a:solidFill>
              </a:defRPr>
            </a:lvl3pPr>
            <a:lvl4pPr indent="0" lvl="3" marL="0" algn="ctr">
              <a:lnSpc>
                <a:spcPct val="100000"/>
              </a:lnSpc>
              <a:spcBef>
                <a:spcPts val="0"/>
              </a:spcBef>
              <a:spcAft>
                <a:spcPts val="0"/>
              </a:spcAft>
              <a:buClr>
                <a:srgbClr val="000000"/>
              </a:buClr>
              <a:buSzPts val="1800"/>
              <a:buFont typeface="Helvetica Neue"/>
              <a:buNone/>
              <a:defRPr sz="1800">
                <a:solidFill>
                  <a:srgbClr val="000000"/>
                </a:solidFill>
              </a:defRPr>
            </a:lvl4pPr>
            <a:lvl5pPr indent="0" lvl="4" marL="0" algn="ctr">
              <a:lnSpc>
                <a:spcPct val="100000"/>
              </a:lnSpc>
              <a:spcBef>
                <a:spcPts val="0"/>
              </a:spcBef>
              <a:spcAft>
                <a:spcPts val="0"/>
              </a:spcAft>
              <a:buClr>
                <a:srgbClr val="000000"/>
              </a:buClr>
              <a:buSzPts val="1800"/>
              <a:buFont typeface="Helvetica Neue"/>
              <a:buNone/>
              <a:defRPr sz="1800">
                <a:solidFill>
                  <a:srgbClr val="000000"/>
                </a:solidFill>
              </a:defRPr>
            </a:lvl5pPr>
            <a:lvl6pPr indent="0" lvl="5" marL="0" algn="ctr">
              <a:lnSpc>
                <a:spcPct val="100000"/>
              </a:lnSpc>
              <a:spcBef>
                <a:spcPts val="0"/>
              </a:spcBef>
              <a:spcAft>
                <a:spcPts val="0"/>
              </a:spcAft>
              <a:buClr>
                <a:srgbClr val="000000"/>
              </a:buClr>
              <a:buSzPts val="1800"/>
              <a:buFont typeface="Helvetica Neue"/>
              <a:buNone/>
              <a:defRPr sz="1800">
                <a:solidFill>
                  <a:srgbClr val="000000"/>
                </a:solidFill>
              </a:defRPr>
            </a:lvl6pPr>
            <a:lvl7pPr indent="0" lvl="6" marL="0" algn="ctr">
              <a:lnSpc>
                <a:spcPct val="100000"/>
              </a:lnSpc>
              <a:spcBef>
                <a:spcPts val="0"/>
              </a:spcBef>
              <a:spcAft>
                <a:spcPts val="0"/>
              </a:spcAft>
              <a:buClr>
                <a:srgbClr val="000000"/>
              </a:buClr>
              <a:buSzPts val="1800"/>
              <a:buFont typeface="Helvetica Neue"/>
              <a:buNone/>
              <a:defRPr sz="1800">
                <a:solidFill>
                  <a:srgbClr val="000000"/>
                </a:solidFill>
              </a:defRPr>
            </a:lvl7pPr>
            <a:lvl8pPr indent="0" lvl="7" marL="0" algn="ctr">
              <a:lnSpc>
                <a:spcPct val="100000"/>
              </a:lnSpc>
              <a:spcBef>
                <a:spcPts val="0"/>
              </a:spcBef>
              <a:spcAft>
                <a:spcPts val="0"/>
              </a:spcAft>
              <a:buClr>
                <a:srgbClr val="000000"/>
              </a:buClr>
              <a:buSzPts val="1800"/>
              <a:buFont typeface="Helvetica Neue"/>
              <a:buNone/>
              <a:defRPr sz="1800">
                <a:solidFill>
                  <a:srgbClr val="000000"/>
                </a:solidFill>
              </a:defRPr>
            </a:lvl8pPr>
            <a:lvl9pPr indent="0" lvl="8" marL="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indent="0" lvl="0" marL="0" rtl="0" algn="ct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ůležitý fakt">
  <p:cSld name="Důležitý fakt">
    <p:spTree>
      <p:nvGrpSpPr>
        <p:cNvPr id="54" name="Shape 54"/>
        <p:cNvGrpSpPr/>
        <p:nvPr/>
      </p:nvGrpSpPr>
      <p:grpSpPr>
        <a:xfrm>
          <a:off x="0" y="0"/>
          <a:ext cx="0" cy="0"/>
          <a:chOff x="0" y="0"/>
          <a:chExt cx="0" cy="0"/>
        </a:xfrm>
      </p:grpSpPr>
      <p:sp>
        <p:nvSpPr>
          <p:cNvPr id="55" name="Google Shape;55;p20"/>
          <p:cNvSpPr txBox="1"/>
          <p:nvPr>
            <p:ph idx="1" type="body"/>
          </p:nvPr>
        </p:nvSpPr>
        <p:spPr>
          <a:xfrm>
            <a:off x="1206500" y="1075927"/>
            <a:ext cx="21971000" cy="7241584"/>
          </a:xfrm>
          <a:prstGeom prst="rect">
            <a:avLst/>
          </a:prstGeom>
          <a:noFill/>
          <a:ln>
            <a:noFill/>
          </a:ln>
        </p:spPr>
        <p:txBody>
          <a:bodyPr anchorCtr="0" anchor="b" bIns="50800" lIns="50800" spcFirstLastPara="1" rIns="50800" wrap="square" tIns="50800">
            <a:normAutofit/>
          </a:bodyPr>
          <a:lstStyle>
            <a:lvl1pPr indent="-228600" lvl="0" marL="457200" algn="ctr">
              <a:lnSpc>
                <a:spcPct val="80000"/>
              </a:lnSpc>
              <a:spcBef>
                <a:spcPts val="0"/>
              </a:spcBef>
              <a:spcAft>
                <a:spcPts val="0"/>
              </a:spcAft>
              <a:buClr>
                <a:srgbClr val="004C7F"/>
              </a:buClr>
              <a:buSzPts val="25000"/>
              <a:buFont typeface="Helvetica Neue"/>
              <a:buNone/>
              <a:defRPr b="1" sz="25000">
                <a:solidFill>
                  <a:srgbClr val="004C7F"/>
                </a:solidFill>
              </a:defRPr>
            </a:lvl1pPr>
            <a:lvl2pPr indent="-228600" lvl="1" marL="914400" algn="ctr">
              <a:lnSpc>
                <a:spcPct val="80000"/>
              </a:lnSpc>
              <a:spcBef>
                <a:spcPts val="0"/>
              </a:spcBef>
              <a:spcAft>
                <a:spcPts val="0"/>
              </a:spcAft>
              <a:buClr>
                <a:srgbClr val="004C7F"/>
              </a:buClr>
              <a:buSzPts val="25000"/>
              <a:buFont typeface="Helvetica Neue"/>
              <a:buNone/>
              <a:defRPr b="1" sz="25000">
                <a:solidFill>
                  <a:srgbClr val="004C7F"/>
                </a:solidFill>
              </a:defRPr>
            </a:lvl2pPr>
            <a:lvl3pPr indent="-228600" lvl="2" marL="1371600" algn="ctr">
              <a:lnSpc>
                <a:spcPct val="80000"/>
              </a:lnSpc>
              <a:spcBef>
                <a:spcPts val="0"/>
              </a:spcBef>
              <a:spcAft>
                <a:spcPts val="0"/>
              </a:spcAft>
              <a:buClr>
                <a:srgbClr val="004C7F"/>
              </a:buClr>
              <a:buSzPts val="25000"/>
              <a:buFont typeface="Helvetica Neue"/>
              <a:buNone/>
              <a:defRPr b="1" sz="25000">
                <a:solidFill>
                  <a:srgbClr val="004C7F"/>
                </a:solidFill>
              </a:defRPr>
            </a:lvl3pPr>
            <a:lvl4pPr indent="-228600" lvl="3" marL="1828800" algn="ctr">
              <a:lnSpc>
                <a:spcPct val="80000"/>
              </a:lnSpc>
              <a:spcBef>
                <a:spcPts val="0"/>
              </a:spcBef>
              <a:spcAft>
                <a:spcPts val="0"/>
              </a:spcAft>
              <a:buClr>
                <a:srgbClr val="004C7F"/>
              </a:buClr>
              <a:buSzPts val="25000"/>
              <a:buFont typeface="Helvetica Neue"/>
              <a:buNone/>
              <a:defRPr b="1" sz="25000">
                <a:solidFill>
                  <a:srgbClr val="004C7F"/>
                </a:solidFill>
              </a:defRPr>
            </a:lvl4pPr>
            <a:lvl5pPr indent="-228600" lvl="4" marL="2286000" algn="ctr">
              <a:lnSpc>
                <a:spcPct val="80000"/>
              </a:lnSpc>
              <a:spcBef>
                <a:spcPts val="0"/>
              </a:spcBef>
              <a:spcAft>
                <a:spcPts val="0"/>
              </a:spcAft>
              <a:buClr>
                <a:srgbClr val="004C7F"/>
              </a:buClr>
              <a:buSzPts val="25000"/>
              <a:buFont typeface="Helvetica Neue"/>
              <a:buNone/>
              <a:defRPr b="1" sz="25000">
                <a:solidFill>
                  <a:srgbClr val="004C7F"/>
                </a:solidFill>
              </a:defRPr>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56" name="Google Shape;56;p20"/>
          <p:cNvSpPr txBox="1"/>
          <p:nvPr>
            <p:ph idx="2" type="body"/>
          </p:nvPr>
        </p:nvSpPr>
        <p:spPr>
          <a:xfrm>
            <a:off x="1206500" y="8262180"/>
            <a:ext cx="21971000" cy="934780"/>
          </a:xfrm>
          <a:prstGeom prst="rect">
            <a:avLst/>
          </a:prstGeom>
          <a:noFill/>
          <a:ln>
            <a:noFill/>
          </a:ln>
        </p:spPr>
        <p:txBody>
          <a:bodyPr anchorCtr="0" anchor="t" bIns="45700" lIns="45700" spcFirstLastPara="1" rIns="45700" wrap="square" tIns="45700">
            <a:normAutofit/>
          </a:bodyPr>
          <a:lstStyle>
            <a:lvl1pPr indent="-228600" lvl="0" marL="457200" algn="ctr">
              <a:lnSpc>
                <a:spcPct val="100000"/>
              </a:lnSpc>
              <a:spcBef>
                <a:spcPts val="0"/>
              </a:spcBef>
              <a:spcAft>
                <a:spcPts val="0"/>
              </a:spcAft>
              <a:buClr>
                <a:srgbClr val="000000"/>
              </a:buClr>
              <a:buSzPts val="5500"/>
              <a:buFont typeface="Helvetica Neue"/>
              <a:buNone/>
              <a:defRPr b="1" sz="5500"/>
            </a:lvl1pPr>
            <a:lvl2pPr indent="-369189" lvl="1" marL="914400" algn="l">
              <a:lnSpc>
                <a:spcPct val="90000"/>
              </a:lnSpc>
              <a:spcBef>
                <a:spcPts val="4500"/>
              </a:spcBef>
              <a:spcAft>
                <a:spcPts val="0"/>
              </a:spcAft>
              <a:buClr>
                <a:srgbClr val="000000"/>
              </a:buClr>
              <a:buSzPts val="2214"/>
              <a:buChar char="•"/>
              <a:defRPr/>
            </a:lvl2pPr>
            <a:lvl3pPr indent="-369189" lvl="2" marL="1371600" algn="l">
              <a:lnSpc>
                <a:spcPct val="90000"/>
              </a:lnSpc>
              <a:spcBef>
                <a:spcPts val="4500"/>
              </a:spcBef>
              <a:spcAft>
                <a:spcPts val="0"/>
              </a:spcAft>
              <a:buClr>
                <a:srgbClr val="000000"/>
              </a:buClr>
              <a:buSzPts val="2214"/>
              <a:buChar char="•"/>
              <a:defRPr/>
            </a:lvl3pPr>
            <a:lvl4pPr indent="-369189" lvl="3" marL="1828800" algn="l">
              <a:lnSpc>
                <a:spcPct val="90000"/>
              </a:lnSpc>
              <a:spcBef>
                <a:spcPts val="4500"/>
              </a:spcBef>
              <a:spcAft>
                <a:spcPts val="0"/>
              </a:spcAft>
              <a:buClr>
                <a:srgbClr val="000000"/>
              </a:buClr>
              <a:buSzPts val="2214"/>
              <a:buChar char="•"/>
              <a:defRPr/>
            </a:lvl4pPr>
            <a:lvl5pPr indent="-369189" lvl="4" marL="2286000" algn="l">
              <a:lnSpc>
                <a:spcPct val="90000"/>
              </a:lnSpc>
              <a:spcBef>
                <a:spcPts val="4500"/>
              </a:spcBef>
              <a:spcAft>
                <a:spcPts val="0"/>
              </a:spcAft>
              <a:buClr>
                <a:srgbClr val="000000"/>
              </a:buClr>
              <a:buSzPts val="2214"/>
              <a:buChar char="•"/>
              <a:defRPr/>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57" name="Google Shape;57;p20"/>
          <p:cNvSpPr txBox="1"/>
          <p:nvPr>
            <p:ph idx="12" type="sldNum"/>
          </p:nvPr>
        </p:nvSpPr>
        <p:spPr>
          <a:xfrm>
            <a:off x="12001499" y="13080999"/>
            <a:ext cx="368505" cy="374600"/>
          </a:xfrm>
          <a:prstGeom prst="rect">
            <a:avLst/>
          </a:prstGeom>
          <a:noFill/>
          <a:ln>
            <a:noFill/>
          </a:ln>
        </p:spPr>
        <p:txBody>
          <a:bodyPr anchorCtr="0" anchor="b" bIns="50800" lIns="50800" spcFirstLastPara="1" rIns="50800" wrap="square" tIns="50800">
            <a:spAutoFit/>
          </a:bodyPr>
          <a:lstStyle>
            <a:lvl1pPr indent="0" lvl="0" marL="0" algn="ctr">
              <a:lnSpc>
                <a:spcPct val="100000"/>
              </a:lnSpc>
              <a:spcBef>
                <a:spcPts val="0"/>
              </a:spcBef>
              <a:spcAft>
                <a:spcPts val="0"/>
              </a:spcAft>
              <a:buClr>
                <a:srgbClr val="000000"/>
              </a:buClr>
              <a:buSzPts val="1800"/>
              <a:buFont typeface="Helvetica Neue"/>
              <a:buNone/>
              <a:defRPr sz="1800">
                <a:solidFill>
                  <a:srgbClr val="000000"/>
                </a:solidFill>
              </a:defRPr>
            </a:lvl1pPr>
            <a:lvl2pPr indent="0" lvl="1" marL="0" algn="ctr">
              <a:lnSpc>
                <a:spcPct val="100000"/>
              </a:lnSpc>
              <a:spcBef>
                <a:spcPts val="0"/>
              </a:spcBef>
              <a:spcAft>
                <a:spcPts val="0"/>
              </a:spcAft>
              <a:buClr>
                <a:srgbClr val="000000"/>
              </a:buClr>
              <a:buSzPts val="1800"/>
              <a:buFont typeface="Helvetica Neue"/>
              <a:buNone/>
              <a:defRPr sz="1800">
                <a:solidFill>
                  <a:srgbClr val="000000"/>
                </a:solidFill>
              </a:defRPr>
            </a:lvl2pPr>
            <a:lvl3pPr indent="0" lvl="2" marL="0" algn="ctr">
              <a:lnSpc>
                <a:spcPct val="100000"/>
              </a:lnSpc>
              <a:spcBef>
                <a:spcPts val="0"/>
              </a:spcBef>
              <a:spcAft>
                <a:spcPts val="0"/>
              </a:spcAft>
              <a:buClr>
                <a:srgbClr val="000000"/>
              </a:buClr>
              <a:buSzPts val="1800"/>
              <a:buFont typeface="Helvetica Neue"/>
              <a:buNone/>
              <a:defRPr sz="1800">
                <a:solidFill>
                  <a:srgbClr val="000000"/>
                </a:solidFill>
              </a:defRPr>
            </a:lvl3pPr>
            <a:lvl4pPr indent="0" lvl="3" marL="0" algn="ctr">
              <a:lnSpc>
                <a:spcPct val="100000"/>
              </a:lnSpc>
              <a:spcBef>
                <a:spcPts val="0"/>
              </a:spcBef>
              <a:spcAft>
                <a:spcPts val="0"/>
              </a:spcAft>
              <a:buClr>
                <a:srgbClr val="000000"/>
              </a:buClr>
              <a:buSzPts val="1800"/>
              <a:buFont typeface="Helvetica Neue"/>
              <a:buNone/>
              <a:defRPr sz="1800">
                <a:solidFill>
                  <a:srgbClr val="000000"/>
                </a:solidFill>
              </a:defRPr>
            </a:lvl4pPr>
            <a:lvl5pPr indent="0" lvl="4" marL="0" algn="ctr">
              <a:lnSpc>
                <a:spcPct val="100000"/>
              </a:lnSpc>
              <a:spcBef>
                <a:spcPts val="0"/>
              </a:spcBef>
              <a:spcAft>
                <a:spcPts val="0"/>
              </a:spcAft>
              <a:buClr>
                <a:srgbClr val="000000"/>
              </a:buClr>
              <a:buSzPts val="1800"/>
              <a:buFont typeface="Helvetica Neue"/>
              <a:buNone/>
              <a:defRPr sz="1800">
                <a:solidFill>
                  <a:srgbClr val="000000"/>
                </a:solidFill>
              </a:defRPr>
            </a:lvl5pPr>
            <a:lvl6pPr indent="0" lvl="5" marL="0" algn="ctr">
              <a:lnSpc>
                <a:spcPct val="100000"/>
              </a:lnSpc>
              <a:spcBef>
                <a:spcPts val="0"/>
              </a:spcBef>
              <a:spcAft>
                <a:spcPts val="0"/>
              </a:spcAft>
              <a:buClr>
                <a:srgbClr val="000000"/>
              </a:buClr>
              <a:buSzPts val="1800"/>
              <a:buFont typeface="Helvetica Neue"/>
              <a:buNone/>
              <a:defRPr sz="1800">
                <a:solidFill>
                  <a:srgbClr val="000000"/>
                </a:solidFill>
              </a:defRPr>
            </a:lvl6pPr>
            <a:lvl7pPr indent="0" lvl="6" marL="0" algn="ctr">
              <a:lnSpc>
                <a:spcPct val="100000"/>
              </a:lnSpc>
              <a:spcBef>
                <a:spcPts val="0"/>
              </a:spcBef>
              <a:spcAft>
                <a:spcPts val="0"/>
              </a:spcAft>
              <a:buClr>
                <a:srgbClr val="000000"/>
              </a:buClr>
              <a:buSzPts val="1800"/>
              <a:buFont typeface="Helvetica Neue"/>
              <a:buNone/>
              <a:defRPr sz="1800">
                <a:solidFill>
                  <a:srgbClr val="000000"/>
                </a:solidFill>
              </a:defRPr>
            </a:lvl7pPr>
            <a:lvl8pPr indent="0" lvl="7" marL="0" algn="ctr">
              <a:lnSpc>
                <a:spcPct val="100000"/>
              </a:lnSpc>
              <a:spcBef>
                <a:spcPts val="0"/>
              </a:spcBef>
              <a:spcAft>
                <a:spcPts val="0"/>
              </a:spcAft>
              <a:buClr>
                <a:srgbClr val="000000"/>
              </a:buClr>
              <a:buSzPts val="1800"/>
              <a:buFont typeface="Helvetica Neue"/>
              <a:buNone/>
              <a:defRPr sz="1800">
                <a:solidFill>
                  <a:srgbClr val="000000"/>
                </a:solidFill>
              </a:defRPr>
            </a:lvl8pPr>
            <a:lvl9pPr indent="0" lvl="8" marL="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indent="0" lvl="0" marL="0" rtl="0" algn="ct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itát">
  <p:cSld name="Citát">
    <p:spTree>
      <p:nvGrpSpPr>
        <p:cNvPr id="58" name="Shape 58"/>
        <p:cNvGrpSpPr/>
        <p:nvPr/>
      </p:nvGrpSpPr>
      <p:grpSpPr>
        <a:xfrm>
          <a:off x="0" y="0"/>
          <a:ext cx="0" cy="0"/>
          <a:chOff x="0" y="0"/>
          <a:chExt cx="0" cy="0"/>
        </a:xfrm>
      </p:grpSpPr>
      <p:sp>
        <p:nvSpPr>
          <p:cNvPr id="59" name="Google Shape;59;p21"/>
          <p:cNvSpPr txBox="1"/>
          <p:nvPr>
            <p:ph idx="1" type="body"/>
          </p:nvPr>
        </p:nvSpPr>
        <p:spPr>
          <a:xfrm>
            <a:off x="2480825" y="10675453"/>
            <a:ext cx="20149252" cy="636979"/>
          </a:xfrm>
          <a:prstGeom prst="rect">
            <a:avLst/>
          </a:prstGeom>
          <a:noFill/>
          <a:ln>
            <a:noFill/>
          </a:ln>
        </p:spPr>
        <p:txBody>
          <a:bodyPr anchorCtr="0" anchor="t" bIns="45700" lIns="45700" spcFirstLastPara="1" rIns="45700" wrap="square" tIns="45700">
            <a:normAutofit/>
          </a:bodyPr>
          <a:lstStyle>
            <a:lvl1pPr indent="-228600" lvl="0" marL="457200" algn="l">
              <a:lnSpc>
                <a:spcPct val="100000"/>
              </a:lnSpc>
              <a:spcBef>
                <a:spcPts val="0"/>
              </a:spcBef>
              <a:spcAft>
                <a:spcPts val="0"/>
              </a:spcAft>
              <a:buClr>
                <a:srgbClr val="000000"/>
              </a:buClr>
              <a:buSzPts val="3600"/>
              <a:buFont typeface="Helvetica Neue"/>
              <a:buNone/>
              <a:defRPr b="1" sz="3600"/>
            </a:lvl1pPr>
            <a:lvl2pPr indent="-369189" lvl="1" marL="914400" algn="l">
              <a:lnSpc>
                <a:spcPct val="90000"/>
              </a:lnSpc>
              <a:spcBef>
                <a:spcPts val="4500"/>
              </a:spcBef>
              <a:spcAft>
                <a:spcPts val="0"/>
              </a:spcAft>
              <a:buClr>
                <a:srgbClr val="000000"/>
              </a:buClr>
              <a:buSzPts val="2214"/>
              <a:buChar char="•"/>
              <a:defRPr/>
            </a:lvl2pPr>
            <a:lvl3pPr indent="-369189" lvl="2" marL="1371600" algn="l">
              <a:lnSpc>
                <a:spcPct val="90000"/>
              </a:lnSpc>
              <a:spcBef>
                <a:spcPts val="4500"/>
              </a:spcBef>
              <a:spcAft>
                <a:spcPts val="0"/>
              </a:spcAft>
              <a:buClr>
                <a:srgbClr val="000000"/>
              </a:buClr>
              <a:buSzPts val="2214"/>
              <a:buChar char="•"/>
              <a:defRPr/>
            </a:lvl3pPr>
            <a:lvl4pPr indent="-369189" lvl="3" marL="1828800" algn="l">
              <a:lnSpc>
                <a:spcPct val="90000"/>
              </a:lnSpc>
              <a:spcBef>
                <a:spcPts val="4500"/>
              </a:spcBef>
              <a:spcAft>
                <a:spcPts val="0"/>
              </a:spcAft>
              <a:buClr>
                <a:srgbClr val="000000"/>
              </a:buClr>
              <a:buSzPts val="2214"/>
              <a:buChar char="•"/>
              <a:defRPr/>
            </a:lvl4pPr>
            <a:lvl5pPr indent="-369189" lvl="4" marL="2286000" algn="l">
              <a:lnSpc>
                <a:spcPct val="90000"/>
              </a:lnSpc>
              <a:spcBef>
                <a:spcPts val="4500"/>
              </a:spcBef>
              <a:spcAft>
                <a:spcPts val="0"/>
              </a:spcAft>
              <a:buClr>
                <a:srgbClr val="000000"/>
              </a:buClr>
              <a:buSzPts val="2214"/>
              <a:buChar char="•"/>
              <a:defRPr/>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60" name="Google Shape;60;p21"/>
          <p:cNvSpPr txBox="1"/>
          <p:nvPr>
            <p:ph idx="2" type="body"/>
          </p:nvPr>
        </p:nvSpPr>
        <p:spPr>
          <a:xfrm>
            <a:off x="1753923" y="4939860"/>
            <a:ext cx="20876154" cy="3836280"/>
          </a:xfrm>
          <a:prstGeom prst="rect">
            <a:avLst/>
          </a:prstGeom>
          <a:noFill/>
          <a:ln>
            <a:noFill/>
          </a:ln>
        </p:spPr>
        <p:txBody>
          <a:bodyPr anchorCtr="0" anchor="t" bIns="50800" lIns="50800" spcFirstLastPara="1" rIns="50800" wrap="square" tIns="50800">
            <a:normAutofit/>
          </a:bodyPr>
          <a:lstStyle>
            <a:lvl1pPr indent="-228600" lvl="0" marL="457200" algn="l">
              <a:lnSpc>
                <a:spcPct val="90000"/>
              </a:lnSpc>
              <a:spcBef>
                <a:spcPts val="0"/>
              </a:spcBef>
              <a:spcAft>
                <a:spcPts val="0"/>
              </a:spcAft>
              <a:buClr>
                <a:srgbClr val="004C7F"/>
              </a:buClr>
              <a:buSzPts val="8500"/>
              <a:buFont typeface="Helvetica Neue"/>
              <a:buNone/>
              <a:defRPr sz="8500">
                <a:solidFill>
                  <a:srgbClr val="004C7F"/>
                </a:solidFill>
                <a:latin typeface="Helvetica Neue"/>
                <a:ea typeface="Helvetica Neue"/>
                <a:cs typeface="Helvetica Neue"/>
                <a:sym typeface="Helvetica Neue"/>
              </a:defRPr>
            </a:lvl1pPr>
            <a:lvl2pPr indent="-228600" lvl="1" marL="914400" algn="l">
              <a:lnSpc>
                <a:spcPct val="90000"/>
              </a:lnSpc>
              <a:spcBef>
                <a:spcPts val="0"/>
              </a:spcBef>
              <a:spcAft>
                <a:spcPts val="0"/>
              </a:spcAft>
              <a:buClr>
                <a:srgbClr val="004C7F"/>
              </a:buClr>
              <a:buSzPts val="8500"/>
              <a:buFont typeface="Helvetica Neue"/>
              <a:buNone/>
              <a:defRPr sz="8500">
                <a:solidFill>
                  <a:srgbClr val="004C7F"/>
                </a:solidFill>
                <a:latin typeface="Helvetica Neue"/>
                <a:ea typeface="Helvetica Neue"/>
                <a:cs typeface="Helvetica Neue"/>
                <a:sym typeface="Helvetica Neue"/>
              </a:defRPr>
            </a:lvl2pPr>
            <a:lvl3pPr indent="-228600" lvl="2" marL="1371600" algn="l">
              <a:lnSpc>
                <a:spcPct val="90000"/>
              </a:lnSpc>
              <a:spcBef>
                <a:spcPts val="0"/>
              </a:spcBef>
              <a:spcAft>
                <a:spcPts val="0"/>
              </a:spcAft>
              <a:buClr>
                <a:srgbClr val="004C7F"/>
              </a:buClr>
              <a:buSzPts val="8500"/>
              <a:buFont typeface="Helvetica Neue"/>
              <a:buNone/>
              <a:defRPr sz="8500">
                <a:solidFill>
                  <a:srgbClr val="004C7F"/>
                </a:solidFill>
                <a:latin typeface="Helvetica Neue"/>
                <a:ea typeface="Helvetica Neue"/>
                <a:cs typeface="Helvetica Neue"/>
                <a:sym typeface="Helvetica Neue"/>
              </a:defRPr>
            </a:lvl3pPr>
            <a:lvl4pPr indent="-228600" lvl="3" marL="1828800" algn="l">
              <a:lnSpc>
                <a:spcPct val="90000"/>
              </a:lnSpc>
              <a:spcBef>
                <a:spcPts val="0"/>
              </a:spcBef>
              <a:spcAft>
                <a:spcPts val="0"/>
              </a:spcAft>
              <a:buClr>
                <a:srgbClr val="004C7F"/>
              </a:buClr>
              <a:buSzPts val="8500"/>
              <a:buFont typeface="Helvetica Neue"/>
              <a:buNone/>
              <a:defRPr sz="8500">
                <a:solidFill>
                  <a:srgbClr val="004C7F"/>
                </a:solidFill>
                <a:latin typeface="Helvetica Neue"/>
                <a:ea typeface="Helvetica Neue"/>
                <a:cs typeface="Helvetica Neue"/>
                <a:sym typeface="Helvetica Neue"/>
              </a:defRPr>
            </a:lvl4pPr>
            <a:lvl5pPr indent="-228600" lvl="4" marL="2286000" algn="l">
              <a:lnSpc>
                <a:spcPct val="90000"/>
              </a:lnSpc>
              <a:spcBef>
                <a:spcPts val="0"/>
              </a:spcBef>
              <a:spcAft>
                <a:spcPts val="0"/>
              </a:spcAft>
              <a:buClr>
                <a:srgbClr val="004C7F"/>
              </a:buClr>
              <a:buSzPts val="8500"/>
              <a:buFont typeface="Helvetica Neue"/>
              <a:buNone/>
              <a:defRPr sz="8500">
                <a:solidFill>
                  <a:srgbClr val="004C7F"/>
                </a:solidFill>
                <a:latin typeface="Helvetica Neue"/>
                <a:ea typeface="Helvetica Neue"/>
                <a:cs typeface="Helvetica Neue"/>
                <a:sym typeface="Helvetica Neue"/>
              </a:defRPr>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61" name="Google Shape;61;p21"/>
          <p:cNvSpPr txBox="1"/>
          <p:nvPr>
            <p:ph idx="12" type="sldNum"/>
          </p:nvPr>
        </p:nvSpPr>
        <p:spPr>
          <a:xfrm>
            <a:off x="12001499" y="13080999"/>
            <a:ext cx="368505" cy="374600"/>
          </a:xfrm>
          <a:prstGeom prst="rect">
            <a:avLst/>
          </a:prstGeom>
          <a:noFill/>
          <a:ln>
            <a:noFill/>
          </a:ln>
        </p:spPr>
        <p:txBody>
          <a:bodyPr anchorCtr="0" anchor="b" bIns="50800" lIns="50800" spcFirstLastPara="1" rIns="50800" wrap="square" tIns="50800">
            <a:spAutoFit/>
          </a:bodyPr>
          <a:lstStyle>
            <a:lvl1pPr indent="0" lvl="0" marL="0" algn="ctr">
              <a:lnSpc>
                <a:spcPct val="100000"/>
              </a:lnSpc>
              <a:spcBef>
                <a:spcPts val="0"/>
              </a:spcBef>
              <a:spcAft>
                <a:spcPts val="0"/>
              </a:spcAft>
              <a:buClr>
                <a:srgbClr val="000000"/>
              </a:buClr>
              <a:buSzPts val="1800"/>
              <a:buFont typeface="Helvetica Neue"/>
              <a:buNone/>
              <a:defRPr sz="1800">
                <a:solidFill>
                  <a:srgbClr val="000000"/>
                </a:solidFill>
              </a:defRPr>
            </a:lvl1pPr>
            <a:lvl2pPr indent="0" lvl="1" marL="0" algn="ctr">
              <a:lnSpc>
                <a:spcPct val="100000"/>
              </a:lnSpc>
              <a:spcBef>
                <a:spcPts val="0"/>
              </a:spcBef>
              <a:spcAft>
                <a:spcPts val="0"/>
              </a:spcAft>
              <a:buClr>
                <a:srgbClr val="000000"/>
              </a:buClr>
              <a:buSzPts val="1800"/>
              <a:buFont typeface="Helvetica Neue"/>
              <a:buNone/>
              <a:defRPr sz="1800">
                <a:solidFill>
                  <a:srgbClr val="000000"/>
                </a:solidFill>
              </a:defRPr>
            </a:lvl2pPr>
            <a:lvl3pPr indent="0" lvl="2" marL="0" algn="ctr">
              <a:lnSpc>
                <a:spcPct val="100000"/>
              </a:lnSpc>
              <a:spcBef>
                <a:spcPts val="0"/>
              </a:spcBef>
              <a:spcAft>
                <a:spcPts val="0"/>
              </a:spcAft>
              <a:buClr>
                <a:srgbClr val="000000"/>
              </a:buClr>
              <a:buSzPts val="1800"/>
              <a:buFont typeface="Helvetica Neue"/>
              <a:buNone/>
              <a:defRPr sz="1800">
                <a:solidFill>
                  <a:srgbClr val="000000"/>
                </a:solidFill>
              </a:defRPr>
            </a:lvl3pPr>
            <a:lvl4pPr indent="0" lvl="3" marL="0" algn="ctr">
              <a:lnSpc>
                <a:spcPct val="100000"/>
              </a:lnSpc>
              <a:spcBef>
                <a:spcPts val="0"/>
              </a:spcBef>
              <a:spcAft>
                <a:spcPts val="0"/>
              </a:spcAft>
              <a:buClr>
                <a:srgbClr val="000000"/>
              </a:buClr>
              <a:buSzPts val="1800"/>
              <a:buFont typeface="Helvetica Neue"/>
              <a:buNone/>
              <a:defRPr sz="1800">
                <a:solidFill>
                  <a:srgbClr val="000000"/>
                </a:solidFill>
              </a:defRPr>
            </a:lvl4pPr>
            <a:lvl5pPr indent="0" lvl="4" marL="0" algn="ctr">
              <a:lnSpc>
                <a:spcPct val="100000"/>
              </a:lnSpc>
              <a:spcBef>
                <a:spcPts val="0"/>
              </a:spcBef>
              <a:spcAft>
                <a:spcPts val="0"/>
              </a:spcAft>
              <a:buClr>
                <a:srgbClr val="000000"/>
              </a:buClr>
              <a:buSzPts val="1800"/>
              <a:buFont typeface="Helvetica Neue"/>
              <a:buNone/>
              <a:defRPr sz="1800">
                <a:solidFill>
                  <a:srgbClr val="000000"/>
                </a:solidFill>
              </a:defRPr>
            </a:lvl5pPr>
            <a:lvl6pPr indent="0" lvl="5" marL="0" algn="ctr">
              <a:lnSpc>
                <a:spcPct val="100000"/>
              </a:lnSpc>
              <a:spcBef>
                <a:spcPts val="0"/>
              </a:spcBef>
              <a:spcAft>
                <a:spcPts val="0"/>
              </a:spcAft>
              <a:buClr>
                <a:srgbClr val="000000"/>
              </a:buClr>
              <a:buSzPts val="1800"/>
              <a:buFont typeface="Helvetica Neue"/>
              <a:buNone/>
              <a:defRPr sz="1800">
                <a:solidFill>
                  <a:srgbClr val="000000"/>
                </a:solidFill>
              </a:defRPr>
            </a:lvl6pPr>
            <a:lvl7pPr indent="0" lvl="6" marL="0" algn="ctr">
              <a:lnSpc>
                <a:spcPct val="100000"/>
              </a:lnSpc>
              <a:spcBef>
                <a:spcPts val="0"/>
              </a:spcBef>
              <a:spcAft>
                <a:spcPts val="0"/>
              </a:spcAft>
              <a:buClr>
                <a:srgbClr val="000000"/>
              </a:buClr>
              <a:buSzPts val="1800"/>
              <a:buFont typeface="Helvetica Neue"/>
              <a:buNone/>
              <a:defRPr sz="1800">
                <a:solidFill>
                  <a:srgbClr val="000000"/>
                </a:solidFill>
              </a:defRPr>
            </a:lvl7pPr>
            <a:lvl8pPr indent="0" lvl="7" marL="0" algn="ctr">
              <a:lnSpc>
                <a:spcPct val="100000"/>
              </a:lnSpc>
              <a:spcBef>
                <a:spcPts val="0"/>
              </a:spcBef>
              <a:spcAft>
                <a:spcPts val="0"/>
              </a:spcAft>
              <a:buClr>
                <a:srgbClr val="000000"/>
              </a:buClr>
              <a:buSzPts val="1800"/>
              <a:buFont typeface="Helvetica Neue"/>
              <a:buNone/>
              <a:defRPr sz="1800">
                <a:solidFill>
                  <a:srgbClr val="000000"/>
                </a:solidFill>
              </a:defRPr>
            </a:lvl8pPr>
            <a:lvl9pPr indent="0" lvl="8" marL="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indent="0" lvl="0" marL="0" rtl="0" algn="ct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Fotografie - 3 na výšku">
  <p:cSld name="Fotografie - 3 na výšku">
    <p:spTree>
      <p:nvGrpSpPr>
        <p:cNvPr id="62" name="Shape 62"/>
        <p:cNvGrpSpPr/>
        <p:nvPr/>
      </p:nvGrpSpPr>
      <p:grpSpPr>
        <a:xfrm>
          <a:off x="0" y="0"/>
          <a:ext cx="0" cy="0"/>
          <a:chOff x="0" y="0"/>
          <a:chExt cx="0" cy="0"/>
        </a:xfrm>
      </p:grpSpPr>
      <p:sp>
        <p:nvSpPr>
          <p:cNvPr id="63" name="Google Shape;63;p22"/>
          <p:cNvSpPr/>
          <p:nvPr>
            <p:ph idx="2" type="pic"/>
          </p:nvPr>
        </p:nvSpPr>
        <p:spPr>
          <a:xfrm>
            <a:off x="15436504" y="1270000"/>
            <a:ext cx="8167167" cy="5422900"/>
          </a:xfrm>
          <a:prstGeom prst="rect">
            <a:avLst/>
          </a:prstGeom>
          <a:noFill/>
          <a:ln>
            <a:noFill/>
          </a:ln>
        </p:spPr>
      </p:sp>
      <p:sp>
        <p:nvSpPr>
          <p:cNvPr id="64" name="Google Shape;64;p22"/>
          <p:cNvSpPr/>
          <p:nvPr>
            <p:ph idx="3" type="pic"/>
          </p:nvPr>
        </p:nvSpPr>
        <p:spPr>
          <a:xfrm>
            <a:off x="15461772" y="7085972"/>
            <a:ext cx="8148414" cy="5432276"/>
          </a:xfrm>
          <a:prstGeom prst="rect">
            <a:avLst/>
          </a:prstGeom>
          <a:noFill/>
          <a:ln>
            <a:noFill/>
          </a:ln>
        </p:spPr>
      </p:sp>
      <p:sp>
        <p:nvSpPr>
          <p:cNvPr id="65" name="Google Shape;65;p22"/>
          <p:cNvSpPr/>
          <p:nvPr>
            <p:ph idx="4" type="pic"/>
          </p:nvPr>
        </p:nvSpPr>
        <p:spPr>
          <a:xfrm>
            <a:off x="-124635" y="1270000"/>
            <a:ext cx="16859219" cy="11239479"/>
          </a:xfrm>
          <a:prstGeom prst="rect">
            <a:avLst/>
          </a:prstGeom>
          <a:noFill/>
          <a:ln>
            <a:noFill/>
          </a:ln>
        </p:spPr>
      </p:sp>
      <p:sp>
        <p:nvSpPr>
          <p:cNvPr id="66" name="Google Shape;66;p22"/>
          <p:cNvSpPr txBox="1"/>
          <p:nvPr>
            <p:ph idx="12" type="sldNum"/>
          </p:nvPr>
        </p:nvSpPr>
        <p:spPr>
          <a:xfrm>
            <a:off x="12001499" y="13080999"/>
            <a:ext cx="368505" cy="374600"/>
          </a:xfrm>
          <a:prstGeom prst="rect">
            <a:avLst/>
          </a:prstGeom>
          <a:noFill/>
          <a:ln>
            <a:noFill/>
          </a:ln>
        </p:spPr>
        <p:txBody>
          <a:bodyPr anchorCtr="0" anchor="b" bIns="50800" lIns="50800" spcFirstLastPara="1" rIns="50800" wrap="square" tIns="50800">
            <a:spAutoFit/>
          </a:bodyPr>
          <a:lstStyle>
            <a:lvl1pPr indent="0" lvl="0" marL="0" algn="ctr">
              <a:lnSpc>
                <a:spcPct val="100000"/>
              </a:lnSpc>
              <a:spcBef>
                <a:spcPts val="0"/>
              </a:spcBef>
              <a:spcAft>
                <a:spcPts val="0"/>
              </a:spcAft>
              <a:buClr>
                <a:srgbClr val="000000"/>
              </a:buClr>
              <a:buSzPts val="1800"/>
              <a:buFont typeface="Helvetica Neue"/>
              <a:buNone/>
              <a:defRPr sz="1800">
                <a:solidFill>
                  <a:srgbClr val="000000"/>
                </a:solidFill>
              </a:defRPr>
            </a:lvl1pPr>
            <a:lvl2pPr indent="0" lvl="1" marL="0" algn="ctr">
              <a:lnSpc>
                <a:spcPct val="100000"/>
              </a:lnSpc>
              <a:spcBef>
                <a:spcPts val="0"/>
              </a:spcBef>
              <a:spcAft>
                <a:spcPts val="0"/>
              </a:spcAft>
              <a:buClr>
                <a:srgbClr val="000000"/>
              </a:buClr>
              <a:buSzPts val="1800"/>
              <a:buFont typeface="Helvetica Neue"/>
              <a:buNone/>
              <a:defRPr sz="1800">
                <a:solidFill>
                  <a:srgbClr val="000000"/>
                </a:solidFill>
              </a:defRPr>
            </a:lvl2pPr>
            <a:lvl3pPr indent="0" lvl="2" marL="0" algn="ctr">
              <a:lnSpc>
                <a:spcPct val="100000"/>
              </a:lnSpc>
              <a:spcBef>
                <a:spcPts val="0"/>
              </a:spcBef>
              <a:spcAft>
                <a:spcPts val="0"/>
              </a:spcAft>
              <a:buClr>
                <a:srgbClr val="000000"/>
              </a:buClr>
              <a:buSzPts val="1800"/>
              <a:buFont typeface="Helvetica Neue"/>
              <a:buNone/>
              <a:defRPr sz="1800">
                <a:solidFill>
                  <a:srgbClr val="000000"/>
                </a:solidFill>
              </a:defRPr>
            </a:lvl3pPr>
            <a:lvl4pPr indent="0" lvl="3" marL="0" algn="ctr">
              <a:lnSpc>
                <a:spcPct val="100000"/>
              </a:lnSpc>
              <a:spcBef>
                <a:spcPts val="0"/>
              </a:spcBef>
              <a:spcAft>
                <a:spcPts val="0"/>
              </a:spcAft>
              <a:buClr>
                <a:srgbClr val="000000"/>
              </a:buClr>
              <a:buSzPts val="1800"/>
              <a:buFont typeface="Helvetica Neue"/>
              <a:buNone/>
              <a:defRPr sz="1800">
                <a:solidFill>
                  <a:srgbClr val="000000"/>
                </a:solidFill>
              </a:defRPr>
            </a:lvl4pPr>
            <a:lvl5pPr indent="0" lvl="4" marL="0" algn="ctr">
              <a:lnSpc>
                <a:spcPct val="100000"/>
              </a:lnSpc>
              <a:spcBef>
                <a:spcPts val="0"/>
              </a:spcBef>
              <a:spcAft>
                <a:spcPts val="0"/>
              </a:spcAft>
              <a:buClr>
                <a:srgbClr val="000000"/>
              </a:buClr>
              <a:buSzPts val="1800"/>
              <a:buFont typeface="Helvetica Neue"/>
              <a:buNone/>
              <a:defRPr sz="1800">
                <a:solidFill>
                  <a:srgbClr val="000000"/>
                </a:solidFill>
              </a:defRPr>
            </a:lvl5pPr>
            <a:lvl6pPr indent="0" lvl="5" marL="0" algn="ctr">
              <a:lnSpc>
                <a:spcPct val="100000"/>
              </a:lnSpc>
              <a:spcBef>
                <a:spcPts val="0"/>
              </a:spcBef>
              <a:spcAft>
                <a:spcPts val="0"/>
              </a:spcAft>
              <a:buClr>
                <a:srgbClr val="000000"/>
              </a:buClr>
              <a:buSzPts val="1800"/>
              <a:buFont typeface="Helvetica Neue"/>
              <a:buNone/>
              <a:defRPr sz="1800">
                <a:solidFill>
                  <a:srgbClr val="000000"/>
                </a:solidFill>
              </a:defRPr>
            </a:lvl6pPr>
            <a:lvl7pPr indent="0" lvl="6" marL="0" algn="ctr">
              <a:lnSpc>
                <a:spcPct val="100000"/>
              </a:lnSpc>
              <a:spcBef>
                <a:spcPts val="0"/>
              </a:spcBef>
              <a:spcAft>
                <a:spcPts val="0"/>
              </a:spcAft>
              <a:buClr>
                <a:srgbClr val="000000"/>
              </a:buClr>
              <a:buSzPts val="1800"/>
              <a:buFont typeface="Helvetica Neue"/>
              <a:buNone/>
              <a:defRPr sz="1800">
                <a:solidFill>
                  <a:srgbClr val="000000"/>
                </a:solidFill>
              </a:defRPr>
            </a:lvl7pPr>
            <a:lvl8pPr indent="0" lvl="7" marL="0" algn="ctr">
              <a:lnSpc>
                <a:spcPct val="100000"/>
              </a:lnSpc>
              <a:spcBef>
                <a:spcPts val="0"/>
              </a:spcBef>
              <a:spcAft>
                <a:spcPts val="0"/>
              </a:spcAft>
              <a:buClr>
                <a:srgbClr val="000000"/>
              </a:buClr>
              <a:buSzPts val="1800"/>
              <a:buFont typeface="Helvetica Neue"/>
              <a:buNone/>
              <a:defRPr sz="1800">
                <a:solidFill>
                  <a:srgbClr val="000000"/>
                </a:solidFill>
              </a:defRPr>
            </a:lvl8pPr>
            <a:lvl9pPr indent="0" lvl="8" marL="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indent="0" lvl="0" marL="0" rtl="0" algn="ct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Fotka">
  <p:cSld name="Fotka">
    <p:spTree>
      <p:nvGrpSpPr>
        <p:cNvPr id="67" name="Shape 67"/>
        <p:cNvGrpSpPr/>
        <p:nvPr/>
      </p:nvGrpSpPr>
      <p:grpSpPr>
        <a:xfrm>
          <a:off x="0" y="0"/>
          <a:ext cx="0" cy="0"/>
          <a:chOff x="0" y="0"/>
          <a:chExt cx="0" cy="0"/>
        </a:xfrm>
      </p:grpSpPr>
      <p:sp>
        <p:nvSpPr>
          <p:cNvPr id="68" name="Google Shape;68;p23"/>
          <p:cNvSpPr/>
          <p:nvPr>
            <p:ph idx="2" type="pic"/>
          </p:nvPr>
        </p:nvSpPr>
        <p:spPr>
          <a:xfrm>
            <a:off x="0" y="-1270000"/>
            <a:ext cx="24384000" cy="16256000"/>
          </a:xfrm>
          <a:prstGeom prst="rect">
            <a:avLst/>
          </a:prstGeom>
          <a:noFill/>
          <a:ln>
            <a:noFill/>
          </a:ln>
        </p:spPr>
      </p:sp>
      <p:sp>
        <p:nvSpPr>
          <p:cNvPr id="69" name="Google Shape;69;p23"/>
          <p:cNvSpPr txBox="1"/>
          <p:nvPr>
            <p:ph idx="12" type="sldNum"/>
          </p:nvPr>
        </p:nvSpPr>
        <p:spPr>
          <a:xfrm>
            <a:off x="12001499" y="13080999"/>
            <a:ext cx="368505" cy="374600"/>
          </a:xfrm>
          <a:prstGeom prst="rect">
            <a:avLst/>
          </a:prstGeom>
          <a:noFill/>
          <a:ln>
            <a:noFill/>
          </a:ln>
        </p:spPr>
        <p:txBody>
          <a:bodyPr anchorCtr="0" anchor="b" bIns="50800" lIns="50800" spcFirstLastPara="1" rIns="50800" wrap="square" tIns="50800">
            <a:spAutoFit/>
          </a:bodyPr>
          <a:lstStyle>
            <a:lvl1pPr indent="0" lvl="0" marL="0" algn="ctr">
              <a:lnSpc>
                <a:spcPct val="100000"/>
              </a:lnSpc>
              <a:spcBef>
                <a:spcPts val="0"/>
              </a:spcBef>
              <a:spcAft>
                <a:spcPts val="0"/>
              </a:spcAft>
              <a:buClr>
                <a:srgbClr val="FFFFFF"/>
              </a:buClr>
              <a:buSzPts val="1800"/>
              <a:buFont typeface="Helvetica Neue"/>
              <a:buNone/>
              <a:defRPr>
                <a:solidFill>
                  <a:srgbClr val="FFFFFF"/>
                </a:solidFill>
              </a:defRPr>
            </a:lvl1pPr>
            <a:lvl2pPr indent="0" lvl="1" marL="0" algn="ctr">
              <a:lnSpc>
                <a:spcPct val="100000"/>
              </a:lnSpc>
              <a:spcBef>
                <a:spcPts val="0"/>
              </a:spcBef>
              <a:spcAft>
                <a:spcPts val="0"/>
              </a:spcAft>
              <a:buClr>
                <a:srgbClr val="FFFFFF"/>
              </a:buClr>
              <a:buSzPts val="1800"/>
              <a:buFont typeface="Helvetica Neue"/>
              <a:buNone/>
              <a:defRPr>
                <a:solidFill>
                  <a:srgbClr val="FFFFFF"/>
                </a:solidFill>
              </a:defRPr>
            </a:lvl2pPr>
            <a:lvl3pPr indent="0" lvl="2" marL="0" algn="ctr">
              <a:lnSpc>
                <a:spcPct val="100000"/>
              </a:lnSpc>
              <a:spcBef>
                <a:spcPts val="0"/>
              </a:spcBef>
              <a:spcAft>
                <a:spcPts val="0"/>
              </a:spcAft>
              <a:buClr>
                <a:srgbClr val="FFFFFF"/>
              </a:buClr>
              <a:buSzPts val="1800"/>
              <a:buFont typeface="Helvetica Neue"/>
              <a:buNone/>
              <a:defRPr>
                <a:solidFill>
                  <a:srgbClr val="FFFFFF"/>
                </a:solidFill>
              </a:defRPr>
            </a:lvl3pPr>
            <a:lvl4pPr indent="0" lvl="3" marL="0" algn="ctr">
              <a:lnSpc>
                <a:spcPct val="100000"/>
              </a:lnSpc>
              <a:spcBef>
                <a:spcPts val="0"/>
              </a:spcBef>
              <a:spcAft>
                <a:spcPts val="0"/>
              </a:spcAft>
              <a:buClr>
                <a:srgbClr val="FFFFFF"/>
              </a:buClr>
              <a:buSzPts val="1800"/>
              <a:buFont typeface="Helvetica Neue"/>
              <a:buNone/>
              <a:defRPr>
                <a:solidFill>
                  <a:srgbClr val="FFFFFF"/>
                </a:solidFill>
              </a:defRPr>
            </a:lvl4pPr>
            <a:lvl5pPr indent="0" lvl="4" marL="0" algn="ctr">
              <a:lnSpc>
                <a:spcPct val="100000"/>
              </a:lnSpc>
              <a:spcBef>
                <a:spcPts val="0"/>
              </a:spcBef>
              <a:spcAft>
                <a:spcPts val="0"/>
              </a:spcAft>
              <a:buClr>
                <a:srgbClr val="FFFFFF"/>
              </a:buClr>
              <a:buSzPts val="1800"/>
              <a:buFont typeface="Helvetica Neue"/>
              <a:buNone/>
              <a:defRPr>
                <a:solidFill>
                  <a:srgbClr val="FFFFFF"/>
                </a:solidFill>
              </a:defRPr>
            </a:lvl5pPr>
            <a:lvl6pPr indent="0" lvl="5" marL="0" algn="ctr">
              <a:lnSpc>
                <a:spcPct val="100000"/>
              </a:lnSpc>
              <a:spcBef>
                <a:spcPts val="0"/>
              </a:spcBef>
              <a:spcAft>
                <a:spcPts val="0"/>
              </a:spcAft>
              <a:buClr>
                <a:srgbClr val="FFFFFF"/>
              </a:buClr>
              <a:buSzPts val="1800"/>
              <a:buFont typeface="Helvetica Neue"/>
              <a:buNone/>
              <a:defRPr>
                <a:solidFill>
                  <a:srgbClr val="FFFFFF"/>
                </a:solidFill>
              </a:defRPr>
            </a:lvl6pPr>
            <a:lvl7pPr indent="0" lvl="6" marL="0" algn="ctr">
              <a:lnSpc>
                <a:spcPct val="100000"/>
              </a:lnSpc>
              <a:spcBef>
                <a:spcPts val="0"/>
              </a:spcBef>
              <a:spcAft>
                <a:spcPts val="0"/>
              </a:spcAft>
              <a:buClr>
                <a:srgbClr val="FFFFFF"/>
              </a:buClr>
              <a:buSzPts val="1800"/>
              <a:buFont typeface="Helvetica Neue"/>
              <a:buNone/>
              <a:defRPr>
                <a:solidFill>
                  <a:srgbClr val="FFFFFF"/>
                </a:solidFill>
              </a:defRPr>
            </a:lvl7pPr>
            <a:lvl8pPr indent="0" lvl="7" marL="0" algn="ctr">
              <a:lnSpc>
                <a:spcPct val="100000"/>
              </a:lnSpc>
              <a:spcBef>
                <a:spcPts val="0"/>
              </a:spcBef>
              <a:spcAft>
                <a:spcPts val="0"/>
              </a:spcAft>
              <a:buClr>
                <a:srgbClr val="FFFFFF"/>
              </a:buClr>
              <a:buSzPts val="1800"/>
              <a:buFont typeface="Helvetica Neue"/>
              <a:buNone/>
              <a:defRPr>
                <a:solidFill>
                  <a:srgbClr val="FFFFFF"/>
                </a:solidFill>
              </a:defRPr>
            </a:lvl8pPr>
            <a:lvl9pPr indent="0" lvl="8" marL="0" algn="ctr">
              <a:lnSpc>
                <a:spcPct val="100000"/>
              </a:lnSpc>
              <a:spcBef>
                <a:spcPts val="0"/>
              </a:spcBef>
              <a:spcAft>
                <a:spcPts val="0"/>
              </a:spcAft>
              <a:buClr>
                <a:srgbClr val="FFFFFF"/>
              </a:buClr>
              <a:buSzPts val="1800"/>
              <a:buFont typeface="Helvetica Neue"/>
              <a:buNone/>
              <a:defRPr>
                <a:solidFill>
                  <a:srgbClr val="FFFFFF"/>
                </a:solidFill>
              </a:defRPr>
            </a:lvl9pPr>
          </a:lstStyle>
          <a:p>
            <a:pPr indent="0" lvl="0" marL="0" rtl="0" algn="ctr">
              <a:spcBef>
                <a:spcPts val="0"/>
              </a:spcBef>
              <a:spcAft>
                <a:spcPts val="0"/>
              </a:spcAft>
              <a:buNone/>
            </a:pPr>
            <a:fld id="{00000000-1234-1234-1234-123412341234}" type="slidenum">
              <a:rPr lang="cs-CZ"/>
              <a:t>‹#›</a:t>
            </a:fld>
            <a:endParaRPr b="0" i="0" sz="1800" u="none" cap="none" strike="noStrike">
              <a:latin typeface="Helvetica Neue"/>
              <a:ea typeface="Helvetica Neue"/>
              <a:cs typeface="Helvetica Neue"/>
              <a:sym typeface="Helvetica Neue"/>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rázdný">
  <p:cSld name="Prázdný">
    <p:spTree>
      <p:nvGrpSpPr>
        <p:cNvPr id="70" name="Shape 70"/>
        <p:cNvGrpSpPr/>
        <p:nvPr/>
      </p:nvGrpSpPr>
      <p:grpSpPr>
        <a:xfrm>
          <a:off x="0" y="0"/>
          <a:ext cx="0" cy="0"/>
          <a:chOff x="0" y="0"/>
          <a:chExt cx="0" cy="0"/>
        </a:xfrm>
      </p:grpSpPr>
      <p:sp>
        <p:nvSpPr>
          <p:cNvPr id="71" name="Google Shape;71;p24"/>
          <p:cNvSpPr txBox="1"/>
          <p:nvPr>
            <p:ph idx="12" type="sldNum"/>
          </p:nvPr>
        </p:nvSpPr>
        <p:spPr>
          <a:xfrm>
            <a:off x="12001499" y="13080999"/>
            <a:ext cx="368505" cy="374600"/>
          </a:xfrm>
          <a:prstGeom prst="rect">
            <a:avLst/>
          </a:prstGeom>
          <a:noFill/>
          <a:ln>
            <a:noFill/>
          </a:ln>
        </p:spPr>
        <p:txBody>
          <a:bodyPr anchorCtr="0" anchor="b" bIns="50800" lIns="50800" spcFirstLastPara="1" rIns="50800" wrap="square" tIns="50800">
            <a:spAutoFit/>
          </a:bodyPr>
          <a:lstStyle>
            <a:lvl1pPr indent="0" lvl="0" marL="0" algn="ctr">
              <a:lnSpc>
                <a:spcPct val="100000"/>
              </a:lnSpc>
              <a:spcBef>
                <a:spcPts val="0"/>
              </a:spcBef>
              <a:spcAft>
                <a:spcPts val="0"/>
              </a:spcAft>
              <a:buClr>
                <a:srgbClr val="000000"/>
              </a:buClr>
              <a:buSzPts val="1800"/>
              <a:buFont typeface="Helvetica Neue"/>
              <a:buNone/>
              <a:defRPr sz="1800">
                <a:solidFill>
                  <a:srgbClr val="000000"/>
                </a:solidFill>
              </a:defRPr>
            </a:lvl1pPr>
            <a:lvl2pPr indent="0" lvl="1" marL="0" algn="ctr">
              <a:lnSpc>
                <a:spcPct val="100000"/>
              </a:lnSpc>
              <a:spcBef>
                <a:spcPts val="0"/>
              </a:spcBef>
              <a:spcAft>
                <a:spcPts val="0"/>
              </a:spcAft>
              <a:buClr>
                <a:srgbClr val="000000"/>
              </a:buClr>
              <a:buSzPts val="1800"/>
              <a:buFont typeface="Helvetica Neue"/>
              <a:buNone/>
              <a:defRPr sz="1800">
                <a:solidFill>
                  <a:srgbClr val="000000"/>
                </a:solidFill>
              </a:defRPr>
            </a:lvl2pPr>
            <a:lvl3pPr indent="0" lvl="2" marL="0" algn="ctr">
              <a:lnSpc>
                <a:spcPct val="100000"/>
              </a:lnSpc>
              <a:spcBef>
                <a:spcPts val="0"/>
              </a:spcBef>
              <a:spcAft>
                <a:spcPts val="0"/>
              </a:spcAft>
              <a:buClr>
                <a:srgbClr val="000000"/>
              </a:buClr>
              <a:buSzPts val="1800"/>
              <a:buFont typeface="Helvetica Neue"/>
              <a:buNone/>
              <a:defRPr sz="1800">
                <a:solidFill>
                  <a:srgbClr val="000000"/>
                </a:solidFill>
              </a:defRPr>
            </a:lvl3pPr>
            <a:lvl4pPr indent="0" lvl="3" marL="0" algn="ctr">
              <a:lnSpc>
                <a:spcPct val="100000"/>
              </a:lnSpc>
              <a:spcBef>
                <a:spcPts val="0"/>
              </a:spcBef>
              <a:spcAft>
                <a:spcPts val="0"/>
              </a:spcAft>
              <a:buClr>
                <a:srgbClr val="000000"/>
              </a:buClr>
              <a:buSzPts val="1800"/>
              <a:buFont typeface="Helvetica Neue"/>
              <a:buNone/>
              <a:defRPr sz="1800">
                <a:solidFill>
                  <a:srgbClr val="000000"/>
                </a:solidFill>
              </a:defRPr>
            </a:lvl4pPr>
            <a:lvl5pPr indent="0" lvl="4" marL="0" algn="ctr">
              <a:lnSpc>
                <a:spcPct val="100000"/>
              </a:lnSpc>
              <a:spcBef>
                <a:spcPts val="0"/>
              </a:spcBef>
              <a:spcAft>
                <a:spcPts val="0"/>
              </a:spcAft>
              <a:buClr>
                <a:srgbClr val="000000"/>
              </a:buClr>
              <a:buSzPts val="1800"/>
              <a:buFont typeface="Helvetica Neue"/>
              <a:buNone/>
              <a:defRPr sz="1800">
                <a:solidFill>
                  <a:srgbClr val="000000"/>
                </a:solidFill>
              </a:defRPr>
            </a:lvl5pPr>
            <a:lvl6pPr indent="0" lvl="5" marL="0" algn="ctr">
              <a:lnSpc>
                <a:spcPct val="100000"/>
              </a:lnSpc>
              <a:spcBef>
                <a:spcPts val="0"/>
              </a:spcBef>
              <a:spcAft>
                <a:spcPts val="0"/>
              </a:spcAft>
              <a:buClr>
                <a:srgbClr val="000000"/>
              </a:buClr>
              <a:buSzPts val="1800"/>
              <a:buFont typeface="Helvetica Neue"/>
              <a:buNone/>
              <a:defRPr sz="1800">
                <a:solidFill>
                  <a:srgbClr val="000000"/>
                </a:solidFill>
              </a:defRPr>
            </a:lvl6pPr>
            <a:lvl7pPr indent="0" lvl="6" marL="0" algn="ctr">
              <a:lnSpc>
                <a:spcPct val="100000"/>
              </a:lnSpc>
              <a:spcBef>
                <a:spcPts val="0"/>
              </a:spcBef>
              <a:spcAft>
                <a:spcPts val="0"/>
              </a:spcAft>
              <a:buClr>
                <a:srgbClr val="000000"/>
              </a:buClr>
              <a:buSzPts val="1800"/>
              <a:buFont typeface="Helvetica Neue"/>
              <a:buNone/>
              <a:defRPr sz="1800">
                <a:solidFill>
                  <a:srgbClr val="000000"/>
                </a:solidFill>
              </a:defRPr>
            </a:lvl7pPr>
            <a:lvl8pPr indent="0" lvl="7" marL="0" algn="ctr">
              <a:lnSpc>
                <a:spcPct val="100000"/>
              </a:lnSpc>
              <a:spcBef>
                <a:spcPts val="0"/>
              </a:spcBef>
              <a:spcAft>
                <a:spcPts val="0"/>
              </a:spcAft>
              <a:buClr>
                <a:srgbClr val="000000"/>
              </a:buClr>
              <a:buSzPts val="1800"/>
              <a:buFont typeface="Helvetica Neue"/>
              <a:buNone/>
              <a:defRPr sz="1800">
                <a:solidFill>
                  <a:srgbClr val="000000"/>
                </a:solidFill>
              </a:defRPr>
            </a:lvl8pPr>
            <a:lvl9pPr indent="0" lvl="8" marL="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indent="0" lvl="0" marL="0" rtl="0" algn="ct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ázev" type="title">
  <p:cSld name="TITLE">
    <p:bg>
      <p:bgPr>
        <a:solidFill>
          <a:srgbClr val="003462"/>
        </a:solidFill>
      </p:bgPr>
    </p:bg>
    <p:spTree>
      <p:nvGrpSpPr>
        <p:cNvPr id="76" name="Shape 76"/>
        <p:cNvGrpSpPr/>
        <p:nvPr/>
      </p:nvGrpSpPr>
      <p:grpSpPr>
        <a:xfrm>
          <a:off x="0" y="0"/>
          <a:ext cx="0" cy="0"/>
          <a:chOff x="0" y="0"/>
          <a:chExt cx="0" cy="0"/>
        </a:xfrm>
      </p:grpSpPr>
      <p:sp>
        <p:nvSpPr>
          <p:cNvPr id="77" name="Google Shape;77;g2c4905ca67d_1_81"/>
          <p:cNvSpPr txBox="1"/>
          <p:nvPr>
            <p:ph idx="1" type="body"/>
          </p:nvPr>
        </p:nvSpPr>
        <p:spPr>
          <a:xfrm>
            <a:off x="1201340" y="11847162"/>
            <a:ext cx="21971100" cy="636900"/>
          </a:xfrm>
          <a:prstGeom prst="rect">
            <a:avLst/>
          </a:prstGeom>
          <a:noFill/>
          <a:ln>
            <a:noFill/>
          </a:ln>
        </p:spPr>
        <p:txBody>
          <a:bodyPr anchorCtr="0" anchor="t" bIns="45725" lIns="45725" spcFirstLastPara="1" rIns="45725" wrap="square" tIns="45725">
            <a:normAutofit/>
          </a:bodyPr>
          <a:lstStyle>
            <a:lvl1pPr indent="-228600" lvl="0" marL="457200" rtl="0" algn="l">
              <a:lnSpc>
                <a:spcPct val="100000"/>
              </a:lnSpc>
              <a:spcBef>
                <a:spcPts val="0"/>
              </a:spcBef>
              <a:spcAft>
                <a:spcPts val="0"/>
              </a:spcAft>
              <a:buClr>
                <a:srgbClr val="FFFFFF"/>
              </a:buClr>
              <a:buSzPts val="3700"/>
              <a:buFont typeface="Helvetica Neue"/>
              <a:buNone/>
              <a:defRPr b="1" sz="3700">
                <a:solidFill>
                  <a:srgbClr val="FFFFFF"/>
                </a:solidFill>
              </a:defRPr>
            </a:lvl1pPr>
            <a:lvl2pPr indent="-361950" lvl="1" marL="914400" rtl="0" algn="l">
              <a:lnSpc>
                <a:spcPct val="90000"/>
              </a:lnSpc>
              <a:spcBef>
                <a:spcPts val="4500"/>
              </a:spcBef>
              <a:spcAft>
                <a:spcPts val="0"/>
              </a:spcAft>
              <a:buClr>
                <a:srgbClr val="000000"/>
              </a:buClr>
              <a:buSzPts val="2100"/>
              <a:buChar char="•"/>
              <a:defRPr/>
            </a:lvl2pPr>
            <a:lvl3pPr indent="-361950" lvl="2" marL="1371600" rtl="0" algn="l">
              <a:lnSpc>
                <a:spcPct val="90000"/>
              </a:lnSpc>
              <a:spcBef>
                <a:spcPts val="4500"/>
              </a:spcBef>
              <a:spcAft>
                <a:spcPts val="0"/>
              </a:spcAft>
              <a:buClr>
                <a:srgbClr val="000000"/>
              </a:buClr>
              <a:buSzPts val="2100"/>
              <a:buChar char="•"/>
              <a:defRPr/>
            </a:lvl3pPr>
            <a:lvl4pPr indent="-361950" lvl="3" marL="1828800" rtl="0" algn="l">
              <a:lnSpc>
                <a:spcPct val="90000"/>
              </a:lnSpc>
              <a:spcBef>
                <a:spcPts val="4500"/>
              </a:spcBef>
              <a:spcAft>
                <a:spcPts val="0"/>
              </a:spcAft>
              <a:buClr>
                <a:srgbClr val="000000"/>
              </a:buClr>
              <a:buSzPts val="2100"/>
              <a:buChar char="•"/>
              <a:defRPr/>
            </a:lvl4pPr>
            <a:lvl5pPr indent="-361950" lvl="4" marL="2286000" rtl="0" algn="l">
              <a:lnSpc>
                <a:spcPct val="90000"/>
              </a:lnSpc>
              <a:spcBef>
                <a:spcPts val="4500"/>
              </a:spcBef>
              <a:spcAft>
                <a:spcPts val="0"/>
              </a:spcAft>
              <a:buClr>
                <a:srgbClr val="000000"/>
              </a:buClr>
              <a:buSzPts val="2100"/>
              <a:buChar char="•"/>
              <a:defRPr/>
            </a:lvl5pPr>
            <a:lvl6pPr indent="-361950" lvl="5" marL="2743200" rtl="0" algn="l">
              <a:lnSpc>
                <a:spcPct val="90000"/>
              </a:lnSpc>
              <a:spcBef>
                <a:spcPts val="4500"/>
              </a:spcBef>
              <a:spcAft>
                <a:spcPts val="0"/>
              </a:spcAft>
              <a:buClr>
                <a:srgbClr val="000000"/>
              </a:buClr>
              <a:buSzPts val="2100"/>
              <a:buChar char="•"/>
              <a:defRPr/>
            </a:lvl6pPr>
            <a:lvl7pPr indent="-361950" lvl="6" marL="3200400" rtl="0" algn="l">
              <a:lnSpc>
                <a:spcPct val="90000"/>
              </a:lnSpc>
              <a:spcBef>
                <a:spcPts val="4500"/>
              </a:spcBef>
              <a:spcAft>
                <a:spcPts val="0"/>
              </a:spcAft>
              <a:buClr>
                <a:srgbClr val="000000"/>
              </a:buClr>
              <a:buSzPts val="2100"/>
              <a:buChar char="•"/>
              <a:defRPr/>
            </a:lvl7pPr>
            <a:lvl8pPr indent="-361950" lvl="7" marL="3657600" rtl="0" algn="l">
              <a:lnSpc>
                <a:spcPct val="90000"/>
              </a:lnSpc>
              <a:spcBef>
                <a:spcPts val="4500"/>
              </a:spcBef>
              <a:spcAft>
                <a:spcPts val="0"/>
              </a:spcAft>
              <a:buClr>
                <a:srgbClr val="000000"/>
              </a:buClr>
              <a:buSzPts val="2100"/>
              <a:buChar char="•"/>
              <a:defRPr/>
            </a:lvl8pPr>
            <a:lvl9pPr indent="-361950" lvl="8" marL="4114800" rtl="0" algn="l">
              <a:lnSpc>
                <a:spcPct val="90000"/>
              </a:lnSpc>
              <a:spcBef>
                <a:spcPts val="4500"/>
              </a:spcBef>
              <a:spcAft>
                <a:spcPts val="0"/>
              </a:spcAft>
              <a:buClr>
                <a:srgbClr val="000000"/>
              </a:buClr>
              <a:buSzPts val="2100"/>
              <a:buChar char="•"/>
              <a:defRPr/>
            </a:lvl9pPr>
          </a:lstStyle>
          <a:p/>
        </p:txBody>
      </p:sp>
      <p:sp>
        <p:nvSpPr>
          <p:cNvPr id="78" name="Google Shape;78;g2c4905ca67d_1_81"/>
          <p:cNvSpPr txBox="1"/>
          <p:nvPr>
            <p:ph type="title"/>
          </p:nvPr>
        </p:nvSpPr>
        <p:spPr>
          <a:xfrm>
            <a:off x="1206496" y="2574991"/>
            <a:ext cx="21971100" cy="4647900"/>
          </a:xfrm>
          <a:prstGeom prst="rect">
            <a:avLst/>
          </a:prstGeom>
          <a:noFill/>
          <a:ln>
            <a:noFill/>
          </a:ln>
        </p:spPr>
        <p:txBody>
          <a:bodyPr anchorCtr="0" anchor="b" bIns="50800" lIns="50800" spcFirstLastPara="1" rIns="50800" wrap="square" tIns="50800">
            <a:normAutofit/>
          </a:bodyPr>
          <a:lstStyle>
            <a:lvl1pPr lvl="0" rtl="0" algn="l">
              <a:lnSpc>
                <a:spcPct val="80000"/>
              </a:lnSpc>
              <a:spcBef>
                <a:spcPts val="0"/>
              </a:spcBef>
              <a:spcAft>
                <a:spcPts val="0"/>
              </a:spcAft>
              <a:buClr>
                <a:srgbClr val="FFFFFF"/>
              </a:buClr>
              <a:buSzPts val="11700"/>
              <a:buFont typeface="Helvetica Neue"/>
              <a:buNone/>
              <a:defRPr sz="11700">
                <a:solidFill>
                  <a:srgbClr val="FFFFFF"/>
                </a:solidFill>
              </a:defRPr>
            </a:lvl1pPr>
            <a:lvl2pPr lvl="1" rtl="0" algn="l">
              <a:lnSpc>
                <a:spcPct val="80000"/>
              </a:lnSpc>
              <a:spcBef>
                <a:spcPts val="0"/>
              </a:spcBef>
              <a:spcAft>
                <a:spcPts val="0"/>
              </a:spcAft>
              <a:buClr>
                <a:srgbClr val="004C7F"/>
              </a:buClr>
              <a:buSzPts val="1900"/>
              <a:buNone/>
              <a:defRPr/>
            </a:lvl2pPr>
            <a:lvl3pPr lvl="2" rtl="0" algn="l">
              <a:lnSpc>
                <a:spcPct val="80000"/>
              </a:lnSpc>
              <a:spcBef>
                <a:spcPts val="0"/>
              </a:spcBef>
              <a:spcAft>
                <a:spcPts val="0"/>
              </a:spcAft>
              <a:buClr>
                <a:srgbClr val="004C7F"/>
              </a:buClr>
              <a:buSzPts val="1900"/>
              <a:buNone/>
              <a:defRPr/>
            </a:lvl3pPr>
            <a:lvl4pPr lvl="3" rtl="0" algn="l">
              <a:lnSpc>
                <a:spcPct val="80000"/>
              </a:lnSpc>
              <a:spcBef>
                <a:spcPts val="0"/>
              </a:spcBef>
              <a:spcAft>
                <a:spcPts val="0"/>
              </a:spcAft>
              <a:buClr>
                <a:srgbClr val="004C7F"/>
              </a:buClr>
              <a:buSzPts val="1900"/>
              <a:buNone/>
              <a:defRPr/>
            </a:lvl4pPr>
            <a:lvl5pPr lvl="4" rtl="0" algn="l">
              <a:lnSpc>
                <a:spcPct val="80000"/>
              </a:lnSpc>
              <a:spcBef>
                <a:spcPts val="0"/>
              </a:spcBef>
              <a:spcAft>
                <a:spcPts val="0"/>
              </a:spcAft>
              <a:buClr>
                <a:srgbClr val="004C7F"/>
              </a:buClr>
              <a:buSzPts val="1900"/>
              <a:buNone/>
              <a:defRPr/>
            </a:lvl5pPr>
            <a:lvl6pPr lvl="5" rtl="0" algn="l">
              <a:lnSpc>
                <a:spcPct val="80000"/>
              </a:lnSpc>
              <a:spcBef>
                <a:spcPts val="0"/>
              </a:spcBef>
              <a:spcAft>
                <a:spcPts val="0"/>
              </a:spcAft>
              <a:buClr>
                <a:srgbClr val="004C7F"/>
              </a:buClr>
              <a:buSzPts val="1900"/>
              <a:buNone/>
              <a:defRPr/>
            </a:lvl6pPr>
            <a:lvl7pPr lvl="6" rtl="0" algn="l">
              <a:lnSpc>
                <a:spcPct val="80000"/>
              </a:lnSpc>
              <a:spcBef>
                <a:spcPts val="0"/>
              </a:spcBef>
              <a:spcAft>
                <a:spcPts val="0"/>
              </a:spcAft>
              <a:buClr>
                <a:srgbClr val="004C7F"/>
              </a:buClr>
              <a:buSzPts val="1900"/>
              <a:buNone/>
              <a:defRPr/>
            </a:lvl7pPr>
            <a:lvl8pPr lvl="7" rtl="0" algn="l">
              <a:lnSpc>
                <a:spcPct val="80000"/>
              </a:lnSpc>
              <a:spcBef>
                <a:spcPts val="0"/>
              </a:spcBef>
              <a:spcAft>
                <a:spcPts val="0"/>
              </a:spcAft>
              <a:buClr>
                <a:srgbClr val="004C7F"/>
              </a:buClr>
              <a:buSzPts val="1900"/>
              <a:buNone/>
              <a:defRPr/>
            </a:lvl8pPr>
            <a:lvl9pPr lvl="8" rtl="0" algn="l">
              <a:lnSpc>
                <a:spcPct val="80000"/>
              </a:lnSpc>
              <a:spcBef>
                <a:spcPts val="0"/>
              </a:spcBef>
              <a:spcAft>
                <a:spcPts val="0"/>
              </a:spcAft>
              <a:buClr>
                <a:srgbClr val="004C7F"/>
              </a:buClr>
              <a:buSzPts val="1900"/>
              <a:buNone/>
              <a:defRPr/>
            </a:lvl9pPr>
          </a:lstStyle>
          <a:p/>
        </p:txBody>
      </p:sp>
      <p:sp>
        <p:nvSpPr>
          <p:cNvPr id="79" name="Google Shape;79;g2c4905ca67d_1_81"/>
          <p:cNvSpPr txBox="1"/>
          <p:nvPr>
            <p:ph idx="2" type="body"/>
          </p:nvPr>
        </p:nvSpPr>
        <p:spPr>
          <a:xfrm>
            <a:off x="1201342" y="7210490"/>
            <a:ext cx="21971100" cy="1904700"/>
          </a:xfrm>
          <a:prstGeom prst="rect">
            <a:avLst/>
          </a:prstGeom>
          <a:noFill/>
          <a:ln>
            <a:noFill/>
          </a:ln>
        </p:spPr>
        <p:txBody>
          <a:bodyPr anchorCtr="0" anchor="t" bIns="50800" lIns="50800" spcFirstLastPara="1" rIns="50800" wrap="square" tIns="50800">
            <a:normAutofit/>
          </a:bodyPr>
          <a:lstStyle>
            <a:lvl1pPr indent="-228600" lvl="0" marL="457200" rtl="0" algn="l">
              <a:lnSpc>
                <a:spcPct val="100000"/>
              </a:lnSpc>
              <a:spcBef>
                <a:spcPts val="0"/>
              </a:spcBef>
              <a:spcAft>
                <a:spcPts val="0"/>
              </a:spcAft>
              <a:buClr>
                <a:schemeClr val="accent1"/>
              </a:buClr>
              <a:buSzPts val="5600"/>
              <a:buFont typeface="Helvetica Neue"/>
              <a:buNone/>
              <a:defRPr b="1" sz="5600">
                <a:solidFill>
                  <a:schemeClr val="accent1"/>
                </a:solidFill>
              </a:defRPr>
            </a:lvl1pPr>
            <a:lvl2pPr indent="-228600" lvl="1" marL="914400" rtl="0" algn="l">
              <a:lnSpc>
                <a:spcPct val="100000"/>
              </a:lnSpc>
              <a:spcBef>
                <a:spcPts val="0"/>
              </a:spcBef>
              <a:spcAft>
                <a:spcPts val="0"/>
              </a:spcAft>
              <a:buClr>
                <a:schemeClr val="accent1"/>
              </a:buClr>
              <a:buSzPts val="5600"/>
              <a:buFont typeface="Helvetica Neue"/>
              <a:buNone/>
              <a:defRPr b="1" sz="5600">
                <a:solidFill>
                  <a:schemeClr val="accent1"/>
                </a:solidFill>
              </a:defRPr>
            </a:lvl2pPr>
            <a:lvl3pPr indent="-228600" lvl="2" marL="1371600" rtl="0" algn="l">
              <a:lnSpc>
                <a:spcPct val="100000"/>
              </a:lnSpc>
              <a:spcBef>
                <a:spcPts val="0"/>
              </a:spcBef>
              <a:spcAft>
                <a:spcPts val="0"/>
              </a:spcAft>
              <a:buClr>
                <a:schemeClr val="accent1"/>
              </a:buClr>
              <a:buSzPts val="5600"/>
              <a:buFont typeface="Helvetica Neue"/>
              <a:buNone/>
              <a:defRPr b="1" sz="5600">
                <a:solidFill>
                  <a:schemeClr val="accent1"/>
                </a:solidFill>
              </a:defRPr>
            </a:lvl3pPr>
            <a:lvl4pPr indent="-228600" lvl="3" marL="1828800" rtl="0" algn="l">
              <a:lnSpc>
                <a:spcPct val="100000"/>
              </a:lnSpc>
              <a:spcBef>
                <a:spcPts val="0"/>
              </a:spcBef>
              <a:spcAft>
                <a:spcPts val="0"/>
              </a:spcAft>
              <a:buClr>
                <a:schemeClr val="accent1"/>
              </a:buClr>
              <a:buSzPts val="5600"/>
              <a:buFont typeface="Helvetica Neue"/>
              <a:buNone/>
              <a:defRPr b="1" sz="5600">
                <a:solidFill>
                  <a:schemeClr val="accent1"/>
                </a:solidFill>
              </a:defRPr>
            </a:lvl4pPr>
            <a:lvl5pPr indent="-228600" lvl="4" marL="2286000" rtl="0" algn="l">
              <a:lnSpc>
                <a:spcPct val="100000"/>
              </a:lnSpc>
              <a:spcBef>
                <a:spcPts val="0"/>
              </a:spcBef>
              <a:spcAft>
                <a:spcPts val="0"/>
              </a:spcAft>
              <a:buClr>
                <a:schemeClr val="accent1"/>
              </a:buClr>
              <a:buSzPts val="5600"/>
              <a:buFont typeface="Helvetica Neue"/>
              <a:buNone/>
              <a:defRPr b="1" sz="5600">
                <a:solidFill>
                  <a:schemeClr val="accent1"/>
                </a:solidFill>
              </a:defRPr>
            </a:lvl5pPr>
            <a:lvl6pPr indent="-361950" lvl="5" marL="2743200" rtl="0" algn="l">
              <a:lnSpc>
                <a:spcPct val="90000"/>
              </a:lnSpc>
              <a:spcBef>
                <a:spcPts val="4500"/>
              </a:spcBef>
              <a:spcAft>
                <a:spcPts val="0"/>
              </a:spcAft>
              <a:buClr>
                <a:srgbClr val="000000"/>
              </a:buClr>
              <a:buSzPts val="2100"/>
              <a:buChar char="•"/>
              <a:defRPr/>
            </a:lvl6pPr>
            <a:lvl7pPr indent="-361950" lvl="6" marL="3200400" rtl="0" algn="l">
              <a:lnSpc>
                <a:spcPct val="90000"/>
              </a:lnSpc>
              <a:spcBef>
                <a:spcPts val="4500"/>
              </a:spcBef>
              <a:spcAft>
                <a:spcPts val="0"/>
              </a:spcAft>
              <a:buClr>
                <a:srgbClr val="000000"/>
              </a:buClr>
              <a:buSzPts val="2100"/>
              <a:buChar char="•"/>
              <a:defRPr/>
            </a:lvl7pPr>
            <a:lvl8pPr indent="-361950" lvl="7" marL="3657600" rtl="0" algn="l">
              <a:lnSpc>
                <a:spcPct val="90000"/>
              </a:lnSpc>
              <a:spcBef>
                <a:spcPts val="4500"/>
              </a:spcBef>
              <a:spcAft>
                <a:spcPts val="0"/>
              </a:spcAft>
              <a:buClr>
                <a:srgbClr val="000000"/>
              </a:buClr>
              <a:buSzPts val="2100"/>
              <a:buChar char="•"/>
              <a:defRPr/>
            </a:lvl8pPr>
            <a:lvl9pPr indent="-361950" lvl="8" marL="4114800" rtl="0" algn="l">
              <a:lnSpc>
                <a:spcPct val="90000"/>
              </a:lnSpc>
              <a:spcBef>
                <a:spcPts val="4500"/>
              </a:spcBef>
              <a:spcAft>
                <a:spcPts val="0"/>
              </a:spcAft>
              <a:buClr>
                <a:srgbClr val="000000"/>
              </a:buClr>
              <a:buSzPts val="2100"/>
              <a:buChar char="•"/>
              <a:defRPr/>
            </a:lvl9pPr>
          </a:lstStyle>
          <a:p/>
        </p:txBody>
      </p:sp>
      <p:sp>
        <p:nvSpPr>
          <p:cNvPr id="80" name="Google Shape;80;g2c4905ca67d_1_81"/>
          <p:cNvSpPr txBox="1"/>
          <p:nvPr>
            <p:ph idx="12" type="sldNum"/>
          </p:nvPr>
        </p:nvSpPr>
        <p:spPr>
          <a:xfrm>
            <a:off x="12001499" y="13080999"/>
            <a:ext cx="368700" cy="395100"/>
          </a:xfrm>
          <a:prstGeom prst="rect">
            <a:avLst/>
          </a:prstGeom>
          <a:noFill/>
          <a:ln>
            <a:noFill/>
          </a:ln>
        </p:spPr>
        <p:txBody>
          <a:bodyPr anchorCtr="0" anchor="b" bIns="50800" lIns="50800" spcFirstLastPara="1" rIns="50800" wrap="square" tIns="50800">
            <a:spAutoFit/>
          </a:bodyPr>
          <a:lstStyle>
            <a:lvl1pPr indent="0" lvl="0" marL="0" rtl="0" algn="ctr">
              <a:lnSpc>
                <a:spcPct val="100000"/>
              </a:lnSpc>
              <a:spcBef>
                <a:spcPts val="0"/>
              </a:spcBef>
              <a:spcAft>
                <a:spcPts val="0"/>
              </a:spcAft>
              <a:buClr>
                <a:srgbClr val="FFFFFF"/>
              </a:buClr>
              <a:buSzPts val="1900"/>
              <a:buFont typeface="Helvetica Neue"/>
              <a:buNone/>
              <a:defRPr>
                <a:solidFill>
                  <a:srgbClr val="FFFFFF"/>
                </a:solidFill>
              </a:defRPr>
            </a:lvl1pPr>
            <a:lvl2pPr indent="0" lvl="1" marL="0" rtl="0" algn="ctr">
              <a:lnSpc>
                <a:spcPct val="100000"/>
              </a:lnSpc>
              <a:spcBef>
                <a:spcPts val="0"/>
              </a:spcBef>
              <a:spcAft>
                <a:spcPts val="0"/>
              </a:spcAft>
              <a:buClr>
                <a:srgbClr val="FFFFFF"/>
              </a:buClr>
              <a:buSzPts val="1900"/>
              <a:buFont typeface="Helvetica Neue"/>
              <a:buNone/>
              <a:defRPr>
                <a:solidFill>
                  <a:srgbClr val="FFFFFF"/>
                </a:solidFill>
              </a:defRPr>
            </a:lvl2pPr>
            <a:lvl3pPr indent="0" lvl="2" marL="0" rtl="0" algn="ctr">
              <a:lnSpc>
                <a:spcPct val="100000"/>
              </a:lnSpc>
              <a:spcBef>
                <a:spcPts val="0"/>
              </a:spcBef>
              <a:spcAft>
                <a:spcPts val="0"/>
              </a:spcAft>
              <a:buClr>
                <a:srgbClr val="FFFFFF"/>
              </a:buClr>
              <a:buSzPts val="1900"/>
              <a:buFont typeface="Helvetica Neue"/>
              <a:buNone/>
              <a:defRPr>
                <a:solidFill>
                  <a:srgbClr val="FFFFFF"/>
                </a:solidFill>
              </a:defRPr>
            </a:lvl3pPr>
            <a:lvl4pPr indent="0" lvl="3" marL="0" rtl="0" algn="ctr">
              <a:lnSpc>
                <a:spcPct val="100000"/>
              </a:lnSpc>
              <a:spcBef>
                <a:spcPts val="0"/>
              </a:spcBef>
              <a:spcAft>
                <a:spcPts val="0"/>
              </a:spcAft>
              <a:buClr>
                <a:srgbClr val="FFFFFF"/>
              </a:buClr>
              <a:buSzPts val="1900"/>
              <a:buFont typeface="Helvetica Neue"/>
              <a:buNone/>
              <a:defRPr>
                <a:solidFill>
                  <a:srgbClr val="FFFFFF"/>
                </a:solidFill>
              </a:defRPr>
            </a:lvl4pPr>
            <a:lvl5pPr indent="0" lvl="4" marL="0" rtl="0" algn="ctr">
              <a:lnSpc>
                <a:spcPct val="100000"/>
              </a:lnSpc>
              <a:spcBef>
                <a:spcPts val="0"/>
              </a:spcBef>
              <a:spcAft>
                <a:spcPts val="0"/>
              </a:spcAft>
              <a:buClr>
                <a:srgbClr val="FFFFFF"/>
              </a:buClr>
              <a:buSzPts val="1900"/>
              <a:buFont typeface="Helvetica Neue"/>
              <a:buNone/>
              <a:defRPr>
                <a:solidFill>
                  <a:srgbClr val="FFFFFF"/>
                </a:solidFill>
              </a:defRPr>
            </a:lvl5pPr>
            <a:lvl6pPr indent="0" lvl="5" marL="0" rtl="0" algn="ctr">
              <a:lnSpc>
                <a:spcPct val="100000"/>
              </a:lnSpc>
              <a:spcBef>
                <a:spcPts val="0"/>
              </a:spcBef>
              <a:spcAft>
                <a:spcPts val="0"/>
              </a:spcAft>
              <a:buClr>
                <a:srgbClr val="FFFFFF"/>
              </a:buClr>
              <a:buSzPts val="1900"/>
              <a:buFont typeface="Helvetica Neue"/>
              <a:buNone/>
              <a:defRPr>
                <a:solidFill>
                  <a:srgbClr val="FFFFFF"/>
                </a:solidFill>
              </a:defRPr>
            </a:lvl6pPr>
            <a:lvl7pPr indent="0" lvl="6" marL="0" rtl="0" algn="ctr">
              <a:lnSpc>
                <a:spcPct val="100000"/>
              </a:lnSpc>
              <a:spcBef>
                <a:spcPts val="0"/>
              </a:spcBef>
              <a:spcAft>
                <a:spcPts val="0"/>
              </a:spcAft>
              <a:buClr>
                <a:srgbClr val="FFFFFF"/>
              </a:buClr>
              <a:buSzPts val="1900"/>
              <a:buFont typeface="Helvetica Neue"/>
              <a:buNone/>
              <a:defRPr>
                <a:solidFill>
                  <a:srgbClr val="FFFFFF"/>
                </a:solidFill>
              </a:defRPr>
            </a:lvl7pPr>
            <a:lvl8pPr indent="0" lvl="7" marL="0" rtl="0" algn="ctr">
              <a:lnSpc>
                <a:spcPct val="100000"/>
              </a:lnSpc>
              <a:spcBef>
                <a:spcPts val="0"/>
              </a:spcBef>
              <a:spcAft>
                <a:spcPts val="0"/>
              </a:spcAft>
              <a:buClr>
                <a:srgbClr val="FFFFFF"/>
              </a:buClr>
              <a:buSzPts val="1900"/>
              <a:buFont typeface="Helvetica Neue"/>
              <a:buNone/>
              <a:defRPr>
                <a:solidFill>
                  <a:srgbClr val="FFFFFF"/>
                </a:solidFill>
              </a:defRPr>
            </a:lvl8pPr>
            <a:lvl9pPr indent="0" lvl="8" marL="0" rtl="0" algn="ctr">
              <a:lnSpc>
                <a:spcPct val="100000"/>
              </a:lnSpc>
              <a:spcBef>
                <a:spcPts val="0"/>
              </a:spcBef>
              <a:spcAft>
                <a:spcPts val="0"/>
              </a:spcAft>
              <a:buClr>
                <a:srgbClr val="FFFFFF"/>
              </a:buClr>
              <a:buSzPts val="1900"/>
              <a:buFont typeface="Helvetica Neue"/>
              <a:buNone/>
              <a:defRPr>
                <a:solidFill>
                  <a:srgbClr val="FFFFFF"/>
                </a:solidFill>
              </a:defRPr>
            </a:lvl9pPr>
          </a:lstStyle>
          <a:p>
            <a:pPr indent="0" lvl="0" marL="0" rtl="0" algn="ctr">
              <a:spcBef>
                <a:spcPts val="0"/>
              </a:spcBef>
              <a:spcAft>
                <a:spcPts val="0"/>
              </a:spcAft>
              <a:buNone/>
            </a:pPr>
            <a:fld id="{00000000-1234-1234-1234-123412341234}" type="slidenum">
              <a:rPr lang="cs-CZ"/>
              <a:t>‹#›</a:t>
            </a:fld>
            <a:endParaRPr b="0" i="0" sz="1900" u="none" cap="none" strike="noStrike">
              <a:latin typeface="Helvetica Neue"/>
              <a:ea typeface="Helvetica Neue"/>
              <a:cs typeface="Helvetica Neue"/>
              <a:sym typeface="Helvetica Neue"/>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ázev a odrážky" type="tx">
  <p:cSld name="TITLE_AND_BODY">
    <p:spTree>
      <p:nvGrpSpPr>
        <p:cNvPr id="81" name="Shape 81"/>
        <p:cNvGrpSpPr/>
        <p:nvPr/>
      </p:nvGrpSpPr>
      <p:grpSpPr>
        <a:xfrm>
          <a:off x="0" y="0"/>
          <a:ext cx="0" cy="0"/>
          <a:chOff x="0" y="0"/>
          <a:chExt cx="0" cy="0"/>
        </a:xfrm>
      </p:grpSpPr>
      <p:sp>
        <p:nvSpPr>
          <p:cNvPr id="82" name="Google Shape;82;g2c4905ca67d_1_86"/>
          <p:cNvSpPr txBox="1"/>
          <p:nvPr>
            <p:ph type="title"/>
          </p:nvPr>
        </p:nvSpPr>
        <p:spPr>
          <a:xfrm>
            <a:off x="1206500" y="952500"/>
            <a:ext cx="21971100" cy="1432800"/>
          </a:xfrm>
          <a:prstGeom prst="rect">
            <a:avLst/>
          </a:prstGeom>
          <a:noFill/>
          <a:ln>
            <a:noFill/>
          </a:ln>
        </p:spPr>
        <p:txBody>
          <a:bodyPr anchorCtr="0" anchor="t" bIns="50800" lIns="50800" spcFirstLastPara="1" rIns="50800" wrap="square" tIns="50800">
            <a:normAutofit/>
          </a:bodyPr>
          <a:lstStyle>
            <a:lvl1pPr lvl="0" rtl="0" algn="l">
              <a:lnSpc>
                <a:spcPct val="80000"/>
              </a:lnSpc>
              <a:spcBef>
                <a:spcPts val="0"/>
              </a:spcBef>
              <a:spcAft>
                <a:spcPts val="0"/>
              </a:spcAft>
              <a:buClr>
                <a:srgbClr val="004C7F"/>
              </a:buClr>
              <a:buSzPts val="1900"/>
              <a:buNone/>
              <a:defRPr/>
            </a:lvl1pPr>
            <a:lvl2pPr lvl="1" rtl="0" algn="l">
              <a:lnSpc>
                <a:spcPct val="80000"/>
              </a:lnSpc>
              <a:spcBef>
                <a:spcPts val="0"/>
              </a:spcBef>
              <a:spcAft>
                <a:spcPts val="0"/>
              </a:spcAft>
              <a:buClr>
                <a:srgbClr val="004C7F"/>
              </a:buClr>
              <a:buSzPts val="1900"/>
              <a:buNone/>
              <a:defRPr/>
            </a:lvl2pPr>
            <a:lvl3pPr lvl="2" rtl="0" algn="l">
              <a:lnSpc>
                <a:spcPct val="80000"/>
              </a:lnSpc>
              <a:spcBef>
                <a:spcPts val="0"/>
              </a:spcBef>
              <a:spcAft>
                <a:spcPts val="0"/>
              </a:spcAft>
              <a:buClr>
                <a:srgbClr val="004C7F"/>
              </a:buClr>
              <a:buSzPts val="1900"/>
              <a:buNone/>
              <a:defRPr/>
            </a:lvl3pPr>
            <a:lvl4pPr lvl="3" rtl="0" algn="l">
              <a:lnSpc>
                <a:spcPct val="80000"/>
              </a:lnSpc>
              <a:spcBef>
                <a:spcPts val="0"/>
              </a:spcBef>
              <a:spcAft>
                <a:spcPts val="0"/>
              </a:spcAft>
              <a:buClr>
                <a:srgbClr val="004C7F"/>
              </a:buClr>
              <a:buSzPts val="1900"/>
              <a:buNone/>
              <a:defRPr/>
            </a:lvl4pPr>
            <a:lvl5pPr lvl="4" rtl="0" algn="l">
              <a:lnSpc>
                <a:spcPct val="80000"/>
              </a:lnSpc>
              <a:spcBef>
                <a:spcPts val="0"/>
              </a:spcBef>
              <a:spcAft>
                <a:spcPts val="0"/>
              </a:spcAft>
              <a:buClr>
                <a:srgbClr val="004C7F"/>
              </a:buClr>
              <a:buSzPts val="1900"/>
              <a:buNone/>
              <a:defRPr/>
            </a:lvl5pPr>
            <a:lvl6pPr lvl="5" rtl="0" algn="l">
              <a:lnSpc>
                <a:spcPct val="80000"/>
              </a:lnSpc>
              <a:spcBef>
                <a:spcPts val="0"/>
              </a:spcBef>
              <a:spcAft>
                <a:spcPts val="0"/>
              </a:spcAft>
              <a:buClr>
                <a:srgbClr val="004C7F"/>
              </a:buClr>
              <a:buSzPts val="1900"/>
              <a:buNone/>
              <a:defRPr/>
            </a:lvl6pPr>
            <a:lvl7pPr lvl="6" rtl="0" algn="l">
              <a:lnSpc>
                <a:spcPct val="80000"/>
              </a:lnSpc>
              <a:spcBef>
                <a:spcPts val="0"/>
              </a:spcBef>
              <a:spcAft>
                <a:spcPts val="0"/>
              </a:spcAft>
              <a:buClr>
                <a:srgbClr val="004C7F"/>
              </a:buClr>
              <a:buSzPts val="1900"/>
              <a:buNone/>
              <a:defRPr/>
            </a:lvl7pPr>
            <a:lvl8pPr lvl="7" rtl="0" algn="l">
              <a:lnSpc>
                <a:spcPct val="80000"/>
              </a:lnSpc>
              <a:spcBef>
                <a:spcPts val="0"/>
              </a:spcBef>
              <a:spcAft>
                <a:spcPts val="0"/>
              </a:spcAft>
              <a:buClr>
                <a:srgbClr val="004C7F"/>
              </a:buClr>
              <a:buSzPts val="1900"/>
              <a:buNone/>
              <a:defRPr/>
            </a:lvl8pPr>
            <a:lvl9pPr lvl="8" rtl="0" algn="l">
              <a:lnSpc>
                <a:spcPct val="80000"/>
              </a:lnSpc>
              <a:spcBef>
                <a:spcPts val="0"/>
              </a:spcBef>
              <a:spcAft>
                <a:spcPts val="0"/>
              </a:spcAft>
              <a:buClr>
                <a:srgbClr val="004C7F"/>
              </a:buClr>
              <a:buSzPts val="1900"/>
              <a:buNone/>
              <a:defRPr/>
            </a:lvl9pPr>
          </a:lstStyle>
          <a:p/>
        </p:txBody>
      </p:sp>
      <p:sp>
        <p:nvSpPr>
          <p:cNvPr id="83" name="Google Shape;83;g2c4905ca67d_1_86"/>
          <p:cNvSpPr txBox="1"/>
          <p:nvPr>
            <p:ph idx="1" type="body"/>
          </p:nvPr>
        </p:nvSpPr>
        <p:spPr>
          <a:xfrm>
            <a:off x="1206500" y="2245962"/>
            <a:ext cx="21971100" cy="935100"/>
          </a:xfrm>
          <a:prstGeom prst="rect">
            <a:avLst/>
          </a:prstGeom>
          <a:noFill/>
          <a:ln>
            <a:noFill/>
          </a:ln>
        </p:spPr>
        <p:txBody>
          <a:bodyPr anchorCtr="0" anchor="t" bIns="45725" lIns="45725" spcFirstLastPara="1" rIns="45725" wrap="square" tIns="45725">
            <a:normAutofit/>
          </a:bodyPr>
          <a:lstStyle>
            <a:lvl1pPr indent="-228600" lvl="0" marL="457200" rtl="0" algn="l">
              <a:lnSpc>
                <a:spcPct val="100000"/>
              </a:lnSpc>
              <a:spcBef>
                <a:spcPts val="0"/>
              </a:spcBef>
              <a:spcAft>
                <a:spcPts val="0"/>
              </a:spcAft>
              <a:buClr>
                <a:srgbClr val="000000"/>
              </a:buClr>
              <a:buSzPts val="5600"/>
              <a:buFont typeface="Helvetica Neue"/>
              <a:buNone/>
              <a:defRPr b="1" sz="5600"/>
            </a:lvl1pPr>
            <a:lvl2pPr indent="-361950" lvl="1" marL="914400" rtl="0" algn="l">
              <a:lnSpc>
                <a:spcPct val="90000"/>
              </a:lnSpc>
              <a:spcBef>
                <a:spcPts val="4500"/>
              </a:spcBef>
              <a:spcAft>
                <a:spcPts val="0"/>
              </a:spcAft>
              <a:buClr>
                <a:srgbClr val="000000"/>
              </a:buClr>
              <a:buSzPts val="2100"/>
              <a:buChar char="•"/>
              <a:defRPr/>
            </a:lvl2pPr>
            <a:lvl3pPr indent="-361950" lvl="2" marL="1371600" rtl="0" algn="l">
              <a:lnSpc>
                <a:spcPct val="90000"/>
              </a:lnSpc>
              <a:spcBef>
                <a:spcPts val="4500"/>
              </a:spcBef>
              <a:spcAft>
                <a:spcPts val="0"/>
              </a:spcAft>
              <a:buClr>
                <a:srgbClr val="000000"/>
              </a:buClr>
              <a:buSzPts val="2100"/>
              <a:buChar char="•"/>
              <a:defRPr/>
            </a:lvl3pPr>
            <a:lvl4pPr indent="-361950" lvl="3" marL="1828800" rtl="0" algn="l">
              <a:lnSpc>
                <a:spcPct val="90000"/>
              </a:lnSpc>
              <a:spcBef>
                <a:spcPts val="4500"/>
              </a:spcBef>
              <a:spcAft>
                <a:spcPts val="0"/>
              </a:spcAft>
              <a:buClr>
                <a:srgbClr val="000000"/>
              </a:buClr>
              <a:buSzPts val="2100"/>
              <a:buChar char="•"/>
              <a:defRPr/>
            </a:lvl4pPr>
            <a:lvl5pPr indent="-361950" lvl="4" marL="2286000" rtl="0" algn="l">
              <a:lnSpc>
                <a:spcPct val="90000"/>
              </a:lnSpc>
              <a:spcBef>
                <a:spcPts val="4500"/>
              </a:spcBef>
              <a:spcAft>
                <a:spcPts val="0"/>
              </a:spcAft>
              <a:buClr>
                <a:srgbClr val="000000"/>
              </a:buClr>
              <a:buSzPts val="2100"/>
              <a:buChar char="•"/>
              <a:defRPr/>
            </a:lvl5pPr>
            <a:lvl6pPr indent="-361950" lvl="5" marL="2743200" rtl="0" algn="l">
              <a:lnSpc>
                <a:spcPct val="90000"/>
              </a:lnSpc>
              <a:spcBef>
                <a:spcPts val="4500"/>
              </a:spcBef>
              <a:spcAft>
                <a:spcPts val="0"/>
              </a:spcAft>
              <a:buClr>
                <a:srgbClr val="000000"/>
              </a:buClr>
              <a:buSzPts val="2100"/>
              <a:buChar char="•"/>
              <a:defRPr/>
            </a:lvl6pPr>
            <a:lvl7pPr indent="-361950" lvl="6" marL="3200400" rtl="0" algn="l">
              <a:lnSpc>
                <a:spcPct val="90000"/>
              </a:lnSpc>
              <a:spcBef>
                <a:spcPts val="4500"/>
              </a:spcBef>
              <a:spcAft>
                <a:spcPts val="0"/>
              </a:spcAft>
              <a:buClr>
                <a:srgbClr val="000000"/>
              </a:buClr>
              <a:buSzPts val="2100"/>
              <a:buChar char="•"/>
              <a:defRPr/>
            </a:lvl7pPr>
            <a:lvl8pPr indent="-361950" lvl="7" marL="3657600" rtl="0" algn="l">
              <a:lnSpc>
                <a:spcPct val="90000"/>
              </a:lnSpc>
              <a:spcBef>
                <a:spcPts val="4500"/>
              </a:spcBef>
              <a:spcAft>
                <a:spcPts val="0"/>
              </a:spcAft>
              <a:buClr>
                <a:srgbClr val="000000"/>
              </a:buClr>
              <a:buSzPts val="2100"/>
              <a:buChar char="•"/>
              <a:defRPr/>
            </a:lvl8pPr>
            <a:lvl9pPr indent="-361950" lvl="8" marL="4114800" rtl="0" algn="l">
              <a:lnSpc>
                <a:spcPct val="90000"/>
              </a:lnSpc>
              <a:spcBef>
                <a:spcPts val="4500"/>
              </a:spcBef>
              <a:spcAft>
                <a:spcPts val="0"/>
              </a:spcAft>
              <a:buClr>
                <a:srgbClr val="000000"/>
              </a:buClr>
              <a:buSzPts val="2100"/>
              <a:buChar char="•"/>
              <a:defRPr/>
            </a:lvl9pPr>
          </a:lstStyle>
          <a:p/>
        </p:txBody>
      </p:sp>
      <p:sp>
        <p:nvSpPr>
          <p:cNvPr id="84" name="Google Shape;84;g2c4905ca67d_1_86"/>
          <p:cNvSpPr txBox="1"/>
          <p:nvPr>
            <p:ph idx="2" type="body"/>
          </p:nvPr>
        </p:nvSpPr>
        <p:spPr>
          <a:xfrm>
            <a:off x="1206500" y="4248504"/>
            <a:ext cx="21971100" cy="8256000"/>
          </a:xfrm>
          <a:prstGeom prst="rect">
            <a:avLst/>
          </a:prstGeom>
          <a:noFill/>
          <a:ln>
            <a:noFill/>
          </a:ln>
        </p:spPr>
        <p:txBody>
          <a:bodyPr anchorCtr="0" anchor="t" bIns="50800" lIns="50800" spcFirstLastPara="1" rIns="50800" wrap="square" tIns="50800">
            <a:normAutofit/>
          </a:bodyPr>
          <a:lstStyle>
            <a:lvl1pPr indent="-361950" lvl="0" marL="457200" rtl="0" algn="l">
              <a:lnSpc>
                <a:spcPct val="90000"/>
              </a:lnSpc>
              <a:spcBef>
                <a:spcPts val="4500"/>
              </a:spcBef>
              <a:spcAft>
                <a:spcPts val="0"/>
              </a:spcAft>
              <a:buClr>
                <a:srgbClr val="000000"/>
              </a:buClr>
              <a:buSzPts val="2100"/>
              <a:buChar char="•"/>
              <a:defRPr/>
            </a:lvl1pPr>
            <a:lvl2pPr indent="-361950" lvl="1" marL="914400" rtl="0" algn="l">
              <a:lnSpc>
                <a:spcPct val="90000"/>
              </a:lnSpc>
              <a:spcBef>
                <a:spcPts val="4500"/>
              </a:spcBef>
              <a:spcAft>
                <a:spcPts val="0"/>
              </a:spcAft>
              <a:buClr>
                <a:srgbClr val="000000"/>
              </a:buClr>
              <a:buSzPts val="2100"/>
              <a:buChar char="•"/>
              <a:defRPr/>
            </a:lvl2pPr>
            <a:lvl3pPr indent="-361950" lvl="2" marL="1371600" rtl="0" algn="l">
              <a:lnSpc>
                <a:spcPct val="90000"/>
              </a:lnSpc>
              <a:spcBef>
                <a:spcPts val="4500"/>
              </a:spcBef>
              <a:spcAft>
                <a:spcPts val="0"/>
              </a:spcAft>
              <a:buClr>
                <a:srgbClr val="000000"/>
              </a:buClr>
              <a:buSzPts val="2100"/>
              <a:buChar char="•"/>
              <a:defRPr/>
            </a:lvl3pPr>
            <a:lvl4pPr indent="-361950" lvl="3" marL="1828800" rtl="0" algn="l">
              <a:lnSpc>
                <a:spcPct val="90000"/>
              </a:lnSpc>
              <a:spcBef>
                <a:spcPts val="4500"/>
              </a:spcBef>
              <a:spcAft>
                <a:spcPts val="0"/>
              </a:spcAft>
              <a:buClr>
                <a:srgbClr val="000000"/>
              </a:buClr>
              <a:buSzPts val="2100"/>
              <a:buChar char="•"/>
              <a:defRPr/>
            </a:lvl4pPr>
            <a:lvl5pPr indent="-361950" lvl="4" marL="2286000" rtl="0" algn="l">
              <a:lnSpc>
                <a:spcPct val="90000"/>
              </a:lnSpc>
              <a:spcBef>
                <a:spcPts val="4500"/>
              </a:spcBef>
              <a:spcAft>
                <a:spcPts val="0"/>
              </a:spcAft>
              <a:buClr>
                <a:srgbClr val="000000"/>
              </a:buClr>
              <a:buSzPts val="2100"/>
              <a:buChar char="•"/>
              <a:defRPr/>
            </a:lvl5pPr>
            <a:lvl6pPr indent="-361950" lvl="5" marL="2743200" rtl="0" algn="l">
              <a:lnSpc>
                <a:spcPct val="90000"/>
              </a:lnSpc>
              <a:spcBef>
                <a:spcPts val="4500"/>
              </a:spcBef>
              <a:spcAft>
                <a:spcPts val="0"/>
              </a:spcAft>
              <a:buClr>
                <a:srgbClr val="000000"/>
              </a:buClr>
              <a:buSzPts val="2100"/>
              <a:buChar char="•"/>
              <a:defRPr/>
            </a:lvl6pPr>
            <a:lvl7pPr indent="-361950" lvl="6" marL="3200400" rtl="0" algn="l">
              <a:lnSpc>
                <a:spcPct val="90000"/>
              </a:lnSpc>
              <a:spcBef>
                <a:spcPts val="4500"/>
              </a:spcBef>
              <a:spcAft>
                <a:spcPts val="0"/>
              </a:spcAft>
              <a:buClr>
                <a:srgbClr val="000000"/>
              </a:buClr>
              <a:buSzPts val="2100"/>
              <a:buChar char="•"/>
              <a:defRPr/>
            </a:lvl7pPr>
            <a:lvl8pPr indent="-361950" lvl="7" marL="3657600" rtl="0" algn="l">
              <a:lnSpc>
                <a:spcPct val="90000"/>
              </a:lnSpc>
              <a:spcBef>
                <a:spcPts val="4500"/>
              </a:spcBef>
              <a:spcAft>
                <a:spcPts val="0"/>
              </a:spcAft>
              <a:buClr>
                <a:srgbClr val="000000"/>
              </a:buClr>
              <a:buSzPts val="2100"/>
              <a:buChar char="•"/>
              <a:defRPr/>
            </a:lvl8pPr>
            <a:lvl9pPr indent="-361950" lvl="8" marL="4114800" rtl="0" algn="l">
              <a:lnSpc>
                <a:spcPct val="90000"/>
              </a:lnSpc>
              <a:spcBef>
                <a:spcPts val="4500"/>
              </a:spcBef>
              <a:spcAft>
                <a:spcPts val="0"/>
              </a:spcAft>
              <a:buClr>
                <a:srgbClr val="000000"/>
              </a:buClr>
              <a:buSzPts val="2100"/>
              <a:buChar char="•"/>
              <a:defRPr/>
            </a:lvl9pPr>
          </a:lstStyle>
          <a:p/>
        </p:txBody>
      </p:sp>
      <p:sp>
        <p:nvSpPr>
          <p:cNvPr id="85" name="Google Shape;85;g2c4905ca67d_1_86"/>
          <p:cNvSpPr txBox="1"/>
          <p:nvPr>
            <p:ph idx="12" type="sldNum"/>
          </p:nvPr>
        </p:nvSpPr>
        <p:spPr>
          <a:xfrm>
            <a:off x="12001499" y="13080999"/>
            <a:ext cx="368700" cy="395100"/>
          </a:xfrm>
          <a:prstGeom prst="rect">
            <a:avLst/>
          </a:prstGeom>
          <a:noFill/>
          <a:ln>
            <a:noFill/>
          </a:ln>
        </p:spPr>
        <p:txBody>
          <a:bodyPr anchorCtr="0" anchor="b" bIns="50800" lIns="50800" spcFirstLastPara="1" rIns="50800" wrap="square" tIns="50800">
            <a:spAutoFit/>
          </a:bodyPr>
          <a:lstStyle>
            <a:lvl1pPr indent="0" lvl="0" marL="0" rtl="0" algn="ctr">
              <a:lnSpc>
                <a:spcPct val="100000"/>
              </a:lnSpc>
              <a:spcBef>
                <a:spcPts val="0"/>
              </a:spcBef>
              <a:spcAft>
                <a:spcPts val="0"/>
              </a:spcAft>
              <a:buClr>
                <a:srgbClr val="000000"/>
              </a:buClr>
              <a:buSzPts val="1900"/>
              <a:buFont typeface="Helvetica Neue"/>
              <a:buNone/>
              <a:defRPr sz="1900">
                <a:solidFill>
                  <a:srgbClr val="000000"/>
                </a:solidFill>
              </a:defRPr>
            </a:lvl1pPr>
            <a:lvl2pPr indent="0" lvl="1" marL="0" rtl="0" algn="ctr">
              <a:lnSpc>
                <a:spcPct val="100000"/>
              </a:lnSpc>
              <a:spcBef>
                <a:spcPts val="0"/>
              </a:spcBef>
              <a:spcAft>
                <a:spcPts val="0"/>
              </a:spcAft>
              <a:buClr>
                <a:srgbClr val="000000"/>
              </a:buClr>
              <a:buSzPts val="1900"/>
              <a:buFont typeface="Helvetica Neue"/>
              <a:buNone/>
              <a:defRPr sz="1900">
                <a:solidFill>
                  <a:srgbClr val="000000"/>
                </a:solidFill>
              </a:defRPr>
            </a:lvl2pPr>
            <a:lvl3pPr indent="0" lvl="2" marL="0" rtl="0" algn="ctr">
              <a:lnSpc>
                <a:spcPct val="100000"/>
              </a:lnSpc>
              <a:spcBef>
                <a:spcPts val="0"/>
              </a:spcBef>
              <a:spcAft>
                <a:spcPts val="0"/>
              </a:spcAft>
              <a:buClr>
                <a:srgbClr val="000000"/>
              </a:buClr>
              <a:buSzPts val="1900"/>
              <a:buFont typeface="Helvetica Neue"/>
              <a:buNone/>
              <a:defRPr sz="1900">
                <a:solidFill>
                  <a:srgbClr val="000000"/>
                </a:solidFill>
              </a:defRPr>
            </a:lvl3pPr>
            <a:lvl4pPr indent="0" lvl="3" marL="0" rtl="0" algn="ctr">
              <a:lnSpc>
                <a:spcPct val="100000"/>
              </a:lnSpc>
              <a:spcBef>
                <a:spcPts val="0"/>
              </a:spcBef>
              <a:spcAft>
                <a:spcPts val="0"/>
              </a:spcAft>
              <a:buClr>
                <a:srgbClr val="000000"/>
              </a:buClr>
              <a:buSzPts val="1900"/>
              <a:buFont typeface="Helvetica Neue"/>
              <a:buNone/>
              <a:defRPr sz="1900">
                <a:solidFill>
                  <a:srgbClr val="000000"/>
                </a:solidFill>
              </a:defRPr>
            </a:lvl4pPr>
            <a:lvl5pPr indent="0" lvl="4" marL="0" rtl="0" algn="ctr">
              <a:lnSpc>
                <a:spcPct val="100000"/>
              </a:lnSpc>
              <a:spcBef>
                <a:spcPts val="0"/>
              </a:spcBef>
              <a:spcAft>
                <a:spcPts val="0"/>
              </a:spcAft>
              <a:buClr>
                <a:srgbClr val="000000"/>
              </a:buClr>
              <a:buSzPts val="1900"/>
              <a:buFont typeface="Helvetica Neue"/>
              <a:buNone/>
              <a:defRPr sz="1900">
                <a:solidFill>
                  <a:srgbClr val="000000"/>
                </a:solidFill>
              </a:defRPr>
            </a:lvl5pPr>
            <a:lvl6pPr indent="0" lvl="5" marL="0" rtl="0" algn="ctr">
              <a:lnSpc>
                <a:spcPct val="100000"/>
              </a:lnSpc>
              <a:spcBef>
                <a:spcPts val="0"/>
              </a:spcBef>
              <a:spcAft>
                <a:spcPts val="0"/>
              </a:spcAft>
              <a:buClr>
                <a:srgbClr val="000000"/>
              </a:buClr>
              <a:buSzPts val="1900"/>
              <a:buFont typeface="Helvetica Neue"/>
              <a:buNone/>
              <a:defRPr sz="1900">
                <a:solidFill>
                  <a:srgbClr val="000000"/>
                </a:solidFill>
              </a:defRPr>
            </a:lvl6pPr>
            <a:lvl7pPr indent="0" lvl="6" marL="0" rtl="0" algn="ctr">
              <a:lnSpc>
                <a:spcPct val="100000"/>
              </a:lnSpc>
              <a:spcBef>
                <a:spcPts val="0"/>
              </a:spcBef>
              <a:spcAft>
                <a:spcPts val="0"/>
              </a:spcAft>
              <a:buClr>
                <a:srgbClr val="000000"/>
              </a:buClr>
              <a:buSzPts val="1900"/>
              <a:buFont typeface="Helvetica Neue"/>
              <a:buNone/>
              <a:defRPr sz="1900">
                <a:solidFill>
                  <a:srgbClr val="000000"/>
                </a:solidFill>
              </a:defRPr>
            </a:lvl7pPr>
            <a:lvl8pPr indent="0" lvl="7" marL="0" rtl="0" algn="ctr">
              <a:lnSpc>
                <a:spcPct val="100000"/>
              </a:lnSpc>
              <a:spcBef>
                <a:spcPts val="0"/>
              </a:spcBef>
              <a:spcAft>
                <a:spcPts val="0"/>
              </a:spcAft>
              <a:buClr>
                <a:srgbClr val="000000"/>
              </a:buClr>
              <a:buSzPts val="1900"/>
              <a:buFont typeface="Helvetica Neue"/>
              <a:buNone/>
              <a:defRPr sz="1900">
                <a:solidFill>
                  <a:srgbClr val="000000"/>
                </a:solidFill>
              </a:defRPr>
            </a:lvl8pPr>
            <a:lvl9pPr indent="0" lvl="8" marL="0" rtl="0" algn="ctr">
              <a:lnSpc>
                <a:spcPct val="100000"/>
              </a:lnSpc>
              <a:spcBef>
                <a:spcPts val="0"/>
              </a:spcBef>
              <a:spcAft>
                <a:spcPts val="0"/>
              </a:spcAft>
              <a:buClr>
                <a:srgbClr val="000000"/>
              </a:buClr>
              <a:buSzPts val="1900"/>
              <a:buFont typeface="Helvetica Neue"/>
              <a:buNone/>
              <a:defRPr sz="1900">
                <a:solidFill>
                  <a:srgbClr val="000000"/>
                </a:solidFill>
              </a:defRPr>
            </a:lvl9pPr>
          </a:lstStyle>
          <a:p>
            <a:pPr indent="0" lvl="0" marL="0" rtl="0" algn="ct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ázev a fotka">
  <p:cSld name="Název a fotka">
    <p:spTree>
      <p:nvGrpSpPr>
        <p:cNvPr id="86" name="Shape 86"/>
        <p:cNvGrpSpPr/>
        <p:nvPr/>
      </p:nvGrpSpPr>
      <p:grpSpPr>
        <a:xfrm>
          <a:off x="0" y="0"/>
          <a:ext cx="0" cy="0"/>
          <a:chOff x="0" y="0"/>
          <a:chExt cx="0" cy="0"/>
        </a:xfrm>
      </p:grpSpPr>
      <p:sp>
        <p:nvSpPr>
          <p:cNvPr id="87" name="Google Shape;87;g2c4905ca67d_1_91"/>
          <p:cNvSpPr/>
          <p:nvPr>
            <p:ph idx="2" type="pic"/>
          </p:nvPr>
        </p:nvSpPr>
        <p:spPr>
          <a:xfrm>
            <a:off x="0" y="-1270000"/>
            <a:ext cx="24384000" cy="16256100"/>
          </a:xfrm>
          <a:prstGeom prst="rect">
            <a:avLst/>
          </a:prstGeom>
          <a:noFill/>
          <a:ln>
            <a:noFill/>
          </a:ln>
        </p:spPr>
      </p:sp>
      <p:sp>
        <p:nvSpPr>
          <p:cNvPr id="88" name="Google Shape;88;g2c4905ca67d_1_91"/>
          <p:cNvSpPr txBox="1"/>
          <p:nvPr>
            <p:ph type="title"/>
          </p:nvPr>
        </p:nvSpPr>
        <p:spPr>
          <a:xfrm>
            <a:off x="1206500" y="7124700"/>
            <a:ext cx="21971100" cy="4647900"/>
          </a:xfrm>
          <a:prstGeom prst="rect">
            <a:avLst/>
          </a:prstGeom>
          <a:noFill/>
          <a:ln>
            <a:noFill/>
          </a:ln>
        </p:spPr>
        <p:txBody>
          <a:bodyPr anchorCtr="0" anchor="b" bIns="50800" lIns="50800" spcFirstLastPara="1" rIns="50800" wrap="square" tIns="50800">
            <a:normAutofit/>
          </a:bodyPr>
          <a:lstStyle>
            <a:lvl1pPr lvl="0" rtl="0" algn="l">
              <a:lnSpc>
                <a:spcPct val="80000"/>
              </a:lnSpc>
              <a:spcBef>
                <a:spcPts val="0"/>
              </a:spcBef>
              <a:spcAft>
                <a:spcPts val="0"/>
              </a:spcAft>
              <a:buClr>
                <a:srgbClr val="FFFFFF"/>
              </a:buClr>
              <a:buSzPts val="11700"/>
              <a:buFont typeface="Helvetica Neue"/>
              <a:buNone/>
              <a:defRPr sz="11700">
                <a:solidFill>
                  <a:srgbClr val="FFFFFF"/>
                </a:solidFill>
              </a:defRPr>
            </a:lvl1pPr>
            <a:lvl2pPr lvl="1" rtl="0" algn="l">
              <a:lnSpc>
                <a:spcPct val="80000"/>
              </a:lnSpc>
              <a:spcBef>
                <a:spcPts val="0"/>
              </a:spcBef>
              <a:spcAft>
                <a:spcPts val="0"/>
              </a:spcAft>
              <a:buClr>
                <a:srgbClr val="004C7F"/>
              </a:buClr>
              <a:buSzPts val="1900"/>
              <a:buNone/>
              <a:defRPr/>
            </a:lvl2pPr>
            <a:lvl3pPr lvl="2" rtl="0" algn="l">
              <a:lnSpc>
                <a:spcPct val="80000"/>
              </a:lnSpc>
              <a:spcBef>
                <a:spcPts val="0"/>
              </a:spcBef>
              <a:spcAft>
                <a:spcPts val="0"/>
              </a:spcAft>
              <a:buClr>
                <a:srgbClr val="004C7F"/>
              </a:buClr>
              <a:buSzPts val="1900"/>
              <a:buNone/>
              <a:defRPr/>
            </a:lvl3pPr>
            <a:lvl4pPr lvl="3" rtl="0" algn="l">
              <a:lnSpc>
                <a:spcPct val="80000"/>
              </a:lnSpc>
              <a:spcBef>
                <a:spcPts val="0"/>
              </a:spcBef>
              <a:spcAft>
                <a:spcPts val="0"/>
              </a:spcAft>
              <a:buClr>
                <a:srgbClr val="004C7F"/>
              </a:buClr>
              <a:buSzPts val="1900"/>
              <a:buNone/>
              <a:defRPr/>
            </a:lvl4pPr>
            <a:lvl5pPr lvl="4" rtl="0" algn="l">
              <a:lnSpc>
                <a:spcPct val="80000"/>
              </a:lnSpc>
              <a:spcBef>
                <a:spcPts val="0"/>
              </a:spcBef>
              <a:spcAft>
                <a:spcPts val="0"/>
              </a:spcAft>
              <a:buClr>
                <a:srgbClr val="004C7F"/>
              </a:buClr>
              <a:buSzPts val="1900"/>
              <a:buNone/>
              <a:defRPr/>
            </a:lvl5pPr>
            <a:lvl6pPr lvl="5" rtl="0" algn="l">
              <a:lnSpc>
                <a:spcPct val="80000"/>
              </a:lnSpc>
              <a:spcBef>
                <a:spcPts val="0"/>
              </a:spcBef>
              <a:spcAft>
                <a:spcPts val="0"/>
              </a:spcAft>
              <a:buClr>
                <a:srgbClr val="004C7F"/>
              </a:buClr>
              <a:buSzPts val="1900"/>
              <a:buNone/>
              <a:defRPr/>
            </a:lvl6pPr>
            <a:lvl7pPr lvl="6" rtl="0" algn="l">
              <a:lnSpc>
                <a:spcPct val="80000"/>
              </a:lnSpc>
              <a:spcBef>
                <a:spcPts val="0"/>
              </a:spcBef>
              <a:spcAft>
                <a:spcPts val="0"/>
              </a:spcAft>
              <a:buClr>
                <a:srgbClr val="004C7F"/>
              </a:buClr>
              <a:buSzPts val="1900"/>
              <a:buNone/>
              <a:defRPr/>
            </a:lvl7pPr>
            <a:lvl8pPr lvl="7" rtl="0" algn="l">
              <a:lnSpc>
                <a:spcPct val="80000"/>
              </a:lnSpc>
              <a:spcBef>
                <a:spcPts val="0"/>
              </a:spcBef>
              <a:spcAft>
                <a:spcPts val="0"/>
              </a:spcAft>
              <a:buClr>
                <a:srgbClr val="004C7F"/>
              </a:buClr>
              <a:buSzPts val="1900"/>
              <a:buNone/>
              <a:defRPr/>
            </a:lvl8pPr>
            <a:lvl9pPr lvl="8" rtl="0" algn="l">
              <a:lnSpc>
                <a:spcPct val="80000"/>
              </a:lnSpc>
              <a:spcBef>
                <a:spcPts val="0"/>
              </a:spcBef>
              <a:spcAft>
                <a:spcPts val="0"/>
              </a:spcAft>
              <a:buClr>
                <a:srgbClr val="004C7F"/>
              </a:buClr>
              <a:buSzPts val="1900"/>
              <a:buNone/>
              <a:defRPr/>
            </a:lvl9pPr>
          </a:lstStyle>
          <a:p/>
        </p:txBody>
      </p:sp>
      <p:sp>
        <p:nvSpPr>
          <p:cNvPr id="89" name="Google Shape;89;g2c4905ca67d_1_91"/>
          <p:cNvSpPr txBox="1"/>
          <p:nvPr>
            <p:ph idx="1" type="body"/>
          </p:nvPr>
        </p:nvSpPr>
        <p:spPr>
          <a:xfrm>
            <a:off x="1207690" y="1106137"/>
            <a:ext cx="21968700" cy="636900"/>
          </a:xfrm>
          <a:prstGeom prst="rect">
            <a:avLst/>
          </a:prstGeom>
          <a:noFill/>
          <a:ln>
            <a:noFill/>
          </a:ln>
        </p:spPr>
        <p:txBody>
          <a:bodyPr anchorCtr="0" anchor="t" bIns="45725" lIns="45725" spcFirstLastPara="1" rIns="45725" wrap="square" tIns="45725">
            <a:normAutofit/>
          </a:bodyPr>
          <a:lstStyle>
            <a:lvl1pPr indent="-228600" lvl="0" marL="457200" rtl="0" algn="l">
              <a:lnSpc>
                <a:spcPct val="100000"/>
              </a:lnSpc>
              <a:spcBef>
                <a:spcPts val="0"/>
              </a:spcBef>
              <a:spcAft>
                <a:spcPts val="0"/>
              </a:spcAft>
              <a:buClr>
                <a:srgbClr val="000000"/>
              </a:buClr>
              <a:buSzPts val="3700"/>
              <a:buFont typeface="Helvetica Neue"/>
              <a:buNone/>
              <a:defRPr b="1" sz="3700"/>
            </a:lvl1pPr>
            <a:lvl2pPr indent="-361950" lvl="1" marL="914400" rtl="0" algn="l">
              <a:lnSpc>
                <a:spcPct val="90000"/>
              </a:lnSpc>
              <a:spcBef>
                <a:spcPts val="4500"/>
              </a:spcBef>
              <a:spcAft>
                <a:spcPts val="0"/>
              </a:spcAft>
              <a:buClr>
                <a:srgbClr val="000000"/>
              </a:buClr>
              <a:buSzPts val="2100"/>
              <a:buChar char="•"/>
              <a:defRPr/>
            </a:lvl2pPr>
            <a:lvl3pPr indent="-361950" lvl="2" marL="1371600" rtl="0" algn="l">
              <a:lnSpc>
                <a:spcPct val="90000"/>
              </a:lnSpc>
              <a:spcBef>
                <a:spcPts val="4500"/>
              </a:spcBef>
              <a:spcAft>
                <a:spcPts val="0"/>
              </a:spcAft>
              <a:buClr>
                <a:srgbClr val="000000"/>
              </a:buClr>
              <a:buSzPts val="2100"/>
              <a:buChar char="•"/>
              <a:defRPr/>
            </a:lvl3pPr>
            <a:lvl4pPr indent="-361950" lvl="3" marL="1828800" rtl="0" algn="l">
              <a:lnSpc>
                <a:spcPct val="90000"/>
              </a:lnSpc>
              <a:spcBef>
                <a:spcPts val="4500"/>
              </a:spcBef>
              <a:spcAft>
                <a:spcPts val="0"/>
              </a:spcAft>
              <a:buClr>
                <a:srgbClr val="000000"/>
              </a:buClr>
              <a:buSzPts val="2100"/>
              <a:buChar char="•"/>
              <a:defRPr/>
            </a:lvl4pPr>
            <a:lvl5pPr indent="-361950" lvl="4" marL="2286000" rtl="0" algn="l">
              <a:lnSpc>
                <a:spcPct val="90000"/>
              </a:lnSpc>
              <a:spcBef>
                <a:spcPts val="4500"/>
              </a:spcBef>
              <a:spcAft>
                <a:spcPts val="0"/>
              </a:spcAft>
              <a:buClr>
                <a:srgbClr val="000000"/>
              </a:buClr>
              <a:buSzPts val="2100"/>
              <a:buChar char="•"/>
              <a:defRPr/>
            </a:lvl5pPr>
            <a:lvl6pPr indent="-361950" lvl="5" marL="2743200" rtl="0" algn="l">
              <a:lnSpc>
                <a:spcPct val="90000"/>
              </a:lnSpc>
              <a:spcBef>
                <a:spcPts val="4500"/>
              </a:spcBef>
              <a:spcAft>
                <a:spcPts val="0"/>
              </a:spcAft>
              <a:buClr>
                <a:srgbClr val="000000"/>
              </a:buClr>
              <a:buSzPts val="2100"/>
              <a:buChar char="•"/>
              <a:defRPr/>
            </a:lvl6pPr>
            <a:lvl7pPr indent="-361950" lvl="6" marL="3200400" rtl="0" algn="l">
              <a:lnSpc>
                <a:spcPct val="90000"/>
              </a:lnSpc>
              <a:spcBef>
                <a:spcPts val="4500"/>
              </a:spcBef>
              <a:spcAft>
                <a:spcPts val="0"/>
              </a:spcAft>
              <a:buClr>
                <a:srgbClr val="000000"/>
              </a:buClr>
              <a:buSzPts val="2100"/>
              <a:buChar char="•"/>
              <a:defRPr/>
            </a:lvl7pPr>
            <a:lvl8pPr indent="-361950" lvl="7" marL="3657600" rtl="0" algn="l">
              <a:lnSpc>
                <a:spcPct val="90000"/>
              </a:lnSpc>
              <a:spcBef>
                <a:spcPts val="4500"/>
              </a:spcBef>
              <a:spcAft>
                <a:spcPts val="0"/>
              </a:spcAft>
              <a:buClr>
                <a:srgbClr val="000000"/>
              </a:buClr>
              <a:buSzPts val="2100"/>
              <a:buChar char="•"/>
              <a:defRPr/>
            </a:lvl8pPr>
            <a:lvl9pPr indent="-361950" lvl="8" marL="4114800" rtl="0" algn="l">
              <a:lnSpc>
                <a:spcPct val="90000"/>
              </a:lnSpc>
              <a:spcBef>
                <a:spcPts val="4500"/>
              </a:spcBef>
              <a:spcAft>
                <a:spcPts val="0"/>
              </a:spcAft>
              <a:buClr>
                <a:srgbClr val="000000"/>
              </a:buClr>
              <a:buSzPts val="2100"/>
              <a:buChar char="•"/>
              <a:defRPr/>
            </a:lvl9pPr>
          </a:lstStyle>
          <a:p/>
        </p:txBody>
      </p:sp>
      <p:sp>
        <p:nvSpPr>
          <p:cNvPr id="90" name="Google Shape;90;g2c4905ca67d_1_91"/>
          <p:cNvSpPr txBox="1"/>
          <p:nvPr>
            <p:ph idx="3" type="body"/>
          </p:nvPr>
        </p:nvSpPr>
        <p:spPr>
          <a:xfrm>
            <a:off x="1206500" y="11609910"/>
            <a:ext cx="21971100" cy="1116900"/>
          </a:xfrm>
          <a:prstGeom prst="rect">
            <a:avLst/>
          </a:prstGeom>
          <a:noFill/>
          <a:ln>
            <a:noFill/>
          </a:ln>
        </p:spPr>
        <p:txBody>
          <a:bodyPr anchorCtr="0" anchor="t" bIns="50800" lIns="50800" spcFirstLastPara="1" rIns="50800" wrap="square" tIns="50800">
            <a:normAutofit/>
          </a:bodyPr>
          <a:lstStyle>
            <a:lvl1pPr indent="-228600" lvl="0" marL="457200" rtl="0" algn="l">
              <a:lnSpc>
                <a:spcPct val="100000"/>
              </a:lnSpc>
              <a:spcBef>
                <a:spcPts val="0"/>
              </a:spcBef>
              <a:spcAft>
                <a:spcPts val="0"/>
              </a:spcAft>
              <a:buClr>
                <a:srgbClr val="FFFFFF"/>
              </a:buClr>
              <a:buSzPts val="5600"/>
              <a:buFont typeface="Helvetica Neue"/>
              <a:buNone/>
              <a:defRPr b="1" sz="5600">
                <a:solidFill>
                  <a:srgbClr val="FFFFFF"/>
                </a:solidFill>
              </a:defRPr>
            </a:lvl1pPr>
            <a:lvl2pPr indent="-228600" lvl="1" marL="914400" rtl="0" algn="l">
              <a:lnSpc>
                <a:spcPct val="100000"/>
              </a:lnSpc>
              <a:spcBef>
                <a:spcPts val="0"/>
              </a:spcBef>
              <a:spcAft>
                <a:spcPts val="0"/>
              </a:spcAft>
              <a:buClr>
                <a:srgbClr val="FFFFFF"/>
              </a:buClr>
              <a:buSzPts val="5600"/>
              <a:buFont typeface="Helvetica Neue"/>
              <a:buNone/>
              <a:defRPr b="1" sz="5600">
                <a:solidFill>
                  <a:srgbClr val="FFFFFF"/>
                </a:solidFill>
              </a:defRPr>
            </a:lvl2pPr>
            <a:lvl3pPr indent="-228600" lvl="2" marL="1371600" rtl="0" algn="l">
              <a:lnSpc>
                <a:spcPct val="100000"/>
              </a:lnSpc>
              <a:spcBef>
                <a:spcPts val="0"/>
              </a:spcBef>
              <a:spcAft>
                <a:spcPts val="0"/>
              </a:spcAft>
              <a:buClr>
                <a:srgbClr val="FFFFFF"/>
              </a:buClr>
              <a:buSzPts val="5600"/>
              <a:buFont typeface="Helvetica Neue"/>
              <a:buNone/>
              <a:defRPr b="1" sz="5600">
                <a:solidFill>
                  <a:srgbClr val="FFFFFF"/>
                </a:solidFill>
              </a:defRPr>
            </a:lvl3pPr>
            <a:lvl4pPr indent="-228600" lvl="3" marL="1828800" rtl="0" algn="l">
              <a:lnSpc>
                <a:spcPct val="100000"/>
              </a:lnSpc>
              <a:spcBef>
                <a:spcPts val="0"/>
              </a:spcBef>
              <a:spcAft>
                <a:spcPts val="0"/>
              </a:spcAft>
              <a:buClr>
                <a:srgbClr val="FFFFFF"/>
              </a:buClr>
              <a:buSzPts val="5600"/>
              <a:buFont typeface="Helvetica Neue"/>
              <a:buNone/>
              <a:defRPr b="1" sz="5600">
                <a:solidFill>
                  <a:srgbClr val="FFFFFF"/>
                </a:solidFill>
              </a:defRPr>
            </a:lvl4pPr>
            <a:lvl5pPr indent="-228600" lvl="4" marL="2286000" rtl="0" algn="l">
              <a:lnSpc>
                <a:spcPct val="100000"/>
              </a:lnSpc>
              <a:spcBef>
                <a:spcPts val="0"/>
              </a:spcBef>
              <a:spcAft>
                <a:spcPts val="0"/>
              </a:spcAft>
              <a:buClr>
                <a:srgbClr val="FFFFFF"/>
              </a:buClr>
              <a:buSzPts val="5600"/>
              <a:buFont typeface="Helvetica Neue"/>
              <a:buNone/>
              <a:defRPr b="1" sz="5600">
                <a:solidFill>
                  <a:srgbClr val="FFFFFF"/>
                </a:solidFill>
              </a:defRPr>
            </a:lvl5pPr>
            <a:lvl6pPr indent="-361950" lvl="5" marL="2743200" rtl="0" algn="l">
              <a:lnSpc>
                <a:spcPct val="90000"/>
              </a:lnSpc>
              <a:spcBef>
                <a:spcPts val="4500"/>
              </a:spcBef>
              <a:spcAft>
                <a:spcPts val="0"/>
              </a:spcAft>
              <a:buClr>
                <a:srgbClr val="000000"/>
              </a:buClr>
              <a:buSzPts val="2100"/>
              <a:buChar char="•"/>
              <a:defRPr/>
            </a:lvl6pPr>
            <a:lvl7pPr indent="-361950" lvl="6" marL="3200400" rtl="0" algn="l">
              <a:lnSpc>
                <a:spcPct val="90000"/>
              </a:lnSpc>
              <a:spcBef>
                <a:spcPts val="4500"/>
              </a:spcBef>
              <a:spcAft>
                <a:spcPts val="0"/>
              </a:spcAft>
              <a:buClr>
                <a:srgbClr val="000000"/>
              </a:buClr>
              <a:buSzPts val="2100"/>
              <a:buChar char="•"/>
              <a:defRPr/>
            </a:lvl7pPr>
            <a:lvl8pPr indent="-361950" lvl="7" marL="3657600" rtl="0" algn="l">
              <a:lnSpc>
                <a:spcPct val="90000"/>
              </a:lnSpc>
              <a:spcBef>
                <a:spcPts val="4500"/>
              </a:spcBef>
              <a:spcAft>
                <a:spcPts val="0"/>
              </a:spcAft>
              <a:buClr>
                <a:srgbClr val="000000"/>
              </a:buClr>
              <a:buSzPts val="2100"/>
              <a:buChar char="•"/>
              <a:defRPr/>
            </a:lvl8pPr>
            <a:lvl9pPr indent="-361950" lvl="8" marL="4114800" rtl="0" algn="l">
              <a:lnSpc>
                <a:spcPct val="90000"/>
              </a:lnSpc>
              <a:spcBef>
                <a:spcPts val="4500"/>
              </a:spcBef>
              <a:spcAft>
                <a:spcPts val="0"/>
              </a:spcAft>
              <a:buClr>
                <a:srgbClr val="000000"/>
              </a:buClr>
              <a:buSzPts val="2100"/>
              <a:buChar char="•"/>
              <a:defRPr/>
            </a:lvl9pPr>
          </a:lstStyle>
          <a:p/>
        </p:txBody>
      </p:sp>
      <p:sp>
        <p:nvSpPr>
          <p:cNvPr id="91" name="Google Shape;91;g2c4905ca67d_1_91"/>
          <p:cNvSpPr txBox="1"/>
          <p:nvPr>
            <p:ph idx="12" type="sldNum"/>
          </p:nvPr>
        </p:nvSpPr>
        <p:spPr>
          <a:xfrm>
            <a:off x="12001499" y="13080999"/>
            <a:ext cx="368700" cy="395100"/>
          </a:xfrm>
          <a:prstGeom prst="rect">
            <a:avLst/>
          </a:prstGeom>
          <a:noFill/>
          <a:ln>
            <a:noFill/>
          </a:ln>
        </p:spPr>
        <p:txBody>
          <a:bodyPr anchorCtr="0" anchor="b" bIns="50800" lIns="50800" spcFirstLastPara="1" rIns="50800" wrap="square" tIns="50800">
            <a:spAutoFit/>
          </a:bodyPr>
          <a:lstStyle>
            <a:lvl1pPr indent="0" lvl="0" marL="0" rtl="0" algn="ctr">
              <a:lnSpc>
                <a:spcPct val="100000"/>
              </a:lnSpc>
              <a:spcBef>
                <a:spcPts val="0"/>
              </a:spcBef>
              <a:spcAft>
                <a:spcPts val="0"/>
              </a:spcAft>
              <a:buClr>
                <a:srgbClr val="FFFFFF"/>
              </a:buClr>
              <a:buSzPts val="1900"/>
              <a:buFont typeface="Helvetica Neue"/>
              <a:buNone/>
              <a:defRPr>
                <a:solidFill>
                  <a:srgbClr val="FFFFFF"/>
                </a:solidFill>
              </a:defRPr>
            </a:lvl1pPr>
            <a:lvl2pPr indent="0" lvl="1" marL="0" rtl="0" algn="ctr">
              <a:lnSpc>
                <a:spcPct val="100000"/>
              </a:lnSpc>
              <a:spcBef>
                <a:spcPts val="0"/>
              </a:spcBef>
              <a:spcAft>
                <a:spcPts val="0"/>
              </a:spcAft>
              <a:buClr>
                <a:srgbClr val="FFFFFF"/>
              </a:buClr>
              <a:buSzPts val="1900"/>
              <a:buFont typeface="Helvetica Neue"/>
              <a:buNone/>
              <a:defRPr>
                <a:solidFill>
                  <a:srgbClr val="FFFFFF"/>
                </a:solidFill>
              </a:defRPr>
            </a:lvl2pPr>
            <a:lvl3pPr indent="0" lvl="2" marL="0" rtl="0" algn="ctr">
              <a:lnSpc>
                <a:spcPct val="100000"/>
              </a:lnSpc>
              <a:spcBef>
                <a:spcPts val="0"/>
              </a:spcBef>
              <a:spcAft>
                <a:spcPts val="0"/>
              </a:spcAft>
              <a:buClr>
                <a:srgbClr val="FFFFFF"/>
              </a:buClr>
              <a:buSzPts val="1900"/>
              <a:buFont typeface="Helvetica Neue"/>
              <a:buNone/>
              <a:defRPr>
                <a:solidFill>
                  <a:srgbClr val="FFFFFF"/>
                </a:solidFill>
              </a:defRPr>
            </a:lvl3pPr>
            <a:lvl4pPr indent="0" lvl="3" marL="0" rtl="0" algn="ctr">
              <a:lnSpc>
                <a:spcPct val="100000"/>
              </a:lnSpc>
              <a:spcBef>
                <a:spcPts val="0"/>
              </a:spcBef>
              <a:spcAft>
                <a:spcPts val="0"/>
              </a:spcAft>
              <a:buClr>
                <a:srgbClr val="FFFFFF"/>
              </a:buClr>
              <a:buSzPts val="1900"/>
              <a:buFont typeface="Helvetica Neue"/>
              <a:buNone/>
              <a:defRPr>
                <a:solidFill>
                  <a:srgbClr val="FFFFFF"/>
                </a:solidFill>
              </a:defRPr>
            </a:lvl4pPr>
            <a:lvl5pPr indent="0" lvl="4" marL="0" rtl="0" algn="ctr">
              <a:lnSpc>
                <a:spcPct val="100000"/>
              </a:lnSpc>
              <a:spcBef>
                <a:spcPts val="0"/>
              </a:spcBef>
              <a:spcAft>
                <a:spcPts val="0"/>
              </a:spcAft>
              <a:buClr>
                <a:srgbClr val="FFFFFF"/>
              </a:buClr>
              <a:buSzPts val="1900"/>
              <a:buFont typeface="Helvetica Neue"/>
              <a:buNone/>
              <a:defRPr>
                <a:solidFill>
                  <a:srgbClr val="FFFFFF"/>
                </a:solidFill>
              </a:defRPr>
            </a:lvl5pPr>
            <a:lvl6pPr indent="0" lvl="5" marL="0" rtl="0" algn="ctr">
              <a:lnSpc>
                <a:spcPct val="100000"/>
              </a:lnSpc>
              <a:spcBef>
                <a:spcPts val="0"/>
              </a:spcBef>
              <a:spcAft>
                <a:spcPts val="0"/>
              </a:spcAft>
              <a:buClr>
                <a:srgbClr val="FFFFFF"/>
              </a:buClr>
              <a:buSzPts val="1900"/>
              <a:buFont typeface="Helvetica Neue"/>
              <a:buNone/>
              <a:defRPr>
                <a:solidFill>
                  <a:srgbClr val="FFFFFF"/>
                </a:solidFill>
              </a:defRPr>
            </a:lvl6pPr>
            <a:lvl7pPr indent="0" lvl="6" marL="0" rtl="0" algn="ctr">
              <a:lnSpc>
                <a:spcPct val="100000"/>
              </a:lnSpc>
              <a:spcBef>
                <a:spcPts val="0"/>
              </a:spcBef>
              <a:spcAft>
                <a:spcPts val="0"/>
              </a:spcAft>
              <a:buClr>
                <a:srgbClr val="FFFFFF"/>
              </a:buClr>
              <a:buSzPts val="1900"/>
              <a:buFont typeface="Helvetica Neue"/>
              <a:buNone/>
              <a:defRPr>
                <a:solidFill>
                  <a:srgbClr val="FFFFFF"/>
                </a:solidFill>
              </a:defRPr>
            </a:lvl7pPr>
            <a:lvl8pPr indent="0" lvl="7" marL="0" rtl="0" algn="ctr">
              <a:lnSpc>
                <a:spcPct val="100000"/>
              </a:lnSpc>
              <a:spcBef>
                <a:spcPts val="0"/>
              </a:spcBef>
              <a:spcAft>
                <a:spcPts val="0"/>
              </a:spcAft>
              <a:buClr>
                <a:srgbClr val="FFFFFF"/>
              </a:buClr>
              <a:buSzPts val="1900"/>
              <a:buFont typeface="Helvetica Neue"/>
              <a:buNone/>
              <a:defRPr>
                <a:solidFill>
                  <a:srgbClr val="FFFFFF"/>
                </a:solidFill>
              </a:defRPr>
            </a:lvl8pPr>
            <a:lvl9pPr indent="0" lvl="8" marL="0" rtl="0" algn="ctr">
              <a:lnSpc>
                <a:spcPct val="100000"/>
              </a:lnSpc>
              <a:spcBef>
                <a:spcPts val="0"/>
              </a:spcBef>
              <a:spcAft>
                <a:spcPts val="0"/>
              </a:spcAft>
              <a:buClr>
                <a:srgbClr val="FFFFFF"/>
              </a:buClr>
              <a:buSzPts val="1900"/>
              <a:buFont typeface="Helvetica Neue"/>
              <a:buNone/>
              <a:defRPr>
                <a:solidFill>
                  <a:srgbClr val="FFFFFF"/>
                </a:solidFill>
              </a:defRPr>
            </a:lvl9pPr>
          </a:lstStyle>
          <a:p>
            <a:pPr indent="0" lvl="0" marL="0" rtl="0" algn="ctr">
              <a:spcBef>
                <a:spcPts val="0"/>
              </a:spcBef>
              <a:spcAft>
                <a:spcPts val="0"/>
              </a:spcAft>
              <a:buNone/>
            </a:pPr>
            <a:fld id="{00000000-1234-1234-1234-123412341234}" type="slidenum">
              <a:rPr lang="cs-CZ"/>
              <a:t>‹#›</a:t>
            </a:fld>
            <a:endParaRPr b="0" i="0" sz="1900" u="none" cap="none" strike="noStrike">
              <a:latin typeface="Helvetica Neue"/>
              <a:ea typeface="Helvetica Neue"/>
              <a:cs typeface="Helvetica Neue"/>
              <a:sym typeface="Helvetica Neue"/>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lternativní název a fotka">
  <p:cSld name="Alternativní název a fotka">
    <p:spTree>
      <p:nvGrpSpPr>
        <p:cNvPr id="92" name="Shape 92"/>
        <p:cNvGrpSpPr/>
        <p:nvPr/>
      </p:nvGrpSpPr>
      <p:grpSpPr>
        <a:xfrm>
          <a:off x="0" y="0"/>
          <a:ext cx="0" cy="0"/>
          <a:chOff x="0" y="0"/>
          <a:chExt cx="0" cy="0"/>
        </a:xfrm>
      </p:grpSpPr>
      <p:sp>
        <p:nvSpPr>
          <p:cNvPr id="93" name="Google Shape;93;g2c4905ca67d_1_97"/>
          <p:cNvSpPr/>
          <p:nvPr>
            <p:ph idx="2" type="pic"/>
          </p:nvPr>
        </p:nvSpPr>
        <p:spPr>
          <a:xfrm>
            <a:off x="9226574" y="1270000"/>
            <a:ext cx="16839900" cy="11184000"/>
          </a:xfrm>
          <a:prstGeom prst="rect">
            <a:avLst/>
          </a:prstGeom>
          <a:noFill/>
          <a:ln>
            <a:noFill/>
          </a:ln>
        </p:spPr>
      </p:sp>
      <p:sp>
        <p:nvSpPr>
          <p:cNvPr id="94" name="Google Shape;94;g2c4905ca67d_1_97"/>
          <p:cNvSpPr txBox="1"/>
          <p:nvPr>
            <p:ph type="title"/>
          </p:nvPr>
        </p:nvSpPr>
        <p:spPr>
          <a:xfrm>
            <a:off x="1206500" y="1270000"/>
            <a:ext cx="9779100" cy="5882400"/>
          </a:xfrm>
          <a:prstGeom prst="rect">
            <a:avLst/>
          </a:prstGeom>
          <a:noFill/>
          <a:ln>
            <a:noFill/>
          </a:ln>
        </p:spPr>
        <p:txBody>
          <a:bodyPr anchorCtr="0" anchor="b" bIns="50800" lIns="50800" spcFirstLastPara="1" rIns="50800" wrap="square" tIns="50800">
            <a:normAutofit/>
          </a:bodyPr>
          <a:lstStyle>
            <a:lvl1pPr lvl="0" rtl="0" algn="l">
              <a:lnSpc>
                <a:spcPct val="80000"/>
              </a:lnSpc>
              <a:spcBef>
                <a:spcPts val="0"/>
              </a:spcBef>
              <a:spcAft>
                <a:spcPts val="0"/>
              </a:spcAft>
              <a:buClr>
                <a:srgbClr val="004C7F"/>
              </a:buClr>
              <a:buSzPts val="1900"/>
              <a:buNone/>
              <a:defRPr/>
            </a:lvl1pPr>
            <a:lvl2pPr lvl="1" rtl="0" algn="l">
              <a:lnSpc>
                <a:spcPct val="80000"/>
              </a:lnSpc>
              <a:spcBef>
                <a:spcPts val="0"/>
              </a:spcBef>
              <a:spcAft>
                <a:spcPts val="0"/>
              </a:spcAft>
              <a:buClr>
                <a:srgbClr val="004C7F"/>
              </a:buClr>
              <a:buSzPts val="1900"/>
              <a:buNone/>
              <a:defRPr/>
            </a:lvl2pPr>
            <a:lvl3pPr lvl="2" rtl="0" algn="l">
              <a:lnSpc>
                <a:spcPct val="80000"/>
              </a:lnSpc>
              <a:spcBef>
                <a:spcPts val="0"/>
              </a:spcBef>
              <a:spcAft>
                <a:spcPts val="0"/>
              </a:spcAft>
              <a:buClr>
                <a:srgbClr val="004C7F"/>
              </a:buClr>
              <a:buSzPts val="1900"/>
              <a:buNone/>
              <a:defRPr/>
            </a:lvl3pPr>
            <a:lvl4pPr lvl="3" rtl="0" algn="l">
              <a:lnSpc>
                <a:spcPct val="80000"/>
              </a:lnSpc>
              <a:spcBef>
                <a:spcPts val="0"/>
              </a:spcBef>
              <a:spcAft>
                <a:spcPts val="0"/>
              </a:spcAft>
              <a:buClr>
                <a:srgbClr val="004C7F"/>
              </a:buClr>
              <a:buSzPts val="1900"/>
              <a:buNone/>
              <a:defRPr/>
            </a:lvl4pPr>
            <a:lvl5pPr lvl="4" rtl="0" algn="l">
              <a:lnSpc>
                <a:spcPct val="80000"/>
              </a:lnSpc>
              <a:spcBef>
                <a:spcPts val="0"/>
              </a:spcBef>
              <a:spcAft>
                <a:spcPts val="0"/>
              </a:spcAft>
              <a:buClr>
                <a:srgbClr val="004C7F"/>
              </a:buClr>
              <a:buSzPts val="1900"/>
              <a:buNone/>
              <a:defRPr/>
            </a:lvl5pPr>
            <a:lvl6pPr lvl="5" rtl="0" algn="l">
              <a:lnSpc>
                <a:spcPct val="80000"/>
              </a:lnSpc>
              <a:spcBef>
                <a:spcPts val="0"/>
              </a:spcBef>
              <a:spcAft>
                <a:spcPts val="0"/>
              </a:spcAft>
              <a:buClr>
                <a:srgbClr val="004C7F"/>
              </a:buClr>
              <a:buSzPts val="1900"/>
              <a:buNone/>
              <a:defRPr/>
            </a:lvl6pPr>
            <a:lvl7pPr lvl="6" rtl="0" algn="l">
              <a:lnSpc>
                <a:spcPct val="80000"/>
              </a:lnSpc>
              <a:spcBef>
                <a:spcPts val="0"/>
              </a:spcBef>
              <a:spcAft>
                <a:spcPts val="0"/>
              </a:spcAft>
              <a:buClr>
                <a:srgbClr val="004C7F"/>
              </a:buClr>
              <a:buSzPts val="1900"/>
              <a:buNone/>
              <a:defRPr/>
            </a:lvl7pPr>
            <a:lvl8pPr lvl="7" rtl="0" algn="l">
              <a:lnSpc>
                <a:spcPct val="80000"/>
              </a:lnSpc>
              <a:spcBef>
                <a:spcPts val="0"/>
              </a:spcBef>
              <a:spcAft>
                <a:spcPts val="0"/>
              </a:spcAft>
              <a:buClr>
                <a:srgbClr val="004C7F"/>
              </a:buClr>
              <a:buSzPts val="1900"/>
              <a:buNone/>
              <a:defRPr/>
            </a:lvl8pPr>
            <a:lvl9pPr lvl="8" rtl="0" algn="l">
              <a:lnSpc>
                <a:spcPct val="80000"/>
              </a:lnSpc>
              <a:spcBef>
                <a:spcPts val="0"/>
              </a:spcBef>
              <a:spcAft>
                <a:spcPts val="0"/>
              </a:spcAft>
              <a:buClr>
                <a:srgbClr val="004C7F"/>
              </a:buClr>
              <a:buSzPts val="1900"/>
              <a:buNone/>
              <a:defRPr/>
            </a:lvl9pPr>
          </a:lstStyle>
          <a:p/>
        </p:txBody>
      </p:sp>
      <p:sp>
        <p:nvSpPr>
          <p:cNvPr id="95" name="Google Shape;95;g2c4905ca67d_1_97"/>
          <p:cNvSpPr txBox="1"/>
          <p:nvPr>
            <p:ph idx="1" type="body"/>
          </p:nvPr>
        </p:nvSpPr>
        <p:spPr>
          <a:xfrm>
            <a:off x="1206500" y="7060576"/>
            <a:ext cx="9779100" cy="5385600"/>
          </a:xfrm>
          <a:prstGeom prst="rect">
            <a:avLst/>
          </a:prstGeom>
          <a:noFill/>
          <a:ln>
            <a:noFill/>
          </a:ln>
        </p:spPr>
        <p:txBody>
          <a:bodyPr anchorCtr="0" anchor="t" bIns="50800" lIns="50800" spcFirstLastPara="1" rIns="50800" wrap="square" tIns="50800">
            <a:normAutofit/>
          </a:bodyPr>
          <a:lstStyle>
            <a:lvl1pPr indent="-228600" lvl="0" marL="457200" rtl="0" algn="l">
              <a:lnSpc>
                <a:spcPct val="100000"/>
              </a:lnSpc>
              <a:spcBef>
                <a:spcPts val="0"/>
              </a:spcBef>
              <a:spcAft>
                <a:spcPts val="0"/>
              </a:spcAft>
              <a:buClr>
                <a:srgbClr val="000000"/>
              </a:buClr>
              <a:buSzPts val="5600"/>
              <a:buFont typeface="Helvetica Neue"/>
              <a:buNone/>
              <a:defRPr b="1" sz="5600"/>
            </a:lvl1pPr>
            <a:lvl2pPr indent="-228600" lvl="1" marL="914400" rtl="0" algn="l">
              <a:lnSpc>
                <a:spcPct val="100000"/>
              </a:lnSpc>
              <a:spcBef>
                <a:spcPts val="0"/>
              </a:spcBef>
              <a:spcAft>
                <a:spcPts val="0"/>
              </a:spcAft>
              <a:buClr>
                <a:srgbClr val="000000"/>
              </a:buClr>
              <a:buSzPts val="5600"/>
              <a:buFont typeface="Helvetica Neue"/>
              <a:buNone/>
              <a:defRPr b="1" sz="5600"/>
            </a:lvl2pPr>
            <a:lvl3pPr indent="-228600" lvl="2" marL="1371600" rtl="0" algn="l">
              <a:lnSpc>
                <a:spcPct val="100000"/>
              </a:lnSpc>
              <a:spcBef>
                <a:spcPts val="0"/>
              </a:spcBef>
              <a:spcAft>
                <a:spcPts val="0"/>
              </a:spcAft>
              <a:buClr>
                <a:srgbClr val="000000"/>
              </a:buClr>
              <a:buSzPts val="5600"/>
              <a:buFont typeface="Helvetica Neue"/>
              <a:buNone/>
              <a:defRPr b="1" sz="5600"/>
            </a:lvl3pPr>
            <a:lvl4pPr indent="-228600" lvl="3" marL="1828800" rtl="0" algn="l">
              <a:lnSpc>
                <a:spcPct val="100000"/>
              </a:lnSpc>
              <a:spcBef>
                <a:spcPts val="0"/>
              </a:spcBef>
              <a:spcAft>
                <a:spcPts val="0"/>
              </a:spcAft>
              <a:buClr>
                <a:srgbClr val="000000"/>
              </a:buClr>
              <a:buSzPts val="5600"/>
              <a:buFont typeface="Helvetica Neue"/>
              <a:buNone/>
              <a:defRPr b="1" sz="5600"/>
            </a:lvl4pPr>
            <a:lvl5pPr indent="-228600" lvl="4" marL="2286000" rtl="0" algn="l">
              <a:lnSpc>
                <a:spcPct val="100000"/>
              </a:lnSpc>
              <a:spcBef>
                <a:spcPts val="0"/>
              </a:spcBef>
              <a:spcAft>
                <a:spcPts val="0"/>
              </a:spcAft>
              <a:buClr>
                <a:srgbClr val="000000"/>
              </a:buClr>
              <a:buSzPts val="5600"/>
              <a:buFont typeface="Helvetica Neue"/>
              <a:buNone/>
              <a:defRPr b="1" sz="5600"/>
            </a:lvl5pPr>
            <a:lvl6pPr indent="-361950" lvl="5" marL="2743200" rtl="0" algn="l">
              <a:lnSpc>
                <a:spcPct val="90000"/>
              </a:lnSpc>
              <a:spcBef>
                <a:spcPts val="4500"/>
              </a:spcBef>
              <a:spcAft>
                <a:spcPts val="0"/>
              </a:spcAft>
              <a:buClr>
                <a:srgbClr val="000000"/>
              </a:buClr>
              <a:buSzPts val="2100"/>
              <a:buChar char="•"/>
              <a:defRPr/>
            </a:lvl6pPr>
            <a:lvl7pPr indent="-361950" lvl="6" marL="3200400" rtl="0" algn="l">
              <a:lnSpc>
                <a:spcPct val="90000"/>
              </a:lnSpc>
              <a:spcBef>
                <a:spcPts val="4500"/>
              </a:spcBef>
              <a:spcAft>
                <a:spcPts val="0"/>
              </a:spcAft>
              <a:buClr>
                <a:srgbClr val="000000"/>
              </a:buClr>
              <a:buSzPts val="2100"/>
              <a:buChar char="•"/>
              <a:defRPr/>
            </a:lvl7pPr>
            <a:lvl8pPr indent="-361950" lvl="7" marL="3657600" rtl="0" algn="l">
              <a:lnSpc>
                <a:spcPct val="90000"/>
              </a:lnSpc>
              <a:spcBef>
                <a:spcPts val="4500"/>
              </a:spcBef>
              <a:spcAft>
                <a:spcPts val="0"/>
              </a:spcAft>
              <a:buClr>
                <a:srgbClr val="000000"/>
              </a:buClr>
              <a:buSzPts val="2100"/>
              <a:buChar char="•"/>
              <a:defRPr/>
            </a:lvl8pPr>
            <a:lvl9pPr indent="-361950" lvl="8" marL="4114800" rtl="0" algn="l">
              <a:lnSpc>
                <a:spcPct val="90000"/>
              </a:lnSpc>
              <a:spcBef>
                <a:spcPts val="4500"/>
              </a:spcBef>
              <a:spcAft>
                <a:spcPts val="0"/>
              </a:spcAft>
              <a:buClr>
                <a:srgbClr val="000000"/>
              </a:buClr>
              <a:buSzPts val="2100"/>
              <a:buChar char="•"/>
              <a:defRPr/>
            </a:lvl9pPr>
          </a:lstStyle>
          <a:p/>
        </p:txBody>
      </p:sp>
      <p:sp>
        <p:nvSpPr>
          <p:cNvPr id="96" name="Google Shape;96;g2c4905ca67d_1_97"/>
          <p:cNvSpPr txBox="1"/>
          <p:nvPr>
            <p:ph idx="12" type="sldNum"/>
          </p:nvPr>
        </p:nvSpPr>
        <p:spPr>
          <a:xfrm>
            <a:off x="12001499" y="13085233"/>
            <a:ext cx="368700" cy="395100"/>
          </a:xfrm>
          <a:prstGeom prst="rect">
            <a:avLst/>
          </a:prstGeom>
          <a:noFill/>
          <a:ln>
            <a:noFill/>
          </a:ln>
        </p:spPr>
        <p:txBody>
          <a:bodyPr anchorCtr="0" anchor="b" bIns="50800" lIns="50800" spcFirstLastPara="1" rIns="50800" wrap="square" tIns="50800">
            <a:spAutoFit/>
          </a:bodyPr>
          <a:lstStyle>
            <a:lvl1pPr indent="0" lvl="0" marL="0" rtl="0" algn="ctr">
              <a:lnSpc>
                <a:spcPct val="100000"/>
              </a:lnSpc>
              <a:spcBef>
                <a:spcPts val="0"/>
              </a:spcBef>
              <a:spcAft>
                <a:spcPts val="0"/>
              </a:spcAft>
              <a:buClr>
                <a:srgbClr val="000000"/>
              </a:buClr>
              <a:buSzPts val="1900"/>
              <a:buFont typeface="Helvetica Neue"/>
              <a:buNone/>
              <a:defRPr sz="1900">
                <a:solidFill>
                  <a:srgbClr val="000000"/>
                </a:solidFill>
              </a:defRPr>
            </a:lvl1pPr>
            <a:lvl2pPr indent="0" lvl="1" marL="0" rtl="0" algn="ctr">
              <a:lnSpc>
                <a:spcPct val="100000"/>
              </a:lnSpc>
              <a:spcBef>
                <a:spcPts val="0"/>
              </a:spcBef>
              <a:spcAft>
                <a:spcPts val="0"/>
              </a:spcAft>
              <a:buClr>
                <a:srgbClr val="000000"/>
              </a:buClr>
              <a:buSzPts val="1900"/>
              <a:buFont typeface="Helvetica Neue"/>
              <a:buNone/>
              <a:defRPr sz="1900">
                <a:solidFill>
                  <a:srgbClr val="000000"/>
                </a:solidFill>
              </a:defRPr>
            </a:lvl2pPr>
            <a:lvl3pPr indent="0" lvl="2" marL="0" rtl="0" algn="ctr">
              <a:lnSpc>
                <a:spcPct val="100000"/>
              </a:lnSpc>
              <a:spcBef>
                <a:spcPts val="0"/>
              </a:spcBef>
              <a:spcAft>
                <a:spcPts val="0"/>
              </a:spcAft>
              <a:buClr>
                <a:srgbClr val="000000"/>
              </a:buClr>
              <a:buSzPts val="1900"/>
              <a:buFont typeface="Helvetica Neue"/>
              <a:buNone/>
              <a:defRPr sz="1900">
                <a:solidFill>
                  <a:srgbClr val="000000"/>
                </a:solidFill>
              </a:defRPr>
            </a:lvl3pPr>
            <a:lvl4pPr indent="0" lvl="3" marL="0" rtl="0" algn="ctr">
              <a:lnSpc>
                <a:spcPct val="100000"/>
              </a:lnSpc>
              <a:spcBef>
                <a:spcPts val="0"/>
              </a:spcBef>
              <a:spcAft>
                <a:spcPts val="0"/>
              </a:spcAft>
              <a:buClr>
                <a:srgbClr val="000000"/>
              </a:buClr>
              <a:buSzPts val="1900"/>
              <a:buFont typeface="Helvetica Neue"/>
              <a:buNone/>
              <a:defRPr sz="1900">
                <a:solidFill>
                  <a:srgbClr val="000000"/>
                </a:solidFill>
              </a:defRPr>
            </a:lvl4pPr>
            <a:lvl5pPr indent="0" lvl="4" marL="0" rtl="0" algn="ctr">
              <a:lnSpc>
                <a:spcPct val="100000"/>
              </a:lnSpc>
              <a:spcBef>
                <a:spcPts val="0"/>
              </a:spcBef>
              <a:spcAft>
                <a:spcPts val="0"/>
              </a:spcAft>
              <a:buClr>
                <a:srgbClr val="000000"/>
              </a:buClr>
              <a:buSzPts val="1900"/>
              <a:buFont typeface="Helvetica Neue"/>
              <a:buNone/>
              <a:defRPr sz="1900">
                <a:solidFill>
                  <a:srgbClr val="000000"/>
                </a:solidFill>
              </a:defRPr>
            </a:lvl5pPr>
            <a:lvl6pPr indent="0" lvl="5" marL="0" rtl="0" algn="ctr">
              <a:lnSpc>
                <a:spcPct val="100000"/>
              </a:lnSpc>
              <a:spcBef>
                <a:spcPts val="0"/>
              </a:spcBef>
              <a:spcAft>
                <a:spcPts val="0"/>
              </a:spcAft>
              <a:buClr>
                <a:srgbClr val="000000"/>
              </a:buClr>
              <a:buSzPts val="1900"/>
              <a:buFont typeface="Helvetica Neue"/>
              <a:buNone/>
              <a:defRPr sz="1900">
                <a:solidFill>
                  <a:srgbClr val="000000"/>
                </a:solidFill>
              </a:defRPr>
            </a:lvl6pPr>
            <a:lvl7pPr indent="0" lvl="6" marL="0" rtl="0" algn="ctr">
              <a:lnSpc>
                <a:spcPct val="100000"/>
              </a:lnSpc>
              <a:spcBef>
                <a:spcPts val="0"/>
              </a:spcBef>
              <a:spcAft>
                <a:spcPts val="0"/>
              </a:spcAft>
              <a:buClr>
                <a:srgbClr val="000000"/>
              </a:buClr>
              <a:buSzPts val="1900"/>
              <a:buFont typeface="Helvetica Neue"/>
              <a:buNone/>
              <a:defRPr sz="1900">
                <a:solidFill>
                  <a:srgbClr val="000000"/>
                </a:solidFill>
              </a:defRPr>
            </a:lvl7pPr>
            <a:lvl8pPr indent="0" lvl="7" marL="0" rtl="0" algn="ctr">
              <a:lnSpc>
                <a:spcPct val="100000"/>
              </a:lnSpc>
              <a:spcBef>
                <a:spcPts val="0"/>
              </a:spcBef>
              <a:spcAft>
                <a:spcPts val="0"/>
              </a:spcAft>
              <a:buClr>
                <a:srgbClr val="000000"/>
              </a:buClr>
              <a:buSzPts val="1900"/>
              <a:buFont typeface="Helvetica Neue"/>
              <a:buNone/>
              <a:defRPr sz="1900">
                <a:solidFill>
                  <a:srgbClr val="000000"/>
                </a:solidFill>
              </a:defRPr>
            </a:lvl8pPr>
            <a:lvl9pPr indent="0" lvl="8" marL="0" rtl="0" algn="ctr">
              <a:lnSpc>
                <a:spcPct val="100000"/>
              </a:lnSpc>
              <a:spcBef>
                <a:spcPts val="0"/>
              </a:spcBef>
              <a:spcAft>
                <a:spcPts val="0"/>
              </a:spcAft>
              <a:buClr>
                <a:srgbClr val="000000"/>
              </a:buClr>
              <a:buSzPts val="1900"/>
              <a:buFont typeface="Helvetica Neue"/>
              <a:buNone/>
              <a:defRPr sz="1900">
                <a:solidFill>
                  <a:srgbClr val="000000"/>
                </a:solidFill>
              </a:defRPr>
            </a:lvl9pPr>
          </a:lstStyle>
          <a:p>
            <a:pPr indent="0" lvl="0" marL="0" rtl="0" algn="ct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ázev a odrážky" type="tx">
  <p:cSld name="TITLE_AND_BODY">
    <p:spTree>
      <p:nvGrpSpPr>
        <p:cNvPr id="14" name="Shape 14"/>
        <p:cNvGrpSpPr/>
        <p:nvPr/>
      </p:nvGrpSpPr>
      <p:grpSpPr>
        <a:xfrm>
          <a:off x="0" y="0"/>
          <a:ext cx="0" cy="0"/>
          <a:chOff x="0" y="0"/>
          <a:chExt cx="0" cy="0"/>
        </a:xfrm>
      </p:grpSpPr>
      <p:sp>
        <p:nvSpPr>
          <p:cNvPr id="15" name="Google Shape;15;p11"/>
          <p:cNvSpPr txBox="1"/>
          <p:nvPr>
            <p:ph type="title"/>
          </p:nvPr>
        </p:nvSpPr>
        <p:spPr>
          <a:xfrm>
            <a:off x="1206500" y="952500"/>
            <a:ext cx="21971000" cy="1433163"/>
          </a:xfrm>
          <a:prstGeom prst="rect">
            <a:avLst/>
          </a:prstGeom>
          <a:noFill/>
          <a:ln>
            <a:noFill/>
          </a:ln>
        </p:spPr>
        <p:txBody>
          <a:bodyPr anchorCtr="0" anchor="t" bIns="50800" lIns="50800" spcFirstLastPara="1" rIns="50800" wrap="square" tIns="50800">
            <a:normAutofit/>
          </a:bodyPr>
          <a:lstStyle>
            <a:lvl1pPr lvl="0" algn="l">
              <a:lnSpc>
                <a:spcPct val="80000"/>
              </a:lnSpc>
              <a:spcBef>
                <a:spcPts val="0"/>
              </a:spcBef>
              <a:spcAft>
                <a:spcPts val="0"/>
              </a:spcAft>
              <a:buClr>
                <a:srgbClr val="004C7F"/>
              </a:buClr>
              <a:buSzPts val="1800"/>
              <a:buNone/>
              <a:defRPr/>
            </a:lvl1pPr>
            <a:lvl2pPr lvl="1" algn="l">
              <a:lnSpc>
                <a:spcPct val="80000"/>
              </a:lnSpc>
              <a:spcBef>
                <a:spcPts val="0"/>
              </a:spcBef>
              <a:spcAft>
                <a:spcPts val="0"/>
              </a:spcAft>
              <a:buClr>
                <a:srgbClr val="004C7F"/>
              </a:buClr>
              <a:buSzPts val="1800"/>
              <a:buNone/>
              <a:defRPr/>
            </a:lvl2pPr>
            <a:lvl3pPr lvl="2" algn="l">
              <a:lnSpc>
                <a:spcPct val="80000"/>
              </a:lnSpc>
              <a:spcBef>
                <a:spcPts val="0"/>
              </a:spcBef>
              <a:spcAft>
                <a:spcPts val="0"/>
              </a:spcAft>
              <a:buClr>
                <a:srgbClr val="004C7F"/>
              </a:buClr>
              <a:buSzPts val="1800"/>
              <a:buNone/>
              <a:defRPr/>
            </a:lvl3pPr>
            <a:lvl4pPr lvl="3" algn="l">
              <a:lnSpc>
                <a:spcPct val="80000"/>
              </a:lnSpc>
              <a:spcBef>
                <a:spcPts val="0"/>
              </a:spcBef>
              <a:spcAft>
                <a:spcPts val="0"/>
              </a:spcAft>
              <a:buClr>
                <a:srgbClr val="004C7F"/>
              </a:buClr>
              <a:buSzPts val="1800"/>
              <a:buNone/>
              <a:defRPr/>
            </a:lvl4pPr>
            <a:lvl5pPr lvl="4" algn="l">
              <a:lnSpc>
                <a:spcPct val="80000"/>
              </a:lnSpc>
              <a:spcBef>
                <a:spcPts val="0"/>
              </a:spcBef>
              <a:spcAft>
                <a:spcPts val="0"/>
              </a:spcAft>
              <a:buClr>
                <a:srgbClr val="004C7F"/>
              </a:buClr>
              <a:buSzPts val="1800"/>
              <a:buNone/>
              <a:defRPr/>
            </a:lvl5pPr>
            <a:lvl6pPr lvl="5" algn="l">
              <a:lnSpc>
                <a:spcPct val="80000"/>
              </a:lnSpc>
              <a:spcBef>
                <a:spcPts val="0"/>
              </a:spcBef>
              <a:spcAft>
                <a:spcPts val="0"/>
              </a:spcAft>
              <a:buClr>
                <a:srgbClr val="004C7F"/>
              </a:buClr>
              <a:buSzPts val="1800"/>
              <a:buNone/>
              <a:defRPr/>
            </a:lvl6pPr>
            <a:lvl7pPr lvl="6" algn="l">
              <a:lnSpc>
                <a:spcPct val="80000"/>
              </a:lnSpc>
              <a:spcBef>
                <a:spcPts val="0"/>
              </a:spcBef>
              <a:spcAft>
                <a:spcPts val="0"/>
              </a:spcAft>
              <a:buClr>
                <a:srgbClr val="004C7F"/>
              </a:buClr>
              <a:buSzPts val="1800"/>
              <a:buNone/>
              <a:defRPr/>
            </a:lvl7pPr>
            <a:lvl8pPr lvl="7" algn="l">
              <a:lnSpc>
                <a:spcPct val="80000"/>
              </a:lnSpc>
              <a:spcBef>
                <a:spcPts val="0"/>
              </a:spcBef>
              <a:spcAft>
                <a:spcPts val="0"/>
              </a:spcAft>
              <a:buClr>
                <a:srgbClr val="004C7F"/>
              </a:buClr>
              <a:buSzPts val="1800"/>
              <a:buNone/>
              <a:defRPr/>
            </a:lvl8pPr>
            <a:lvl9pPr lvl="8" algn="l">
              <a:lnSpc>
                <a:spcPct val="80000"/>
              </a:lnSpc>
              <a:spcBef>
                <a:spcPts val="0"/>
              </a:spcBef>
              <a:spcAft>
                <a:spcPts val="0"/>
              </a:spcAft>
              <a:buClr>
                <a:srgbClr val="004C7F"/>
              </a:buClr>
              <a:buSzPts val="1800"/>
              <a:buNone/>
              <a:defRPr/>
            </a:lvl9pPr>
          </a:lstStyle>
          <a:p/>
        </p:txBody>
      </p:sp>
      <p:sp>
        <p:nvSpPr>
          <p:cNvPr id="16" name="Google Shape;16;p11"/>
          <p:cNvSpPr txBox="1"/>
          <p:nvPr>
            <p:ph idx="1" type="body"/>
          </p:nvPr>
        </p:nvSpPr>
        <p:spPr>
          <a:xfrm>
            <a:off x="1206500" y="2245962"/>
            <a:ext cx="21971000" cy="934780"/>
          </a:xfrm>
          <a:prstGeom prst="rect">
            <a:avLst/>
          </a:prstGeom>
          <a:noFill/>
          <a:ln>
            <a:noFill/>
          </a:ln>
        </p:spPr>
        <p:txBody>
          <a:bodyPr anchorCtr="0" anchor="t" bIns="45700" lIns="45700" spcFirstLastPara="1" rIns="45700" wrap="square" tIns="45700">
            <a:normAutofit/>
          </a:bodyPr>
          <a:lstStyle>
            <a:lvl1pPr indent="-228600" lvl="0" marL="457200" algn="l">
              <a:lnSpc>
                <a:spcPct val="100000"/>
              </a:lnSpc>
              <a:spcBef>
                <a:spcPts val="0"/>
              </a:spcBef>
              <a:spcAft>
                <a:spcPts val="0"/>
              </a:spcAft>
              <a:buClr>
                <a:srgbClr val="000000"/>
              </a:buClr>
              <a:buSzPts val="5500"/>
              <a:buFont typeface="Helvetica Neue"/>
              <a:buNone/>
              <a:defRPr b="1" sz="5500"/>
            </a:lvl1pPr>
            <a:lvl2pPr indent="-369189" lvl="1" marL="914400" algn="l">
              <a:lnSpc>
                <a:spcPct val="90000"/>
              </a:lnSpc>
              <a:spcBef>
                <a:spcPts val="4500"/>
              </a:spcBef>
              <a:spcAft>
                <a:spcPts val="0"/>
              </a:spcAft>
              <a:buClr>
                <a:srgbClr val="000000"/>
              </a:buClr>
              <a:buSzPts val="2214"/>
              <a:buChar char="•"/>
              <a:defRPr/>
            </a:lvl2pPr>
            <a:lvl3pPr indent="-369189" lvl="2" marL="1371600" algn="l">
              <a:lnSpc>
                <a:spcPct val="90000"/>
              </a:lnSpc>
              <a:spcBef>
                <a:spcPts val="4500"/>
              </a:spcBef>
              <a:spcAft>
                <a:spcPts val="0"/>
              </a:spcAft>
              <a:buClr>
                <a:srgbClr val="000000"/>
              </a:buClr>
              <a:buSzPts val="2214"/>
              <a:buChar char="•"/>
              <a:defRPr/>
            </a:lvl3pPr>
            <a:lvl4pPr indent="-369189" lvl="3" marL="1828800" algn="l">
              <a:lnSpc>
                <a:spcPct val="90000"/>
              </a:lnSpc>
              <a:spcBef>
                <a:spcPts val="4500"/>
              </a:spcBef>
              <a:spcAft>
                <a:spcPts val="0"/>
              </a:spcAft>
              <a:buClr>
                <a:srgbClr val="000000"/>
              </a:buClr>
              <a:buSzPts val="2214"/>
              <a:buChar char="•"/>
              <a:defRPr/>
            </a:lvl4pPr>
            <a:lvl5pPr indent="-369189" lvl="4" marL="2286000" algn="l">
              <a:lnSpc>
                <a:spcPct val="90000"/>
              </a:lnSpc>
              <a:spcBef>
                <a:spcPts val="4500"/>
              </a:spcBef>
              <a:spcAft>
                <a:spcPts val="0"/>
              </a:spcAft>
              <a:buClr>
                <a:srgbClr val="000000"/>
              </a:buClr>
              <a:buSzPts val="2214"/>
              <a:buChar char="•"/>
              <a:defRPr/>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17" name="Google Shape;17;p11"/>
          <p:cNvSpPr txBox="1"/>
          <p:nvPr>
            <p:ph idx="2" type="body"/>
          </p:nvPr>
        </p:nvSpPr>
        <p:spPr>
          <a:xfrm>
            <a:off x="1206500" y="4248504"/>
            <a:ext cx="21971000" cy="8256012"/>
          </a:xfrm>
          <a:prstGeom prst="rect">
            <a:avLst/>
          </a:prstGeom>
          <a:noFill/>
          <a:ln>
            <a:noFill/>
          </a:ln>
        </p:spPr>
        <p:txBody>
          <a:bodyPr anchorCtr="0" anchor="t" bIns="50800" lIns="50800" spcFirstLastPara="1" rIns="50800" wrap="square" tIns="50800">
            <a:normAutofit/>
          </a:bodyPr>
          <a:lstStyle>
            <a:lvl1pPr indent="-369189" lvl="0" marL="457200" algn="l">
              <a:lnSpc>
                <a:spcPct val="90000"/>
              </a:lnSpc>
              <a:spcBef>
                <a:spcPts val="4500"/>
              </a:spcBef>
              <a:spcAft>
                <a:spcPts val="0"/>
              </a:spcAft>
              <a:buClr>
                <a:srgbClr val="000000"/>
              </a:buClr>
              <a:buSzPts val="2214"/>
              <a:buChar char="•"/>
              <a:defRPr/>
            </a:lvl1pPr>
            <a:lvl2pPr indent="-369189" lvl="1" marL="914400" algn="l">
              <a:lnSpc>
                <a:spcPct val="90000"/>
              </a:lnSpc>
              <a:spcBef>
                <a:spcPts val="4500"/>
              </a:spcBef>
              <a:spcAft>
                <a:spcPts val="0"/>
              </a:spcAft>
              <a:buClr>
                <a:srgbClr val="000000"/>
              </a:buClr>
              <a:buSzPts val="2214"/>
              <a:buChar char="•"/>
              <a:defRPr/>
            </a:lvl2pPr>
            <a:lvl3pPr indent="-369189" lvl="2" marL="1371600" algn="l">
              <a:lnSpc>
                <a:spcPct val="90000"/>
              </a:lnSpc>
              <a:spcBef>
                <a:spcPts val="4500"/>
              </a:spcBef>
              <a:spcAft>
                <a:spcPts val="0"/>
              </a:spcAft>
              <a:buClr>
                <a:srgbClr val="000000"/>
              </a:buClr>
              <a:buSzPts val="2214"/>
              <a:buChar char="•"/>
              <a:defRPr/>
            </a:lvl3pPr>
            <a:lvl4pPr indent="-369189" lvl="3" marL="1828800" algn="l">
              <a:lnSpc>
                <a:spcPct val="90000"/>
              </a:lnSpc>
              <a:spcBef>
                <a:spcPts val="4500"/>
              </a:spcBef>
              <a:spcAft>
                <a:spcPts val="0"/>
              </a:spcAft>
              <a:buClr>
                <a:srgbClr val="000000"/>
              </a:buClr>
              <a:buSzPts val="2214"/>
              <a:buChar char="•"/>
              <a:defRPr/>
            </a:lvl4pPr>
            <a:lvl5pPr indent="-369189" lvl="4" marL="2286000" algn="l">
              <a:lnSpc>
                <a:spcPct val="90000"/>
              </a:lnSpc>
              <a:spcBef>
                <a:spcPts val="4500"/>
              </a:spcBef>
              <a:spcAft>
                <a:spcPts val="0"/>
              </a:spcAft>
              <a:buClr>
                <a:srgbClr val="000000"/>
              </a:buClr>
              <a:buSzPts val="2214"/>
              <a:buChar char="•"/>
              <a:defRPr/>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18" name="Google Shape;18;p11"/>
          <p:cNvSpPr txBox="1"/>
          <p:nvPr>
            <p:ph idx="12" type="sldNum"/>
          </p:nvPr>
        </p:nvSpPr>
        <p:spPr>
          <a:xfrm>
            <a:off x="12001499" y="13080999"/>
            <a:ext cx="368505" cy="374600"/>
          </a:xfrm>
          <a:prstGeom prst="rect">
            <a:avLst/>
          </a:prstGeom>
          <a:noFill/>
          <a:ln>
            <a:noFill/>
          </a:ln>
        </p:spPr>
        <p:txBody>
          <a:bodyPr anchorCtr="0" anchor="b" bIns="50800" lIns="50800" spcFirstLastPara="1" rIns="50800" wrap="square" tIns="50800">
            <a:spAutoFit/>
          </a:bodyPr>
          <a:lstStyle>
            <a:lvl1pPr indent="0" lvl="0" marL="0" algn="ctr">
              <a:lnSpc>
                <a:spcPct val="100000"/>
              </a:lnSpc>
              <a:spcBef>
                <a:spcPts val="0"/>
              </a:spcBef>
              <a:spcAft>
                <a:spcPts val="0"/>
              </a:spcAft>
              <a:buClr>
                <a:srgbClr val="000000"/>
              </a:buClr>
              <a:buSzPts val="1800"/>
              <a:buFont typeface="Helvetica Neue"/>
              <a:buNone/>
              <a:defRPr sz="1800">
                <a:solidFill>
                  <a:srgbClr val="000000"/>
                </a:solidFill>
              </a:defRPr>
            </a:lvl1pPr>
            <a:lvl2pPr indent="0" lvl="1" marL="0" algn="ctr">
              <a:lnSpc>
                <a:spcPct val="100000"/>
              </a:lnSpc>
              <a:spcBef>
                <a:spcPts val="0"/>
              </a:spcBef>
              <a:spcAft>
                <a:spcPts val="0"/>
              </a:spcAft>
              <a:buClr>
                <a:srgbClr val="000000"/>
              </a:buClr>
              <a:buSzPts val="1800"/>
              <a:buFont typeface="Helvetica Neue"/>
              <a:buNone/>
              <a:defRPr sz="1800">
                <a:solidFill>
                  <a:srgbClr val="000000"/>
                </a:solidFill>
              </a:defRPr>
            </a:lvl2pPr>
            <a:lvl3pPr indent="0" lvl="2" marL="0" algn="ctr">
              <a:lnSpc>
                <a:spcPct val="100000"/>
              </a:lnSpc>
              <a:spcBef>
                <a:spcPts val="0"/>
              </a:spcBef>
              <a:spcAft>
                <a:spcPts val="0"/>
              </a:spcAft>
              <a:buClr>
                <a:srgbClr val="000000"/>
              </a:buClr>
              <a:buSzPts val="1800"/>
              <a:buFont typeface="Helvetica Neue"/>
              <a:buNone/>
              <a:defRPr sz="1800">
                <a:solidFill>
                  <a:srgbClr val="000000"/>
                </a:solidFill>
              </a:defRPr>
            </a:lvl3pPr>
            <a:lvl4pPr indent="0" lvl="3" marL="0" algn="ctr">
              <a:lnSpc>
                <a:spcPct val="100000"/>
              </a:lnSpc>
              <a:spcBef>
                <a:spcPts val="0"/>
              </a:spcBef>
              <a:spcAft>
                <a:spcPts val="0"/>
              </a:spcAft>
              <a:buClr>
                <a:srgbClr val="000000"/>
              </a:buClr>
              <a:buSzPts val="1800"/>
              <a:buFont typeface="Helvetica Neue"/>
              <a:buNone/>
              <a:defRPr sz="1800">
                <a:solidFill>
                  <a:srgbClr val="000000"/>
                </a:solidFill>
              </a:defRPr>
            </a:lvl4pPr>
            <a:lvl5pPr indent="0" lvl="4" marL="0" algn="ctr">
              <a:lnSpc>
                <a:spcPct val="100000"/>
              </a:lnSpc>
              <a:spcBef>
                <a:spcPts val="0"/>
              </a:spcBef>
              <a:spcAft>
                <a:spcPts val="0"/>
              </a:spcAft>
              <a:buClr>
                <a:srgbClr val="000000"/>
              </a:buClr>
              <a:buSzPts val="1800"/>
              <a:buFont typeface="Helvetica Neue"/>
              <a:buNone/>
              <a:defRPr sz="1800">
                <a:solidFill>
                  <a:srgbClr val="000000"/>
                </a:solidFill>
              </a:defRPr>
            </a:lvl5pPr>
            <a:lvl6pPr indent="0" lvl="5" marL="0" algn="ctr">
              <a:lnSpc>
                <a:spcPct val="100000"/>
              </a:lnSpc>
              <a:spcBef>
                <a:spcPts val="0"/>
              </a:spcBef>
              <a:spcAft>
                <a:spcPts val="0"/>
              </a:spcAft>
              <a:buClr>
                <a:srgbClr val="000000"/>
              </a:buClr>
              <a:buSzPts val="1800"/>
              <a:buFont typeface="Helvetica Neue"/>
              <a:buNone/>
              <a:defRPr sz="1800">
                <a:solidFill>
                  <a:srgbClr val="000000"/>
                </a:solidFill>
              </a:defRPr>
            </a:lvl6pPr>
            <a:lvl7pPr indent="0" lvl="6" marL="0" algn="ctr">
              <a:lnSpc>
                <a:spcPct val="100000"/>
              </a:lnSpc>
              <a:spcBef>
                <a:spcPts val="0"/>
              </a:spcBef>
              <a:spcAft>
                <a:spcPts val="0"/>
              </a:spcAft>
              <a:buClr>
                <a:srgbClr val="000000"/>
              </a:buClr>
              <a:buSzPts val="1800"/>
              <a:buFont typeface="Helvetica Neue"/>
              <a:buNone/>
              <a:defRPr sz="1800">
                <a:solidFill>
                  <a:srgbClr val="000000"/>
                </a:solidFill>
              </a:defRPr>
            </a:lvl7pPr>
            <a:lvl8pPr indent="0" lvl="7" marL="0" algn="ctr">
              <a:lnSpc>
                <a:spcPct val="100000"/>
              </a:lnSpc>
              <a:spcBef>
                <a:spcPts val="0"/>
              </a:spcBef>
              <a:spcAft>
                <a:spcPts val="0"/>
              </a:spcAft>
              <a:buClr>
                <a:srgbClr val="000000"/>
              </a:buClr>
              <a:buSzPts val="1800"/>
              <a:buFont typeface="Helvetica Neue"/>
              <a:buNone/>
              <a:defRPr sz="1800">
                <a:solidFill>
                  <a:srgbClr val="000000"/>
                </a:solidFill>
              </a:defRPr>
            </a:lvl8pPr>
            <a:lvl9pPr indent="0" lvl="8" marL="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indent="0" lvl="0" marL="0" rtl="0" algn="ct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drážky">
  <p:cSld name="Odrážky">
    <p:spTree>
      <p:nvGrpSpPr>
        <p:cNvPr id="97" name="Shape 97"/>
        <p:cNvGrpSpPr/>
        <p:nvPr/>
      </p:nvGrpSpPr>
      <p:grpSpPr>
        <a:xfrm>
          <a:off x="0" y="0"/>
          <a:ext cx="0" cy="0"/>
          <a:chOff x="0" y="0"/>
          <a:chExt cx="0" cy="0"/>
        </a:xfrm>
      </p:grpSpPr>
      <p:sp>
        <p:nvSpPr>
          <p:cNvPr id="98" name="Google Shape;98;g2c4905ca67d_1_102"/>
          <p:cNvSpPr txBox="1"/>
          <p:nvPr>
            <p:ph idx="1" type="body"/>
          </p:nvPr>
        </p:nvSpPr>
        <p:spPr>
          <a:xfrm>
            <a:off x="1206500" y="4248504"/>
            <a:ext cx="21971100" cy="8256000"/>
          </a:xfrm>
          <a:prstGeom prst="rect">
            <a:avLst/>
          </a:prstGeom>
          <a:noFill/>
          <a:ln>
            <a:noFill/>
          </a:ln>
        </p:spPr>
        <p:txBody>
          <a:bodyPr anchorCtr="0" anchor="t" bIns="50800" lIns="50800" spcFirstLastPara="1" rIns="50800" wrap="square" tIns="50800">
            <a:normAutofit/>
          </a:bodyPr>
          <a:lstStyle>
            <a:lvl1pPr indent="-361950" lvl="0" marL="457200" rtl="0" algn="l">
              <a:lnSpc>
                <a:spcPct val="90000"/>
              </a:lnSpc>
              <a:spcBef>
                <a:spcPts val="4500"/>
              </a:spcBef>
              <a:spcAft>
                <a:spcPts val="0"/>
              </a:spcAft>
              <a:buClr>
                <a:srgbClr val="000000"/>
              </a:buClr>
              <a:buSzPts val="2100"/>
              <a:buChar char="•"/>
              <a:defRPr/>
            </a:lvl1pPr>
            <a:lvl2pPr indent="-361950" lvl="1" marL="914400" rtl="0" algn="l">
              <a:lnSpc>
                <a:spcPct val="90000"/>
              </a:lnSpc>
              <a:spcBef>
                <a:spcPts val="4500"/>
              </a:spcBef>
              <a:spcAft>
                <a:spcPts val="0"/>
              </a:spcAft>
              <a:buClr>
                <a:srgbClr val="000000"/>
              </a:buClr>
              <a:buSzPts val="2100"/>
              <a:buChar char="•"/>
              <a:defRPr/>
            </a:lvl2pPr>
            <a:lvl3pPr indent="-361950" lvl="2" marL="1371600" rtl="0" algn="l">
              <a:lnSpc>
                <a:spcPct val="90000"/>
              </a:lnSpc>
              <a:spcBef>
                <a:spcPts val="4500"/>
              </a:spcBef>
              <a:spcAft>
                <a:spcPts val="0"/>
              </a:spcAft>
              <a:buClr>
                <a:srgbClr val="000000"/>
              </a:buClr>
              <a:buSzPts val="2100"/>
              <a:buChar char="•"/>
              <a:defRPr/>
            </a:lvl3pPr>
            <a:lvl4pPr indent="-361950" lvl="3" marL="1828800" rtl="0" algn="l">
              <a:lnSpc>
                <a:spcPct val="90000"/>
              </a:lnSpc>
              <a:spcBef>
                <a:spcPts val="4500"/>
              </a:spcBef>
              <a:spcAft>
                <a:spcPts val="0"/>
              </a:spcAft>
              <a:buClr>
                <a:srgbClr val="000000"/>
              </a:buClr>
              <a:buSzPts val="2100"/>
              <a:buChar char="•"/>
              <a:defRPr/>
            </a:lvl4pPr>
            <a:lvl5pPr indent="-361950" lvl="4" marL="2286000" rtl="0" algn="l">
              <a:lnSpc>
                <a:spcPct val="90000"/>
              </a:lnSpc>
              <a:spcBef>
                <a:spcPts val="4500"/>
              </a:spcBef>
              <a:spcAft>
                <a:spcPts val="0"/>
              </a:spcAft>
              <a:buClr>
                <a:srgbClr val="000000"/>
              </a:buClr>
              <a:buSzPts val="2100"/>
              <a:buChar char="•"/>
              <a:defRPr/>
            </a:lvl5pPr>
            <a:lvl6pPr indent="-361950" lvl="5" marL="2743200" rtl="0" algn="l">
              <a:lnSpc>
                <a:spcPct val="90000"/>
              </a:lnSpc>
              <a:spcBef>
                <a:spcPts val="4500"/>
              </a:spcBef>
              <a:spcAft>
                <a:spcPts val="0"/>
              </a:spcAft>
              <a:buClr>
                <a:srgbClr val="000000"/>
              </a:buClr>
              <a:buSzPts val="2100"/>
              <a:buChar char="•"/>
              <a:defRPr/>
            </a:lvl6pPr>
            <a:lvl7pPr indent="-361950" lvl="6" marL="3200400" rtl="0" algn="l">
              <a:lnSpc>
                <a:spcPct val="90000"/>
              </a:lnSpc>
              <a:spcBef>
                <a:spcPts val="4500"/>
              </a:spcBef>
              <a:spcAft>
                <a:spcPts val="0"/>
              </a:spcAft>
              <a:buClr>
                <a:srgbClr val="000000"/>
              </a:buClr>
              <a:buSzPts val="2100"/>
              <a:buChar char="•"/>
              <a:defRPr/>
            </a:lvl7pPr>
            <a:lvl8pPr indent="-361950" lvl="7" marL="3657600" rtl="0" algn="l">
              <a:lnSpc>
                <a:spcPct val="90000"/>
              </a:lnSpc>
              <a:spcBef>
                <a:spcPts val="4500"/>
              </a:spcBef>
              <a:spcAft>
                <a:spcPts val="0"/>
              </a:spcAft>
              <a:buClr>
                <a:srgbClr val="000000"/>
              </a:buClr>
              <a:buSzPts val="2100"/>
              <a:buChar char="•"/>
              <a:defRPr/>
            </a:lvl8pPr>
            <a:lvl9pPr indent="-361950" lvl="8" marL="4114800" rtl="0" algn="l">
              <a:lnSpc>
                <a:spcPct val="90000"/>
              </a:lnSpc>
              <a:spcBef>
                <a:spcPts val="4500"/>
              </a:spcBef>
              <a:spcAft>
                <a:spcPts val="0"/>
              </a:spcAft>
              <a:buClr>
                <a:srgbClr val="000000"/>
              </a:buClr>
              <a:buSzPts val="2100"/>
              <a:buChar char="•"/>
              <a:defRPr/>
            </a:lvl9pPr>
          </a:lstStyle>
          <a:p/>
        </p:txBody>
      </p:sp>
      <p:sp>
        <p:nvSpPr>
          <p:cNvPr id="99" name="Google Shape;99;g2c4905ca67d_1_102"/>
          <p:cNvSpPr txBox="1"/>
          <p:nvPr>
            <p:ph idx="12" type="sldNum"/>
          </p:nvPr>
        </p:nvSpPr>
        <p:spPr>
          <a:xfrm>
            <a:off x="12001499" y="13080999"/>
            <a:ext cx="368700" cy="395100"/>
          </a:xfrm>
          <a:prstGeom prst="rect">
            <a:avLst/>
          </a:prstGeom>
          <a:noFill/>
          <a:ln>
            <a:noFill/>
          </a:ln>
        </p:spPr>
        <p:txBody>
          <a:bodyPr anchorCtr="0" anchor="b" bIns="50800" lIns="50800" spcFirstLastPara="1" rIns="50800" wrap="square" tIns="50800">
            <a:spAutoFit/>
          </a:bodyPr>
          <a:lstStyle>
            <a:lvl1pPr indent="0" lvl="0" marL="0" rtl="0" algn="ctr">
              <a:lnSpc>
                <a:spcPct val="100000"/>
              </a:lnSpc>
              <a:spcBef>
                <a:spcPts val="0"/>
              </a:spcBef>
              <a:spcAft>
                <a:spcPts val="0"/>
              </a:spcAft>
              <a:buClr>
                <a:srgbClr val="000000"/>
              </a:buClr>
              <a:buSzPts val="1900"/>
              <a:buFont typeface="Helvetica Neue"/>
              <a:buNone/>
              <a:defRPr sz="1900">
                <a:solidFill>
                  <a:srgbClr val="000000"/>
                </a:solidFill>
              </a:defRPr>
            </a:lvl1pPr>
            <a:lvl2pPr indent="0" lvl="1" marL="0" rtl="0" algn="ctr">
              <a:lnSpc>
                <a:spcPct val="100000"/>
              </a:lnSpc>
              <a:spcBef>
                <a:spcPts val="0"/>
              </a:spcBef>
              <a:spcAft>
                <a:spcPts val="0"/>
              </a:spcAft>
              <a:buClr>
                <a:srgbClr val="000000"/>
              </a:buClr>
              <a:buSzPts val="1900"/>
              <a:buFont typeface="Helvetica Neue"/>
              <a:buNone/>
              <a:defRPr sz="1900">
                <a:solidFill>
                  <a:srgbClr val="000000"/>
                </a:solidFill>
              </a:defRPr>
            </a:lvl2pPr>
            <a:lvl3pPr indent="0" lvl="2" marL="0" rtl="0" algn="ctr">
              <a:lnSpc>
                <a:spcPct val="100000"/>
              </a:lnSpc>
              <a:spcBef>
                <a:spcPts val="0"/>
              </a:spcBef>
              <a:spcAft>
                <a:spcPts val="0"/>
              </a:spcAft>
              <a:buClr>
                <a:srgbClr val="000000"/>
              </a:buClr>
              <a:buSzPts val="1900"/>
              <a:buFont typeface="Helvetica Neue"/>
              <a:buNone/>
              <a:defRPr sz="1900">
                <a:solidFill>
                  <a:srgbClr val="000000"/>
                </a:solidFill>
              </a:defRPr>
            </a:lvl3pPr>
            <a:lvl4pPr indent="0" lvl="3" marL="0" rtl="0" algn="ctr">
              <a:lnSpc>
                <a:spcPct val="100000"/>
              </a:lnSpc>
              <a:spcBef>
                <a:spcPts val="0"/>
              </a:spcBef>
              <a:spcAft>
                <a:spcPts val="0"/>
              </a:spcAft>
              <a:buClr>
                <a:srgbClr val="000000"/>
              </a:buClr>
              <a:buSzPts val="1900"/>
              <a:buFont typeface="Helvetica Neue"/>
              <a:buNone/>
              <a:defRPr sz="1900">
                <a:solidFill>
                  <a:srgbClr val="000000"/>
                </a:solidFill>
              </a:defRPr>
            </a:lvl4pPr>
            <a:lvl5pPr indent="0" lvl="4" marL="0" rtl="0" algn="ctr">
              <a:lnSpc>
                <a:spcPct val="100000"/>
              </a:lnSpc>
              <a:spcBef>
                <a:spcPts val="0"/>
              </a:spcBef>
              <a:spcAft>
                <a:spcPts val="0"/>
              </a:spcAft>
              <a:buClr>
                <a:srgbClr val="000000"/>
              </a:buClr>
              <a:buSzPts val="1900"/>
              <a:buFont typeface="Helvetica Neue"/>
              <a:buNone/>
              <a:defRPr sz="1900">
                <a:solidFill>
                  <a:srgbClr val="000000"/>
                </a:solidFill>
              </a:defRPr>
            </a:lvl5pPr>
            <a:lvl6pPr indent="0" lvl="5" marL="0" rtl="0" algn="ctr">
              <a:lnSpc>
                <a:spcPct val="100000"/>
              </a:lnSpc>
              <a:spcBef>
                <a:spcPts val="0"/>
              </a:spcBef>
              <a:spcAft>
                <a:spcPts val="0"/>
              </a:spcAft>
              <a:buClr>
                <a:srgbClr val="000000"/>
              </a:buClr>
              <a:buSzPts val="1900"/>
              <a:buFont typeface="Helvetica Neue"/>
              <a:buNone/>
              <a:defRPr sz="1900">
                <a:solidFill>
                  <a:srgbClr val="000000"/>
                </a:solidFill>
              </a:defRPr>
            </a:lvl6pPr>
            <a:lvl7pPr indent="0" lvl="6" marL="0" rtl="0" algn="ctr">
              <a:lnSpc>
                <a:spcPct val="100000"/>
              </a:lnSpc>
              <a:spcBef>
                <a:spcPts val="0"/>
              </a:spcBef>
              <a:spcAft>
                <a:spcPts val="0"/>
              </a:spcAft>
              <a:buClr>
                <a:srgbClr val="000000"/>
              </a:buClr>
              <a:buSzPts val="1900"/>
              <a:buFont typeface="Helvetica Neue"/>
              <a:buNone/>
              <a:defRPr sz="1900">
                <a:solidFill>
                  <a:srgbClr val="000000"/>
                </a:solidFill>
              </a:defRPr>
            </a:lvl7pPr>
            <a:lvl8pPr indent="0" lvl="7" marL="0" rtl="0" algn="ctr">
              <a:lnSpc>
                <a:spcPct val="100000"/>
              </a:lnSpc>
              <a:spcBef>
                <a:spcPts val="0"/>
              </a:spcBef>
              <a:spcAft>
                <a:spcPts val="0"/>
              </a:spcAft>
              <a:buClr>
                <a:srgbClr val="000000"/>
              </a:buClr>
              <a:buSzPts val="1900"/>
              <a:buFont typeface="Helvetica Neue"/>
              <a:buNone/>
              <a:defRPr sz="1900">
                <a:solidFill>
                  <a:srgbClr val="000000"/>
                </a:solidFill>
              </a:defRPr>
            </a:lvl8pPr>
            <a:lvl9pPr indent="0" lvl="8" marL="0" rtl="0" algn="ctr">
              <a:lnSpc>
                <a:spcPct val="100000"/>
              </a:lnSpc>
              <a:spcBef>
                <a:spcPts val="0"/>
              </a:spcBef>
              <a:spcAft>
                <a:spcPts val="0"/>
              </a:spcAft>
              <a:buClr>
                <a:srgbClr val="000000"/>
              </a:buClr>
              <a:buSzPts val="1900"/>
              <a:buFont typeface="Helvetica Neue"/>
              <a:buNone/>
              <a:defRPr sz="1900">
                <a:solidFill>
                  <a:srgbClr val="000000"/>
                </a:solidFill>
              </a:defRPr>
            </a:lvl9pPr>
          </a:lstStyle>
          <a:p>
            <a:pPr indent="0" lvl="0" marL="0" rtl="0" algn="ct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ázev, odrážky, fotka">
  <p:cSld name="Název, odrážky, fotka">
    <p:spTree>
      <p:nvGrpSpPr>
        <p:cNvPr id="100" name="Shape 100"/>
        <p:cNvGrpSpPr/>
        <p:nvPr/>
      </p:nvGrpSpPr>
      <p:grpSpPr>
        <a:xfrm>
          <a:off x="0" y="0"/>
          <a:ext cx="0" cy="0"/>
          <a:chOff x="0" y="0"/>
          <a:chExt cx="0" cy="0"/>
        </a:xfrm>
      </p:grpSpPr>
      <p:sp>
        <p:nvSpPr>
          <p:cNvPr id="101" name="Google Shape;101;g2c4905ca67d_1_105"/>
          <p:cNvSpPr txBox="1"/>
          <p:nvPr>
            <p:ph idx="1" type="body"/>
          </p:nvPr>
        </p:nvSpPr>
        <p:spPr>
          <a:xfrm>
            <a:off x="1206500" y="2247900"/>
            <a:ext cx="9779100" cy="935100"/>
          </a:xfrm>
          <a:prstGeom prst="rect">
            <a:avLst/>
          </a:prstGeom>
          <a:noFill/>
          <a:ln>
            <a:noFill/>
          </a:ln>
        </p:spPr>
        <p:txBody>
          <a:bodyPr anchorCtr="0" anchor="t" bIns="45725" lIns="45725" spcFirstLastPara="1" rIns="45725" wrap="square" tIns="45725">
            <a:normAutofit/>
          </a:bodyPr>
          <a:lstStyle>
            <a:lvl1pPr indent="-228600" lvl="0" marL="457200" rtl="0" algn="l">
              <a:lnSpc>
                <a:spcPct val="100000"/>
              </a:lnSpc>
              <a:spcBef>
                <a:spcPts val="0"/>
              </a:spcBef>
              <a:spcAft>
                <a:spcPts val="0"/>
              </a:spcAft>
              <a:buClr>
                <a:srgbClr val="000000"/>
              </a:buClr>
              <a:buSzPts val="5600"/>
              <a:buFont typeface="Helvetica Neue"/>
              <a:buNone/>
              <a:defRPr b="1" sz="5600"/>
            </a:lvl1pPr>
            <a:lvl2pPr indent="-361950" lvl="1" marL="914400" rtl="0" algn="l">
              <a:lnSpc>
                <a:spcPct val="90000"/>
              </a:lnSpc>
              <a:spcBef>
                <a:spcPts val="4500"/>
              </a:spcBef>
              <a:spcAft>
                <a:spcPts val="0"/>
              </a:spcAft>
              <a:buClr>
                <a:srgbClr val="000000"/>
              </a:buClr>
              <a:buSzPts val="2100"/>
              <a:buChar char="•"/>
              <a:defRPr/>
            </a:lvl2pPr>
            <a:lvl3pPr indent="-361950" lvl="2" marL="1371600" rtl="0" algn="l">
              <a:lnSpc>
                <a:spcPct val="90000"/>
              </a:lnSpc>
              <a:spcBef>
                <a:spcPts val="4500"/>
              </a:spcBef>
              <a:spcAft>
                <a:spcPts val="0"/>
              </a:spcAft>
              <a:buClr>
                <a:srgbClr val="000000"/>
              </a:buClr>
              <a:buSzPts val="2100"/>
              <a:buChar char="•"/>
              <a:defRPr/>
            </a:lvl3pPr>
            <a:lvl4pPr indent="-361950" lvl="3" marL="1828800" rtl="0" algn="l">
              <a:lnSpc>
                <a:spcPct val="90000"/>
              </a:lnSpc>
              <a:spcBef>
                <a:spcPts val="4500"/>
              </a:spcBef>
              <a:spcAft>
                <a:spcPts val="0"/>
              </a:spcAft>
              <a:buClr>
                <a:srgbClr val="000000"/>
              </a:buClr>
              <a:buSzPts val="2100"/>
              <a:buChar char="•"/>
              <a:defRPr/>
            </a:lvl4pPr>
            <a:lvl5pPr indent="-361950" lvl="4" marL="2286000" rtl="0" algn="l">
              <a:lnSpc>
                <a:spcPct val="90000"/>
              </a:lnSpc>
              <a:spcBef>
                <a:spcPts val="4500"/>
              </a:spcBef>
              <a:spcAft>
                <a:spcPts val="0"/>
              </a:spcAft>
              <a:buClr>
                <a:srgbClr val="000000"/>
              </a:buClr>
              <a:buSzPts val="2100"/>
              <a:buChar char="•"/>
              <a:defRPr/>
            </a:lvl5pPr>
            <a:lvl6pPr indent="-361950" lvl="5" marL="2743200" rtl="0" algn="l">
              <a:lnSpc>
                <a:spcPct val="90000"/>
              </a:lnSpc>
              <a:spcBef>
                <a:spcPts val="4500"/>
              </a:spcBef>
              <a:spcAft>
                <a:spcPts val="0"/>
              </a:spcAft>
              <a:buClr>
                <a:srgbClr val="000000"/>
              </a:buClr>
              <a:buSzPts val="2100"/>
              <a:buChar char="•"/>
              <a:defRPr/>
            </a:lvl6pPr>
            <a:lvl7pPr indent="-361950" lvl="6" marL="3200400" rtl="0" algn="l">
              <a:lnSpc>
                <a:spcPct val="90000"/>
              </a:lnSpc>
              <a:spcBef>
                <a:spcPts val="4500"/>
              </a:spcBef>
              <a:spcAft>
                <a:spcPts val="0"/>
              </a:spcAft>
              <a:buClr>
                <a:srgbClr val="000000"/>
              </a:buClr>
              <a:buSzPts val="2100"/>
              <a:buChar char="•"/>
              <a:defRPr/>
            </a:lvl7pPr>
            <a:lvl8pPr indent="-361950" lvl="7" marL="3657600" rtl="0" algn="l">
              <a:lnSpc>
                <a:spcPct val="90000"/>
              </a:lnSpc>
              <a:spcBef>
                <a:spcPts val="4500"/>
              </a:spcBef>
              <a:spcAft>
                <a:spcPts val="0"/>
              </a:spcAft>
              <a:buClr>
                <a:srgbClr val="000000"/>
              </a:buClr>
              <a:buSzPts val="2100"/>
              <a:buChar char="•"/>
              <a:defRPr/>
            </a:lvl8pPr>
            <a:lvl9pPr indent="-361950" lvl="8" marL="4114800" rtl="0" algn="l">
              <a:lnSpc>
                <a:spcPct val="90000"/>
              </a:lnSpc>
              <a:spcBef>
                <a:spcPts val="4500"/>
              </a:spcBef>
              <a:spcAft>
                <a:spcPts val="0"/>
              </a:spcAft>
              <a:buClr>
                <a:srgbClr val="000000"/>
              </a:buClr>
              <a:buSzPts val="2100"/>
              <a:buChar char="•"/>
              <a:defRPr/>
            </a:lvl9pPr>
          </a:lstStyle>
          <a:p/>
        </p:txBody>
      </p:sp>
      <p:sp>
        <p:nvSpPr>
          <p:cNvPr id="102" name="Google Shape;102;g2c4905ca67d_1_105"/>
          <p:cNvSpPr txBox="1"/>
          <p:nvPr>
            <p:ph idx="2" type="body"/>
          </p:nvPr>
        </p:nvSpPr>
        <p:spPr>
          <a:xfrm>
            <a:off x="1206500" y="4248504"/>
            <a:ext cx="9779100" cy="8256900"/>
          </a:xfrm>
          <a:prstGeom prst="rect">
            <a:avLst/>
          </a:prstGeom>
          <a:noFill/>
          <a:ln>
            <a:noFill/>
          </a:ln>
        </p:spPr>
        <p:txBody>
          <a:bodyPr anchorCtr="0" anchor="t" bIns="50800" lIns="50800" spcFirstLastPara="1" rIns="50800" wrap="square" tIns="50800">
            <a:normAutofit/>
          </a:bodyPr>
          <a:lstStyle>
            <a:lvl1pPr indent="-361950" lvl="0" marL="457200" rtl="0" algn="l">
              <a:lnSpc>
                <a:spcPct val="90000"/>
              </a:lnSpc>
              <a:spcBef>
                <a:spcPts val="4500"/>
              </a:spcBef>
              <a:spcAft>
                <a:spcPts val="0"/>
              </a:spcAft>
              <a:buClr>
                <a:srgbClr val="000000"/>
              </a:buClr>
              <a:buSzPts val="2100"/>
              <a:buChar char="•"/>
              <a:defRPr/>
            </a:lvl1pPr>
            <a:lvl2pPr indent="-361950" lvl="1" marL="914400" rtl="0" algn="l">
              <a:lnSpc>
                <a:spcPct val="90000"/>
              </a:lnSpc>
              <a:spcBef>
                <a:spcPts val="4500"/>
              </a:spcBef>
              <a:spcAft>
                <a:spcPts val="0"/>
              </a:spcAft>
              <a:buClr>
                <a:srgbClr val="000000"/>
              </a:buClr>
              <a:buSzPts val="2100"/>
              <a:buChar char="•"/>
              <a:defRPr/>
            </a:lvl2pPr>
            <a:lvl3pPr indent="-361950" lvl="2" marL="1371600" rtl="0" algn="l">
              <a:lnSpc>
                <a:spcPct val="90000"/>
              </a:lnSpc>
              <a:spcBef>
                <a:spcPts val="4500"/>
              </a:spcBef>
              <a:spcAft>
                <a:spcPts val="0"/>
              </a:spcAft>
              <a:buClr>
                <a:srgbClr val="000000"/>
              </a:buClr>
              <a:buSzPts val="2100"/>
              <a:buChar char="•"/>
              <a:defRPr/>
            </a:lvl3pPr>
            <a:lvl4pPr indent="-361950" lvl="3" marL="1828800" rtl="0" algn="l">
              <a:lnSpc>
                <a:spcPct val="90000"/>
              </a:lnSpc>
              <a:spcBef>
                <a:spcPts val="4500"/>
              </a:spcBef>
              <a:spcAft>
                <a:spcPts val="0"/>
              </a:spcAft>
              <a:buClr>
                <a:srgbClr val="000000"/>
              </a:buClr>
              <a:buSzPts val="2100"/>
              <a:buChar char="•"/>
              <a:defRPr/>
            </a:lvl4pPr>
            <a:lvl5pPr indent="-361950" lvl="4" marL="2286000" rtl="0" algn="l">
              <a:lnSpc>
                <a:spcPct val="90000"/>
              </a:lnSpc>
              <a:spcBef>
                <a:spcPts val="4500"/>
              </a:spcBef>
              <a:spcAft>
                <a:spcPts val="0"/>
              </a:spcAft>
              <a:buClr>
                <a:srgbClr val="000000"/>
              </a:buClr>
              <a:buSzPts val="2100"/>
              <a:buChar char="•"/>
              <a:defRPr/>
            </a:lvl5pPr>
            <a:lvl6pPr indent="-361950" lvl="5" marL="2743200" rtl="0" algn="l">
              <a:lnSpc>
                <a:spcPct val="90000"/>
              </a:lnSpc>
              <a:spcBef>
                <a:spcPts val="4500"/>
              </a:spcBef>
              <a:spcAft>
                <a:spcPts val="0"/>
              </a:spcAft>
              <a:buClr>
                <a:srgbClr val="000000"/>
              </a:buClr>
              <a:buSzPts val="2100"/>
              <a:buChar char="•"/>
              <a:defRPr/>
            </a:lvl6pPr>
            <a:lvl7pPr indent="-361950" lvl="6" marL="3200400" rtl="0" algn="l">
              <a:lnSpc>
                <a:spcPct val="90000"/>
              </a:lnSpc>
              <a:spcBef>
                <a:spcPts val="4500"/>
              </a:spcBef>
              <a:spcAft>
                <a:spcPts val="0"/>
              </a:spcAft>
              <a:buClr>
                <a:srgbClr val="000000"/>
              </a:buClr>
              <a:buSzPts val="2100"/>
              <a:buChar char="•"/>
              <a:defRPr/>
            </a:lvl7pPr>
            <a:lvl8pPr indent="-361950" lvl="7" marL="3657600" rtl="0" algn="l">
              <a:lnSpc>
                <a:spcPct val="90000"/>
              </a:lnSpc>
              <a:spcBef>
                <a:spcPts val="4500"/>
              </a:spcBef>
              <a:spcAft>
                <a:spcPts val="0"/>
              </a:spcAft>
              <a:buClr>
                <a:srgbClr val="000000"/>
              </a:buClr>
              <a:buSzPts val="2100"/>
              <a:buChar char="•"/>
              <a:defRPr/>
            </a:lvl8pPr>
            <a:lvl9pPr indent="-361950" lvl="8" marL="4114800" rtl="0" algn="l">
              <a:lnSpc>
                <a:spcPct val="90000"/>
              </a:lnSpc>
              <a:spcBef>
                <a:spcPts val="4500"/>
              </a:spcBef>
              <a:spcAft>
                <a:spcPts val="0"/>
              </a:spcAft>
              <a:buClr>
                <a:srgbClr val="000000"/>
              </a:buClr>
              <a:buSzPts val="2100"/>
              <a:buChar char="•"/>
              <a:defRPr/>
            </a:lvl9pPr>
          </a:lstStyle>
          <a:p/>
        </p:txBody>
      </p:sp>
      <p:sp>
        <p:nvSpPr>
          <p:cNvPr id="103" name="Google Shape;103;g2c4905ca67d_1_105"/>
          <p:cNvSpPr/>
          <p:nvPr>
            <p:ph idx="3" type="pic"/>
          </p:nvPr>
        </p:nvSpPr>
        <p:spPr>
          <a:xfrm>
            <a:off x="8432800" y="1263848"/>
            <a:ext cx="16850400" cy="11187900"/>
          </a:xfrm>
          <a:prstGeom prst="rect">
            <a:avLst/>
          </a:prstGeom>
          <a:noFill/>
          <a:ln>
            <a:noFill/>
          </a:ln>
        </p:spPr>
      </p:sp>
      <p:sp>
        <p:nvSpPr>
          <p:cNvPr id="104" name="Google Shape;104;g2c4905ca67d_1_105"/>
          <p:cNvSpPr txBox="1"/>
          <p:nvPr>
            <p:ph type="title"/>
          </p:nvPr>
        </p:nvSpPr>
        <p:spPr>
          <a:xfrm>
            <a:off x="1206500" y="952500"/>
            <a:ext cx="9779100" cy="1435200"/>
          </a:xfrm>
          <a:prstGeom prst="rect">
            <a:avLst/>
          </a:prstGeom>
          <a:noFill/>
          <a:ln>
            <a:noFill/>
          </a:ln>
        </p:spPr>
        <p:txBody>
          <a:bodyPr anchorCtr="0" anchor="t" bIns="50800" lIns="50800" spcFirstLastPara="1" rIns="50800" wrap="square" tIns="50800">
            <a:normAutofit/>
          </a:bodyPr>
          <a:lstStyle>
            <a:lvl1pPr lvl="0" rtl="0" algn="l">
              <a:lnSpc>
                <a:spcPct val="80000"/>
              </a:lnSpc>
              <a:spcBef>
                <a:spcPts val="0"/>
              </a:spcBef>
              <a:spcAft>
                <a:spcPts val="0"/>
              </a:spcAft>
              <a:buClr>
                <a:srgbClr val="004C7F"/>
              </a:buClr>
              <a:buSzPts val="1900"/>
              <a:buNone/>
              <a:defRPr/>
            </a:lvl1pPr>
            <a:lvl2pPr lvl="1" rtl="0" algn="l">
              <a:lnSpc>
                <a:spcPct val="80000"/>
              </a:lnSpc>
              <a:spcBef>
                <a:spcPts val="0"/>
              </a:spcBef>
              <a:spcAft>
                <a:spcPts val="0"/>
              </a:spcAft>
              <a:buClr>
                <a:srgbClr val="004C7F"/>
              </a:buClr>
              <a:buSzPts val="1900"/>
              <a:buNone/>
              <a:defRPr/>
            </a:lvl2pPr>
            <a:lvl3pPr lvl="2" rtl="0" algn="l">
              <a:lnSpc>
                <a:spcPct val="80000"/>
              </a:lnSpc>
              <a:spcBef>
                <a:spcPts val="0"/>
              </a:spcBef>
              <a:spcAft>
                <a:spcPts val="0"/>
              </a:spcAft>
              <a:buClr>
                <a:srgbClr val="004C7F"/>
              </a:buClr>
              <a:buSzPts val="1900"/>
              <a:buNone/>
              <a:defRPr/>
            </a:lvl3pPr>
            <a:lvl4pPr lvl="3" rtl="0" algn="l">
              <a:lnSpc>
                <a:spcPct val="80000"/>
              </a:lnSpc>
              <a:spcBef>
                <a:spcPts val="0"/>
              </a:spcBef>
              <a:spcAft>
                <a:spcPts val="0"/>
              </a:spcAft>
              <a:buClr>
                <a:srgbClr val="004C7F"/>
              </a:buClr>
              <a:buSzPts val="1900"/>
              <a:buNone/>
              <a:defRPr/>
            </a:lvl4pPr>
            <a:lvl5pPr lvl="4" rtl="0" algn="l">
              <a:lnSpc>
                <a:spcPct val="80000"/>
              </a:lnSpc>
              <a:spcBef>
                <a:spcPts val="0"/>
              </a:spcBef>
              <a:spcAft>
                <a:spcPts val="0"/>
              </a:spcAft>
              <a:buClr>
                <a:srgbClr val="004C7F"/>
              </a:buClr>
              <a:buSzPts val="1900"/>
              <a:buNone/>
              <a:defRPr/>
            </a:lvl5pPr>
            <a:lvl6pPr lvl="5" rtl="0" algn="l">
              <a:lnSpc>
                <a:spcPct val="80000"/>
              </a:lnSpc>
              <a:spcBef>
                <a:spcPts val="0"/>
              </a:spcBef>
              <a:spcAft>
                <a:spcPts val="0"/>
              </a:spcAft>
              <a:buClr>
                <a:srgbClr val="004C7F"/>
              </a:buClr>
              <a:buSzPts val="1900"/>
              <a:buNone/>
              <a:defRPr/>
            </a:lvl6pPr>
            <a:lvl7pPr lvl="6" rtl="0" algn="l">
              <a:lnSpc>
                <a:spcPct val="80000"/>
              </a:lnSpc>
              <a:spcBef>
                <a:spcPts val="0"/>
              </a:spcBef>
              <a:spcAft>
                <a:spcPts val="0"/>
              </a:spcAft>
              <a:buClr>
                <a:srgbClr val="004C7F"/>
              </a:buClr>
              <a:buSzPts val="1900"/>
              <a:buNone/>
              <a:defRPr/>
            </a:lvl7pPr>
            <a:lvl8pPr lvl="7" rtl="0" algn="l">
              <a:lnSpc>
                <a:spcPct val="80000"/>
              </a:lnSpc>
              <a:spcBef>
                <a:spcPts val="0"/>
              </a:spcBef>
              <a:spcAft>
                <a:spcPts val="0"/>
              </a:spcAft>
              <a:buClr>
                <a:srgbClr val="004C7F"/>
              </a:buClr>
              <a:buSzPts val="1900"/>
              <a:buNone/>
              <a:defRPr/>
            </a:lvl8pPr>
            <a:lvl9pPr lvl="8" rtl="0" algn="l">
              <a:lnSpc>
                <a:spcPct val="80000"/>
              </a:lnSpc>
              <a:spcBef>
                <a:spcPts val="0"/>
              </a:spcBef>
              <a:spcAft>
                <a:spcPts val="0"/>
              </a:spcAft>
              <a:buClr>
                <a:srgbClr val="004C7F"/>
              </a:buClr>
              <a:buSzPts val="1900"/>
              <a:buNone/>
              <a:defRPr/>
            </a:lvl9pPr>
          </a:lstStyle>
          <a:p/>
        </p:txBody>
      </p:sp>
      <p:sp>
        <p:nvSpPr>
          <p:cNvPr id="105" name="Google Shape;105;g2c4905ca67d_1_105"/>
          <p:cNvSpPr txBox="1"/>
          <p:nvPr>
            <p:ph idx="12" type="sldNum"/>
          </p:nvPr>
        </p:nvSpPr>
        <p:spPr>
          <a:xfrm>
            <a:off x="12001499" y="13080999"/>
            <a:ext cx="368700" cy="395100"/>
          </a:xfrm>
          <a:prstGeom prst="rect">
            <a:avLst/>
          </a:prstGeom>
          <a:noFill/>
          <a:ln>
            <a:noFill/>
          </a:ln>
        </p:spPr>
        <p:txBody>
          <a:bodyPr anchorCtr="0" anchor="b" bIns="50800" lIns="50800" spcFirstLastPara="1" rIns="50800" wrap="square" tIns="50800">
            <a:spAutoFit/>
          </a:bodyPr>
          <a:lstStyle>
            <a:lvl1pPr indent="0" lvl="0" marL="0" rtl="0" algn="ctr">
              <a:lnSpc>
                <a:spcPct val="100000"/>
              </a:lnSpc>
              <a:spcBef>
                <a:spcPts val="0"/>
              </a:spcBef>
              <a:spcAft>
                <a:spcPts val="0"/>
              </a:spcAft>
              <a:buClr>
                <a:srgbClr val="000000"/>
              </a:buClr>
              <a:buSzPts val="1900"/>
              <a:buFont typeface="Helvetica Neue"/>
              <a:buNone/>
              <a:defRPr sz="1900">
                <a:solidFill>
                  <a:srgbClr val="000000"/>
                </a:solidFill>
              </a:defRPr>
            </a:lvl1pPr>
            <a:lvl2pPr indent="0" lvl="1" marL="0" rtl="0" algn="ctr">
              <a:lnSpc>
                <a:spcPct val="100000"/>
              </a:lnSpc>
              <a:spcBef>
                <a:spcPts val="0"/>
              </a:spcBef>
              <a:spcAft>
                <a:spcPts val="0"/>
              </a:spcAft>
              <a:buClr>
                <a:srgbClr val="000000"/>
              </a:buClr>
              <a:buSzPts val="1900"/>
              <a:buFont typeface="Helvetica Neue"/>
              <a:buNone/>
              <a:defRPr sz="1900">
                <a:solidFill>
                  <a:srgbClr val="000000"/>
                </a:solidFill>
              </a:defRPr>
            </a:lvl2pPr>
            <a:lvl3pPr indent="0" lvl="2" marL="0" rtl="0" algn="ctr">
              <a:lnSpc>
                <a:spcPct val="100000"/>
              </a:lnSpc>
              <a:spcBef>
                <a:spcPts val="0"/>
              </a:spcBef>
              <a:spcAft>
                <a:spcPts val="0"/>
              </a:spcAft>
              <a:buClr>
                <a:srgbClr val="000000"/>
              </a:buClr>
              <a:buSzPts val="1900"/>
              <a:buFont typeface="Helvetica Neue"/>
              <a:buNone/>
              <a:defRPr sz="1900">
                <a:solidFill>
                  <a:srgbClr val="000000"/>
                </a:solidFill>
              </a:defRPr>
            </a:lvl3pPr>
            <a:lvl4pPr indent="0" lvl="3" marL="0" rtl="0" algn="ctr">
              <a:lnSpc>
                <a:spcPct val="100000"/>
              </a:lnSpc>
              <a:spcBef>
                <a:spcPts val="0"/>
              </a:spcBef>
              <a:spcAft>
                <a:spcPts val="0"/>
              </a:spcAft>
              <a:buClr>
                <a:srgbClr val="000000"/>
              </a:buClr>
              <a:buSzPts val="1900"/>
              <a:buFont typeface="Helvetica Neue"/>
              <a:buNone/>
              <a:defRPr sz="1900">
                <a:solidFill>
                  <a:srgbClr val="000000"/>
                </a:solidFill>
              </a:defRPr>
            </a:lvl4pPr>
            <a:lvl5pPr indent="0" lvl="4" marL="0" rtl="0" algn="ctr">
              <a:lnSpc>
                <a:spcPct val="100000"/>
              </a:lnSpc>
              <a:spcBef>
                <a:spcPts val="0"/>
              </a:spcBef>
              <a:spcAft>
                <a:spcPts val="0"/>
              </a:spcAft>
              <a:buClr>
                <a:srgbClr val="000000"/>
              </a:buClr>
              <a:buSzPts val="1900"/>
              <a:buFont typeface="Helvetica Neue"/>
              <a:buNone/>
              <a:defRPr sz="1900">
                <a:solidFill>
                  <a:srgbClr val="000000"/>
                </a:solidFill>
              </a:defRPr>
            </a:lvl5pPr>
            <a:lvl6pPr indent="0" lvl="5" marL="0" rtl="0" algn="ctr">
              <a:lnSpc>
                <a:spcPct val="100000"/>
              </a:lnSpc>
              <a:spcBef>
                <a:spcPts val="0"/>
              </a:spcBef>
              <a:spcAft>
                <a:spcPts val="0"/>
              </a:spcAft>
              <a:buClr>
                <a:srgbClr val="000000"/>
              </a:buClr>
              <a:buSzPts val="1900"/>
              <a:buFont typeface="Helvetica Neue"/>
              <a:buNone/>
              <a:defRPr sz="1900">
                <a:solidFill>
                  <a:srgbClr val="000000"/>
                </a:solidFill>
              </a:defRPr>
            </a:lvl6pPr>
            <a:lvl7pPr indent="0" lvl="6" marL="0" rtl="0" algn="ctr">
              <a:lnSpc>
                <a:spcPct val="100000"/>
              </a:lnSpc>
              <a:spcBef>
                <a:spcPts val="0"/>
              </a:spcBef>
              <a:spcAft>
                <a:spcPts val="0"/>
              </a:spcAft>
              <a:buClr>
                <a:srgbClr val="000000"/>
              </a:buClr>
              <a:buSzPts val="1900"/>
              <a:buFont typeface="Helvetica Neue"/>
              <a:buNone/>
              <a:defRPr sz="1900">
                <a:solidFill>
                  <a:srgbClr val="000000"/>
                </a:solidFill>
              </a:defRPr>
            </a:lvl7pPr>
            <a:lvl8pPr indent="0" lvl="7" marL="0" rtl="0" algn="ctr">
              <a:lnSpc>
                <a:spcPct val="100000"/>
              </a:lnSpc>
              <a:spcBef>
                <a:spcPts val="0"/>
              </a:spcBef>
              <a:spcAft>
                <a:spcPts val="0"/>
              </a:spcAft>
              <a:buClr>
                <a:srgbClr val="000000"/>
              </a:buClr>
              <a:buSzPts val="1900"/>
              <a:buFont typeface="Helvetica Neue"/>
              <a:buNone/>
              <a:defRPr sz="1900">
                <a:solidFill>
                  <a:srgbClr val="000000"/>
                </a:solidFill>
              </a:defRPr>
            </a:lvl8pPr>
            <a:lvl9pPr indent="0" lvl="8" marL="0" rtl="0" algn="ctr">
              <a:lnSpc>
                <a:spcPct val="100000"/>
              </a:lnSpc>
              <a:spcBef>
                <a:spcPts val="0"/>
              </a:spcBef>
              <a:spcAft>
                <a:spcPts val="0"/>
              </a:spcAft>
              <a:buClr>
                <a:srgbClr val="000000"/>
              </a:buClr>
              <a:buSzPts val="1900"/>
              <a:buFont typeface="Helvetica Neue"/>
              <a:buNone/>
              <a:defRPr sz="1900">
                <a:solidFill>
                  <a:srgbClr val="000000"/>
                </a:solidFill>
              </a:defRPr>
            </a:lvl9pPr>
          </a:lstStyle>
          <a:p>
            <a:pPr indent="0" lvl="0" marL="0" rtl="0" algn="ct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ddíl">
  <p:cSld name="Oddíl">
    <p:bg>
      <p:bgPr>
        <a:solidFill>
          <a:srgbClr val="003462"/>
        </a:solidFill>
      </p:bgPr>
    </p:bg>
    <p:spTree>
      <p:nvGrpSpPr>
        <p:cNvPr id="106" name="Shape 106"/>
        <p:cNvGrpSpPr/>
        <p:nvPr/>
      </p:nvGrpSpPr>
      <p:grpSpPr>
        <a:xfrm>
          <a:off x="0" y="0"/>
          <a:ext cx="0" cy="0"/>
          <a:chOff x="0" y="0"/>
          <a:chExt cx="0" cy="0"/>
        </a:xfrm>
      </p:grpSpPr>
      <p:sp>
        <p:nvSpPr>
          <p:cNvPr id="107" name="Google Shape;107;g2c4905ca67d_1_111"/>
          <p:cNvSpPr txBox="1"/>
          <p:nvPr>
            <p:ph type="title"/>
          </p:nvPr>
        </p:nvSpPr>
        <p:spPr>
          <a:xfrm>
            <a:off x="1206496" y="4533900"/>
            <a:ext cx="21971100" cy="4647900"/>
          </a:xfrm>
          <a:prstGeom prst="rect">
            <a:avLst/>
          </a:prstGeom>
          <a:noFill/>
          <a:ln>
            <a:noFill/>
          </a:ln>
        </p:spPr>
        <p:txBody>
          <a:bodyPr anchorCtr="0" anchor="ctr" bIns="50800" lIns="50800" spcFirstLastPara="1" rIns="50800" wrap="square" tIns="50800">
            <a:normAutofit/>
          </a:bodyPr>
          <a:lstStyle>
            <a:lvl1pPr lvl="0" rtl="0" algn="l">
              <a:lnSpc>
                <a:spcPct val="80000"/>
              </a:lnSpc>
              <a:spcBef>
                <a:spcPts val="0"/>
              </a:spcBef>
              <a:spcAft>
                <a:spcPts val="0"/>
              </a:spcAft>
              <a:buClr>
                <a:srgbClr val="FFFFFF"/>
              </a:buClr>
              <a:buSzPts val="11700"/>
              <a:buFont typeface="Helvetica Neue"/>
              <a:buNone/>
              <a:defRPr b="0" sz="11700">
                <a:solidFill>
                  <a:srgbClr val="FFFFFF"/>
                </a:solidFill>
                <a:latin typeface="Helvetica Neue"/>
                <a:ea typeface="Helvetica Neue"/>
                <a:cs typeface="Helvetica Neue"/>
                <a:sym typeface="Helvetica Neue"/>
              </a:defRPr>
            </a:lvl1pPr>
            <a:lvl2pPr lvl="1" rtl="0" algn="l">
              <a:lnSpc>
                <a:spcPct val="80000"/>
              </a:lnSpc>
              <a:spcBef>
                <a:spcPts val="0"/>
              </a:spcBef>
              <a:spcAft>
                <a:spcPts val="0"/>
              </a:spcAft>
              <a:buClr>
                <a:srgbClr val="004C7F"/>
              </a:buClr>
              <a:buSzPts val="1900"/>
              <a:buNone/>
              <a:defRPr/>
            </a:lvl2pPr>
            <a:lvl3pPr lvl="2" rtl="0" algn="l">
              <a:lnSpc>
                <a:spcPct val="80000"/>
              </a:lnSpc>
              <a:spcBef>
                <a:spcPts val="0"/>
              </a:spcBef>
              <a:spcAft>
                <a:spcPts val="0"/>
              </a:spcAft>
              <a:buClr>
                <a:srgbClr val="004C7F"/>
              </a:buClr>
              <a:buSzPts val="1900"/>
              <a:buNone/>
              <a:defRPr/>
            </a:lvl3pPr>
            <a:lvl4pPr lvl="3" rtl="0" algn="l">
              <a:lnSpc>
                <a:spcPct val="80000"/>
              </a:lnSpc>
              <a:spcBef>
                <a:spcPts val="0"/>
              </a:spcBef>
              <a:spcAft>
                <a:spcPts val="0"/>
              </a:spcAft>
              <a:buClr>
                <a:srgbClr val="004C7F"/>
              </a:buClr>
              <a:buSzPts val="1900"/>
              <a:buNone/>
              <a:defRPr/>
            </a:lvl4pPr>
            <a:lvl5pPr lvl="4" rtl="0" algn="l">
              <a:lnSpc>
                <a:spcPct val="80000"/>
              </a:lnSpc>
              <a:spcBef>
                <a:spcPts val="0"/>
              </a:spcBef>
              <a:spcAft>
                <a:spcPts val="0"/>
              </a:spcAft>
              <a:buClr>
                <a:srgbClr val="004C7F"/>
              </a:buClr>
              <a:buSzPts val="1900"/>
              <a:buNone/>
              <a:defRPr/>
            </a:lvl5pPr>
            <a:lvl6pPr lvl="5" rtl="0" algn="l">
              <a:lnSpc>
                <a:spcPct val="80000"/>
              </a:lnSpc>
              <a:spcBef>
                <a:spcPts val="0"/>
              </a:spcBef>
              <a:spcAft>
                <a:spcPts val="0"/>
              </a:spcAft>
              <a:buClr>
                <a:srgbClr val="004C7F"/>
              </a:buClr>
              <a:buSzPts val="1900"/>
              <a:buNone/>
              <a:defRPr/>
            </a:lvl6pPr>
            <a:lvl7pPr lvl="6" rtl="0" algn="l">
              <a:lnSpc>
                <a:spcPct val="80000"/>
              </a:lnSpc>
              <a:spcBef>
                <a:spcPts val="0"/>
              </a:spcBef>
              <a:spcAft>
                <a:spcPts val="0"/>
              </a:spcAft>
              <a:buClr>
                <a:srgbClr val="004C7F"/>
              </a:buClr>
              <a:buSzPts val="1900"/>
              <a:buNone/>
              <a:defRPr/>
            </a:lvl7pPr>
            <a:lvl8pPr lvl="7" rtl="0" algn="l">
              <a:lnSpc>
                <a:spcPct val="80000"/>
              </a:lnSpc>
              <a:spcBef>
                <a:spcPts val="0"/>
              </a:spcBef>
              <a:spcAft>
                <a:spcPts val="0"/>
              </a:spcAft>
              <a:buClr>
                <a:srgbClr val="004C7F"/>
              </a:buClr>
              <a:buSzPts val="1900"/>
              <a:buNone/>
              <a:defRPr/>
            </a:lvl8pPr>
            <a:lvl9pPr lvl="8" rtl="0" algn="l">
              <a:lnSpc>
                <a:spcPct val="80000"/>
              </a:lnSpc>
              <a:spcBef>
                <a:spcPts val="0"/>
              </a:spcBef>
              <a:spcAft>
                <a:spcPts val="0"/>
              </a:spcAft>
              <a:buClr>
                <a:srgbClr val="004C7F"/>
              </a:buClr>
              <a:buSzPts val="1900"/>
              <a:buNone/>
              <a:defRPr/>
            </a:lvl9pPr>
          </a:lstStyle>
          <a:p/>
        </p:txBody>
      </p:sp>
      <p:sp>
        <p:nvSpPr>
          <p:cNvPr id="108" name="Google Shape;108;g2c4905ca67d_1_111"/>
          <p:cNvSpPr txBox="1"/>
          <p:nvPr>
            <p:ph idx="12" type="sldNum"/>
          </p:nvPr>
        </p:nvSpPr>
        <p:spPr>
          <a:xfrm>
            <a:off x="12001499" y="13085233"/>
            <a:ext cx="368700" cy="395100"/>
          </a:xfrm>
          <a:prstGeom prst="rect">
            <a:avLst/>
          </a:prstGeom>
          <a:noFill/>
          <a:ln>
            <a:noFill/>
          </a:ln>
        </p:spPr>
        <p:txBody>
          <a:bodyPr anchorCtr="0" anchor="b" bIns="50800" lIns="50800" spcFirstLastPara="1" rIns="50800" wrap="square" tIns="50800">
            <a:spAutoFit/>
          </a:bodyPr>
          <a:lstStyle>
            <a:lvl1pPr indent="0" lvl="0" marL="0" rtl="0" algn="ctr">
              <a:lnSpc>
                <a:spcPct val="100000"/>
              </a:lnSpc>
              <a:spcBef>
                <a:spcPts val="0"/>
              </a:spcBef>
              <a:spcAft>
                <a:spcPts val="0"/>
              </a:spcAft>
              <a:buClr>
                <a:srgbClr val="FFFFFF"/>
              </a:buClr>
              <a:buSzPts val="1900"/>
              <a:buFont typeface="Helvetica Neue"/>
              <a:buNone/>
              <a:defRPr>
                <a:solidFill>
                  <a:srgbClr val="FFFFFF"/>
                </a:solidFill>
              </a:defRPr>
            </a:lvl1pPr>
            <a:lvl2pPr indent="0" lvl="1" marL="0" rtl="0" algn="ctr">
              <a:lnSpc>
                <a:spcPct val="100000"/>
              </a:lnSpc>
              <a:spcBef>
                <a:spcPts val="0"/>
              </a:spcBef>
              <a:spcAft>
                <a:spcPts val="0"/>
              </a:spcAft>
              <a:buClr>
                <a:srgbClr val="FFFFFF"/>
              </a:buClr>
              <a:buSzPts val="1900"/>
              <a:buFont typeface="Helvetica Neue"/>
              <a:buNone/>
              <a:defRPr>
                <a:solidFill>
                  <a:srgbClr val="FFFFFF"/>
                </a:solidFill>
              </a:defRPr>
            </a:lvl2pPr>
            <a:lvl3pPr indent="0" lvl="2" marL="0" rtl="0" algn="ctr">
              <a:lnSpc>
                <a:spcPct val="100000"/>
              </a:lnSpc>
              <a:spcBef>
                <a:spcPts val="0"/>
              </a:spcBef>
              <a:spcAft>
                <a:spcPts val="0"/>
              </a:spcAft>
              <a:buClr>
                <a:srgbClr val="FFFFFF"/>
              </a:buClr>
              <a:buSzPts val="1900"/>
              <a:buFont typeface="Helvetica Neue"/>
              <a:buNone/>
              <a:defRPr>
                <a:solidFill>
                  <a:srgbClr val="FFFFFF"/>
                </a:solidFill>
              </a:defRPr>
            </a:lvl3pPr>
            <a:lvl4pPr indent="0" lvl="3" marL="0" rtl="0" algn="ctr">
              <a:lnSpc>
                <a:spcPct val="100000"/>
              </a:lnSpc>
              <a:spcBef>
                <a:spcPts val="0"/>
              </a:spcBef>
              <a:spcAft>
                <a:spcPts val="0"/>
              </a:spcAft>
              <a:buClr>
                <a:srgbClr val="FFFFFF"/>
              </a:buClr>
              <a:buSzPts val="1900"/>
              <a:buFont typeface="Helvetica Neue"/>
              <a:buNone/>
              <a:defRPr>
                <a:solidFill>
                  <a:srgbClr val="FFFFFF"/>
                </a:solidFill>
              </a:defRPr>
            </a:lvl4pPr>
            <a:lvl5pPr indent="0" lvl="4" marL="0" rtl="0" algn="ctr">
              <a:lnSpc>
                <a:spcPct val="100000"/>
              </a:lnSpc>
              <a:spcBef>
                <a:spcPts val="0"/>
              </a:spcBef>
              <a:spcAft>
                <a:spcPts val="0"/>
              </a:spcAft>
              <a:buClr>
                <a:srgbClr val="FFFFFF"/>
              </a:buClr>
              <a:buSzPts val="1900"/>
              <a:buFont typeface="Helvetica Neue"/>
              <a:buNone/>
              <a:defRPr>
                <a:solidFill>
                  <a:srgbClr val="FFFFFF"/>
                </a:solidFill>
              </a:defRPr>
            </a:lvl5pPr>
            <a:lvl6pPr indent="0" lvl="5" marL="0" rtl="0" algn="ctr">
              <a:lnSpc>
                <a:spcPct val="100000"/>
              </a:lnSpc>
              <a:spcBef>
                <a:spcPts val="0"/>
              </a:spcBef>
              <a:spcAft>
                <a:spcPts val="0"/>
              </a:spcAft>
              <a:buClr>
                <a:srgbClr val="FFFFFF"/>
              </a:buClr>
              <a:buSzPts val="1900"/>
              <a:buFont typeface="Helvetica Neue"/>
              <a:buNone/>
              <a:defRPr>
                <a:solidFill>
                  <a:srgbClr val="FFFFFF"/>
                </a:solidFill>
              </a:defRPr>
            </a:lvl6pPr>
            <a:lvl7pPr indent="0" lvl="6" marL="0" rtl="0" algn="ctr">
              <a:lnSpc>
                <a:spcPct val="100000"/>
              </a:lnSpc>
              <a:spcBef>
                <a:spcPts val="0"/>
              </a:spcBef>
              <a:spcAft>
                <a:spcPts val="0"/>
              </a:spcAft>
              <a:buClr>
                <a:srgbClr val="FFFFFF"/>
              </a:buClr>
              <a:buSzPts val="1900"/>
              <a:buFont typeface="Helvetica Neue"/>
              <a:buNone/>
              <a:defRPr>
                <a:solidFill>
                  <a:srgbClr val="FFFFFF"/>
                </a:solidFill>
              </a:defRPr>
            </a:lvl7pPr>
            <a:lvl8pPr indent="0" lvl="7" marL="0" rtl="0" algn="ctr">
              <a:lnSpc>
                <a:spcPct val="100000"/>
              </a:lnSpc>
              <a:spcBef>
                <a:spcPts val="0"/>
              </a:spcBef>
              <a:spcAft>
                <a:spcPts val="0"/>
              </a:spcAft>
              <a:buClr>
                <a:srgbClr val="FFFFFF"/>
              </a:buClr>
              <a:buSzPts val="1900"/>
              <a:buFont typeface="Helvetica Neue"/>
              <a:buNone/>
              <a:defRPr>
                <a:solidFill>
                  <a:srgbClr val="FFFFFF"/>
                </a:solidFill>
              </a:defRPr>
            </a:lvl8pPr>
            <a:lvl9pPr indent="0" lvl="8" marL="0" rtl="0" algn="ctr">
              <a:lnSpc>
                <a:spcPct val="100000"/>
              </a:lnSpc>
              <a:spcBef>
                <a:spcPts val="0"/>
              </a:spcBef>
              <a:spcAft>
                <a:spcPts val="0"/>
              </a:spcAft>
              <a:buClr>
                <a:srgbClr val="FFFFFF"/>
              </a:buClr>
              <a:buSzPts val="1900"/>
              <a:buFont typeface="Helvetica Neue"/>
              <a:buNone/>
              <a:defRPr>
                <a:solidFill>
                  <a:srgbClr val="FFFFFF"/>
                </a:solidFill>
              </a:defRPr>
            </a:lvl9pPr>
          </a:lstStyle>
          <a:p>
            <a:pPr indent="0" lvl="0" marL="0" rtl="0" algn="ctr">
              <a:spcBef>
                <a:spcPts val="0"/>
              </a:spcBef>
              <a:spcAft>
                <a:spcPts val="0"/>
              </a:spcAft>
              <a:buNone/>
            </a:pPr>
            <a:fld id="{00000000-1234-1234-1234-123412341234}" type="slidenum">
              <a:rPr lang="cs-CZ"/>
              <a:t>‹#›</a:t>
            </a:fld>
            <a:endParaRPr b="0" i="0" sz="1900" u="none" cap="none" strike="noStrike">
              <a:latin typeface="Helvetica Neue"/>
              <a:ea typeface="Helvetica Neue"/>
              <a:cs typeface="Helvetica Neue"/>
              <a:sym typeface="Helvetica Neue"/>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Jen název">
  <p:cSld name="Jen název">
    <p:spTree>
      <p:nvGrpSpPr>
        <p:cNvPr id="109" name="Shape 109"/>
        <p:cNvGrpSpPr/>
        <p:nvPr/>
      </p:nvGrpSpPr>
      <p:grpSpPr>
        <a:xfrm>
          <a:off x="0" y="0"/>
          <a:ext cx="0" cy="0"/>
          <a:chOff x="0" y="0"/>
          <a:chExt cx="0" cy="0"/>
        </a:xfrm>
      </p:grpSpPr>
      <p:sp>
        <p:nvSpPr>
          <p:cNvPr id="110" name="Google Shape;110;g2c4905ca67d_1_114"/>
          <p:cNvSpPr txBox="1"/>
          <p:nvPr>
            <p:ph type="title"/>
          </p:nvPr>
        </p:nvSpPr>
        <p:spPr>
          <a:xfrm>
            <a:off x="1206500" y="952500"/>
            <a:ext cx="21971100" cy="1435200"/>
          </a:xfrm>
          <a:prstGeom prst="rect">
            <a:avLst/>
          </a:prstGeom>
          <a:noFill/>
          <a:ln>
            <a:noFill/>
          </a:ln>
        </p:spPr>
        <p:txBody>
          <a:bodyPr anchorCtr="0" anchor="t" bIns="50800" lIns="50800" spcFirstLastPara="1" rIns="50800" wrap="square" tIns="50800">
            <a:normAutofit/>
          </a:bodyPr>
          <a:lstStyle>
            <a:lvl1pPr lvl="0" rtl="0" algn="l">
              <a:lnSpc>
                <a:spcPct val="80000"/>
              </a:lnSpc>
              <a:spcBef>
                <a:spcPts val="0"/>
              </a:spcBef>
              <a:spcAft>
                <a:spcPts val="0"/>
              </a:spcAft>
              <a:buClr>
                <a:srgbClr val="004C7F"/>
              </a:buClr>
              <a:buSzPts val="1900"/>
              <a:buNone/>
              <a:defRPr/>
            </a:lvl1pPr>
            <a:lvl2pPr lvl="1" rtl="0" algn="l">
              <a:lnSpc>
                <a:spcPct val="80000"/>
              </a:lnSpc>
              <a:spcBef>
                <a:spcPts val="0"/>
              </a:spcBef>
              <a:spcAft>
                <a:spcPts val="0"/>
              </a:spcAft>
              <a:buClr>
                <a:srgbClr val="004C7F"/>
              </a:buClr>
              <a:buSzPts val="1900"/>
              <a:buNone/>
              <a:defRPr/>
            </a:lvl2pPr>
            <a:lvl3pPr lvl="2" rtl="0" algn="l">
              <a:lnSpc>
                <a:spcPct val="80000"/>
              </a:lnSpc>
              <a:spcBef>
                <a:spcPts val="0"/>
              </a:spcBef>
              <a:spcAft>
                <a:spcPts val="0"/>
              </a:spcAft>
              <a:buClr>
                <a:srgbClr val="004C7F"/>
              </a:buClr>
              <a:buSzPts val="1900"/>
              <a:buNone/>
              <a:defRPr/>
            </a:lvl3pPr>
            <a:lvl4pPr lvl="3" rtl="0" algn="l">
              <a:lnSpc>
                <a:spcPct val="80000"/>
              </a:lnSpc>
              <a:spcBef>
                <a:spcPts val="0"/>
              </a:spcBef>
              <a:spcAft>
                <a:spcPts val="0"/>
              </a:spcAft>
              <a:buClr>
                <a:srgbClr val="004C7F"/>
              </a:buClr>
              <a:buSzPts val="1900"/>
              <a:buNone/>
              <a:defRPr/>
            </a:lvl4pPr>
            <a:lvl5pPr lvl="4" rtl="0" algn="l">
              <a:lnSpc>
                <a:spcPct val="80000"/>
              </a:lnSpc>
              <a:spcBef>
                <a:spcPts val="0"/>
              </a:spcBef>
              <a:spcAft>
                <a:spcPts val="0"/>
              </a:spcAft>
              <a:buClr>
                <a:srgbClr val="004C7F"/>
              </a:buClr>
              <a:buSzPts val="1900"/>
              <a:buNone/>
              <a:defRPr/>
            </a:lvl5pPr>
            <a:lvl6pPr lvl="5" rtl="0" algn="l">
              <a:lnSpc>
                <a:spcPct val="80000"/>
              </a:lnSpc>
              <a:spcBef>
                <a:spcPts val="0"/>
              </a:spcBef>
              <a:spcAft>
                <a:spcPts val="0"/>
              </a:spcAft>
              <a:buClr>
                <a:srgbClr val="004C7F"/>
              </a:buClr>
              <a:buSzPts val="1900"/>
              <a:buNone/>
              <a:defRPr/>
            </a:lvl6pPr>
            <a:lvl7pPr lvl="6" rtl="0" algn="l">
              <a:lnSpc>
                <a:spcPct val="80000"/>
              </a:lnSpc>
              <a:spcBef>
                <a:spcPts val="0"/>
              </a:spcBef>
              <a:spcAft>
                <a:spcPts val="0"/>
              </a:spcAft>
              <a:buClr>
                <a:srgbClr val="004C7F"/>
              </a:buClr>
              <a:buSzPts val="1900"/>
              <a:buNone/>
              <a:defRPr/>
            </a:lvl7pPr>
            <a:lvl8pPr lvl="7" rtl="0" algn="l">
              <a:lnSpc>
                <a:spcPct val="80000"/>
              </a:lnSpc>
              <a:spcBef>
                <a:spcPts val="0"/>
              </a:spcBef>
              <a:spcAft>
                <a:spcPts val="0"/>
              </a:spcAft>
              <a:buClr>
                <a:srgbClr val="004C7F"/>
              </a:buClr>
              <a:buSzPts val="1900"/>
              <a:buNone/>
              <a:defRPr/>
            </a:lvl8pPr>
            <a:lvl9pPr lvl="8" rtl="0" algn="l">
              <a:lnSpc>
                <a:spcPct val="80000"/>
              </a:lnSpc>
              <a:spcBef>
                <a:spcPts val="0"/>
              </a:spcBef>
              <a:spcAft>
                <a:spcPts val="0"/>
              </a:spcAft>
              <a:buClr>
                <a:srgbClr val="004C7F"/>
              </a:buClr>
              <a:buSzPts val="1900"/>
              <a:buNone/>
              <a:defRPr/>
            </a:lvl9pPr>
          </a:lstStyle>
          <a:p/>
        </p:txBody>
      </p:sp>
      <p:sp>
        <p:nvSpPr>
          <p:cNvPr id="111" name="Google Shape;111;g2c4905ca67d_1_114"/>
          <p:cNvSpPr txBox="1"/>
          <p:nvPr>
            <p:ph idx="1" type="body"/>
          </p:nvPr>
        </p:nvSpPr>
        <p:spPr>
          <a:xfrm>
            <a:off x="1206500" y="2247900"/>
            <a:ext cx="21971100" cy="935100"/>
          </a:xfrm>
          <a:prstGeom prst="rect">
            <a:avLst/>
          </a:prstGeom>
          <a:noFill/>
          <a:ln>
            <a:noFill/>
          </a:ln>
        </p:spPr>
        <p:txBody>
          <a:bodyPr anchorCtr="0" anchor="t" bIns="45725" lIns="45725" spcFirstLastPara="1" rIns="45725" wrap="square" tIns="45725">
            <a:normAutofit/>
          </a:bodyPr>
          <a:lstStyle>
            <a:lvl1pPr indent="-228600" lvl="0" marL="457200" rtl="0" algn="l">
              <a:lnSpc>
                <a:spcPct val="100000"/>
              </a:lnSpc>
              <a:spcBef>
                <a:spcPts val="0"/>
              </a:spcBef>
              <a:spcAft>
                <a:spcPts val="0"/>
              </a:spcAft>
              <a:buClr>
                <a:srgbClr val="000000"/>
              </a:buClr>
              <a:buSzPts val="5600"/>
              <a:buFont typeface="Helvetica Neue"/>
              <a:buNone/>
              <a:defRPr b="1" sz="5600"/>
            </a:lvl1pPr>
            <a:lvl2pPr indent="-361950" lvl="1" marL="914400" rtl="0" algn="l">
              <a:lnSpc>
                <a:spcPct val="90000"/>
              </a:lnSpc>
              <a:spcBef>
                <a:spcPts val="4500"/>
              </a:spcBef>
              <a:spcAft>
                <a:spcPts val="0"/>
              </a:spcAft>
              <a:buClr>
                <a:srgbClr val="000000"/>
              </a:buClr>
              <a:buSzPts val="2100"/>
              <a:buChar char="•"/>
              <a:defRPr/>
            </a:lvl2pPr>
            <a:lvl3pPr indent="-361950" lvl="2" marL="1371600" rtl="0" algn="l">
              <a:lnSpc>
                <a:spcPct val="90000"/>
              </a:lnSpc>
              <a:spcBef>
                <a:spcPts val="4500"/>
              </a:spcBef>
              <a:spcAft>
                <a:spcPts val="0"/>
              </a:spcAft>
              <a:buClr>
                <a:srgbClr val="000000"/>
              </a:buClr>
              <a:buSzPts val="2100"/>
              <a:buChar char="•"/>
              <a:defRPr/>
            </a:lvl3pPr>
            <a:lvl4pPr indent="-361950" lvl="3" marL="1828800" rtl="0" algn="l">
              <a:lnSpc>
                <a:spcPct val="90000"/>
              </a:lnSpc>
              <a:spcBef>
                <a:spcPts val="4500"/>
              </a:spcBef>
              <a:spcAft>
                <a:spcPts val="0"/>
              </a:spcAft>
              <a:buClr>
                <a:srgbClr val="000000"/>
              </a:buClr>
              <a:buSzPts val="2100"/>
              <a:buChar char="•"/>
              <a:defRPr/>
            </a:lvl4pPr>
            <a:lvl5pPr indent="-361950" lvl="4" marL="2286000" rtl="0" algn="l">
              <a:lnSpc>
                <a:spcPct val="90000"/>
              </a:lnSpc>
              <a:spcBef>
                <a:spcPts val="4500"/>
              </a:spcBef>
              <a:spcAft>
                <a:spcPts val="0"/>
              </a:spcAft>
              <a:buClr>
                <a:srgbClr val="000000"/>
              </a:buClr>
              <a:buSzPts val="2100"/>
              <a:buChar char="•"/>
              <a:defRPr/>
            </a:lvl5pPr>
            <a:lvl6pPr indent="-361950" lvl="5" marL="2743200" rtl="0" algn="l">
              <a:lnSpc>
                <a:spcPct val="90000"/>
              </a:lnSpc>
              <a:spcBef>
                <a:spcPts val="4500"/>
              </a:spcBef>
              <a:spcAft>
                <a:spcPts val="0"/>
              </a:spcAft>
              <a:buClr>
                <a:srgbClr val="000000"/>
              </a:buClr>
              <a:buSzPts val="2100"/>
              <a:buChar char="•"/>
              <a:defRPr/>
            </a:lvl6pPr>
            <a:lvl7pPr indent="-361950" lvl="6" marL="3200400" rtl="0" algn="l">
              <a:lnSpc>
                <a:spcPct val="90000"/>
              </a:lnSpc>
              <a:spcBef>
                <a:spcPts val="4500"/>
              </a:spcBef>
              <a:spcAft>
                <a:spcPts val="0"/>
              </a:spcAft>
              <a:buClr>
                <a:srgbClr val="000000"/>
              </a:buClr>
              <a:buSzPts val="2100"/>
              <a:buChar char="•"/>
              <a:defRPr/>
            </a:lvl7pPr>
            <a:lvl8pPr indent="-361950" lvl="7" marL="3657600" rtl="0" algn="l">
              <a:lnSpc>
                <a:spcPct val="90000"/>
              </a:lnSpc>
              <a:spcBef>
                <a:spcPts val="4500"/>
              </a:spcBef>
              <a:spcAft>
                <a:spcPts val="0"/>
              </a:spcAft>
              <a:buClr>
                <a:srgbClr val="000000"/>
              </a:buClr>
              <a:buSzPts val="2100"/>
              <a:buChar char="•"/>
              <a:defRPr/>
            </a:lvl8pPr>
            <a:lvl9pPr indent="-361950" lvl="8" marL="4114800" rtl="0" algn="l">
              <a:lnSpc>
                <a:spcPct val="90000"/>
              </a:lnSpc>
              <a:spcBef>
                <a:spcPts val="4500"/>
              </a:spcBef>
              <a:spcAft>
                <a:spcPts val="0"/>
              </a:spcAft>
              <a:buClr>
                <a:srgbClr val="000000"/>
              </a:buClr>
              <a:buSzPts val="2100"/>
              <a:buChar char="•"/>
              <a:defRPr/>
            </a:lvl9pPr>
          </a:lstStyle>
          <a:p/>
        </p:txBody>
      </p:sp>
      <p:sp>
        <p:nvSpPr>
          <p:cNvPr id="112" name="Google Shape;112;g2c4905ca67d_1_114"/>
          <p:cNvSpPr txBox="1"/>
          <p:nvPr>
            <p:ph idx="12" type="sldNum"/>
          </p:nvPr>
        </p:nvSpPr>
        <p:spPr>
          <a:xfrm>
            <a:off x="12001499" y="13080999"/>
            <a:ext cx="368700" cy="395100"/>
          </a:xfrm>
          <a:prstGeom prst="rect">
            <a:avLst/>
          </a:prstGeom>
          <a:noFill/>
          <a:ln>
            <a:noFill/>
          </a:ln>
        </p:spPr>
        <p:txBody>
          <a:bodyPr anchorCtr="0" anchor="b" bIns="50800" lIns="50800" spcFirstLastPara="1" rIns="50800" wrap="square" tIns="50800">
            <a:spAutoFit/>
          </a:bodyPr>
          <a:lstStyle>
            <a:lvl1pPr indent="0" lvl="0" marL="0" rtl="0" algn="ctr">
              <a:lnSpc>
                <a:spcPct val="100000"/>
              </a:lnSpc>
              <a:spcBef>
                <a:spcPts val="0"/>
              </a:spcBef>
              <a:spcAft>
                <a:spcPts val="0"/>
              </a:spcAft>
              <a:buClr>
                <a:srgbClr val="000000"/>
              </a:buClr>
              <a:buSzPts val="1900"/>
              <a:buFont typeface="Helvetica Neue"/>
              <a:buNone/>
              <a:defRPr sz="1900">
                <a:solidFill>
                  <a:srgbClr val="000000"/>
                </a:solidFill>
              </a:defRPr>
            </a:lvl1pPr>
            <a:lvl2pPr indent="0" lvl="1" marL="0" rtl="0" algn="ctr">
              <a:lnSpc>
                <a:spcPct val="100000"/>
              </a:lnSpc>
              <a:spcBef>
                <a:spcPts val="0"/>
              </a:spcBef>
              <a:spcAft>
                <a:spcPts val="0"/>
              </a:spcAft>
              <a:buClr>
                <a:srgbClr val="000000"/>
              </a:buClr>
              <a:buSzPts val="1900"/>
              <a:buFont typeface="Helvetica Neue"/>
              <a:buNone/>
              <a:defRPr sz="1900">
                <a:solidFill>
                  <a:srgbClr val="000000"/>
                </a:solidFill>
              </a:defRPr>
            </a:lvl2pPr>
            <a:lvl3pPr indent="0" lvl="2" marL="0" rtl="0" algn="ctr">
              <a:lnSpc>
                <a:spcPct val="100000"/>
              </a:lnSpc>
              <a:spcBef>
                <a:spcPts val="0"/>
              </a:spcBef>
              <a:spcAft>
                <a:spcPts val="0"/>
              </a:spcAft>
              <a:buClr>
                <a:srgbClr val="000000"/>
              </a:buClr>
              <a:buSzPts val="1900"/>
              <a:buFont typeface="Helvetica Neue"/>
              <a:buNone/>
              <a:defRPr sz="1900">
                <a:solidFill>
                  <a:srgbClr val="000000"/>
                </a:solidFill>
              </a:defRPr>
            </a:lvl3pPr>
            <a:lvl4pPr indent="0" lvl="3" marL="0" rtl="0" algn="ctr">
              <a:lnSpc>
                <a:spcPct val="100000"/>
              </a:lnSpc>
              <a:spcBef>
                <a:spcPts val="0"/>
              </a:spcBef>
              <a:spcAft>
                <a:spcPts val="0"/>
              </a:spcAft>
              <a:buClr>
                <a:srgbClr val="000000"/>
              </a:buClr>
              <a:buSzPts val="1900"/>
              <a:buFont typeface="Helvetica Neue"/>
              <a:buNone/>
              <a:defRPr sz="1900">
                <a:solidFill>
                  <a:srgbClr val="000000"/>
                </a:solidFill>
              </a:defRPr>
            </a:lvl4pPr>
            <a:lvl5pPr indent="0" lvl="4" marL="0" rtl="0" algn="ctr">
              <a:lnSpc>
                <a:spcPct val="100000"/>
              </a:lnSpc>
              <a:spcBef>
                <a:spcPts val="0"/>
              </a:spcBef>
              <a:spcAft>
                <a:spcPts val="0"/>
              </a:spcAft>
              <a:buClr>
                <a:srgbClr val="000000"/>
              </a:buClr>
              <a:buSzPts val="1900"/>
              <a:buFont typeface="Helvetica Neue"/>
              <a:buNone/>
              <a:defRPr sz="1900">
                <a:solidFill>
                  <a:srgbClr val="000000"/>
                </a:solidFill>
              </a:defRPr>
            </a:lvl5pPr>
            <a:lvl6pPr indent="0" lvl="5" marL="0" rtl="0" algn="ctr">
              <a:lnSpc>
                <a:spcPct val="100000"/>
              </a:lnSpc>
              <a:spcBef>
                <a:spcPts val="0"/>
              </a:spcBef>
              <a:spcAft>
                <a:spcPts val="0"/>
              </a:spcAft>
              <a:buClr>
                <a:srgbClr val="000000"/>
              </a:buClr>
              <a:buSzPts val="1900"/>
              <a:buFont typeface="Helvetica Neue"/>
              <a:buNone/>
              <a:defRPr sz="1900">
                <a:solidFill>
                  <a:srgbClr val="000000"/>
                </a:solidFill>
              </a:defRPr>
            </a:lvl6pPr>
            <a:lvl7pPr indent="0" lvl="6" marL="0" rtl="0" algn="ctr">
              <a:lnSpc>
                <a:spcPct val="100000"/>
              </a:lnSpc>
              <a:spcBef>
                <a:spcPts val="0"/>
              </a:spcBef>
              <a:spcAft>
                <a:spcPts val="0"/>
              </a:spcAft>
              <a:buClr>
                <a:srgbClr val="000000"/>
              </a:buClr>
              <a:buSzPts val="1900"/>
              <a:buFont typeface="Helvetica Neue"/>
              <a:buNone/>
              <a:defRPr sz="1900">
                <a:solidFill>
                  <a:srgbClr val="000000"/>
                </a:solidFill>
              </a:defRPr>
            </a:lvl7pPr>
            <a:lvl8pPr indent="0" lvl="7" marL="0" rtl="0" algn="ctr">
              <a:lnSpc>
                <a:spcPct val="100000"/>
              </a:lnSpc>
              <a:spcBef>
                <a:spcPts val="0"/>
              </a:spcBef>
              <a:spcAft>
                <a:spcPts val="0"/>
              </a:spcAft>
              <a:buClr>
                <a:srgbClr val="000000"/>
              </a:buClr>
              <a:buSzPts val="1900"/>
              <a:buFont typeface="Helvetica Neue"/>
              <a:buNone/>
              <a:defRPr sz="1900">
                <a:solidFill>
                  <a:srgbClr val="000000"/>
                </a:solidFill>
              </a:defRPr>
            </a:lvl8pPr>
            <a:lvl9pPr indent="0" lvl="8" marL="0" rtl="0" algn="ctr">
              <a:lnSpc>
                <a:spcPct val="100000"/>
              </a:lnSpc>
              <a:spcBef>
                <a:spcPts val="0"/>
              </a:spcBef>
              <a:spcAft>
                <a:spcPts val="0"/>
              </a:spcAft>
              <a:buClr>
                <a:srgbClr val="000000"/>
              </a:buClr>
              <a:buSzPts val="1900"/>
              <a:buFont typeface="Helvetica Neue"/>
              <a:buNone/>
              <a:defRPr sz="1900">
                <a:solidFill>
                  <a:srgbClr val="000000"/>
                </a:solidFill>
              </a:defRPr>
            </a:lvl9pPr>
          </a:lstStyle>
          <a:p>
            <a:pPr indent="0" lvl="0" marL="0" rtl="0" algn="ct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rogram">
  <p:cSld name="Program">
    <p:spTree>
      <p:nvGrpSpPr>
        <p:cNvPr id="113" name="Shape 113"/>
        <p:cNvGrpSpPr/>
        <p:nvPr/>
      </p:nvGrpSpPr>
      <p:grpSpPr>
        <a:xfrm>
          <a:off x="0" y="0"/>
          <a:ext cx="0" cy="0"/>
          <a:chOff x="0" y="0"/>
          <a:chExt cx="0" cy="0"/>
        </a:xfrm>
      </p:grpSpPr>
      <p:sp>
        <p:nvSpPr>
          <p:cNvPr id="114" name="Google Shape;114;g2c4905ca67d_1_118"/>
          <p:cNvSpPr txBox="1"/>
          <p:nvPr>
            <p:ph type="title"/>
          </p:nvPr>
        </p:nvSpPr>
        <p:spPr>
          <a:xfrm>
            <a:off x="1206500" y="952500"/>
            <a:ext cx="21971100" cy="1435200"/>
          </a:xfrm>
          <a:prstGeom prst="rect">
            <a:avLst/>
          </a:prstGeom>
          <a:noFill/>
          <a:ln>
            <a:noFill/>
          </a:ln>
        </p:spPr>
        <p:txBody>
          <a:bodyPr anchorCtr="0" anchor="t" bIns="50800" lIns="50800" spcFirstLastPara="1" rIns="50800" wrap="square" tIns="50800">
            <a:normAutofit/>
          </a:bodyPr>
          <a:lstStyle>
            <a:lvl1pPr lvl="0" rtl="0" algn="l">
              <a:lnSpc>
                <a:spcPct val="80000"/>
              </a:lnSpc>
              <a:spcBef>
                <a:spcPts val="0"/>
              </a:spcBef>
              <a:spcAft>
                <a:spcPts val="0"/>
              </a:spcAft>
              <a:buClr>
                <a:srgbClr val="004C7F"/>
              </a:buClr>
              <a:buSzPts val="1900"/>
              <a:buNone/>
              <a:defRPr/>
            </a:lvl1pPr>
            <a:lvl2pPr lvl="1" rtl="0" algn="l">
              <a:lnSpc>
                <a:spcPct val="80000"/>
              </a:lnSpc>
              <a:spcBef>
                <a:spcPts val="0"/>
              </a:spcBef>
              <a:spcAft>
                <a:spcPts val="0"/>
              </a:spcAft>
              <a:buClr>
                <a:srgbClr val="004C7F"/>
              </a:buClr>
              <a:buSzPts val="1900"/>
              <a:buNone/>
              <a:defRPr/>
            </a:lvl2pPr>
            <a:lvl3pPr lvl="2" rtl="0" algn="l">
              <a:lnSpc>
                <a:spcPct val="80000"/>
              </a:lnSpc>
              <a:spcBef>
                <a:spcPts val="0"/>
              </a:spcBef>
              <a:spcAft>
                <a:spcPts val="0"/>
              </a:spcAft>
              <a:buClr>
                <a:srgbClr val="004C7F"/>
              </a:buClr>
              <a:buSzPts val="1900"/>
              <a:buNone/>
              <a:defRPr/>
            </a:lvl3pPr>
            <a:lvl4pPr lvl="3" rtl="0" algn="l">
              <a:lnSpc>
                <a:spcPct val="80000"/>
              </a:lnSpc>
              <a:spcBef>
                <a:spcPts val="0"/>
              </a:spcBef>
              <a:spcAft>
                <a:spcPts val="0"/>
              </a:spcAft>
              <a:buClr>
                <a:srgbClr val="004C7F"/>
              </a:buClr>
              <a:buSzPts val="1900"/>
              <a:buNone/>
              <a:defRPr/>
            </a:lvl4pPr>
            <a:lvl5pPr lvl="4" rtl="0" algn="l">
              <a:lnSpc>
                <a:spcPct val="80000"/>
              </a:lnSpc>
              <a:spcBef>
                <a:spcPts val="0"/>
              </a:spcBef>
              <a:spcAft>
                <a:spcPts val="0"/>
              </a:spcAft>
              <a:buClr>
                <a:srgbClr val="004C7F"/>
              </a:buClr>
              <a:buSzPts val="1900"/>
              <a:buNone/>
              <a:defRPr/>
            </a:lvl5pPr>
            <a:lvl6pPr lvl="5" rtl="0" algn="l">
              <a:lnSpc>
                <a:spcPct val="80000"/>
              </a:lnSpc>
              <a:spcBef>
                <a:spcPts val="0"/>
              </a:spcBef>
              <a:spcAft>
                <a:spcPts val="0"/>
              </a:spcAft>
              <a:buClr>
                <a:srgbClr val="004C7F"/>
              </a:buClr>
              <a:buSzPts val="1900"/>
              <a:buNone/>
              <a:defRPr/>
            </a:lvl6pPr>
            <a:lvl7pPr lvl="6" rtl="0" algn="l">
              <a:lnSpc>
                <a:spcPct val="80000"/>
              </a:lnSpc>
              <a:spcBef>
                <a:spcPts val="0"/>
              </a:spcBef>
              <a:spcAft>
                <a:spcPts val="0"/>
              </a:spcAft>
              <a:buClr>
                <a:srgbClr val="004C7F"/>
              </a:buClr>
              <a:buSzPts val="1900"/>
              <a:buNone/>
              <a:defRPr/>
            </a:lvl7pPr>
            <a:lvl8pPr lvl="7" rtl="0" algn="l">
              <a:lnSpc>
                <a:spcPct val="80000"/>
              </a:lnSpc>
              <a:spcBef>
                <a:spcPts val="0"/>
              </a:spcBef>
              <a:spcAft>
                <a:spcPts val="0"/>
              </a:spcAft>
              <a:buClr>
                <a:srgbClr val="004C7F"/>
              </a:buClr>
              <a:buSzPts val="1900"/>
              <a:buNone/>
              <a:defRPr/>
            </a:lvl8pPr>
            <a:lvl9pPr lvl="8" rtl="0" algn="l">
              <a:lnSpc>
                <a:spcPct val="80000"/>
              </a:lnSpc>
              <a:spcBef>
                <a:spcPts val="0"/>
              </a:spcBef>
              <a:spcAft>
                <a:spcPts val="0"/>
              </a:spcAft>
              <a:buClr>
                <a:srgbClr val="004C7F"/>
              </a:buClr>
              <a:buSzPts val="1900"/>
              <a:buNone/>
              <a:defRPr/>
            </a:lvl9pPr>
          </a:lstStyle>
          <a:p/>
        </p:txBody>
      </p:sp>
      <p:sp>
        <p:nvSpPr>
          <p:cNvPr id="115" name="Google Shape;115;g2c4905ca67d_1_118"/>
          <p:cNvSpPr txBox="1"/>
          <p:nvPr>
            <p:ph idx="1" type="body"/>
          </p:nvPr>
        </p:nvSpPr>
        <p:spPr>
          <a:xfrm>
            <a:off x="1206500" y="2247900"/>
            <a:ext cx="21971100" cy="935100"/>
          </a:xfrm>
          <a:prstGeom prst="rect">
            <a:avLst/>
          </a:prstGeom>
          <a:noFill/>
          <a:ln>
            <a:noFill/>
          </a:ln>
        </p:spPr>
        <p:txBody>
          <a:bodyPr anchorCtr="0" anchor="t" bIns="45725" lIns="45725" spcFirstLastPara="1" rIns="45725" wrap="square" tIns="45725">
            <a:normAutofit/>
          </a:bodyPr>
          <a:lstStyle>
            <a:lvl1pPr indent="-228600" lvl="0" marL="457200" rtl="0" algn="l">
              <a:lnSpc>
                <a:spcPct val="100000"/>
              </a:lnSpc>
              <a:spcBef>
                <a:spcPts val="0"/>
              </a:spcBef>
              <a:spcAft>
                <a:spcPts val="0"/>
              </a:spcAft>
              <a:buClr>
                <a:srgbClr val="000000"/>
              </a:buClr>
              <a:buSzPts val="5600"/>
              <a:buFont typeface="Helvetica Neue"/>
              <a:buNone/>
              <a:defRPr b="1" sz="5600"/>
            </a:lvl1pPr>
            <a:lvl2pPr indent="-361950" lvl="1" marL="914400" rtl="0" algn="l">
              <a:lnSpc>
                <a:spcPct val="90000"/>
              </a:lnSpc>
              <a:spcBef>
                <a:spcPts val="4500"/>
              </a:spcBef>
              <a:spcAft>
                <a:spcPts val="0"/>
              </a:spcAft>
              <a:buClr>
                <a:srgbClr val="000000"/>
              </a:buClr>
              <a:buSzPts val="2100"/>
              <a:buChar char="•"/>
              <a:defRPr/>
            </a:lvl2pPr>
            <a:lvl3pPr indent="-361950" lvl="2" marL="1371600" rtl="0" algn="l">
              <a:lnSpc>
                <a:spcPct val="90000"/>
              </a:lnSpc>
              <a:spcBef>
                <a:spcPts val="4500"/>
              </a:spcBef>
              <a:spcAft>
                <a:spcPts val="0"/>
              </a:spcAft>
              <a:buClr>
                <a:srgbClr val="000000"/>
              </a:buClr>
              <a:buSzPts val="2100"/>
              <a:buChar char="•"/>
              <a:defRPr/>
            </a:lvl3pPr>
            <a:lvl4pPr indent="-361950" lvl="3" marL="1828800" rtl="0" algn="l">
              <a:lnSpc>
                <a:spcPct val="90000"/>
              </a:lnSpc>
              <a:spcBef>
                <a:spcPts val="4500"/>
              </a:spcBef>
              <a:spcAft>
                <a:spcPts val="0"/>
              </a:spcAft>
              <a:buClr>
                <a:srgbClr val="000000"/>
              </a:buClr>
              <a:buSzPts val="2100"/>
              <a:buChar char="•"/>
              <a:defRPr/>
            </a:lvl4pPr>
            <a:lvl5pPr indent="-361950" lvl="4" marL="2286000" rtl="0" algn="l">
              <a:lnSpc>
                <a:spcPct val="90000"/>
              </a:lnSpc>
              <a:spcBef>
                <a:spcPts val="4500"/>
              </a:spcBef>
              <a:spcAft>
                <a:spcPts val="0"/>
              </a:spcAft>
              <a:buClr>
                <a:srgbClr val="000000"/>
              </a:buClr>
              <a:buSzPts val="2100"/>
              <a:buChar char="•"/>
              <a:defRPr/>
            </a:lvl5pPr>
            <a:lvl6pPr indent="-361950" lvl="5" marL="2743200" rtl="0" algn="l">
              <a:lnSpc>
                <a:spcPct val="90000"/>
              </a:lnSpc>
              <a:spcBef>
                <a:spcPts val="4500"/>
              </a:spcBef>
              <a:spcAft>
                <a:spcPts val="0"/>
              </a:spcAft>
              <a:buClr>
                <a:srgbClr val="000000"/>
              </a:buClr>
              <a:buSzPts val="2100"/>
              <a:buChar char="•"/>
              <a:defRPr/>
            </a:lvl6pPr>
            <a:lvl7pPr indent="-361950" lvl="6" marL="3200400" rtl="0" algn="l">
              <a:lnSpc>
                <a:spcPct val="90000"/>
              </a:lnSpc>
              <a:spcBef>
                <a:spcPts val="4500"/>
              </a:spcBef>
              <a:spcAft>
                <a:spcPts val="0"/>
              </a:spcAft>
              <a:buClr>
                <a:srgbClr val="000000"/>
              </a:buClr>
              <a:buSzPts val="2100"/>
              <a:buChar char="•"/>
              <a:defRPr/>
            </a:lvl7pPr>
            <a:lvl8pPr indent="-361950" lvl="7" marL="3657600" rtl="0" algn="l">
              <a:lnSpc>
                <a:spcPct val="90000"/>
              </a:lnSpc>
              <a:spcBef>
                <a:spcPts val="4500"/>
              </a:spcBef>
              <a:spcAft>
                <a:spcPts val="0"/>
              </a:spcAft>
              <a:buClr>
                <a:srgbClr val="000000"/>
              </a:buClr>
              <a:buSzPts val="2100"/>
              <a:buChar char="•"/>
              <a:defRPr/>
            </a:lvl8pPr>
            <a:lvl9pPr indent="-361950" lvl="8" marL="4114800" rtl="0" algn="l">
              <a:lnSpc>
                <a:spcPct val="90000"/>
              </a:lnSpc>
              <a:spcBef>
                <a:spcPts val="4500"/>
              </a:spcBef>
              <a:spcAft>
                <a:spcPts val="0"/>
              </a:spcAft>
              <a:buClr>
                <a:srgbClr val="000000"/>
              </a:buClr>
              <a:buSzPts val="2100"/>
              <a:buChar char="•"/>
              <a:defRPr/>
            </a:lvl9pPr>
          </a:lstStyle>
          <a:p/>
        </p:txBody>
      </p:sp>
      <p:sp>
        <p:nvSpPr>
          <p:cNvPr id="116" name="Google Shape;116;g2c4905ca67d_1_118"/>
          <p:cNvSpPr txBox="1"/>
          <p:nvPr>
            <p:ph idx="2" type="body"/>
          </p:nvPr>
        </p:nvSpPr>
        <p:spPr>
          <a:xfrm>
            <a:off x="1206500" y="4248504"/>
            <a:ext cx="21971100" cy="8256000"/>
          </a:xfrm>
          <a:prstGeom prst="rect">
            <a:avLst/>
          </a:prstGeom>
          <a:noFill/>
          <a:ln>
            <a:noFill/>
          </a:ln>
        </p:spPr>
        <p:txBody>
          <a:bodyPr anchorCtr="0" anchor="t" bIns="50800" lIns="50800" spcFirstLastPara="1" rIns="50800" wrap="square" tIns="50800">
            <a:normAutofit/>
          </a:bodyPr>
          <a:lstStyle>
            <a:lvl1pPr indent="-228600" lvl="0" marL="457200" rtl="0" algn="l">
              <a:lnSpc>
                <a:spcPct val="100000"/>
              </a:lnSpc>
              <a:spcBef>
                <a:spcPts val="1900"/>
              </a:spcBef>
              <a:spcAft>
                <a:spcPts val="0"/>
              </a:spcAft>
              <a:buClr>
                <a:srgbClr val="000000"/>
              </a:buClr>
              <a:buSzPts val="5600"/>
              <a:buFont typeface="Helvetica Neue"/>
              <a:buNone/>
              <a:defRPr sz="5600"/>
            </a:lvl1pPr>
            <a:lvl2pPr indent="-228600" lvl="1" marL="914400" rtl="0" algn="l">
              <a:lnSpc>
                <a:spcPct val="100000"/>
              </a:lnSpc>
              <a:spcBef>
                <a:spcPts val="1900"/>
              </a:spcBef>
              <a:spcAft>
                <a:spcPts val="0"/>
              </a:spcAft>
              <a:buClr>
                <a:srgbClr val="000000"/>
              </a:buClr>
              <a:buSzPts val="5600"/>
              <a:buFont typeface="Helvetica Neue"/>
              <a:buNone/>
              <a:defRPr sz="5600"/>
            </a:lvl2pPr>
            <a:lvl3pPr indent="-228600" lvl="2" marL="1371600" rtl="0" algn="l">
              <a:lnSpc>
                <a:spcPct val="100000"/>
              </a:lnSpc>
              <a:spcBef>
                <a:spcPts val="1900"/>
              </a:spcBef>
              <a:spcAft>
                <a:spcPts val="0"/>
              </a:spcAft>
              <a:buClr>
                <a:srgbClr val="000000"/>
              </a:buClr>
              <a:buSzPts val="5600"/>
              <a:buFont typeface="Helvetica Neue"/>
              <a:buNone/>
              <a:defRPr sz="5600"/>
            </a:lvl3pPr>
            <a:lvl4pPr indent="-228600" lvl="3" marL="1828800" rtl="0" algn="l">
              <a:lnSpc>
                <a:spcPct val="100000"/>
              </a:lnSpc>
              <a:spcBef>
                <a:spcPts val="1900"/>
              </a:spcBef>
              <a:spcAft>
                <a:spcPts val="0"/>
              </a:spcAft>
              <a:buClr>
                <a:srgbClr val="000000"/>
              </a:buClr>
              <a:buSzPts val="5600"/>
              <a:buFont typeface="Helvetica Neue"/>
              <a:buNone/>
              <a:defRPr sz="5600"/>
            </a:lvl4pPr>
            <a:lvl5pPr indent="-228600" lvl="4" marL="2286000" rtl="0" algn="l">
              <a:lnSpc>
                <a:spcPct val="100000"/>
              </a:lnSpc>
              <a:spcBef>
                <a:spcPts val="1900"/>
              </a:spcBef>
              <a:spcAft>
                <a:spcPts val="0"/>
              </a:spcAft>
              <a:buClr>
                <a:srgbClr val="000000"/>
              </a:buClr>
              <a:buSzPts val="5600"/>
              <a:buFont typeface="Helvetica Neue"/>
              <a:buNone/>
              <a:defRPr sz="5600"/>
            </a:lvl5pPr>
            <a:lvl6pPr indent="-361950" lvl="5" marL="2743200" rtl="0" algn="l">
              <a:lnSpc>
                <a:spcPct val="90000"/>
              </a:lnSpc>
              <a:spcBef>
                <a:spcPts val="4500"/>
              </a:spcBef>
              <a:spcAft>
                <a:spcPts val="0"/>
              </a:spcAft>
              <a:buClr>
                <a:srgbClr val="000000"/>
              </a:buClr>
              <a:buSzPts val="2100"/>
              <a:buChar char="•"/>
              <a:defRPr/>
            </a:lvl6pPr>
            <a:lvl7pPr indent="-361950" lvl="6" marL="3200400" rtl="0" algn="l">
              <a:lnSpc>
                <a:spcPct val="90000"/>
              </a:lnSpc>
              <a:spcBef>
                <a:spcPts val="4500"/>
              </a:spcBef>
              <a:spcAft>
                <a:spcPts val="0"/>
              </a:spcAft>
              <a:buClr>
                <a:srgbClr val="000000"/>
              </a:buClr>
              <a:buSzPts val="2100"/>
              <a:buChar char="•"/>
              <a:defRPr/>
            </a:lvl7pPr>
            <a:lvl8pPr indent="-361950" lvl="7" marL="3657600" rtl="0" algn="l">
              <a:lnSpc>
                <a:spcPct val="90000"/>
              </a:lnSpc>
              <a:spcBef>
                <a:spcPts val="4500"/>
              </a:spcBef>
              <a:spcAft>
                <a:spcPts val="0"/>
              </a:spcAft>
              <a:buClr>
                <a:srgbClr val="000000"/>
              </a:buClr>
              <a:buSzPts val="2100"/>
              <a:buChar char="•"/>
              <a:defRPr/>
            </a:lvl8pPr>
            <a:lvl9pPr indent="-361950" lvl="8" marL="4114800" rtl="0" algn="l">
              <a:lnSpc>
                <a:spcPct val="90000"/>
              </a:lnSpc>
              <a:spcBef>
                <a:spcPts val="4500"/>
              </a:spcBef>
              <a:spcAft>
                <a:spcPts val="0"/>
              </a:spcAft>
              <a:buClr>
                <a:srgbClr val="000000"/>
              </a:buClr>
              <a:buSzPts val="2100"/>
              <a:buChar char="•"/>
              <a:defRPr/>
            </a:lvl9pPr>
          </a:lstStyle>
          <a:p/>
        </p:txBody>
      </p:sp>
      <p:sp>
        <p:nvSpPr>
          <p:cNvPr id="117" name="Google Shape;117;g2c4905ca67d_1_118"/>
          <p:cNvSpPr txBox="1"/>
          <p:nvPr>
            <p:ph idx="12" type="sldNum"/>
          </p:nvPr>
        </p:nvSpPr>
        <p:spPr>
          <a:xfrm>
            <a:off x="12001499" y="13080999"/>
            <a:ext cx="368700" cy="395100"/>
          </a:xfrm>
          <a:prstGeom prst="rect">
            <a:avLst/>
          </a:prstGeom>
          <a:noFill/>
          <a:ln>
            <a:noFill/>
          </a:ln>
        </p:spPr>
        <p:txBody>
          <a:bodyPr anchorCtr="0" anchor="b" bIns="50800" lIns="50800" spcFirstLastPara="1" rIns="50800" wrap="square" tIns="50800">
            <a:spAutoFit/>
          </a:bodyPr>
          <a:lstStyle>
            <a:lvl1pPr indent="0" lvl="0" marL="0" rtl="0" algn="ctr">
              <a:lnSpc>
                <a:spcPct val="100000"/>
              </a:lnSpc>
              <a:spcBef>
                <a:spcPts val="0"/>
              </a:spcBef>
              <a:spcAft>
                <a:spcPts val="0"/>
              </a:spcAft>
              <a:buClr>
                <a:srgbClr val="000000"/>
              </a:buClr>
              <a:buSzPts val="1900"/>
              <a:buFont typeface="Helvetica Neue"/>
              <a:buNone/>
              <a:defRPr sz="1900">
                <a:solidFill>
                  <a:srgbClr val="000000"/>
                </a:solidFill>
              </a:defRPr>
            </a:lvl1pPr>
            <a:lvl2pPr indent="0" lvl="1" marL="0" rtl="0" algn="ctr">
              <a:lnSpc>
                <a:spcPct val="100000"/>
              </a:lnSpc>
              <a:spcBef>
                <a:spcPts val="0"/>
              </a:spcBef>
              <a:spcAft>
                <a:spcPts val="0"/>
              </a:spcAft>
              <a:buClr>
                <a:srgbClr val="000000"/>
              </a:buClr>
              <a:buSzPts val="1900"/>
              <a:buFont typeface="Helvetica Neue"/>
              <a:buNone/>
              <a:defRPr sz="1900">
                <a:solidFill>
                  <a:srgbClr val="000000"/>
                </a:solidFill>
              </a:defRPr>
            </a:lvl2pPr>
            <a:lvl3pPr indent="0" lvl="2" marL="0" rtl="0" algn="ctr">
              <a:lnSpc>
                <a:spcPct val="100000"/>
              </a:lnSpc>
              <a:spcBef>
                <a:spcPts val="0"/>
              </a:spcBef>
              <a:spcAft>
                <a:spcPts val="0"/>
              </a:spcAft>
              <a:buClr>
                <a:srgbClr val="000000"/>
              </a:buClr>
              <a:buSzPts val="1900"/>
              <a:buFont typeface="Helvetica Neue"/>
              <a:buNone/>
              <a:defRPr sz="1900">
                <a:solidFill>
                  <a:srgbClr val="000000"/>
                </a:solidFill>
              </a:defRPr>
            </a:lvl3pPr>
            <a:lvl4pPr indent="0" lvl="3" marL="0" rtl="0" algn="ctr">
              <a:lnSpc>
                <a:spcPct val="100000"/>
              </a:lnSpc>
              <a:spcBef>
                <a:spcPts val="0"/>
              </a:spcBef>
              <a:spcAft>
                <a:spcPts val="0"/>
              </a:spcAft>
              <a:buClr>
                <a:srgbClr val="000000"/>
              </a:buClr>
              <a:buSzPts val="1900"/>
              <a:buFont typeface="Helvetica Neue"/>
              <a:buNone/>
              <a:defRPr sz="1900">
                <a:solidFill>
                  <a:srgbClr val="000000"/>
                </a:solidFill>
              </a:defRPr>
            </a:lvl4pPr>
            <a:lvl5pPr indent="0" lvl="4" marL="0" rtl="0" algn="ctr">
              <a:lnSpc>
                <a:spcPct val="100000"/>
              </a:lnSpc>
              <a:spcBef>
                <a:spcPts val="0"/>
              </a:spcBef>
              <a:spcAft>
                <a:spcPts val="0"/>
              </a:spcAft>
              <a:buClr>
                <a:srgbClr val="000000"/>
              </a:buClr>
              <a:buSzPts val="1900"/>
              <a:buFont typeface="Helvetica Neue"/>
              <a:buNone/>
              <a:defRPr sz="1900">
                <a:solidFill>
                  <a:srgbClr val="000000"/>
                </a:solidFill>
              </a:defRPr>
            </a:lvl5pPr>
            <a:lvl6pPr indent="0" lvl="5" marL="0" rtl="0" algn="ctr">
              <a:lnSpc>
                <a:spcPct val="100000"/>
              </a:lnSpc>
              <a:spcBef>
                <a:spcPts val="0"/>
              </a:spcBef>
              <a:spcAft>
                <a:spcPts val="0"/>
              </a:spcAft>
              <a:buClr>
                <a:srgbClr val="000000"/>
              </a:buClr>
              <a:buSzPts val="1900"/>
              <a:buFont typeface="Helvetica Neue"/>
              <a:buNone/>
              <a:defRPr sz="1900">
                <a:solidFill>
                  <a:srgbClr val="000000"/>
                </a:solidFill>
              </a:defRPr>
            </a:lvl6pPr>
            <a:lvl7pPr indent="0" lvl="6" marL="0" rtl="0" algn="ctr">
              <a:lnSpc>
                <a:spcPct val="100000"/>
              </a:lnSpc>
              <a:spcBef>
                <a:spcPts val="0"/>
              </a:spcBef>
              <a:spcAft>
                <a:spcPts val="0"/>
              </a:spcAft>
              <a:buClr>
                <a:srgbClr val="000000"/>
              </a:buClr>
              <a:buSzPts val="1900"/>
              <a:buFont typeface="Helvetica Neue"/>
              <a:buNone/>
              <a:defRPr sz="1900">
                <a:solidFill>
                  <a:srgbClr val="000000"/>
                </a:solidFill>
              </a:defRPr>
            </a:lvl7pPr>
            <a:lvl8pPr indent="0" lvl="7" marL="0" rtl="0" algn="ctr">
              <a:lnSpc>
                <a:spcPct val="100000"/>
              </a:lnSpc>
              <a:spcBef>
                <a:spcPts val="0"/>
              </a:spcBef>
              <a:spcAft>
                <a:spcPts val="0"/>
              </a:spcAft>
              <a:buClr>
                <a:srgbClr val="000000"/>
              </a:buClr>
              <a:buSzPts val="1900"/>
              <a:buFont typeface="Helvetica Neue"/>
              <a:buNone/>
              <a:defRPr sz="1900">
                <a:solidFill>
                  <a:srgbClr val="000000"/>
                </a:solidFill>
              </a:defRPr>
            </a:lvl8pPr>
            <a:lvl9pPr indent="0" lvl="8" marL="0" rtl="0" algn="ctr">
              <a:lnSpc>
                <a:spcPct val="100000"/>
              </a:lnSpc>
              <a:spcBef>
                <a:spcPts val="0"/>
              </a:spcBef>
              <a:spcAft>
                <a:spcPts val="0"/>
              </a:spcAft>
              <a:buClr>
                <a:srgbClr val="000000"/>
              </a:buClr>
              <a:buSzPts val="1900"/>
              <a:buFont typeface="Helvetica Neue"/>
              <a:buNone/>
              <a:defRPr sz="1900">
                <a:solidFill>
                  <a:srgbClr val="000000"/>
                </a:solidFill>
              </a:defRPr>
            </a:lvl9pPr>
          </a:lstStyle>
          <a:p>
            <a:pPr indent="0" lvl="0" marL="0" rtl="0" algn="ct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ýpis">
  <p:cSld name="Výpis">
    <p:spTree>
      <p:nvGrpSpPr>
        <p:cNvPr id="118" name="Shape 118"/>
        <p:cNvGrpSpPr/>
        <p:nvPr/>
      </p:nvGrpSpPr>
      <p:grpSpPr>
        <a:xfrm>
          <a:off x="0" y="0"/>
          <a:ext cx="0" cy="0"/>
          <a:chOff x="0" y="0"/>
          <a:chExt cx="0" cy="0"/>
        </a:xfrm>
      </p:grpSpPr>
      <p:sp>
        <p:nvSpPr>
          <p:cNvPr id="119" name="Google Shape;119;g2c4905ca67d_1_123"/>
          <p:cNvSpPr txBox="1"/>
          <p:nvPr>
            <p:ph idx="1" type="body"/>
          </p:nvPr>
        </p:nvSpPr>
        <p:spPr>
          <a:xfrm>
            <a:off x="1206500" y="4920843"/>
            <a:ext cx="21971100" cy="3874500"/>
          </a:xfrm>
          <a:prstGeom prst="rect">
            <a:avLst/>
          </a:prstGeom>
          <a:noFill/>
          <a:ln>
            <a:noFill/>
          </a:ln>
        </p:spPr>
        <p:txBody>
          <a:bodyPr anchorCtr="0" anchor="ctr" bIns="50800" lIns="50800" spcFirstLastPara="1" rIns="50800" wrap="square" tIns="50800">
            <a:normAutofit/>
          </a:bodyPr>
          <a:lstStyle>
            <a:lvl1pPr indent="-228600" lvl="0" marL="457200" rtl="0" algn="ctr">
              <a:lnSpc>
                <a:spcPct val="80000"/>
              </a:lnSpc>
              <a:spcBef>
                <a:spcPts val="0"/>
              </a:spcBef>
              <a:spcAft>
                <a:spcPts val="0"/>
              </a:spcAft>
              <a:buClr>
                <a:srgbClr val="004C7F"/>
              </a:buClr>
              <a:buSzPts val="11700"/>
              <a:buFont typeface="Helvetica Neue"/>
              <a:buNone/>
              <a:defRPr sz="11700">
                <a:solidFill>
                  <a:srgbClr val="004C7F"/>
                </a:solidFill>
                <a:latin typeface="Helvetica Neue"/>
                <a:ea typeface="Helvetica Neue"/>
                <a:cs typeface="Helvetica Neue"/>
                <a:sym typeface="Helvetica Neue"/>
              </a:defRPr>
            </a:lvl1pPr>
            <a:lvl2pPr indent="-228600" lvl="1" marL="914400" rtl="0" algn="ctr">
              <a:lnSpc>
                <a:spcPct val="80000"/>
              </a:lnSpc>
              <a:spcBef>
                <a:spcPts val="0"/>
              </a:spcBef>
              <a:spcAft>
                <a:spcPts val="0"/>
              </a:spcAft>
              <a:buClr>
                <a:srgbClr val="004C7F"/>
              </a:buClr>
              <a:buSzPts val="11700"/>
              <a:buFont typeface="Helvetica Neue"/>
              <a:buNone/>
              <a:defRPr sz="11700">
                <a:solidFill>
                  <a:srgbClr val="004C7F"/>
                </a:solidFill>
                <a:latin typeface="Helvetica Neue"/>
                <a:ea typeface="Helvetica Neue"/>
                <a:cs typeface="Helvetica Neue"/>
                <a:sym typeface="Helvetica Neue"/>
              </a:defRPr>
            </a:lvl2pPr>
            <a:lvl3pPr indent="-228600" lvl="2" marL="1371600" rtl="0" algn="ctr">
              <a:lnSpc>
                <a:spcPct val="80000"/>
              </a:lnSpc>
              <a:spcBef>
                <a:spcPts val="0"/>
              </a:spcBef>
              <a:spcAft>
                <a:spcPts val="0"/>
              </a:spcAft>
              <a:buClr>
                <a:srgbClr val="004C7F"/>
              </a:buClr>
              <a:buSzPts val="11700"/>
              <a:buFont typeface="Helvetica Neue"/>
              <a:buNone/>
              <a:defRPr sz="11700">
                <a:solidFill>
                  <a:srgbClr val="004C7F"/>
                </a:solidFill>
                <a:latin typeface="Helvetica Neue"/>
                <a:ea typeface="Helvetica Neue"/>
                <a:cs typeface="Helvetica Neue"/>
                <a:sym typeface="Helvetica Neue"/>
              </a:defRPr>
            </a:lvl3pPr>
            <a:lvl4pPr indent="-228600" lvl="3" marL="1828800" rtl="0" algn="ctr">
              <a:lnSpc>
                <a:spcPct val="80000"/>
              </a:lnSpc>
              <a:spcBef>
                <a:spcPts val="0"/>
              </a:spcBef>
              <a:spcAft>
                <a:spcPts val="0"/>
              </a:spcAft>
              <a:buClr>
                <a:srgbClr val="004C7F"/>
              </a:buClr>
              <a:buSzPts val="11700"/>
              <a:buFont typeface="Helvetica Neue"/>
              <a:buNone/>
              <a:defRPr sz="11700">
                <a:solidFill>
                  <a:srgbClr val="004C7F"/>
                </a:solidFill>
                <a:latin typeface="Helvetica Neue"/>
                <a:ea typeface="Helvetica Neue"/>
                <a:cs typeface="Helvetica Neue"/>
                <a:sym typeface="Helvetica Neue"/>
              </a:defRPr>
            </a:lvl4pPr>
            <a:lvl5pPr indent="-228600" lvl="4" marL="2286000" rtl="0" algn="ctr">
              <a:lnSpc>
                <a:spcPct val="80000"/>
              </a:lnSpc>
              <a:spcBef>
                <a:spcPts val="0"/>
              </a:spcBef>
              <a:spcAft>
                <a:spcPts val="0"/>
              </a:spcAft>
              <a:buClr>
                <a:srgbClr val="004C7F"/>
              </a:buClr>
              <a:buSzPts val="11700"/>
              <a:buFont typeface="Helvetica Neue"/>
              <a:buNone/>
              <a:defRPr sz="11700">
                <a:solidFill>
                  <a:srgbClr val="004C7F"/>
                </a:solidFill>
                <a:latin typeface="Helvetica Neue"/>
                <a:ea typeface="Helvetica Neue"/>
                <a:cs typeface="Helvetica Neue"/>
                <a:sym typeface="Helvetica Neue"/>
              </a:defRPr>
            </a:lvl5pPr>
            <a:lvl6pPr indent="-361950" lvl="5" marL="2743200" rtl="0" algn="l">
              <a:lnSpc>
                <a:spcPct val="90000"/>
              </a:lnSpc>
              <a:spcBef>
                <a:spcPts val="4500"/>
              </a:spcBef>
              <a:spcAft>
                <a:spcPts val="0"/>
              </a:spcAft>
              <a:buClr>
                <a:srgbClr val="000000"/>
              </a:buClr>
              <a:buSzPts val="2100"/>
              <a:buChar char="•"/>
              <a:defRPr/>
            </a:lvl6pPr>
            <a:lvl7pPr indent="-361950" lvl="6" marL="3200400" rtl="0" algn="l">
              <a:lnSpc>
                <a:spcPct val="90000"/>
              </a:lnSpc>
              <a:spcBef>
                <a:spcPts val="4500"/>
              </a:spcBef>
              <a:spcAft>
                <a:spcPts val="0"/>
              </a:spcAft>
              <a:buClr>
                <a:srgbClr val="000000"/>
              </a:buClr>
              <a:buSzPts val="2100"/>
              <a:buChar char="•"/>
              <a:defRPr/>
            </a:lvl7pPr>
            <a:lvl8pPr indent="-361950" lvl="7" marL="3657600" rtl="0" algn="l">
              <a:lnSpc>
                <a:spcPct val="90000"/>
              </a:lnSpc>
              <a:spcBef>
                <a:spcPts val="4500"/>
              </a:spcBef>
              <a:spcAft>
                <a:spcPts val="0"/>
              </a:spcAft>
              <a:buClr>
                <a:srgbClr val="000000"/>
              </a:buClr>
              <a:buSzPts val="2100"/>
              <a:buChar char="•"/>
              <a:defRPr/>
            </a:lvl8pPr>
            <a:lvl9pPr indent="-361950" lvl="8" marL="4114800" rtl="0" algn="l">
              <a:lnSpc>
                <a:spcPct val="90000"/>
              </a:lnSpc>
              <a:spcBef>
                <a:spcPts val="4500"/>
              </a:spcBef>
              <a:spcAft>
                <a:spcPts val="0"/>
              </a:spcAft>
              <a:buClr>
                <a:srgbClr val="000000"/>
              </a:buClr>
              <a:buSzPts val="2100"/>
              <a:buChar char="•"/>
              <a:defRPr/>
            </a:lvl9pPr>
          </a:lstStyle>
          <a:p/>
        </p:txBody>
      </p:sp>
      <p:sp>
        <p:nvSpPr>
          <p:cNvPr id="120" name="Google Shape;120;g2c4905ca67d_1_123"/>
          <p:cNvSpPr txBox="1"/>
          <p:nvPr>
            <p:ph idx="12" type="sldNum"/>
          </p:nvPr>
        </p:nvSpPr>
        <p:spPr>
          <a:xfrm>
            <a:off x="12001499" y="13080999"/>
            <a:ext cx="368700" cy="395100"/>
          </a:xfrm>
          <a:prstGeom prst="rect">
            <a:avLst/>
          </a:prstGeom>
          <a:noFill/>
          <a:ln>
            <a:noFill/>
          </a:ln>
        </p:spPr>
        <p:txBody>
          <a:bodyPr anchorCtr="0" anchor="b" bIns="50800" lIns="50800" spcFirstLastPara="1" rIns="50800" wrap="square" tIns="50800">
            <a:spAutoFit/>
          </a:bodyPr>
          <a:lstStyle>
            <a:lvl1pPr indent="0" lvl="0" marL="0" rtl="0" algn="ctr">
              <a:lnSpc>
                <a:spcPct val="100000"/>
              </a:lnSpc>
              <a:spcBef>
                <a:spcPts val="0"/>
              </a:spcBef>
              <a:spcAft>
                <a:spcPts val="0"/>
              </a:spcAft>
              <a:buClr>
                <a:srgbClr val="000000"/>
              </a:buClr>
              <a:buSzPts val="1900"/>
              <a:buFont typeface="Helvetica Neue"/>
              <a:buNone/>
              <a:defRPr sz="1900">
                <a:solidFill>
                  <a:srgbClr val="000000"/>
                </a:solidFill>
              </a:defRPr>
            </a:lvl1pPr>
            <a:lvl2pPr indent="0" lvl="1" marL="0" rtl="0" algn="ctr">
              <a:lnSpc>
                <a:spcPct val="100000"/>
              </a:lnSpc>
              <a:spcBef>
                <a:spcPts val="0"/>
              </a:spcBef>
              <a:spcAft>
                <a:spcPts val="0"/>
              </a:spcAft>
              <a:buClr>
                <a:srgbClr val="000000"/>
              </a:buClr>
              <a:buSzPts val="1900"/>
              <a:buFont typeface="Helvetica Neue"/>
              <a:buNone/>
              <a:defRPr sz="1900">
                <a:solidFill>
                  <a:srgbClr val="000000"/>
                </a:solidFill>
              </a:defRPr>
            </a:lvl2pPr>
            <a:lvl3pPr indent="0" lvl="2" marL="0" rtl="0" algn="ctr">
              <a:lnSpc>
                <a:spcPct val="100000"/>
              </a:lnSpc>
              <a:spcBef>
                <a:spcPts val="0"/>
              </a:spcBef>
              <a:spcAft>
                <a:spcPts val="0"/>
              </a:spcAft>
              <a:buClr>
                <a:srgbClr val="000000"/>
              </a:buClr>
              <a:buSzPts val="1900"/>
              <a:buFont typeface="Helvetica Neue"/>
              <a:buNone/>
              <a:defRPr sz="1900">
                <a:solidFill>
                  <a:srgbClr val="000000"/>
                </a:solidFill>
              </a:defRPr>
            </a:lvl3pPr>
            <a:lvl4pPr indent="0" lvl="3" marL="0" rtl="0" algn="ctr">
              <a:lnSpc>
                <a:spcPct val="100000"/>
              </a:lnSpc>
              <a:spcBef>
                <a:spcPts val="0"/>
              </a:spcBef>
              <a:spcAft>
                <a:spcPts val="0"/>
              </a:spcAft>
              <a:buClr>
                <a:srgbClr val="000000"/>
              </a:buClr>
              <a:buSzPts val="1900"/>
              <a:buFont typeface="Helvetica Neue"/>
              <a:buNone/>
              <a:defRPr sz="1900">
                <a:solidFill>
                  <a:srgbClr val="000000"/>
                </a:solidFill>
              </a:defRPr>
            </a:lvl4pPr>
            <a:lvl5pPr indent="0" lvl="4" marL="0" rtl="0" algn="ctr">
              <a:lnSpc>
                <a:spcPct val="100000"/>
              </a:lnSpc>
              <a:spcBef>
                <a:spcPts val="0"/>
              </a:spcBef>
              <a:spcAft>
                <a:spcPts val="0"/>
              </a:spcAft>
              <a:buClr>
                <a:srgbClr val="000000"/>
              </a:buClr>
              <a:buSzPts val="1900"/>
              <a:buFont typeface="Helvetica Neue"/>
              <a:buNone/>
              <a:defRPr sz="1900">
                <a:solidFill>
                  <a:srgbClr val="000000"/>
                </a:solidFill>
              </a:defRPr>
            </a:lvl5pPr>
            <a:lvl6pPr indent="0" lvl="5" marL="0" rtl="0" algn="ctr">
              <a:lnSpc>
                <a:spcPct val="100000"/>
              </a:lnSpc>
              <a:spcBef>
                <a:spcPts val="0"/>
              </a:spcBef>
              <a:spcAft>
                <a:spcPts val="0"/>
              </a:spcAft>
              <a:buClr>
                <a:srgbClr val="000000"/>
              </a:buClr>
              <a:buSzPts val="1900"/>
              <a:buFont typeface="Helvetica Neue"/>
              <a:buNone/>
              <a:defRPr sz="1900">
                <a:solidFill>
                  <a:srgbClr val="000000"/>
                </a:solidFill>
              </a:defRPr>
            </a:lvl6pPr>
            <a:lvl7pPr indent="0" lvl="6" marL="0" rtl="0" algn="ctr">
              <a:lnSpc>
                <a:spcPct val="100000"/>
              </a:lnSpc>
              <a:spcBef>
                <a:spcPts val="0"/>
              </a:spcBef>
              <a:spcAft>
                <a:spcPts val="0"/>
              </a:spcAft>
              <a:buClr>
                <a:srgbClr val="000000"/>
              </a:buClr>
              <a:buSzPts val="1900"/>
              <a:buFont typeface="Helvetica Neue"/>
              <a:buNone/>
              <a:defRPr sz="1900">
                <a:solidFill>
                  <a:srgbClr val="000000"/>
                </a:solidFill>
              </a:defRPr>
            </a:lvl7pPr>
            <a:lvl8pPr indent="0" lvl="7" marL="0" rtl="0" algn="ctr">
              <a:lnSpc>
                <a:spcPct val="100000"/>
              </a:lnSpc>
              <a:spcBef>
                <a:spcPts val="0"/>
              </a:spcBef>
              <a:spcAft>
                <a:spcPts val="0"/>
              </a:spcAft>
              <a:buClr>
                <a:srgbClr val="000000"/>
              </a:buClr>
              <a:buSzPts val="1900"/>
              <a:buFont typeface="Helvetica Neue"/>
              <a:buNone/>
              <a:defRPr sz="1900">
                <a:solidFill>
                  <a:srgbClr val="000000"/>
                </a:solidFill>
              </a:defRPr>
            </a:lvl8pPr>
            <a:lvl9pPr indent="0" lvl="8" marL="0" rtl="0" algn="ctr">
              <a:lnSpc>
                <a:spcPct val="100000"/>
              </a:lnSpc>
              <a:spcBef>
                <a:spcPts val="0"/>
              </a:spcBef>
              <a:spcAft>
                <a:spcPts val="0"/>
              </a:spcAft>
              <a:buClr>
                <a:srgbClr val="000000"/>
              </a:buClr>
              <a:buSzPts val="1900"/>
              <a:buFont typeface="Helvetica Neue"/>
              <a:buNone/>
              <a:defRPr sz="1900">
                <a:solidFill>
                  <a:srgbClr val="000000"/>
                </a:solidFill>
              </a:defRPr>
            </a:lvl9pPr>
          </a:lstStyle>
          <a:p>
            <a:pPr indent="0" lvl="0" marL="0" rtl="0" algn="ct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ůležitý fakt">
  <p:cSld name="Důležitý fakt">
    <p:spTree>
      <p:nvGrpSpPr>
        <p:cNvPr id="121" name="Shape 121"/>
        <p:cNvGrpSpPr/>
        <p:nvPr/>
      </p:nvGrpSpPr>
      <p:grpSpPr>
        <a:xfrm>
          <a:off x="0" y="0"/>
          <a:ext cx="0" cy="0"/>
          <a:chOff x="0" y="0"/>
          <a:chExt cx="0" cy="0"/>
        </a:xfrm>
      </p:grpSpPr>
      <p:sp>
        <p:nvSpPr>
          <p:cNvPr id="122" name="Google Shape;122;g2c4905ca67d_1_126"/>
          <p:cNvSpPr txBox="1"/>
          <p:nvPr>
            <p:ph idx="1" type="body"/>
          </p:nvPr>
        </p:nvSpPr>
        <p:spPr>
          <a:xfrm>
            <a:off x="1206500" y="1075927"/>
            <a:ext cx="21971100" cy="7241700"/>
          </a:xfrm>
          <a:prstGeom prst="rect">
            <a:avLst/>
          </a:prstGeom>
          <a:noFill/>
          <a:ln>
            <a:noFill/>
          </a:ln>
        </p:spPr>
        <p:txBody>
          <a:bodyPr anchorCtr="0" anchor="b" bIns="50800" lIns="50800" spcFirstLastPara="1" rIns="50800" wrap="square" tIns="50800">
            <a:normAutofit/>
          </a:bodyPr>
          <a:lstStyle>
            <a:lvl1pPr indent="-228600" lvl="0" marL="457200" rtl="0" algn="ctr">
              <a:lnSpc>
                <a:spcPct val="80000"/>
              </a:lnSpc>
              <a:spcBef>
                <a:spcPts val="0"/>
              </a:spcBef>
              <a:spcAft>
                <a:spcPts val="0"/>
              </a:spcAft>
              <a:buClr>
                <a:srgbClr val="004C7F"/>
              </a:buClr>
              <a:buSzPts val="25100"/>
              <a:buFont typeface="Helvetica Neue"/>
              <a:buNone/>
              <a:defRPr b="1" sz="25100">
                <a:solidFill>
                  <a:srgbClr val="004C7F"/>
                </a:solidFill>
              </a:defRPr>
            </a:lvl1pPr>
            <a:lvl2pPr indent="-228600" lvl="1" marL="914400" rtl="0" algn="ctr">
              <a:lnSpc>
                <a:spcPct val="80000"/>
              </a:lnSpc>
              <a:spcBef>
                <a:spcPts val="0"/>
              </a:spcBef>
              <a:spcAft>
                <a:spcPts val="0"/>
              </a:spcAft>
              <a:buClr>
                <a:srgbClr val="004C7F"/>
              </a:buClr>
              <a:buSzPts val="25100"/>
              <a:buFont typeface="Helvetica Neue"/>
              <a:buNone/>
              <a:defRPr b="1" sz="25100">
                <a:solidFill>
                  <a:srgbClr val="004C7F"/>
                </a:solidFill>
              </a:defRPr>
            </a:lvl2pPr>
            <a:lvl3pPr indent="-228600" lvl="2" marL="1371600" rtl="0" algn="ctr">
              <a:lnSpc>
                <a:spcPct val="80000"/>
              </a:lnSpc>
              <a:spcBef>
                <a:spcPts val="0"/>
              </a:spcBef>
              <a:spcAft>
                <a:spcPts val="0"/>
              </a:spcAft>
              <a:buClr>
                <a:srgbClr val="004C7F"/>
              </a:buClr>
              <a:buSzPts val="25100"/>
              <a:buFont typeface="Helvetica Neue"/>
              <a:buNone/>
              <a:defRPr b="1" sz="25100">
                <a:solidFill>
                  <a:srgbClr val="004C7F"/>
                </a:solidFill>
              </a:defRPr>
            </a:lvl3pPr>
            <a:lvl4pPr indent="-228600" lvl="3" marL="1828800" rtl="0" algn="ctr">
              <a:lnSpc>
                <a:spcPct val="80000"/>
              </a:lnSpc>
              <a:spcBef>
                <a:spcPts val="0"/>
              </a:spcBef>
              <a:spcAft>
                <a:spcPts val="0"/>
              </a:spcAft>
              <a:buClr>
                <a:srgbClr val="004C7F"/>
              </a:buClr>
              <a:buSzPts val="25100"/>
              <a:buFont typeface="Helvetica Neue"/>
              <a:buNone/>
              <a:defRPr b="1" sz="25100">
                <a:solidFill>
                  <a:srgbClr val="004C7F"/>
                </a:solidFill>
              </a:defRPr>
            </a:lvl4pPr>
            <a:lvl5pPr indent="-228600" lvl="4" marL="2286000" rtl="0" algn="ctr">
              <a:lnSpc>
                <a:spcPct val="80000"/>
              </a:lnSpc>
              <a:spcBef>
                <a:spcPts val="0"/>
              </a:spcBef>
              <a:spcAft>
                <a:spcPts val="0"/>
              </a:spcAft>
              <a:buClr>
                <a:srgbClr val="004C7F"/>
              </a:buClr>
              <a:buSzPts val="25100"/>
              <a:buFont typeface="Helvetica Neue"/>
              <a:buNone/>
              <a:defRPr b="1" sz="25100">
                <a:solidFill>
                  <a:srgbClr val="004C7F"/>
                </a:solidFill>
              </a:defRPr>
            </a:lvl5pPr>
            <a:lvl6pPr indent="-361950" lvl="5" marL="2743200" rtl="0" algn="l">
              <a:lnSpc>
                <a:spcPct val="90000"/>
              </a:lnSpc>
              <a:spcBef>
                <a:spcPts val="4500"/>
              </a:spcBef>
              <a:spcAft>
                <a:spcPts val="0"/>
              </a:spcAft>
              <a:buClr>
                <a:srgbClr val="000000"/>
              </a:buClr>
              <a:buSzPts val="2100"/>
              <a:buChar char="•"/>
              <a:defRPr/>
            </a:lvl6pPr>
            <a:lvl7pPr indent="-361950" lvl="6" marL="3200400" rtl="0" algn="l">
              <a:lnSpc>
                <a:spcPct val="90000"/>
              </a:lnSpc>
              <a:spcBef>
                <a:spcPts val="4500"/>
              </a:spcBef>
              <a:spcAft>
                <a:spcPts val="0"/>
              </a:spcAft>
              <a:buClr>
                <a:srgbClr val="000000"/>
              </a:buClr>
              <a:buSzPts val="2100"/>
              <a:buChar char="•"/>
              <a:defRPr/>
            </a:lvl7pPr>
            <a:lvl8pPr indent="-361950" lvl="7" marL="3657600" rtl="0" algn="l">
              <a:lnSpc>
                <a:spcPct val="90000"/>
              </a:lnSpc>
              <a:spcBef>
                <a:spcPts val="4500"/>
              </a:spcBef>
              <a:spcAft>
                <a:spcPts val="0"/>
              </a:spcAft>
              <a:buClr>
                <a:srgbClr val="000000"/>
              </a:buClr>
              <a:buSzPts val="2100"/>
              <a:buChar char="•"/>
              <a:defRPr/>
            </a:lvl8pPr>
            <a:lvl9pPr indent="-361950" lvl="8" marL="4114800" rtl="0" algn="l">
              <a:lnSpc>
                <a:spcPct val="90000"/>
              </a:lnSpc>
              <a:spcBef>
                <a:spcPts val="4500"/>
              </a:spcBef>
              <a:spcAft>
                <a:spcPts val="0"/>
              </a:spcAft>
              <a:buClr>
                <a:srgbClr val="000000"/>
              </a:buClr>
              <a:buSzPts val="2100"/>
              <a:buChar char="•"/>
              <a:defRPr/>
            </a:lvl9pPr>
          </a:lstStyle>
          <a:p/>
        </p:txBody>
      </p:sp>
      <p:sp>
        <p:nvSpPr>
          <p:cNvPr id="123" name="Google Shape;123;g2c4905ca67d_1_126"/>
          <p:cNvSpPr txBox="1"/>
          <p:nvPr>
            <p:ph idx="2" type="body"/>
          </p:nvPr>
        </p:nvSpPr>
        <p:spPr>
          <a:xfrm>
            <a:off x="1206500" y="8262180"/>
            <a:ext cx="21971100" cy="935100"/>
          </a:xfrm>
          <a:prstGeom prst="rect">
            <a:avLst/>
          </a:prstGeom>
          <a:noFill/>
          <a:ln>
            <a:noFill/>
          </a:ln>
        </p:spPr>
        <p:txBody>
          <a:bodyPr anchorCtr="0" anchor="t" bIns="45725" lIns="45725" spcFirstLastPara="1" rIns="45725" wrap="square" tIns="45725">
            <a:normAutofit/>
          </a:bodyPr>
          <a:lstStyle>
            <a:lvl1pPr indent="-228600" lvl="0" marL="457200" rtl="0" algn="ctr">
              <a:lnSpc>
                <a:spcPct val="100000"/>
              </a:lnSpc>
              <a:spcBef>
                <a:spcPts val="0"/>
              </a:spcBef>
              <a:spcAft>
                <a:spcPts val="0"/>
              </a:spcAft>
              <a:buClr>
                <a:srgbClr val="000000"/>
              </a:buClr>
              <a:buSzPts val="5600"/>
              <a:buFont typeface="Helvetica Neue"/>
              <a:buNone/>
              <a:defRPr b="1" sz="5600"/>
            </a:lvl1pPr>
            <a:lvl2pPr indent="-361950" lvl="1" marL="914400" rtl="0" algn="l">
              <a:lnSpc>
                <a:spcPct val="90000"/>
              </a:lnSpc>
              <a:spcBef>
                <a:spcPts val="4500"/>
              </a:spcBef>
              <a:spcAft>
                <a:spcPts val="0"/>
              </a:spcAft>
              <a:buClr>
                <a:srgbClr val="000000"/>
              </a:buClr>
              <a:buSzPts val="2100"/>
              <a:buChar char="•"/>
              <a:defRPr/>
            </a:lvl2pPr>
            <a:lvl3pPr indent="-361950" lvl="2" marL="1371600" rtl="0" algn="l">
              <a:lnSpc>
                <a:spcPct val="90000"/>
              </a:lnSpc>
              <a:spcBef>
                <a:spcPts val="4500"/>
              </a:spcBef>
              <a:spcAft>
                <a:spcPts val="0"/>
              </a:spcAft>
              <a:buClr>
                <a:srgbClr val="000000"/>
              </a:buClr>
              <a:buSzPts val="2100"/>
              <a:buChar char="•"/>
              <a:defRPr/>
            </a:lvl3pPr>
            <a:lvl4pPr indent="-361950" lvl="3" marL="1828800" rtl="0" algn="l">
              <a:lnSpc>
                <a:spcPct val="90000"/>
              </a:lnSpc>
              <a:spcBef>
                <a:spcPts val="4500"/>
              </a:spcBef>
              <a:spcAft>
                <a:spcPts val="0"/>
              </a:spcAft>
              <a:buClr>
                <a:srgbClr val="000000"/>
              </a:buClr>
              <a:buSzPts val="2100"/>
              <a:buChar char="•"/>
              <a:defRPr/>
            </a:lvl4pPr>
            <a:lvl5pPr indent="-361950" lvl="4" marL="2286000" rtl="0" algn="l">
              <a:lnSpc>
                <a:spcPct val="90000"/>
              </a:lnSpc>
              <a:spcBef>
                <a:spcPts val="4500"/>
              </a:spcBef>
              <a:spcAft>
                <a:spcPts val="0"/>
              </a:spcAft>
              <a:buClr>
                <a:srgbClr val="000000"/>
              </a:buClr>
              <a:buSzPts val="2100"/>
              <a:buChar char="•"/>
              <a:defRPr/>
            </a:lvl5pPr>
            <a:lvl6pPr indent="-361950" lvl="5" marL="2743200" rtl="0" algn="l">
              <a:lnSpc>
                <a:spcPct val="90000"/>
              </a:lnSpc>
              <a:spcBef>
                <a:spcPts val="4500"/>
              </a:spcBef>
              <a:spcAft>
                <a:spcPts val="0"/>
              </a:spcAft>
              <a:buClr>
                <a:srgbClr val="000000"/>
              </a:buClr>
              <a:buSzPts val="2100"/>
              <a:buChar char="•"/>
              <a:defRPr/>
            </a:lvl6pPr>
            <a:lvl7pPr indent="-361950" lvl="6" marL="3200400" rtl="0" algn="l">
              <a:lnSpc>
                <a:spcPct val="90000"/>
              </a:lnSpc>
              <a:spcBef>
                <a:spcPts val="4500"/>
              </a:spcBef>
              <a:spcAft>
                <a:spcPts val="0"/>
              </a:spcAft>
              <a:buClr>
                <a:srgbClr val="000000"/>
              </a:buClr>
              <a:buSzPts val="2100"/>
              <a:buChar char="•"/>
              <a:defRPr/>
            </a:lvl7pPr>
            <a:lvl8pPr indent="-361950" lvl="7" marL="3657600" rtl="0" algn="l">
              <a:lnSpc>
                <a:spcPct val="90000"/>
              </a:lnSpc>
              <a:spcBef>
                <a:spcPts val="4500"/>
              </a:spcBef>
              <a:spcAft>
                <a:spcPts val="0"/>
              </a:spcAft>
              <a:buClr>
                <a:srgbClr val="000000"/>
              </a:buClr>
              <a:buSzPts val="2100"/>
              <a:buChar char="•"/>
              <a:defRPr/>
            </a:lvl8pPr>
            <a:lvl9pPr indent="-361950" lvl="8" marL="4114800" rtl="0" algn="l">
              <a:lnSpc>
                <a:spcPct val="90000"/>
              </a:lnSpc>
              <a:spcBef>
                <a:spcPts val="4500"/>
              </a:spcBef>
              <a:spcAft>
                <a:spcPts val="0"/>
              </a:spcAft>
              <a:buClr>
                <a:srgbClr val="000000"/>
              </a:buClr>
              <a:buSzPts val="2100"/>
              <a:buChar char="•"/>
              <a:defRPr/>
            </a:lvl9pPr>
          </a:lstStyle>
          <a:p/>
        </p:txBody>
      </p:sp>
      <p:sp>
        <p:nvSpPr>
          <p:cNvPr id="124" name="Google Shape;124;g2c4905ca67d_1_126"/>
          <p:cNvSpPr txBox="1"/>
          <p:nvPr>
            <p:ph idx="12" type="sldNum"/>
          </p:nvPr>
        </p:nvSpPr>
        <p:spPr>
          <a:xfrm>
            <a:off x="12001499" y="13080999"/>
            <a:ext cx="368700" cy="395100"/>
          </a:xfrm>
          <a:prstGeom prst="rect">
            <a:avLst/>
          </a:prstGeom>
          <a:noFill/>
          <a:ln>
            <a:noFill/>
          </a:ln>
        </p:spPr>
        <p:txBody>
          <a:bodyPr anchorCtr="0" anchor="b" bIns="50800" lIns="50800" spcFirstLastPara="1" rIns="50800" wrap="square" tIns="50800">
            <a:spAutoFit/>
          </a:bodyPr>
          <a:lstStyle>
            <a:lvl1pPr indent="0" lvl="0" marL="0" rtl="0" algn="ctr">
              <a:lnSpc>
                <a:spcPct val="100000"/>
              </a:lnSpc>
              <a:spcBef>
                <a:spcPts val="0"/>
              </a:spcBef>
              <a:spcAft>
                <a:spcPts val="0"/>
              </a:spcAft>
              <a:buClr>
                <a:srgbClr val="000000"/>
              </a:buClr>
              <a:buSzPts val="1900"/>
              <a:buFont typeface="Helvetica Neue"/>
              <a:buNone/>
              <a:defRPr sz="1900">
                <a:solidFill>
                  <a:srgbClr val="000000"/>
                </a:solidFill>
              </a:defRPr>
            </a:lvl1pPr>
            <a:lvl2pPr indent="0" lvl="1" marL="0" rtl="0" algn="ctr">
              <a:lnSpc>
                <a:spcPct val="100000"/>
              </a:lnSpc>
              <a:spcBef>
                <a:spcPts val="0"/>
              </a:spcBef>
              <a:spcAft>
                <a:spcPts val="0"/>
              </a:spcAft>
              <a:buClr>
                <a:srgbClr val="000000"/>
              </a:buClr>
              <a:buSzPts val="1900"/>
              <a:buFont typeface="Helvetica Neue"/>
              <a:buNone/>
              <a:defRPr sz="1900">
                <a:solidFill>
                  <a:srgbClr val="000000"/>
                </a:solidFill>
              </a:defRPr>
            </a:lvl2pPr>
            <a:lvl3pPr indent="0" lvl="2" marL="0" rtl="0" algn="ctr">
              <a:lnSpc>
                <a:spcPct val="100000"/>
              </a:lnSpc>
              <a:spcBef>
                <a:spcPts val="0"/>
              </a:spcBef>
              <a:spcAft>
                <a:spcPts val="0"/>
              </a:spcAft>
              <a:buClr>
                <a:srgbClr val="000000"/>
              </a:buClr>
              <a:buSzPts val="1900"/>
              <a:buFont typeface="Helvetica Neue"/>
              <a:buNone/>
              <a:defRPr sz="1900">
                <a:solidFill>
                  <a:srgbClr val="000000"/>
                </a:solidFill>
              </a:defRPr>
            </a:lvl3pPr>
            <a:lvl4pPr indent="0" lvl="3" marL="0" rtl="0" algn="ctr">
              <a:lnSpc>
                <a:spcPct val="100000"/>
              </a:lnSpc>
              <a:spcBef>
                <a:spcPts val="0"/>
              </a:spcBef>
              <a:spcAft>
                <a:spcPts val="0"/>
              </a:spcAft>
              <a:buClr>
                <a:srgbClr val="000000"/>
              </a:buClr>
              <a:buSzPts val="1900"/>
              <a:buFont typeface="Helvetica Neue"/>
              <a:buNone/>
              <a:defRPr sz="1900">
                <a:solidFill>
                  <a:srgbClr val="000000"/>
                </a:solidFill>
              </a:defRPr>
            </a:lvl4pPr>
            <a:lvl5pPr indent="0" lvl="4" marL="0" rtl="0" algn="ctr">
              <a:lnSpc>
                <a:spcPct val="100000"/>
              </a:lnSpc>
              <a:spcBef>
                <a:spcPts val="0"/>
              </a:spcBef>
              <a:spcAft>
                <a:spcPts val="0"/>
              </a:spcAft>
              <a:buClr>
                <a:srgbClr val="000000"/>
              </a:buClr>
              <a:buSzPts val="1900"/>
              <a:buFont typeface="Helvetica Neue"/>
              <a:buNone/>
              <a:defRPr sz="1900">
                <a:solidFill>
                  <a:srgbClr val="000000"/>
                </a:solidFill>
              </a:defRPr>
            </a:lvl5pPr>
            <a:lvl6pPr indent="0" lvl="5" marL="0" rtl="0" algn="ctr">
              <a:lnSpc>
                <a:spcPct val="100000"/>
              </a:lnSpc>
              <a:spcBef>
                <a:spcPts val="0"/>
              </a:spcBef>
              <a:spcAft>
                <a:spcPts val="0"/>
              </a:spcAft>
              <a:buClr>
                <a:srgbClr val="000000"/>
              </a:buClr>
              <a:buSzPts val="1900"/>
              <a:buFont typeface="Helvetica Neue"/>
              <a:buNone/>
              <a:defRPr sz="1900">
                <a:solidFill>
                  <a:srgbClr val="000000"/>
                </a:solidFill>
              </a:defRPr>
            </a:lvl6pPr>
            <a:lvl7pPr indent="0" lvl="6" marL="0" rtl="0" algn="ctr">
              <a:lnSpc>
                <a:spcPct val="100000"/>
              </a:lnSpc>
              <a:spcBef>
                <a:spcPts val="0"/>
              </a:spcBef>
              <a:spcAft>
                <a:spcPts val="0"/>
              </a:spcAft>
              <a:buClr>
                <a:srgbClr val="000000"/>
              </a:buClr>
              <a:buSzPts val="1900"/>
              <a:buFont typeface="Helvetica Neue"/>
              <a:buNone/>
              <a:defRPr sz="1900">
                <a:solidFill>
                  <a:srgbClr val="000000"/>
                </a:solidFill>
              </a:defRPr>
            </a:lvl7pPr>
            <a:lvl8pPr indent="0" lvl="7" marL="0" rtl="0" algn="ctr">
              <a:lnSpc>
                <a:spcPct val="100000"/>
              </a:lnSpc>
              <a:spcBef>
                <a:spcPts val="0"/>
              </a:spcBef>
              <a:spcAft>
                <a:spcPts val="0"/>
              </a:spcAft>
              <a:buClr>
                <a:srgbClr val="000000"/>
              </a:buClr>
              <a:buSzPts val="1900"/>
              <a:buFont typeface="Helvetica Neue"/>
              <a:buNone/>
              <a:defRPr sz="1900">
                <a:solidFill>
                  <a:srgbClr val="000000"/>
                </a:solidFill>
              </a:defRPr>
            </a:lvl8pPr>
            <a:lvl9pPr indent="0" lvl="8" marL="0" rtl="0" algn="ctr">
              <a:lnSpc>
                <a:spcPct val="100000"/>
              </a:lnSpc>
              <a:spcBef>
                <a:spcPts val="0"/>
              </a:spcBef>
              <a:spcAft>
                <a:spcPts val="0"/>
              </a:spcAft>
              <a:buClr>
                <a:srgbClr val="000000"/>
              </a:buClr>
              <a:buSzPts val="1900"/>
              <a:buFont typeface="Helvetica Neue"/>
              <a:buNone/>
              <a:defRPr sz="1900">
                <a:solidFill>
                  <a:srgbClr val="000000"/>
                </a:solidFill>
              </a:defRPr>
            </a:lvl9pPr>
          </a:lstStyle>
          <a:p>
            <a:pPr indent="0" lvl="0" marL="0" rtl="0" algn="ct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itát">
  <p:cSld name="Citát">
    <p:spTree>
      <p:nvGrpSpPr>
        <p:cNvPr id="125" name="Shape 125"/>
        <p:cNvGrpSpPr/>
        <p:nvPr/>
      </p:nvGrpSpPr>
      <p:grpSpPr>
        <a:xfrm>
          <a:off x="0" y="0"/>
          <a:ext cx="0" cy="0"/>
          <a:chOff x="0" y="0"/>
          <a:chExt cx="0" cy="0"/>
        </a:xfrm>
      </p:grpSpPr>
      <p:sp>
        <p:nvSpPr>
          <p:cNvPr id="126" name="Google Shape;126;g2c4905ca67d_1_130"/>
          <p:cNvSpPr txBox="1"/>
          <p:nvPr>
            <p:ph idx="1" type="body"/>
          </p:nvPr>
        </p:nvSpPr>
        <p:spPr>
          <a:xfrm>
            <a:off x="2480825" y="10675453"/>
            <a:ext cx="20149500" cy="636900"/>
          </a:xfrm>
          <a:prstGeom prst="rect">
            <a:avLst/>
          </a:prstGeom>
          <a:noFill/>
          <a:ln>
            <a:noFill/>
          </a:ln>
        </p:spPr>
        <p:txBody>
          <a:bodyPr anchorCtr="0" anchor="t" bIns="45725" lIns="45725" spcFirstLastPara="1" rIns="45725" wrap="square" tIns="45725">
            <a:normAutofit/>
          </a:bodyPr>
          <a:lstStyle>
            <a:lvl1pPr indent="-228600" lvl="0" marL="457200" rtl="0" algn="l">
              <a:lnSpc>
                <a:spcPct val="100000"/>
              </a:lnSpc>
              <a:spcBef>
                <a:spcPts val="0"/>
              </a:spcBef>
              <a:spcAft>
                <a:spcPts val="0"/>
              </a:spcAft>
              <a:buClr>
                <a:srgbClr val="000000"/>
              </a:buClr>
              <a:buSzPts val="3700"/>
              <a:buFont typeface="Helvetica Neue"/>
              <a:buNone/>
              <a:defRPr b="1" sz="3700"/>
            </a:lvl1pPr>
            <a:lvl2pPr indent="-361950" lvl="1" marL="914400" rtl="0" algn="l">
              <a:lnSpc>
                <a:spcPct val="90000"/>
              </a:lnSpc>
              <a:spcBef>
                <a:spcPts val="4500"/>
              </a:spcBef>
              <a:spcAft>
                <a:spcPts val="0"/>
              </a:spcAft>
              <a:buClr>
                <a:srgbClr val="000000"/>
              </a:buClr>
              <a:buSzPts val="2100"/>
              <a:buChar char="•"/>
              <a:defRPr/>
            </a:lvl2pPr>
            <a:lvl3pPr indent="-361950" lvl="2" marL="1371600" rtl="0" algn="l">
              <a:lnSpc>
                <a:spcPct val="90000"/>
              </a:lnSpc>
              <a:spcBef>
                <a:spcPts val="4500"/>
              </a:spcBef>
              <a:spcAft>
                <a:spcPts val="0"/>
              </a:spcAft>
              <a:buClr>
                <a:srgbClr val="000000"/>
              </a:buClr>
              <a:buSzPts val="2100"/>
              <a:buChar char="•"/>
              <a:defRPr/>
            </a:lvl3pPr>
            <a:lvl4pPr indent="-361950" lvl="3" marL="1828800" rtl="0" algn="l">
              <a:lnSpc>
                <a:spcPct val="90000"/>
              </a:lnSpc>
              <a:spcBef>
                <a:spcPts val="4500"/>
              </a:spcBef>
              <a:spcAft>
                <a:spcPts val="0"/>
              </a:spcAft>
              <a:buClr>
                <a:srgbClr val="000000"/>
              </a:buClr>
              <a:buSzPts val="2100"/>
              <a:buChar char="•"/>
              <a:defRPr/>
            </a:lvl4pPr>
            <a:lvl5pPr indent="-361950" lvl="4" marL="2286000" rtl="0" algn="l">
              <a:lnSpc>
                <a:spcPct val="90000"/>
              </a:lnSpc>
              <a:spcBef>
                <a:spcPts val="4500"/>
              </a:spcBef>
              <a:spcAft>
                <a:spcPts val="0"/>
              </a:spcAft>
              <a:buClr>
                <a:srgbClr val="000000"/>
              </a:buClr>
              <a:buSzPts val="2100"/>
              <a:buChar char="•"/>
              <a:defRPr/>
            </a:lvl5pPr>
            <a:lvl6pPr indent="-361950" lvl="5" marL="2743200" rtl="0" algn="l">
              <a:lnSpc>
                <a:spcPct val="90000"/>
              </a:lnSpc>
              <a:spcBef>
                <a:spcPts val="4500"/>
              </a:spcBef>
              <a:spcAft>
                <a:spcPts val="0"/>
              </a:spcAft>
              <a:buClr>
                <a:srgbClr val="000000"/>
              </a:buClr>
              <a:buSzPts val="2100"/>
              <a:buChar char="•"/>
              <a:defRPr/>
            </a:lvl6pPr>
            <a:lvl7pPr indent="-361950" lvl="6" marL="3200400" rtl="0" algn="l">
              <a:lnSpc>
                <a:spcPct val="90000"/>
              </a:lnSpc>
              <a:spcBef>
                <a:spcPts val="4500"/>
              </a:spcBef>
              <a:spcAft>
                <a:spcPts val="0"/>
              </a:spcAft>
              <a:buClr>
                <a:srgbClr val="000000"/>
              </a:buClr>
              <a:buSzPts val="2100"/>
              <a:buChar char="•"/>
              <a:defRPr/>
            </a:lvl7pPr>
            <a:lvl8pPr indent="-361950" lvl="7" marL="3657600" rtl="0" algn="l">
              <a:lnSpc>
                <a:spcPct val="90000"/>
              </a:lnSpc>
              <a:spcBef>
                <a:spcPts val="4500"/>
              </a:spcBef>
              <a:spcAft>
                <a:spcPts val="0"/>
              </a:spcAft>
              <a:buClr>
                <a:srgbClr val="000000"/>
              </a:buClr>
              <a:buSzPts val="2100"/>
              <a:buChar char="•"/>
              <a:defRPr/>
            </a:lvl8pPr>
            <a:lvl9pPr indent="-361950" lvl="8" marL="4114800" rtl="0" algn="l">
              <a:lnSpc>
                <a:spcPct val="90000"/>
              </a:lnSpc>
              <a:spcBef>
                <a:spcPts val="4500"/>
              </a:spcBef>
              <a:spcAft>
                <a:spcPts val="0"/>
              </a:spcAft>
              <a:buClr>
                <a:srgbClr val="000000"/>
              </a:buClr>
              <a:buSzPts val="2100"/>
              <a:buChar char="•"/>
              <a:defRPr/>
            </a:lvl9pPr>
          </a:lstStyle>
          <a:p/>
        </p:txBody>
      </p:sp>
      <p:sp>
        <p:nvSpPr>
          <p:cNvPr id="127" name="Google Shape;127;g2c4905ca67d_1_130"/>
          <p:cNvSpPr txBox="1"/>
          <p:nvPr>
            <p:ph idx="2" type="body"/>
          </p:nvPr>
        </p:nvSpPr>
        <p:spPr>
          <a:xfrm>
            <a:off x="1753923" y="4939860"/>
            <a:ext cx="20876100" cy="3836700"/>
          </a:xfrm>
          <a:prstGeom prst="rect">
            <a:avLst/>
          </a:prstGeom>
          <a:noFill/>
          <a:ln>
            <a:noFill/>
          </a:ln>
        </p:spPr>
        <p:txBody>
          <a:bodyPr anchorCtr="0" anchor="t" bIns="50800" lIns="50800" spcFirstLastPara="1" rIns="50800" wrap="square" tIns="50800">
            <a:normAutofit/>
          </a:bodyPr>
          <a:lstStyle>
            <a:lvl1pPr indent="-228600" lvl="0" marL="457200" rtl="0" algn="l">
              <a:lnSpc>
                <a:spcPct val="90000"/>
              </a:lnSpc>
              <a:spcBef>
                <a:spcPts val="0"/>
              </a:spcBef>
              <a:spcAft>
                <a:spcPts val="0"/>
              </a:spcAft>
              <a:buClr>
                <a:srgbClr val="004C7F"/>
              </a:buClr>
              <a:buSzPts val="8500"/>
              <a:buFont typeface="Helvetica Neue"/>
              <a:buNone/>
              <a:defRPr sz="8500">
                <a:solidFill>
                  <a:srgbClr val="004C7F"/>
                </a:solidFill>
                <a:latin typeface="Helvetica Neue"/>
                <a:ea typeface="Helvetica Neue"/>
                <a:cs typeface="Helvetica Neue"/>
                <a:sym typeface="Helvetica Neue"/>
              </a:defRPr>
            </a:lvl1pPr>
            <a:lvl2pPr indent="-228600" lvl="1" marL="914400" rtl="0" algn="l">
              <a:lnSpc>
                <a:spcPct val="90000"/>
              </a:lnSpc>
              <a:spcBef>
                <a:spcPts val="0"/>
              </a:spcBef>
              <a:spcAft>
                <a:spcPts val="0"/>
              </a:spcAft>
              <a:buClr>
                <a:srgbClr val="004C7F"/>
              </a:buClr>
              <a:buSzPts val="8500"/>
              <a:buFont typeface="Helvetica Neue"/>
              <a:buNone/>
              <a:defRPr sz="8500">
                <a:solidFill>
                  <a:srgbClr val="004C7F"/>
                </a:solidFill>
                <a:latin typeface="Helvetica Neue"/>
                <a:ea typeface="Helvetica Neue"/>
                <a:cs typeface="Helvetica Neue"/>
                <a:sym typeface="Helvetica Neue"/>
              </a:defRPr>
            </a:lvl2pPr>
            <a:lvl3pPr indent="-228600" lvl="2" marL="1371600" rtl="0" algn="l">
              <a:lnSpc>
                <a:spcPct val="90000"/>
              </a:lnSpc>
              <a:spcBef>
                <a:spcPts val="0"/>
              </a:spcBef>
              <a:spcAft>
                <a:spcPts val="0"/>
              </a:spcAft>
              <a:buClr>
                <a:srgbClr val="004C7F"/>
              </a:buClr>
              <a:buSzPts val="8500"/>
              <a:buFont typeface="Helvetica Neue"/>
              <a:buNone/>
              <a:defRPr sz="8500">
                <a:solidFill>
                  <a:srgbClr val="004C7F"/>
                </a:solidFill>
                <a:latin typeface="Helvetica Neue"/>
                <a:ea typeface="Helvetica Neue"/>
                <a:cs typeface="Helvetica Neue"/>
                <a:sym typeface="Helvetica Neue"/>
              </a:defRPr>
            </a:lvl3pPr>
            <a:lvl4pPr indent="-228600" lvl="3" marL="1828800" rtl="0" algn="l">
              <a:lnSpc>
                <a:spcPct val="90000"/>
              </a:lnSpc>
              <a:spcBef>
                <a:spcPts val="0"/>
              </a:spcBef>
              <a:spcAft>
                <a:spcPts val="0"/>
              </a:spcAft>
              <a:buClr>
                <a:srgbClr val="004C7F"/>
              </a:buClr>
              <a:buSzPts val="8500"/>
              <a:buFont typeface="Helvetica Neue"/>
              <a:buNone/>
              <a:defRPr sz="8500">
                <a:solidFill>
                  <a:srgbClr val="004C7F"/>
                </a:solidFill>
                <a:latin typeface="Helvetica Neue"/>
                <a:ea typeface="Helvetica Neue"/>
                <a:cs typeface="Helvetica Neue"/>
                <a:sym typeface="Helvetica Neue"/>
              </a:defRPr>
            </a:lvl4pPr>
            <a:lvl5pPr indent="-228600" lvl="4" marL="2286000" rtl="0" algn="l">
              <a:lnSpc>
                <a:spcPct val="90000"/>
              </a:lnSpc>
              <a:spcBef>
                <a:spcPts val="0"/>
              </a:spcBef>
              <a:spcAft>
                <a:spcPts val="0"/>
              </a:spcAft>
              <a:buClr>
                <a:srgbClr val="004C7F"/>
              </a:buClr>
              <a:buSzPts val="8500"/>
              <a:buFont typeface="Helvetica Neue"/>
              <a:buNone/>
              <a:defRPr sz="8500">
                <a:solidFill>
                  <a:srgbClr val="004C7F"/>
                </a:solidFill>
                <a:latin typeface="Helvetica Neue"/>
                <a:ea typeface="Helvetica Neue"/>
                <a:cs typeface="Helvetica Neue"/>
                <a:sym typeface="Helvetica Neue"/>
              </a:defRPr>
            </a:lvl5pPr>
            <a:lvl6pPr indent="-361950" lvl="5" marL="2743200" rtl="0" algn="l">
              <a:lnSpc>
                <a:spcPct val="90000"/>
              </a:lnSpc>
              <a:spcBef>
                <a:spcPts val="4500"/>
              </a:spcBef>
              <a:spcAft>
                <a:spcPts val="0"/>
              </a:spcAft>
              <a:buClr>
                <a:srgbClr val="000000"/>
              </a:buClr>
              <a:buSzPts val="2100"/>
              <a:buChar char="•"/>
              <a:defRPr/>
            </a:lvl6pPr>
            <a:lvl7pPr indent="-361950" lvl="6" marL="3200400" rtl="0" algn="l">
              <a:lnSpc>
                <a:spcPct val="90000"/>
              </a:lnSpc>
              <a:spcBef>
                <a:spcPts val="4500"/>
              </a:spcBef>
              <a:spcAft>
                <a:spcPts val="0"/>
              </a:spcAft>
              <a:buClr>
                <a:srgbClr val="000000"/>
              </a:buClr>
              <a:buSzPts val="2100"/>
              <a:buChar char="•"/>
              <a:defRPr/>
            </a:lvl7pPr>
            <a:lvl8pPr indent="-361950" lvl="7" marL="3657600" rtl="0" algn="l">
              <a:lnSpc>
                <a:spcPct val="90000"/>
              </a:lnSpc>
              <a:spcBef>
                <a:spcPts val="4500"/>
              </a:spcBef>
              <a:spcAft>
                <a:spcPts val="0"/>
              </a:spcAft>
              <a:buClr>
                <a:srgbClr val="000000"/>
              </a:buClr>
              <a:buSzPts val="2100"/>
              <a:buChar char="•"/>
              <a:defRPr/>
            </a:lvl8pPr>
            <a:lvl9pPr indent="-361950" lvl="8" marL="4114800" rtl="0" algn="l">
              <a:lnSpc>
                <a:spcPct val="90000"/>
              </a:lnSpc>
              <a:spcBef>
                <a:spcPts val="4500"/>
              </a:spcBef>
              <a:spcAft>
                <a:spcPts val="0"/>
              </a:spcAft>
              <a:buClr>
                <a:srgbClr val="000000"/>
              </a:buClr>
              <a:buSzPts val="2100"/>
              <a:buChar char="•"/>
              <a:defRPr/>
            </a:lvl9pPr>
          </a:lstStyle>
          <a:p/>
        </p:txBody>
      </p:sp>
      <p:sp>
        <p:nvSpPr>
          <p:cNvPr id="128" name="Google Shape;128;g2c4905ca67d_1_130"/>
          <p:cNvSpPr txBox="1"/>
          <p:nvPr>
            <p:ph idx="12" type="sldNum"/>
          </p:nvPr>
        </p:nvSpPr>
        <p:spPr>
          <a:xfrm>
            <a:off x="12001499" y="13080999"/>
            <a:ext cx="368700" cy="395100"/>
          </a:xfrm>
          <a:prstGeom prst="rect">
            <a:avLst/>
          </a:prstGeom>
          <a:noFill/>
          <a:ln>
            <a:noFill/>
          </a:ln>
        </p:spPr>
        <p:txBody>
          <a:bodyPr anchorCtr="0" anchor="b" bIns="50800" lIns="50800" spcFirstLastPara="1" rIns="50800" wrap="square" tIns="50800">
            <a:spAutoFit/>
          </a:bodyPr>
          <a:lstStyle>
            <a:lvl1pPr indent="0" lvl="0" marL="0" rtl="0" algn="ctr">
              <a:lnSpc>
                <a:spcPct val="100000"/>
              </a:lnSpc>
              <a:spcBef>
                <a:spcPts val="0"/>
              </a:spcBef>
              <a:spcAft>
                <a:spcPts val="0"/>
              </a:spcAft>
              <a:buClr>
                <a:srgbClr val="000000"/>
              </a:buClr>
              <a:buSzPts val="1900"/>
              <a:buFont typeface="Helvetica Neue"/>
              <a:buNone/>
              <a:defRPr sz="1900">
                <a:solidFill>
                  <a:srgbClr val="000000"/>
                </a:solidFill>
              </a:defRPr>
            </a:lvl1pPr>
            <a:lvl2pPr indent="0" lvl="1" marL="0" rtl="0" algn="ctr">
              <a:lnSpc>
                <a:spcPct val="100000"/>
              </a:lnSpc>
              <a:spcBef>
                <a:spcPts val="0"/>
              </a:spcBef>
              <a:spcAft>
                <a:spcPts val="0"/>
              </a:spcAft>
              <a:buClr>
                <a:srgbClr val="000000"/>
              </a:buClr>
              <a:buSzPts val="1900"/>
              <a:buFont typeface="Helvetica Neue"/>
              <a:buNone/>
              <a:defRPr sz="1900">
                <a:solidFill>
                  <a:srgbClr val="000000"/>
                </a:solidFill>
              </a:defRPr>
            </a:lvl2pPr>
            <a:lvl3pPr indent="0" lvl="2" marL="0" rtl="0" algn="ctr">
              <a:lnSpc>
                <a:spcPct val="100000"/>
              </a:lnSpc>
              <a:spcBef>
                <a:spcPts val="0"/>
              </a:spcBef>
              <a:spcAft>
                <a:spcPts val="0"/>
              </a:spcAft>
              <a:buClr>
                <a:srgbClr val="000000"/>
              </a:buClr>
              <a:buSzPts val="1900"/>
              <a:buFont typeface="Helvetica Neue"/>
              <a:buNone/>
              <a:defRPr sz="1900">
                <a:solidFill>
                  <a:srgbClr val="000000"/>
                </a:solidFill>
              </a:defRPr>
            </a:lvl3pPr>
            <a:lvl4pPr indent="0" lvl="3" marL="0" rtl="0" algn="ctr">
              <a:lnSpc>
                <a:spcPct val="100000"/>
              </a:lnSpc>
              <a:spcBef>
                <a:spcPts val="0"/>
              </a:spcBef>
              <a:spcAft>
                <a:spcPts val="0"/>
              </a:spcAft>
              <a:buClr>
                <a:srgbClr val="000000"/>
              </a:buClr>
              <a:buSzPts val="1900"/>
              <a:buFont typeface="Helvetica Neue"/>
              <a:buNone/>
              <a:defRPr sz="1900">
                <a:solidFill>
                  <a:srgbClr val="000000"/>
                </a:solidFill>
              </a:defRPr>
            </a:lvl4pPr>
            <a:lvl5pPr indent="0" lvl="4" marL="0" rtl="0" algn="ctr">
              <a:lnSpc>
                <a:spcPct val="100000"/>
              </a:lnSpc>
              <a:spcBef>
                <a:spcPts val="0"/>
              </a:spcBef>
              <a:spcAft>
                <a:spcPts val="0"/>
              </a:spcAft>
              <a:buClr>
                <a:srgbClr val="000000"/>
              </a:buClr>
              <a:buSzPts val="1900"/>
              <a:buFont typeface="Helvetica Neue"/>
              <a:buNone/>
              <a:defRPr sz="1900">
                <a:solidFill>
                  <a:srgbClr val="000000"/>
                </a:solidFill>
              </a:defRPr>
            </a:lvl5pPr>
            <a:lvl6pPr indent="0" lvl="5" marL="0" rtl="0" algn="ctr">
              <a:lnSpc>
                <a:spcPct val="100000"/>
              </a:lnSpc>
              <a:spcBef>
                <a:spcPts val="0"/>
              </a:spcBef>
              <a:spcAft>
                <a:spcPts val="0"/>
              </a:spcAft>
              <a:buClr>
                <a:srgbClr val="000000"/>
              </a:buClr>
              <a:buSzPts val="1900"/>
              <a:buFont typeface="Helvetica Neue"/>
              <a:buNone/>
              <a:defRPr sz="1900">
                <a:solidFill>
                  <a:srgbClr val="000000"/>
                </a:solidFill>
              </a:defRPr>
            </a:lvl6pPr>
            <a:lvl7pPr indent="0" lvl="6" marL="0" rtl="0" algn="ctr">
              <a:lnSpc>
                <a:spcPct val="100000"/>
              </a:lnSpc>
              <a:spcBef>
                <a:spcPts val="0"/>
              </a:spcBef>
              <a:spcAft>
                <a:spcPts val="0"/>
              </a:spcAft>
              <a:buClr>
                <a:srgbClr val="000000"/>
              </a:buClr>
              <a:buSzPts val="1900"/>
              <a:buFont typeface="Helvetica Neue"/>
              <a:buNone/>
              <a:defRPr sz="1900">
                <a:solidFill>
                  <a:srgbClr val="000000"/>
                </a:solidFill>
              </a:defRPr>
            </a:lvl7pPr>
            <a:lvl8pPr indent="0" lvl="7" marL="0" rtl="0" algn="ctr">
              <a:lnSpc>
                <a:spcPct val="100000"/>
              </a:lnSpc>
              <a:spcBef>
                <a:spcPts val="0"/>
              </a:spcBef>
              <a:spcAft>
                <a:spcPts val="0"/>
              </a:spcAft>
              <a:buClr>
                <a:srgbClr val="000000"/>
              </a:buClr>
              <a:buSzPts val="1900"/>
              <a:buFont typeface="Helvetica Neue"/>
              <a:buNone/>
              <a:defRPr sz="1900">
                <a:solidFill>
                  <a:srgbClr val="000000"/>
                </a:solidFill>
              </a:defRPr>
            </a:lvl8pPr>
            <a:lvl9pPr indent="0" lvl="8" marL="0" rtl="0" algn="ctr">
              <a:lnSpc>
                <a:spcPct val="100000"/>
              </a:lnSpc>
              <a:spcBef>
                <a:spcPts val="0"/>
              </a:spcBef>
              <a:spcAft>
                <a:spcPts val="0"/>
              </a:spcAft>
              <a:buClr>
                <a:srgbClr val="000000"/>
              </a:buClr>
              <a:buSzPts val="1900"/>
              <a:buFont typeface="Helvetica Neue"/>
              <a:buNone/>
              <a:defRPr sz="1900">
                <a:solidFill>
                  <a:srgbClr val="000000"/>
                </a:solidFill>
              </a:defRPr>
            </a:lvl9pPr>
          </a:lstStyle>
          <a:p>
            <a:pPr indent="0" lvl="0" marL="0" rtl="0" algn="ct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Fotografie - 3 na výšku">
  <p:cSld name="Fotografie - 3 na výšku">
    <p:spTree>
      <p:nvGrpSpPr>
        <p:cNvPr id="129" name="Shape 129"/>
        <p:cNvGrpSpPr/>
        <p:nvPr/>
      </p:nvGrpSpPr>
      <p:grpSpPr>
        <a:xfrm>
          <a:off x="0" y="0"/>
          <a:ext cx="0" cy="0"/>
          <a:chOff x="0" y="0"/>
          <a:chExt cx="0" cy="0"/>
        </a:xfrm>
      </p:grpSpPr>
      <p:sp>
        <p:nvSpPr>
          <p:cNvPr id="130" name="Google Shape;130;g2c4905ca67d_1_134"/>
          <p:cNvSpPr/>
          <p:nvPr>
            <p:ph idx="2" type="pic"/>
          </p:nvPr>
        </p:nvSpPr>
        <p:spPr>
          <a:xfrm>
            <a:off x="15436504" y="1270000"/>
            <a:ext cx="8167200" cy="5423100"/>
          </a:xfrm>
          <a:prstGeom prst="rect">
            <a:avLst/>
          </a:prstGeom>
          <a:noFill/>
          <a:ln>
            <a:noFill/>
          </a:ln>
        </p:spPr>
      </p:sp>
      <p:sp>
        <p:nvSpPr>
          <p:cNvPr id="131" name="Google Shape;131;g2c4905ca67d_1_134"/>
          <p:cNvSpPr/>
          <p:nvPr>
            <p:ph idx="3" type="pic"/>
          </p:nvPr>
        </p:nvSpPr>
        <p:spPr>
          <a:xfrm>
            <a:off x="15461772" y="7085972"/>
            <a:ext cx="8148000" cy="5432100"/>
          </a:xfrm>
          <a:prstGeom prst="rect">
            <a:avLst/>
          </a:prstGeom>
          <a:noFill/>
          <a:ln>
            <a:noFill/>
          </a:ln>
        </p:spPr>
      </p:sp>
      <p:sp>
        <p:nvSpPr>
          <p:cNvPr id="132" name="Google Shape;132;g2c4905ca67d_1_134"/>
          <p:cNvSpPr/>
          <p:nvPr>
            <p:ph idx="4" type="pic"/>
          </p:nvPr>
        </p:nvSpPr>
        <p:spPr>
          <a:xfrm>
            <a:off x="-124635" y="1270000"/>
            <a:ext cx="16859100" cy="11239200"/>
          </a:xfrm>
          <a:prstGeom prst="rect">
            <a:avLst/>
          </a:prstGeom>
          <a:noFill/>
          <a:ln>
            <a:noFill/>
          </a:ln>
        </p:spPr>
      </p:sp>
      <p:sp>
        <p:nvSpPr>
          <p:cNvPr id="133" name="Google Shape;133;g2c4905ca67d_1_134"/>
          <p:cNvSpPr txBox="1"/>
          <p:nvPr>
            <p:ph idx="12" type="sldNum"/>
          </p:nvPr>
        </p:nvSpPr>
        <p:spPr>
          <a:xfrm>
            <a:off x="12001499" y="13080999"/>
            <a:ext cx="368700" cy="395100"/>
          </a:xfrm>
          <a:prstGeom prst="rect">
            <a:avLst/>
          </a:prstGeom>
          <a:noFill/>
          <a:ln>
            <a:noFill/>
          </a:ln>
        </p:spPr>
        <p:txBody>
          <a:bodyPr anchorCtr="0" anchor="b" bIns="50800" lIns="50800" spcFirstLastPara="1" rIns="50800" wrap="square" tIns="50800">
            <a:spAutoFit/>
          </a:bodyPr>
          <a:lstStyle>
            <a:lvl1pPr indent="0" lvl="0" marL="0" rtl="0" algn="ctr">
              <a:lnSpc>
                <a:spcPct val="100000"/>
              </a:lnSpc>
              <a:spcBef>
                <a:spcPts val="0"/>
              </a:spcBef>
              <a:spcAft>
                <a:spcPts val="0"/>
              </a:spcAft>
              <a:buClr>
                <a:srgbClr val="000000"/>
              </a:buClr>
              <a:buSzPts val="1900"/>
              <a:buFont typeface="Helvetica Neue"/>
              <a:buNone/>
              <a:defRPr sz="1900">
                <a:solidFill>
                  <a:srgbClr val="000000"/>
                </a:solidFill>
              </a:defRPr>
            </a:lvl1pPr>
            <a:lvl2pPr indent="0" lvl="1" marL="0" rtl="0" algn="ctr">
              <a:lnSpc>
                <a:spcPct val="100000"/>
              </a:lnSpc>
              <a:spcBef>
                <a:spcPts val="0"/>
              </a:spcBef>
              <a:spcAft>
                <a:spcPts val="0"/>
              </a:spcAft>
              <a:buClr>
                <a:srgbClr val="000000"/>
              </a:buClr>
              <a:buSzPts val="1900"/>
              <a:buFont typeface="Helvetica Neue"/>
              <a:buNone/>
              <a:defRPr sz="1900">
                <a:solidFill>
                  <a:srgbClr val="000000"/>
                </a:solidFill>
              </a:defRPr>
            </a:lvl2pPr>
            <a:lvl3pPr indent="0" lvl="2" marL="0" rtl="0" algn="ctr">
              <a:lnSpc>
                <a:spcPct val="100000"/>
              </a:lnSpc>
              <a:spcBef>
                <a:spcPts val="0"/>
              </a:spcBef>
              <a:spcAft>
                <a:spcPts val="0"/>
              </a:spcAft>
              <a:buClr>
                <a:srgbClr val="000000"/>
              </a:buClr>
              <a:buSzPts val="1900"/>
              <a:buFont typeface="Helvetica Neue"/>
              <a:buNone/>
              <a:defRPr sz="1900">
                <a:solidFill>
                  <a:srgbClr val="000000"/>
                </a:solidFill>
              </a:defRPr>
            </a:lvl3pPr>
            <a:lvl4pPr indent="0" lvl="3" marL="0" rtl="0" algn="ctr">
              <a:lnSpc>
                <a:spcPct val="100000"/>
              </a:lnSpc>
              <a:spcBef>
                <a:spcPts val="0"/>
              </a:spcBef>
              <a:spcAft>
                <a:spcPts val="0"/>
              </a:spcAft>
              <a:buClr>
                <a:srgbClr val="000000"/>
              </a:buClr>
              <a:buSzPts val="1900"/>
              <a:buFont typeface="Helvetica Neue"/>
              <a:buNone/>
              <a:defRPr sz="1900">
                <a:solidFill>
                  <a:srgbClr val="000000"/>
                </a:solidFill>
              </a:defRPr>
            </a:lvl4pPr>
            <a:lvl5pPr indent="0" lvl="4" marL="0" rtl="0" algn="ctr">
              <a:lnSpc>
                <a:spcPct val="100000"/>
              </a:lnSpc>
              <a:spcBef>
                <a:spcPts val="0"/>
              </a:spcBef>
              <a:spcAft>
                <a:spcPts val="0"/>
              </a:spcAft>
              <a:buClr>
                <a:srgbClr val="000000"/>
              </a:buClr>
              <a:buSzPts val="1900"/>
              <a:buFont typeface="Helvetica Neue"/>
              <a:buNone/>
              <a:defRPr sz="1900">
                <a:solidFill>
                  <a:srgbClr val="000000"/>
                </a:solidFill>
              </a:defRPr>
            </a:lvl5pPr>
            <a:lvl6pPr indent="0" lvl="5" marL="0" rtl="0" algn="ctr">
              <a:lnSpc>
                <a:spcPct val="100000"/>
              </a:lnSpc>
              <a:spcBef>
                <a:spcPts val="0"/>
              </a:spcBef>
              <a:spcAft>
                <a:spcPts val="0"/>
              </a:spcAft>
              <a:buClr>
                <a:srgbClr val="000000"/>
              </a:buClr>
              <a:buSzPts val="1900"/>
              <a:buFont typeface="Helvetica Neue"/>
              <a:buNone/>
              <a:defRPr sz="1900">
                <a:solidFill>
                  <a:srgbClr val="000000"/>
                </a:solidFill>
              </a:defRPr>
            </a:lvl6pPr>
            <a:lvl7pPr indent="0" lvl="6" marL="0" rtl="0" algn="ctr">
              <a:lnSpc>
                <a:spcPct val="100000"/>
              </a:lnSpc>
              <a:spcBef>
                <a:spcPts val="0"/>
              </a:spcBef>
              <a:spcAft>
                <a:spcPts val="0"/>
              </a:spcAft>
              <a:buClr>
                <a:srgbClr val="000000"/>
              </a:buClr>
              <a:buSzPts val="1900"/>
              <a:buFont typeface="Helvetica Neue"/>
              <a:buNone/>
              <a:defRPr sz="1900">
                <a:solidFill>
                  <a:srgbClr val="000000"/>
                </a:solidFill>
              </a:defRPr>
            </a:lvl7pPr>
            <a:lvl8pPr indent="0" lvl="7" marL="0" rtl="0" algn="ctr">
              <a:lnSpc>
                <a:spcPct val="100000"/>
              </a:lnSpc>
              <a:spcBef>
                <a:spcPts val="0"/>
              </a:spcBef>
              <a:spcAft>
                <a:spcPts val="0"/>
              </a:spcAft>
              <a:buClr>
                <a:srgbClr val="000000"/>
              </a:buClr>
              <a:buSzPts val="1900"/>
              <a:buFont typeface="Helvetica Neue"/>
              <a:buNone/>
              <a:defRPr sz="1900">
                <a:solidFill>
                  <a:srgbClr val="000000"/>
                </a:solidFill>
              </a:defRPr>
            </a:lvl8pPr>
            <a:lvl9pPr indent="0" lvl="8" marL="0" rtl="0" algn="ctr">
              <a:lnSpc>
                <a:spcPct val="100000"/>
              </a:lnSpc>
              <a:spcBef>
                <a:spcPts val="0"/>
              </a:spcBef>
              <a:spcAft>
                <a:spcPts val="0"/>
              </a:spcAft>
              <a:buClr>
                <a:srgbClr val="000000"/>
              </a:buClr>
              <a:buSzPts val="1900"/>
              <a:buFont typeface="Helvetica Neue"/>
              <a:buNone/>
              <a:defRPr sz="1900">
                <a:solidFill>
                  <a:srgbClr val="000000"/>
                </a:solidFill>
              </a:defRPr>
            </a:lvl9pPr>
          </a:lstStyle>
          <a:p>
            <a:pPr indent="0" lvl="0" marL="0" rtl="0" algn="ct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Fotka">
  <p:cSld name="Fotka">
    <p:spTree>
      <p:nvGrpSpPr>
        <p:cNvPr id="134" name="Shape 134"/>
        <p:cNvGrpSpPr/>
        <p:nvPr/>
      </p:nvGrpSpPr>
      <p:grpSpPr>
        <a:xfrm>
          <a:off x="0" y="0"/>
          <a:ext cx="0" cy="0"/>
          <a:chOff x="0" y="0"/>
          <a:chExt cx="0" cy="0"/>
        </a:xfrm>
      </p:grpSpPr>
      <p:sp>
        <p:nvSpPr>
          <p:cNvPr id="135" name="Google Shape;135;g2c4905ca67d_1_139"/>
          <p:cNvSpPr/>
          <p:nvPr>
            <p:ph idx="2" type="pic"/>
          </p:nvPr>
        </p:nvSpPr>
        <p:spPr>
          <a:xfrm>
            <a:off x="0" y="-1270000"/>
            <a:ext cx="24384000" cy="16256100"/>
          </a:xfrm>
          <a:prstGeom prst="rect">
            <a:avLst/>
          </a:prstGeom>
          <a:noFill/>
          <a:ln>
            <a:noFill/>
          </a:ln>
        </p:spPr>
      </p:sp>
      <p:sp>
        <p:nvSpPr>
          <p:cNvPr id="136" name="Google Shape;136;g2c4905ca67d_1_139"/>
          <p:cNvSpPr txBox="1"/>
          <p:nvPr>
            <p:ph idx="12" type="sldNum"/>
          </p:nvPr>
        </p:nvSpPr>
        <p:spPr>
          <a:xfrm>
            <a:off x="12001499" y="13080999"/>
            <a:ext cx="368700" cy="395100"/>
          </a:xfrm>
          <a:prstGeom prst="rect">
            <a:avLst/>
          </a:prstGeom>
          <a:noFill/>
          <a:ln>
            <a:noFill/>
          </a:ln>
        </p:spPr>
        <p:txBody>
          <a:bodyPr anchorCtr="0" anchor="b" bIns="50800" lIns="50800" spcFirstLastPara="1" rIns="50800" wrap="square" tIns="50800">
            <a:spAutoFit/>
          </a:bodyPr>
          <a:lstStyle>
            <a:lvl1pPr indent="0" lvl="0" marL="0" rtl="0" algn="ctr">
              <a:lnSpc>
                <a:spcPct val="100000"/>
              </a:lnSpc>
              <a:spcBef>
                <a:spcPts val="0"/>
              </a:spcBef>
              <a:spcAft>
                <a:spcPts val="0"/>
              </a:spcAft>
              <a:buClr>
                <a:srgbClr val="FFFFFF"/>
              </a:buClr>
              <a:buSzPts val="1900"/>
              <a:buFont typeface="Helvetica Neue"/>
              <a:buNone/>
              <a:defRPr>
                <a:solidFill>
                  <a:srgbClr val="FFFFFF"/>
                </a:solidFill>
              </a:defRPr>
            </a:lvl1pPr>
            <a:lvl2pPr indent="0" lvl="1" marL="0" rtl="0" algn="ctr">
              <a:lnSpc>
                <a:spcPct val="100000"/>
              </a:lnSpc>
              <a:spcBef>
                <a:spcPts val="0"/>
              </a:spcBef>
              <a:spcAft>
                <a:spcPts val="0"/>
              </a:spcAft>
              <a:buClr>
                <a:srgbClr val="FFFFFF"/>
              </a:buClr>
              <a:buSzPts val="1900"/>
              <a:buFont typeface="Helvetica Neue"/>
              <a:buNone/>
              <a:defRPr>
                <a:solidFill>
                  <a:srgbClr val="FFFFFF"/>
                </a:solidFill>
              </a:defRPr>
            </a:lvl2pPr>
            <a:lvl3pPr indent="0" lvl="2" marL="0" rtl="0" algn="ctr">
              <a:lnSpc>
                <a:spcPct val="100000"/>
              </a:lnSpc>
              <a:spcBef>
                <a:spcPts val="0"/>
              </a:spcBef>
              <a:spcAft>
                <a:spcPts val="0"/>
              </a:spcAft>
              <a:buClr>
                <a:srgbClr val="FFFFFF"/>
              </a:buClr>
              <a:buSzPts val="1900"/>
              <a:buFont typeface="Helvetica Neue"/>
              <a:buNone/>
              <a:defRPr>
                <a:solidFill>
                  <a:srgbClr val="FFFFFF"/>
                </a:solidFill>
              </a:defRPr>
            </a:lvl3pPr>
            <a:lvl4pPr indent="0" lvl="3" marL="0" rtl="0" algn="ctr">
              <a:lnSpc>
                <a:spcPct val="100000"/>
              </a:lnSpc>
              <a:spcBef>
                <a:spcPts val="0"/>
              </a:spcBef>
              <a:spcAft>
                <a:spcPts val="0"/>
              </a:spcAft>
              <a:buClr>
                <a:srgbClr val="FFFFFF"/>
              </a:buClr>
              <a:buSzPts val="1900"/>
              <a:buFont typeface="Helvetica Neue"/>
              <a:buNone/>
              <a:defRPr>
                <a:solidFill>
                  <a:srgbClr val="FFFFFF"/>
                </a:solidFill>
              </a:defRPr>
            </a:lvl4pPr>
            <a:lvl5pPr indent="0" lvl="4" marL="0" rtl="0" algn="ctr">
              <a:lnSpc>
                <a:spcPct val="100000"/>
              </a:lnSpc>
              <a:spcBef>
                <a:spcPts val="0"/>
              </a:spcBef>
              <a:spcAft>
                <a:spcPts val="0"/>
              </a:spcAft>
              <a:buClr>
                <a:srgbClr val="FFFFFF"/>
              </a:buClr>
              <a:buSzPts val="1900"/>
              <a:buFont typeface="Helvetica Neue"/>
              <a:buNone/>
              <a:defRPr>
                <a:solidFill>
                  <a:srgbClr val="FFFFFF"/>
                </a:solidFill>
              </a:defRPr>
            </a:lvl5pPr>
            <a:lvl6pPr indent="0" lvl="5" marL="0" rtl="0" algn="ctr">
              <a:lnSpc>
                <a:spcPct val="100000"/>
              </a:lnSpc>
              <a:spcBef>
                <a:spcPts val="0"/>
              </a:spcBef>
              <a:spcAft>
                <a:spcPts val="0"/>
              </a:spcAft>
              <a:buClr>
                <a:srgbClr val="FFFFFF"/>
              </a:buClr>
              <a:buSzPts val="1900"/>
              <a:buFont typeface="Helvetica Neue"/>
              <a:buNone/>
              <a:defRPr>
                <a:solidFill>
                  <a:srgbClr val="FFFFFF"/>
                </a:solidFill>
              </a:defRPr>
            </a:lvl6pPr>
            <a:lvl7pPr indent="0" lvl="6" marL="0" rtl="0" algn="ctr">
              <a:lnSpc>
                <a:spcPct val="100000"/>
              </a:lnSpc>
              <a:spcBef>
                <a:spcPts val="0"/>
              </a:spcBef>
              <a:spcAft>
                <a:spcPts val="0"/>
              </a:spcAft>
              <a:buClr>
                <a:srgbClr val="FFFFFF"/>
              </a:buClr>
              <a:buSzPts val="1900"/>
              <a:buFont typeface="Helvetica Neue"/>
              <a:buNone/>
              <a:defRPr>
                <a:solidFill>
                  <a:srgbClr val="FFFFFF"/>
                </a:solidFill>
              </a:defRPr>
            </a:lvl7pPr>
            <a:lvl8pPr indent="0" lvl="7" marL="0" rtl="0" algn="ctr">
              <a:lnSpc>
                <a:spcPct val="100000"/>
              </a:lnSpc>
              <a:spcBef>
                <a:spcPts val="0"/>
              </a:spcBef>
              <a:spcAft>
                <a:spcPts val="0"/>
              </a:spcAft>
              <a:buClr>
                <a:srgbClr val="FFFFFF"/>
              </a:buClr>
              <a:buSzPts val="1900"/>
              <a:buFont typeface="Helvetica Neue"/>
              <a:buNone/>
              <a:defRPr>
                <a:solidFill>
                  <a:srgbClr val="FFFFFF"/>
                </a:solidFill>
              </a:defRPr>
            </a:lvl8pPr>
            <a:lvl9pPr indent="0" lvl="8" marL="0" rtl="0" algn="ctr">
              <a:lnSpc>
                <a:spcPct val="100000"/>
              </a:lnSpc>
              <a:spcBef>
                <a:spcPts val="0"/>
              </a:spcBef>
              <a:spcAft>
                <a:spcPts val="0"/>
              </a:spcAft>
              <a:buClr>
                <a:srgbClr val="FFFFFF"/>
              </a:buClr>
              <a:buSzPts val="1900"/>
              <a:buFont typeface="Helvetica Neue"/>
              <a:buNone/>
              <a:defRPr>
                <a:solidFill>
                  <a:srgbClr val="FFFFFF"/>
                </a:solidFill>
              </a:defRPr>
            </a:lvl9pPr>
          </a:lstStyle>
          <a:p>
            <a:pPr indent="0" lvl="0" marL="0" rtl="0" algn="ctr">
              <a:spcBef>
                <a:spcPts val="0"/>
              </a:spcBef>
              <a:spcAft>
                <a:spcPts val="0"/>
              </a:spcAft>
              <a:buNone/>
            </a:pPr>
            <a:fld id="{00000000-1234-1234-1234-123412341234}" type="slidenum">
              <a:rPr lang="cs-CZ"/>
              <a:t>‹#›</a:t>
            </a:fld>
            <a:endParaRPr b="0" i="0" sz="1900" u="none" cap="none" strike="noStrike">
              <a:latin typeface="Helvetica Neue"/>
              <a:ea typeface="Helvetica Neue"/>
              <a:cs typeface="Helvetica Neue"/>
              <a:sym typeface="Helvetica Neue"/>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ázev a fotka">
  <p:cSld name="Název a fotka">
    <p:spTree>
      <p:nvGrpSpPr>
        <p:cNvPr id="19" name="Shape 19"/>
        <p:cNvGrpSpPr/>
        <p:nvPr/>
      </p:nvGrpSpPr>
      <p:grpSpPr>
        <a:xfrm>
          <a:off x="0" y="0"/>
          <a:ext cx="0" cy="0"/>
          <a:chOff x="0" y="0"/>
          <a:chExt cx="0" cy="0"/>
        </a:xfrm>
      </p:grpSpPr>
      <p:sp>
        <p:nvSpPr>
          <p:cNvPr id="20" name="Google Shape;20;p12"/>
          <p:cNvSpPr/>
          <p:nvPr>
            <p:ph idx="2" type="pic"/>
          </p:nvPr>
        </p:nvSpPr>
        <p:spPr>
          <a:xfrm>
            <a:off x="0" y="-1270000"/>
            <a:ext cx="24384000" cy="16256000"/>
          </a:xfrm>
          <a:prstGeom prst="rect">
            <a:avLst/>
          </a:prstGeom>
          <a:noFill/>
          <a:ln>
            <a:noFill/>
          </a:ln>
        </p:spPr>
      </p:sp>
      <p:sp>
        <p:nvSpPr>
          <p:cNvPr id="21" name="Google Shape;21;p12"/>
          <p:cNvSpPr txBox="1"/>
          <p:nvPr>
            <p:ph type="title"/>
          </p:nvPr>
        </p:nvSpPr>
        <p:spPr>
          <a:xfrm>
            <a:off x="1206500" y="7124700"/>
            <a:ext cx="21971000" cy="4648200"/>
          </a:xfrm>
          <a:prstGeom prst="rect">
            <a:avLst/>
          </a:prstGeom>
          <a:noFill/>
          <a:ln>
            <a:noFill/>
          </a:ln>
        </p:spPr>
        <p:txBody>
          <a:bodyPr anchorCtr="0" anchor="b" bIns="50800" lIns="50800" spcFirstLastPara="1" rIns="50800" wrap="square" tIns="50800">
            <a:normAutofit/>
          </a:bodyPr>
          <a:lstStyle>
            <a:lvl1pPr lvl="0" algn="l">
              <a:lnSpc>
                <a:spcPct val="80000"/>
              </a:lnSpc>
              <a:spcBef>
                <a:spcPts val="0"/>
              </a:spcBef>
              <a:spcAft>
                <a:spcPts val="0"/>
              </a:spcAft>
              <a:buClr>
                <a:srgbClr val="FFFFFF"/>
              </a:buClr>
              <a:buSzPts val="11600"/>
              <a:buFont typeface="Helvetica Neue"/>
              <a:buNone/>
              <a:defRPr sz="11600">
                <a:solidFill>
                  <a:srgbClr val="FFFFFF"/>
                </a:solidFill>
              </a:defRPr>
            </a:lvl1pPr>
            <a:lvl2pPr lvl="1" algn="l">
              <a:lnSpc>
                <a:spcPct val="80000"/>
              </a:lnSpc>
              <a:spcBef>
                <a:spcPts val="0"/>
              </a:spcBef>
              <a:spcAft>
                <a:spcPts val="0"/>
              </a:spcAft>
              <a:buClr>
                <a:srgbClr val="004C7F"/>
              </a:buClr>
              <a:buSzPts val="1800"/>
              <a:buNone/>
              <a:defRPr/>
            </a:lvl2pPr>
            <a:lvl3pPr lvl="2" algn="l">
              <a:lnSpc>
                <a:spcPct val="80000"/>
              </a:lnSpc>
              <a:spcBef>
                <a:spcPts val="0"/>
              </a:spcBef>
              <a:spcAft>
                <a:spcPts val="0"/>
              </a:spcAft>
              <a:buClr>
                <a:srgbClr val="004C7F"/>
              </a:buClr>
              <a:buSzPts val="1800"/>
              <a:buNone/>
              <a:defRPr/>
            </a:lvl3pPr>
            <a:lvl4pPr lvl="3" algn="l">
              <a:lnSpc>
                <a:spcPct val="80000"/>
              </a:lnSpc>
              <a:spcBef>
                <a:spcPts val="0"/>
              </a:spcBef>
              <a:spcAft>
                <a:spcPts val="0"/>
              </a:spcAft>
              <a:buClr>
                <a:srgbClr val="004C7F"/>
              </a:buClr>
              <a:buSzPts val="1800"/>
              <a:buNone/>
              <a:defRPr/>
            </a:lvl4pPr>
            <a:lvl5pPr lvl="4" algn="l">
              <a:lnSpc>
                <a:spcPct val="80000"/>
              </a:lnSpc>
              <a:spcBef>
                <a:spcPts val="0"/>
              </a:spcBef>
              <a:spcAft>
                <a:spcPts val="0"/>
              </a:spcAft>
              <a:buClr>
                <a:srgbClr val="004C7F"/>
              </a:buClr>
              <a:buSzPts val="1800"/>
              <a:buNone/>
              <a:defRPr/>
            </a:lvl5pPr>
            <a:lvl6pPr lvl="5" algn="l">
              <a:lnSpc>
                <a:spcPct val="80000"/>
              </a:lnSpc>
              <a:spcBef>
                <a:spcPts val="0"/>
              </a:spcBef>
              <a:spcAft>
                <a:spcPts val="0"/>
              </a:spcAft>
              <a:buClr>
                <a:srgbClr val="004C7F"/>
              </a:buClr>
              <a:buSzPts val="1800"/>
              <a:buNone/>
              <a:defRPr/>
            </a:lvl6pPr>
            <a:lvl7pPr lvl="6" algn="l">
              <a:lnSpc>
                <a:spcPct val="80000"/>
              </a:lnSpc>
              <a:spcBef>
                <a:spcPts val="0"/>
              </a:spcBef>
              <a:spcAft>
                <a:spcPts val="0"/>
              </a:spcAft>
              <a:buClr>
                <a:srgbClr val="004C7F"/>
              </a:buClr>
              <a:buSzPts val="1800"/>
              <a:buNone/>
              <a:defRPr/>
            </a:lvl7pPr>
            <a:lvl8pPr lvl="7" algn="l">
              <a:lnSpc>
                <a:spcPct val="80000"/>
              </a:lnSpc>
              <a:spcBef>
                <a:spcPts val="0"/>
              </a:spcBef>
              <a:spcAft>
                <a:spcPts val="0"/>
              </a:spcAft>
              <a:buClr>
                <a:srgbClr val="004C7F"/>
              </a:buClr>
              <a:buSzPts val="1800"/>
              <a:buNone/>
              <a:defRPr/>
            </a:lvl8pPr>
            <a:lvl9pPr lvl="8" algn="l">
              <a:lnSpc>
                <a:spcPct val="80000"/>
              </a:lnSpc>
              <a:spcBef>
                <a:spcPts val="0"/>
              </a:spcBef>
              <a:spcAft>
                <a:spcPts val="0"/>
              </a:spcAft>
              <a:buClr>
                <a:srgbClr val="004C7F"/>
              </a:buClr>
              <a:buSzPts val="1800"/>
              <a:buNone/>
              <a:defRPr/>
            </a:lvl9pPr>
          </a:lstStyle>
          <a:p/>
        </p:txBody>
      </p:sp>
      <p:sp>
        <p:nvSpPr>
          <p:cNvPr id="22" name="Google Shape;22;p12"/>
          <p:cNvSpPr txBox="1"/>
          <p:nvPr>
            <p:ph idx="1" type="body"/>
          </p:nvPr>
        </p:nvSpPr>
        <p:spPr>
          <a:xfrm>
            <a:off x="1207690" y="1106137"/>
            <a:ext cx="21968621" cy="636979"/>
          </a:xfrm>
          <a:prstGeom prst="rect">
            <a:avLst/>
          </a:prstGeom>
          <a:noFill/>
          <a:ln>
            <a:noFill/>
          </a:ln>
        </p:spPr>
        <p:txBody>
          <a:bodyPr anchorCtr="0" anchor="t" bIns="45700" lIns="45700" spcFirstLastPara="1" rIns="45700" wrap="square" tIns="45700">
            <a:normAutofit/>
          </a:bodyPr>
          <a:lstStyle>
            <a:lvl1pPr indent="-228600" lvl="0" marL="457200" algn="l">
              <a:lnSpc>
                <a:spcPct val="100000"/>
              </a:lnSpc>
              <a:spcBef>
                <a:spcPts val="0"/>
              </a:spcBef>
              <a:spcAft>
                <a:spcPts val="0"/>
              </a:spcAft>
              <a:buClr>
                <a:srgbClr val="000000"/>
              </a:buClr>
              <a:buSzPts val="3600"/>
              <a:buFont typeface="Helvetica Neue"/>
              <a:buNone/>
              <a:defRPr b="1" sz="3600"/>
            </a:lvl1pPr>
            <a:lvl2pPr indent="-369189" lvl="1" marL="914400" algn="l">
              <a:lnSpc>
                <a:spcPct val="90000"/>
              </a:lnSpc>
              <a:spcBef>
                <a:spcPts val="4500"/>
              </a:spcBef>
              <a:spcAft>
                <a:spcPts val="0"/>
              </a:spcAft>
              <a:buClr>
                <a:srgbClr val="000000"/>
              </a:buClr>
              <a:buSzPts val="2214"/>
              <a:buChar char="•"/>
              <a:defRPr/>
            </a:lvl2pPr>
            <a:lvl3pPr indent="-369189" lvl="2" marL="1371600" algn="l">
              <a:lnSpc>
                <a:spcPct val="90000"/>
              </a:lnSpc>
              <a:spcBef>
                <a:spcPts val="4500"/>
              </a:spcBef>
              <a:spcAft>
                <a:spcPts val="0"/>
              </a:spcAft>
              <a:buClr>
                <a:srgbClr val="000000"/>
              </a:buClr>
              <a:buSzPts val="2214"/>
              <a:buChar char="•"/>
              <a:defRPr/>
            </a:lvl3pPr>
            <a:lvl4pPr indent="-369189" lvl="3" marL="1828800" algn="l">
              <a:lnSpc>
                <a:spcPct val="90000"/>
              </a:lnSpc>
              <a:spcBef>
                <a:spcPts val="4500"/>
              </a:spcBef>
              <a:spcAft>
                <a:spcPts val="0"/>
              </a:spcAft>
              <a:buClr>
                <a:srgbClr val="000000"/>
              </a:buClr>
              <a:buSzPts val="2214"/>
              <a:buChar char="•"/>
              <a:defRPr/>
            </a:lvl4pPr>
            <a:lvl5pPr indent="-369189" lvl="4" marL="2286000" algn="l">
              <a:lnSpc>
                <a:spcPct val="90000"/>
              </a:lnSpc>
              <a:spcBef>
                <a:spcPts val="4500"/>
              </a:spcBef>
              <a:spcAft>
                <a:spcPts val="0"/>
              </a:spcAft>
              <a:buClr>
                <a:srgbClr val="000000"/>
              </a:buClr>
              <a:buSzPts val="2214"/>
              <a:buChar char="•"/>
              <a:defRPr/>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23" name="Google Shape;23;p12"/>
          <p:cNvSpPr txBox="1"/>
          <p:nvPr>
            <p:ph idx="3" type="body"/>
          </p:nvPr>
        </p:nvSpPr>
        <p:spPr>
          <a:xfrm>
            <a:off x="1206500" y="11609910"/>
            <a:ext cx="21971000" cy="1116952"/>
          </a:xfrm>
          <a:prstGeom prst="rect">
            <a:avLst/>
          </a:prstGeom>
          <a:noFill/>
          <a:ln>
            <a:noFill/>
          </a:ln>
        </p:spPr>
        <p:txBody>
          <a:bodyPr anchorCtr="0" anchor="t" bIns="50800" lIns="50800" spcFirstLastPara="1" rIns="50800" wrap="square" tIns="50800">
            <a:normAutofit/>
          </a:bodyPr>
          <a:lstStyle>
            <a:lvl1pPr indent="-228600" lvl="0" marL="457200" algn="l">
              <a:lnSpc>
                <a:spcPct val="100000"/>
              </a:lnSpc>
              <a:spcBef>
                <a:spcPts val="0"/>
              </a:spcBef>
              <a:spcAft>
                <a:spcPts val="0"/>
              </a:spcAft>
              <a:buClr>
                <a:srgbClr val="FFFFFF"/>
              </a:buClr>
              <a:buSzPts val="5500"/>
              <a:buFont typeface="Helvetica Neue"/>
              <a:buNone/>
              <a:defRPr b="1" sz="5500">
                <a:solidFill>
                  <a:srgbClr val="FFFFFF"/>
                </a:solidFill>
              </a:defRPr>
            </a:lvl1pPr>
            <a:lvl2pPr indent="-228600" lvl="1" marL="914400" algn="l">
              <a:lnSpc>
                <a:spcPct val="100000"/>
              </a:lnSpc>
              <a:spcBef>
                <a:spcPts val="0"/>
              </a:spcBef>
              <a:spcAft>
                <a:spcPts val="0"/>
              </a:spcAft>
              <a:buClr>
                <a:srgbClr val="FFFFFF"/>
              </a:buClr>
              <a:buSzPts val="5500"/>
              <a:buFont typeface="Helvetica Neue"/>
              <a:buNone/>
              <a:defRPr b="1" sz="5500">
                <a:solidFill>
                  <a:srgbClr val="FFFFFF"/>
                </a:solidFill>
              </a:defRPr>
            </a:lvl2pPr>
            <a:lvl3pPr indent="-228600" lvl="2" marL="1371600" algn="l">
              <a:lnSpc>
                <a:spcPct val="100000"/>
              </a:lnSpc>
              <a:spcBef>
                <a:spcPts val="0"/>
              </a:spcBef>
              <a:spcAft>
                <a:spcPts val="0"/>
              </a:spcAft>
              <a:buClr>
                <a:srgbClr val="FFFFFF"/>
              </a:buClr>
              <a:buSzPts val="5500"/>
              <a:buFont typeface="Helvetica Neue"/>
              <a:buNone/>
              <a:defRPr b="1" sz="5500">
                <a:solidFill>
                  <a:srgbClr val="FFFFFF"/>
                </a:solidFill>
              </a:defRPr>
            </a:lvl3pPr>
            <a:lvl4pPr indent="-228600" lvl="3" marL="1828800" algn="l">
              <a:lnSpc>
                <a:spcPct val="100000"/>
              </a:lnSpc>
              <a:spcBef>
                <a:spcPts val="0"/>
              </a:spcBef>
              <a:spcAft>
                <a:spcPts val="0"/>
              </a:spcAft>
              <a:buClr>
                <a:srgbClr val="FFFFFF"/>
              </a:buClr>
              <a:buSzPts val="5500"/>
              <a:buFont typeface="Helvetica Neue"/>
              <a:buNone/>
              <a:defRPr b="1" sz="5500">
                <a:solidFill>
                  <a:srgbClr val="FFFFFF"/>
                </a:solidFill>
              </a:defRPr>
            </a:lvl4pPr>
            <a:lvl5pPr indent="-228600" lvl="4" marL="2286000" algn="l">
              <a:lnSpc>
                <a:spcPct val="100000"/>
              </a:lnSpc>
              <a:spcBef>
                <a:spcPts val="0"/>
              </a:spcBef>
              <a:spcAft>
                <a:spcPts val="0"/>
              </a:spcAft>
              <a:buClr>
                <a:srgbClr val="FFFFFF"/>
              </a:buClr>
              <a:buSzPts val="5500"/>
              <a:buFont typeface="Helvetica Neue"/>
              <a:buNone/>
              <a:defRPr b="1" sz="5500">
                <a:solidFill>
                  <a:srgbClr val="FFFFFF"/>
                </a:solidFill>
              </a:defRPr>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24" name="Google Shape;24;p12"/>
          <p:cNvSpPr txBox="1"/>
          <p:nvPr>
            <p:ph idx="12" type="sldNum"/>
          </p:nvPr>
        </p:nvSpPr>
        <p:spPr>
          <a:xfrm>
            <a:off x="12001499" y="13080999"/>
            <a:ext cx="368505" cy="374600"/>
          </a:xfrm>
          <a:prstGeom prst="rect">
            <a:avLst/>
          </a:prstGeom>
          <a:noFill/>
          <a:ln>
            <a:noFill/>
          </a:ln>
        </p:spPr>
        <p:txBody>
          <a:bodyPr anchorCtr="0" anchor="b" bIns="50800" lIns="50800" spcFirstLastPara="1" rIns="50800" wrap="square" tIns="50800">
            <a:spAutoFit/>
          </a:bodyPr>
          <a:lstStyle>
            <a:lvl1pPr indent="0" lvl="0" marL="0" algn="ctr">
              <a:lnSpc>
                <a:spcPct val="100000"/>
              </a:lnSpc>
              <a:spcBef>
                <a:spcPts val="0"/>
              </a:spcBef>
              <a:spcAft>
                <a:spcPts val="0"/>
              </a:spcAft>
              <a:buClr>
                <a:srgbClr val="FFFFFF"/>
              </a:buClr>
              <a:buSzPts val="1800"/>
              <a:buFont typeface="Helvetica Neue"/>
              <a:buNone/>
              <a:defRPr>
                <a:solidFill>
                  <a:srgbClr val="FFFFFF"/>
                </a:solidFill>
              </a:defRPr>
            </a:lvl1pPr>
            <a:lvl2pPr indent="0" lvl="1" marL="0" algn="ctr">
              <a:lnSpc>
                <a:spcPct val="100000"/>
              </a:lnSpc>
              <a:spcBef>
                <a:spcPts val="0"/>
              </a:spcBef>
              <a:spcAft>
                <a:spcPts val="0"/>
              </a:spcAft>
              <a:buClr>
                <a:srgbClr val="FFFFFF"/>
              </a:buClr>
              <a:buSzPts val="1800"/>
              <a:buFont typeface="Helvetica Neue"/>
              <a:buNone/>
              <a:defRPr>
                <a:solidFill>
                  <a:srgbClr val="FFFFFF"/>
                </a:solidFill>
              </a:defRPr>
            </a:lvl2pPr>
            <a:lvl3pPr indent="0" lvl="2" marL="0" algn="ctr">
              <a:lnSpc>
                <a:spcPct val="100000"/>
              </a:lnSpc>
              <a:spcBef>
                <a:spcPts val="0"/>
              </a:spcBef>
              <a:spcAft>
                <a:spcPts val="0"/>
              </a:spcAft>
              <a:buClr>
                <a:srgbClr val="FFFFFF"/>
              </a:buClr>
              <a:buSzPts val="1800"/>
              <a:buFont typeface="Helvetica Neue"/>
              <a:buNone/>
              <a:defRPr>
                <a:solidFill>
                  <a:srgbClr val="FFFFFF"/>
                </a:solidFill>
              </a:defRPr>
            </a:lvl3pPr>
            <a:lvl4pPr indent="0" lvl="3" marL="0" algn="ctr">
              <a:lnSpc>
                <a:spcPct val="100000"/>
              </a:lnSpc>
              <a:spcBef>
                <a:spcPts val="0"/>
              </a:spcBef>
              <a:spcAft>
                <a:spcPts val="0"/>
              </a:spcAft>
              <a:buClr>
                <a:srgbClr val="FFFFFF"/>
              </a:buClr>
              <a:buSzPts val="1800"/>
              <a:buFont typeface="Helvetica Neue"/>
              <a:buNone/>
              <a:defRPr>
                <a:solidFill>
                  <a:srgbClr val="FFFFFF"/>
                </a:solidFill>
              </a:defRPr>
            </a:lvl4pPr>
            <a:lvl5pPr indent="0" lvl="4" marL="0" algn="ctr">
              <a:lnSpc>
                <a:spcPct val="100000"/>
              </a:lnSpc>
              <a:spcBef>
                <a:spcPts val="0"/>
              </a:spcBef>
              <a:spcAft>
                <a:spcPts val="0"/>
              </a:spcAft>
              <a:buClr>
                <a:srgbClr val="FFFFFF"/>
              </a:buClr>
              <a:buSzPts val="1800"/>
              <a:buFont typeface="Helvetica Neue"/>
              <a:buNone/>
              <a:defRPr>
                <a:solidFill>
                  <a:srgbClr val="FFFFFF"/>
                </a:solidFill>
              </a:defRPr>
            </a:lvl5pPr>
            <a:lvl6pPr indent="0" lvl="5" marL="0" algn="ctr">
              <a:lnSpc>
                <a:spcPct val="100000"/>
              </a:lnSpc>
              <a:spcBef>
                <a:spcPts val="0"/>
              </a:spcBef>
              <a:spcAft>
                <a:spcPts val="0"/>
              </a:spcAft>
              <a:buClr>
                <a:srgbClr val="FFFFFF"/>
              </a:buClr>
              <a:buSzPts val="1800"/>
              <a:buFont typeface="Helvetica Neue"/>
              <a:buNone/>
              <a:defRPr>
                <a:solidFill>
                  <a:srgbClr val="FFFFFF"/>
                </a:solidFill>
              </a:defRPr>
            </a:lvl6pPr>
            <a:lvl7pPr indent="0" lvl="6" marL="0" algn="ctr">
              <a:lnSpc>
                <a:spcPct val="100000"/>
              </a:lnSpc>
              <a:spcBef>
                <a:spcPts val="0"/>
              </a:spcBef>
              <a:spcAft>
                <a:spcPts val="0"/>
              </a:spcAft>
              <a:buClr>
                <a:srgbClr val="FFFFFF"/>
              </a:buClr>
              <a:buSzPts val="1800"/>
              <a:buFont typeface="Helvetica Neue"/>
              <a:buNone/>
              <a:defRPr>
                <a:solidFill>
                  <a:srgbClr val="FFFFFF"/>
                </a:solidFill>
              </a:defRPr>
            </a:lvl7pPr>
            <a:lvl8pPr indent="0" lvl="7" marL="0" algn="ctr">
              <a:lnSpc>
                <a:spcPct val="100000"/>
              </a:lnSpc>
              <a:spcBef>
                <a:spcPts val="0"/>
              </a:spcBef>
              <a:spcAft>
                <a:spcPts val="0"/>
              </a:spcAft>
              <a:buClr>
                <a:srgbClr val="FFFFFF"/>
              </a:buClr>
              <a:buSzPts val="1800"/>
              <a:buFont typeface="Helvetica Neue"/>
              <a:buNone/>
              <a:defRPr>
                <a:solidFill>
                  <a:srgbClr val="FFFFFF"/>
                </a:solidFill>
              </a:defRPr>
            </a:lvl8pPr>
            <a:lvl9pPr indent="0" lvl="8" marL="0" algn="ctr">
              <a:lnSpc>
                <a:spcPct val="100000"/>
              </a:lnSpc>
              <a:spcBef>
                <a:spcPts val="0"/>
              </a:spcBef>
              <a:spcAft>
                <a:spcPts val="0"/>
              </a:spcAft>
              <a:buClr>
                <a:srgbClr val="FFFFFF"/>
              </a:buClr>
              <a:buSzPts val="1800"/>
              <a:buFont typeface="Helvetica Neue"/>
              <a:buNone/>
              <a:defRPr>
                <a:solidFill>
                  <a:srgbClr val="FFFFFF"/>
                </a:solidFill>
              </a:defRPr>
            </a:lvl9pPr>
          </a:lstStyle>
          <a:p>
            <a:pPr indent="0" lvl="0" marL="0" rtl="0" algn="ctr">
              <a:spcBef>
                <a:spcPts val="0"/>
              </a:spcBef>
              <a:spcAft>
                <a:spcPts val="0"/>
              </a:spcAft>
              <a:buNone/>
            </a:pPr>
            <a:fld id="{00000000-1234-1234-1234-123412341234}" type="slidenum">
              <a:rPr lang="cs-CZ"/>
              <a:t>‹#›</a:t>
            </a:fld>
            <a:endParaRPr b="0" i="0" sz="1800" u="none" cap="none" strike="noStrike">
              <a:latin typeface="Helvetica Neue"/>
              <a:ea typeface="Helvetica Neue"/>
              <a:cs typeface="Helvetica Neue"/>
              <a:sym typeface="Helvetica Neue"/>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rázdný">
  <p:cSld name="Prázdný">
    <p:spTree>
      <p:nvGrpSpPr>
        <p:cNvPr id="137" name="Shape 137"/>
        <p:cNvGrpSpPr/>
        <p:nvPr/>
      </p:nvGrpSpPr>
      <p:grpSpPr>
        <a:xfrm>
          <a:off x="0" y="0"/>
          <a:ext cx="0" cy="0"/>
          <a:chOff x="0" y="0"/>
          <a:chExt cx="0" cy="0"/>
        </a:xfrm>
      </p:grpSpPr>
      <p:sp>
        <p:nvSpPr>
          <p:cNvPr id="138" name="Google Shape;138;g2c4905ca67d_1_142"/>
          <p:cNvSpPr txBox="1"/>
          <p:nvPr>
            <p:ph idx="12" type="sldNum"/>
          </p:nvPr>
        </p:nvSpPr>
        <p:spPr>
          <a:xfrm>
            <a:off x="12001499" y="13080999"/>
            <a:ext cx="368700" cy="395100"/>
          </a:xfrm>
          <a:prstGeom prst="rect">
            <a:avLst/>
          </a:prstGeom>
          <a:noFill/>
          <a:ln>
            <a:noFill/>
          </a:ln>
        </p:spPr>
        <p:txBody>
          <a:bodyPr anchorCtr="0" anchor="b" bIns="50800" lIns="50800" spcFirstLastPara="1" rIns="50800" wrap="square" tIns="50800">
            <a:spAutoFit/>
          </a:bodyPr>
          <a:lstStyle>
            <a:lvl1pPr indent="0" lvl="0" marL="0" rtl="0" algn="ctr">
              <a:lnSpc>
                <a:spcPct val="100000"/>
              </a:lnSpc>
              <a:spcBef>
                <a:spcPts val="0"/>
              </a:spcBef>
              <a:spcAft>
                <a:spcPts val="0"/>
              </a:spcAft>
              <a:buClr>
                <a:srgbClr val="000000"/>
              </a:buClr>
              <a:buSzPts val="1900"/>
              <a:buFont typeface="Helvetica Neue"/>
              <a:buNone/>
              <a:defRPr sz="1900">
                <a:solidFill>
                  <a:srgbClr val="000000"/>
                </a:solidFill>
              </a:defRPr>
            </a:lvl1pPr>
            <a:lvl2pPr indent="0" lvl="1" marL="0" rtl="0" algn="ctr">
              <a:lnSpc>
                <a:spcPct val="100000"/>
              </a:lnSpc>
              <a:spcBef>
                <a:spcPts val="0"/>
              </a:spcBef>
              <a:spcAft>
                <a:spcPts val="0"/>
              </a:spcAft>
              <a:buClr>
                <a:srgbClr val="000000"/>
              </a:buClr>
              <a:buSzPts val="1900"/>
              <a:buFont typeface="Helvetica Neue"/>
              <a:buNone/>
              <a:defRPr sz="1900">
                <a:solidFill>
                  <a:srgbClr val="000000"/>
                </a:solidFill>
              </a:defRPr>
            </a:lvl2pPr>
            <a:lvl3pPr indent="0" lvl="2" marL="0" rtl="0" algn="ctr">
              <a:lnSpc>
                <a:spcPct val="100000"/>
              </a:lnSpc>
              <a:spcBef>
                <a:spcPts val="0"/>
              </a:spcBef>
              <a:spcAft>
                <a:spcPts val="0"/>
              </a:spcAft>
              <a:buClr>
                <a:srgbClr val="000000"/>
              </a:buClr>
              <a:buSzPts val="1900"/>
              <a:buFont typeface="Helvetica Neue"/>
              <a:buNone/>
              <a:defRPr sz="1900">
                <a:solidFill>
                  <a:srgbClr val="000000"/>
                </a:solidFill>
              </a:defRPr>
            </a:lvl3pPr>
            <a:lvl4pPr indent="0" lvl="3" marL="0" rtl="0" algn="ctr">
              <a:lnSpc>
                <a:spcPct val="100000"/>
              </a:lnSpc>
              <a:spcBef>
                <a:spcPts val="0"/>
              </a:spcBef>
              <a:spcAft>
                <a:spcPts val="0"/>
              </a:spcAft>
              <a:buClr>
                <a:srgbClr val="000000"/>
              </a:buClr>
              <a:buSzPts val="1900"/>
              <a:buFont typeface="Helvetica Neue"/>
              <a:buNone/>
              <a:defRPr sz="1900">
                <a:solidFill>
                  <a:srgbClr val="000000"/>
                </a:solidFill>
              </a:defRPr>
            </a:lvl4pPr>
            <a:lvl5pPr indent="0" lvl="4" marL="0" rtl="0" algn="ctr">
              <a:lnSpc>
                <a:spcPct val="100000"/>
              </a:lnSpc>
              <a:spcBef>
                <a:spcPts val="0"/>
              </a:spcBef>
              <a:spcAft>
                <a:spcPts val="0"/>
              </a:spcAft>
              <a:buClr>
                <a:srgbClr val="000000"/>
              </a:buClr>
              <a:buSzPts val="1900"/>
              <a:buFont typeface="Helvetica Neue"/>
              <a:buNone/>
              <a:defRPr sz="1900">
                <a:solidFill>
                  <a:srgbClr val="000000"/>
                </a:solidFill>
              </a:defRPr>
            </a:lvl5pPr>
            <a:lvl6pPr indent="0" lvl="5" marL="0" rtl="0" algn="ctr">
              <a:lnSpc>
                <a:spcPct val="100000"/>
              </a:lnSpc>
              <a:spcBef>
                <a:spcPts val="0"/>
              </a:spcBef>
              <a:spcAft>
                <a:spcPts val="0"/>
              </a:spcAft>
              <a:buClr>
                <a:srgbClr val="000000"/>
              </a:buClr>
              <a:buSzPts val="1900"/>
              <a:buFont typeface="Helvetica Neue"/>
              <a:buNone/>
              <a:defRPr sz="1900">
                <a:solidFill>
                  <a:srgbClr val="000000"/>
                </a:solidFill>
              </a:defRPr>
            </a:lvl6pPr>
            <a:lvl7pPr indent="0" lvl="6" marL="0" rtl="0" algn="ctr">
              <a:lnSpc>
                <a:spcPct val="100000"/>
              </a:lnSpc>
              <a:spcBef>
                <a:spcPts val="0"/>
              </a:spcBef>
              <a:spcAft>
                <a:spcPts val="0"/>
              </a:spcAft>
              <a:buClr>
                <a:srgbClr val="000000"/>
              </a:buClr>
              <a:buSzPts val="1900"/>
              <a:buFont typeface="Helvetica Neue"/>
              <a:buNone/>
              <a:defRPr sz="1900">
                <a:solidFill>
                  <a:srgbClr val="000000"/>
                </a:solidFill>
              </a:defRPr>
            </a:lvl7pPr>
            <a:lvl8pPr indent="0" lvl="7" marL="0" rtl="0" algn="ctr">
              <a:lnSpc>
                <a:spcPct val="100000"/>
              </a:lnSpc>
              <a:spcBef>
                <a:spcPts val="0"/>
              </a:spcBef>
              <a:spcAft>
                <a:spcPts val="0"/>
              </a:spcAft>
              <a:buClr>
                <a:srgbClr val="000000"/>
              </a:buClr>
              <a:buSzPts val="1900"/>
              <a:buFont typeface="Helvetica Neue"/>
              <a:buNone/>
              <a:defRPr sz="1900">
                <a:solidFill>
                  <a:srgbClr val="000000"/>
                </a:solidFill>
              </a:defRPr>
            </a:lvl8pPr>
            <a:lvl9pPr indent="0" lvl="8" marL="0" rtl="0" algn="ctr">
              <a:lnSpc>
                <a:spcPct val="100000"/>
              </a:lnSpc>
              <a:spcBef>
                <a:spcPts val="0"/>
              </a:spcBef>
              <a:spcAft>
                <a:spcPts val="0"/>
              </a:spcAft>
              <a:buClr>
                <a:srgbClr val="000000"/>
              </a:buClr>
              <a:buSzPts val="1900"/>
              <a:buFont typeface="Helvetica Neue"/>
              <a:buNone/>
              <a:defRPr sz="1900">
                <a:solidFill>
                  <a:srgbClr val="000000"/>
                </a:solidFill>
              </a:defRPr>
            </a:lvl9pPr>
          </a:lstStyle>
          <a:p>
            <a:pPr indent="0" lvl="0" marL="0" rtl="0" algn="ct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lternativní název a fotka">
  <p:cSld name="Alternativní název a fotka">
    <p:spTree>
      <p:nvGrpSpPr>
        <p:cNvPr id="25" name="Shape 25"/>
        <p:cNvGrpSpPr/>
        <p:nvPr/>
      </p:nvGrpSpPr>
      <p:grpSpPr>
        <a:xfrm>
          <a:off x="0" y="0"/>
          <a:ext cx="0" cy="0"/>
          <a:chOff x="0" y="0"/>
          <a:chExt cx="0" cy="0"/>
        </a:xfrm>
      </p:grpSpPr>
      <p:sp>
        <p:nvSpPr>
          <p:cNvPr id="26" name="Google Shape;26;p13"/>
          <p:cNvSpPr/>
          <p:nvPr>
            <p:ph idx="2" type="pic"/>
          </p:nvPr>
        </p:nvSpPr>
        <p:spPr>
          <a:xfrm>
            <a:off x="9226574" y="1270000"/>
            <a:ext cx="16840152" cy="11184435"/>
          </a:xfrm>
          <a:prstGeom prst="rect">
            <a:avLst/>
          </a:prstGeom>
          <a:noFill/>
          <a:ln>
            <a:noFill/>
          </a:ln>
        </p:spPr>
      </p:sp>
      <p:sp>
        <p:nvSpPr>
          <p:cNvPr id="27" name="Google Shape;27;p13"/>
          <p:cNvSpPr txBox="1"/>
          <p:nvPr>
            <p:ph type="title"/>
          </p:nvPr>
        </p:nvSpPr>
        <p:spPr>
          <a:xfrm>
            <a:off x="1206500" y="1270000"/>
            <a:ext cx="9779000" cy="5882273"/>
          </a:xfrm>
          <a:prstGeom prst="rect">
            <a:avLst/>
          </a:prstGeom>
          <a:noFill/>
          <a:ln>
            <a:noFill/>
          </a:ln>
        </p:spPr>
        <p:txBody>
          <a:bodyPr anchorCtr="0" anchor="b" bIns="50800" lIns="50800" spcFirstLastPara="1" rIns="50800" wrap="square" tIns="50800">
            <a:normAutofit/>
          </a:bodyPr>
          <a:lstStyle>
            <a:lvl1pPr lvl="0" algn="l">
              <a:lnSpc>
                <a:spcPct val="80000"/>
              </a:lnSpc>
              <a:spcBef>
                <a:spcPts val="0"/>
              </a:spcBef>
              <a:spcAft>
                <a:spcPts val="0"/>
              </a:spcAft>
              <a:buClr>
                <a:srgbClr val="004C7F"/>
              </a:buClr>
              <a:buSzPts val="1800"/>
              <a:buNone/>
              <a:defRPr/>
            </a:lvl1pPr>
            <a:lvl2pPr lvl="1" algn="l">
              <a:lnSpc>
                <a:spcPct val="80000"/>
              </a:lnSpc>
              <a:spcBef>
                <a:spcPts val="0"/>
              </a:spcBef>
              <a:spcAft>
                <a:spcPts val="0"/>
              </a:spcAft>
              <a:buClr>
                <a:srgbClr val="004C7F"/>
              </a:buClr>
              <a:buSzPts val="1800"/>
              <a:buNone/>
              <a:defRPr/>
            </a:lvl2pPr>
            <a:lvl3pPr lvl="2" algn="l">
              <a:lnSpc>
                <a:spcPct val="80000"/>
              </a:lnSpc>
              <a:spcBef>
                <a:spcPts val="0"/>
              </a:spcBef>
              <a:spcAft>
                <a:spcPts val="0"/>
              </a:spcAft>
              <a:buClr>
                <a:srgbClr val="004C7F"/>
              </a:buClr>
              <a:buSzPts val="1800"/>
              <a:buNone/>
              <a:defRPr/>
            </a:lvl3pPr>
            <a:lvl4pPr lvl="3" algn="l">
              <a:lnSpc>
                <a:spcPct val="80000"/>
              </a:lnSpc>
              <a:spcBef>
                <a:spcPts val="0"/>
              </a:spcBef>
              <a:spcAft>
                <a:spcPts val="0"/>
              </a:spcAft>
              <a:buClr>
                <a:srgbClr val="004C7F"/>
              </a:buClr>
              <a:buSzPts val="1800"/>
              <a:buNone/>
              <a:defRPr/>
            </a:lvl4pPr>
            <a:lvl5pPr lvl="4" algn="l">
              <a:lnSpc>
                <a:spcPct val="80000"/>
              </a:lnSpc>
              <a:spcBef>
                <a:spcPts val="0"/>
              </a:spcBef>
              <a:spcAft>
                <a:spcPts val="0"/>
              </a:spcAft>
              <a:buClr>
                <a:srgbClr val="004C7F"/>
              </a:buClr>
              <a:buSzPts val="1800"/>
              <a:buNone/>
              <a:defRPr/>
            </a:lvl5pPr>
            <a:lvl6pPr lvl="5" algn="l">
              <a:lnSpc>
                <a:spcPct val="80000"/>
              </a:lnSpc>
              <a:spcBef>
                <a:spcPts val="0"/>
              </a:spcBef>
              <a:spcAft>
                <a:spcPts val="0"/>
              </a:spcAft>
              <a:buClr>
                <a:srgbClr val="004C7F"/>
              </a:buClr>
              <a:buSzPts val="1800"/>
              <a:buNone/>
              <a:defRPr/>
            </a:lvl6pPr>
            <a:lvl7pPr lvl="6" algn="l">
              <a:lnSpc>
                <a:spcPct val="80000"/>
              </a:lnSpc>
              <a:spcBef>
                <a:spcPts val="0"/>
              </a:spcBef>
              <a:spcAft>
                <a:spcPts val="0"/>
              </a:spcAft>
              <a:buClr>
                <a:srgbClr val="004C7F"/>
              </a:buClr>
              <a:buSzPts val="1800"/>
              <a:buNone/>
              <a:defRPr/>
            </a:lvl7pPr>
            <a:lvl8pPr lvl="7" algn="l">
              <a:lnSpc>
                <a:spcPct val="80000"/>
              </a:lnSpc>
              <a:spcBef>
                <a:spcPts val="0"/>
              </a:spcBef>
              <a:spcAft>
                <a:spcPts val="0"/>
              </a:spcAft>
              <a:buClr>
                <a:srgbClr val="004C7F"/>
              </a:buClr>
              <a:buSzPts val="1800"/>
              <a:buNone/>
              <a:defRPr/>
            </a:lvl8pPr>
            <a:lvl9pPr lvl="8" algn="l">
              <a:lnSpc>
                <a:spcPct val="80000"/>
              </a:lnSpc>
              <a:spcBef>
                <a:spcPts val="0"/>
              </a:spcBef>
              <a:spcAft>
                <a:spcPts val="0"/>
              </a:spcAft>
              <a:buClr>
                <a:srgbClr val="004C7F"/>
              </a:buClr>
              <a:buSzPts val="1800"/>
              <a:buNone/>
              <a:defRPr/>
            </a:lvl9pPr>
          </a:lstStyle>
          <a:p/>
        </p:txBody>
      </p:sp>
      <p:sp>
        <p:nvSpPr>
          <p:cNvPr id="28" name="Google Shape;28;p13"/>
          <p:cNvSpPr txBox="1"/>
          <p:nvPr>
            <p:ph idx="1" type="body"/>
          </p:nvPr>
        </p:nvSpPr>
        <p:spPr>
          <a:xfrm>
            <a:off x="1206500" y="7060576"/>
            <a:ext cx="9779000" cy="5385424"/>
          </a:xfrm>
          <a:prstGeom prst="rect">
            <a:avLst/>
          </a:prstGeom>
          <a:noFill/>
          <a:ln>
            <a:noFill/>
          </a:ln>
        </p:spPr>
        <p:txBody>
          <a:bodyPr anchorCtr="0" anchor="t" bIns="50800" lIns="50800" spcFirstLastPara="1" rIns="50800" wrap="square" tIns="50800">
            <a:normAutofit/>
          </a:bodyPr>
          <a:lstStyle>
            <a:lvl1pPr indent="-228600" lvl="0" marL="457200" algn="l">
              <a:lnSpc>
                <a:spcPct val="100000"/>
              </a:lnSpc>
              <a:spcBef>
                <a:spcPts val="0"/>
              </a:spcBef>
              <a:spcAft>
                <a:spcPts val="0"/>
              </a:spcAft>
              <a:buClr>
                <a:srgbClr val="000000"/>
              </a:buClr>
              <a:buSzPts val="5500"/>
              <a:buFont typeface="Helvetica Neue"/>
              <a:buNone/>
              <a:defRPr b="1" sz="5500"/>
            </a:lvl1pPr>
            <a:lvl2pPr indent="-228600" lvl="1" marL="914400" algn="l">
              <a:lnSpc>
                <a:spcPct val="100000"/>
              </a:lnSpc>
              <a:spcBef>
                <a:spcPts val="0"/>
              </a:spcBef>
              <a:spcAft>
                <a:spcPts val="0"/>
              </a:spcAft>
              <a:buClr>
                <a:srgbClr val="000000"/>
              </a:buClr>
              <a:buSzPts val="5500"/>
              <a:buFont typeface="Helvetica Neue"/>
              <a:buNone/>
              <a:defRPr b="1" sz="5500"/>
            </a:lvl2pPr>
            <a:lvl3pPr indent="-228600" lvl="2" marL="1371600" algn="l">
              <a:lnSpc>
                <a:spcPct val="100000"/>
              </a:lnSpc>
              <a:spcBef>
                <a:spcPts val="0"/>
              </a:spcBef>
              <a:spcAft>
                <a:spcPts val="0"/>
              </a:spcAft>
              <a:buClr>
                <a:srgbClr val="000000"/>
              </a:buClr>
              <a:buSzPts val="5500"/>
              <a:buFont typeface="Helvetica Neue"/>
              <a:buNone/>
              <a:defRPr b="1" sz="5500"/>
            </a:lvl3pPr>
            <a:lvl4pPr indent="-228600" lvl="3" marL="1828800" algn="l">
              <a:lnSpc>
                <a:spcPct val="100000"/>
              </a:lnSpc>
              <a:spcBef>
                <a:spcPts val="0"/>
              </a:spcBef>
              <a:spcAft>
                <a:spcPts val="0"/>
              </a:spcAft>
              <a:buClr>
                <a:srgbClr val="000000"/>
              </a:buClr>
              <a:buSzPts val="5500"/>
              <a:buFont typeface="Helvetica Neue"/>
              <a:buNone/>
              <a:defRPr b="1" sz="5500"/>
            </a:lvl4pPr>
            <a:lvl5pPr indent="-228600" lvl="4" marL="2286000" algn="l">
              <a:lnSpc>
                <a:spcPct val="100000"/>
              </a:lnSpc>
              <a:spcBef>
                <a:spcPts val="0"/>
              </a:spcBef>
              <a:spcAft>
                <a:spcPts val="0"/>
              </a:spcAft>
              <a:buClr>
                <a:srgbClr val="000000"/>
              </a:buClr>
              <a:buSzPts val="5500"/>
              <a:buFont typeface="Helvetica Neue"/>
              <a:buNone/>
              <a:defRPr b="1" sz="5500"/>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29" name="Google Shape;29;p13"/>
          <p:cNvSpPr txBox="1"/>
          <p:nvPr>
            <p:ph idx="12" type="sldNum"/>
          </p:nvPr>
        </p:nvSpPr>
        <p:spPr>
          <a:xfrm>
            <a:off x="12001499" y="13085233"/>
            <a:ext cx="368505" cy="374600"/>
          </a:xfrm>
          <a:prstGeom prst="rect">
            <a:avLst/>
          </a:prstGeom>
          <a:noFill/>
          <a:ln>
            <a:noFill/>
          </a:ln>
        </p:spPr>
        <p:txBody>
          <a:bodyPr anchorCtr="0" anchor="b" bIns="50800" lIns="50800" spcFirstLastPara="1" rIns="50800" wrap="square" tIns="50800">
            <a:spAutoFit/>
          </a:bodyPr>
          <a:lstStyle>
            <a:lvl1pPr indent="0" lvl="0" marL="0" algn="ctr">
              <a:lnSpc>
                <a:spcPct val="100000"/>
              </a:lnSpc>
              <a:spcBef>
                <a:spcPts val="0"/>
              </a:spcBef>
              <a:spcAft>
                <a:spcPts val="0"/>
              </a:spcAft>
              <a:buClr>
                <a:srgbClr val="000000"/>
              </a:buClr>
              <a:buSzPts val="1800"/>
              <a:buFont typeface="Helvetica Neue"/>
              <a:buNone/>
              <a:defRPr sz="1800">
                <a:solidFill>
                  <a:srgbClr val="000000"/>
                </a:solidFill>
              </a:defRPr>
            </a:lvl1pPr>
            <a:lvl2pPr indent="0" lvl="1" marL="0" algn="ctr">
              <a:lnSpc>
                <a:spcPct val="100000"/>
              </a:lnSpc>
              <a:spcBef>
                <a:spcPts val="0"/>
              </a:spcBef>
              <a:spcAft>
                <a:spcPts val="0"/>
              </a:spcAft>
              <a:buClr>
                <a:srgbClr val="000000"/>
              </a:buClr>
              <a:buSzPts val="1800"/>
              <a:buFont typeface="Helvetica Neue"/>
              <a:buNone/>
              <a:defRPr sz="1800">
                <a:solidFill>
                  <a:srgbClr val="000000"/>
                </a:solidFill>
              </a:defRPr>
            </a:lvl2pPr>
            <a:lvl3pPr indent="0" lvl="2" marL="0" algn="ctr">
              <a:lnSpc>
                <a:spcPct val="100000"/>
              </a:lnSpc>
              <a:spcBef>
                <a:spcPts val="0"/>
              </a:spcBef>
              <a:spcAft>
                <a:spcPts val="0"/>
              </a:spcAft>
              <a:buClr>
                <a:srgbClr val="000000"/>
              </a:buClr>
              <a:buSzPts val="1800"/>
              <a:buFont typeface="Helvetica Neue"/>
              <a:buNone/>
              <a:defRPr sz="1800">
                <a:solidFill>
                  <a:srgbClr val="000000"/>
                </a:solidFill>
              </a:defRPr>
            </a:lvl3pPr>
            <a:lvl4pPr indent="0" lvl="3" marL="0" algn="ctr">
              <a:lnSpc>
                <a:spcPct val="100000"/>
              </a:lnSpc>
              <a:spcBef>
                <a:spcPts val="0"/>
              </a:spcBef>
              <a:spcAft>
                <a:spcPts val="0"/>
              </a:spcAft>
              <a:buClr>
                <a:srgbClr val="000000"/>
              </a:buClr>
              <a:buSzPts val="1800"/>
              <a:buFont typeface="Helvetica Neue"/>
              <a:buNone/>
              <a:defRPr sz="1800">
                <a:solidFill>
                  <a:srgbClr val="000000"/>
                </a:solidFill>
              </a:defRPr>
            </a:lvl4pPr>
            <a:lvl5pPr indent="0" lvl="4" marL="0" algn="ctr">
              <a:lnSpc>
                <a:spcPct val="100000"/>
              </a:lnSpc>
              <a:spcBef>
                <a:spcPts val="0"/>
              </a:spcBef>
              <a:spcAft>
                <a:spcPts val="0"/>
              </a:spcAft>
              <a:buClr>
                <a:srgbClr val="000000"/>
              </a:buClr>
              <a:buSzPts val="1800"/>
              <a:buFont typeface="Helvetica Neue"/>
              <a:buNone/>
              <a:defRPr sz="1800">
                <a:solidFill>
                  <a:srgbClr val="000000"/>
                </a:solidFill>
              </a:defRPr>
            </a:lvl5pPr>
            <a:lvl6pPr indent="0" lvl="5" marL="0" algn="ctr">
              <a:lnSpc>
                <a:spcPct val="100000"/>
              </a:lnSpc>
              <a:spcBef>
                <a:spcPts val="0"/>
              </a:spcBef>
              <a:spcAft>
                <a:spcPts val="0"/>
              </a:spcAft>
              <a:buClr>
                <a:srgbClr val="000000"/>
              </a:buClr>
              <a:buSzPts val="1800"/>
              <a:buFont typeface="Helvetica Neue"/>
              <a:buNone/>
              <a:defRPr sz="1800">
                <a:solidFill>
                  <a:srgbClr val="000000"/>
                </a:solidFill>
              </a:defRPr>
            </a:lvl6pPr>
            <a:lvl7pPr indent="0" lvl="6" marL="0" algn="ctr">
              <a:lnSpc>
                <a:spcPct val="100000"/>
              </a:lnSpc>
              <a:spcBef>
                <a:spcPts val="0"/>
              </a:spcBef>
              <a:spcAft>
                <a:spcPts val="0"/>
              </a:spcAft>
              <a:buClr>
                <a:srgbClr val="000000"/>
              </a:buClr>
              <a:buSzPts val="1800"/>
              <a:buFont typeface="Helvetica Neue"/>
              <a:buNone/>
              <a:defRPr sz="1800">
                <a:solidFill>
                  <a:srgbClr val="000000"/>
                </a:solidFill>
              </a:defRPr>
            </a:lvl7pPr>
            <a:lvl8pPr indent="0" lvl="7" marL="0" algn="ctr">
              <a:lnSpc>
                <a:spcPct val="100000"/>
              </a:lnSpc>
              <a:spcBef>
                <a:spcPts val="0"/>
              </a:spcBef>
              <a:spcAft>
                <a:spcPts val="0"/>
              </a:spcAft>
              <a:buClr>
                <a:srgbClr val="000000"/>
              </a:buClr>
              <a:buSzPts val="1800"/>
              <a:buFont typeface="Helvetica Neue"/>
              <a:buNone/>
              <a:defRPr sz="1800">
                <a:solidFill>
                  <a:srgbClr val="000000"/>
                </a:solidFill>
              </a:defRPr>
            </a:lvl8pPr>
            <a:lvl9pPr indent="0" lvl="8" marL="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indent="0" lvl="0" marL="0" rtl="0" algn="ct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drážky">
  <p:cSld name="Odrážky">
    <p:spTree>
      <p:nvGrpSpPr>
        <p:cNvPr id="30" name="Shape 30"/>
        <p:cNvGrpSpPr/>
        <p:nvPr/>
      </p:nvGrpSpPr>
      <p:grpSpPr>
        <a:xfrm>
          <a:off x="0" y="0"/>
          <a:ext cx="0" cy="0"/>
          <a:chOff x="0" y="0"/>
          <a:chExt cx="0" cy="0"/>
        </a:xfrm>
      </p:grpSpPr>
      <p:sp>
        <p:nvSpPr>
          <p:cNvPr id="31" name="Google Shape;31;p14"/>
          <p:cNvSpPr txBox="1"/>
          <p:nvPr>
            <p:ph idx="1" type="body"/>
          </p:nvPr>
        </p:nvSpPr>
        <p:spPr>
          <a:xfrm>
            <a:off x="1206500" y="4248504"/>
            <a:ext cx="21971000" cy="8256012"/>
          </a:xfrm>
          <a:prstGeom prst="rect">
            <a:avLst/>
          </a:prstGeom>
          <a:noFill/>
          <a:ln>
            <a:noFill/>
          </a:ln>
        </p:spPr>
        <p:txBody>
          <a:bodyPr anchorCtr="0" anchor="t" bIns="50800" lIns="50800" spcFirstLastPara="1" rIns="50800" wrap="square" tIns="50800">
            <a:normAutofit/>
          </a:bodyPr>
          <a:lstStyle>
            <a:lvl1pPr indent="-369189" lvl="0" marL="457200" algn="l">
              <a:lnSpc>
                <a:spcPct val="90000"/>
              </a:lnSpc>
              <a:spcBef>
                <a:spcPts val="4500"/>
              </a:spcBef>
              <a:spcAft>
                <a:spcPts val="0"/>
              </a:spcAft>
              <a:buClr>
                <a:srgbClr val="000000"/>
              </a:buClr>
              <a:buSzPts val="2214"/>
              <a:buChar char="•"/>
              <a:defRPr/>
            </a:lvl1pPr>
            <a:lvl2pPr indent="-369189" lvl="1" marL="914400" algn="l">
              <a:lnSpc>
                <a:spcPct val="90000"/>
              </a:lnSpc>
              <a:spcBef>
                <a:spcPts val="4500"/>
              </a:spcBef>
              <a:spcAft>
                <a:spcPts val="0"/>
              </a:spcAft>
              <a:buClr>
                <a:srgbClr val="000000"/>
              </a:buClr>
              <a:buSzPts val="2214"/>
              <a:buChar char="•"/>
              <a:defRPr/>
            </a:lvl2pPr>
            <a:lvl3pPr indent="-369189" lvl="2" marL="1371600" algn="l">
              <a:lnSpc>
                <a:spcPct val="90000"/>
              </a:lnSpc>
              <a:spcBef>
                <a:spcPts val="4500"/>
              </a:spcBef>
              <a:spcAft>
                <a:spcPts val="0"/>
              </a:spcAft>
              <a:buClr>
                <a:srgbClr val="000000"/>
              </a:buClr>
              <a:buSzPts val="2214"/>
              <a:buChar char="•"/>
              <a:defRPr/>
            </a:lvl3pPr>
            <a:lvl4pPr indent="-369189" lvl="3" marL="1828800" algn="l">
              <a:lnSpc>
                <a:spcPct val="90000"/>
              </a:lnSpc>
              <a:spcBef>
                <a:spcPts val="4500"/>
              </a:spcBef>
              <a:spcAft>
                <a:spcPts val="0"/>
              </a:spcAft>
              <a:buClr>
                <a:srgbClr val="000000"/>
              </a:buClr>
              <a:buSzPts val="2214"/>
              <a:buChar char="•"/>
              <a:defRPr/>
            </a:lvl4pPr>
            <a:lvl5pPr indent="-369189" lvl="4" marL="2286000" algn="l">
              <a:lnSpc>
                <a:spcPct val="90000"/>
              </a:lnSpc>
              <a:spcBef>
                <a:spcPts val="4500"/>
              </a:spcBef>
              <a:spcAft>
                <a:spcPts val="0"/>
              </a:spcAft>
              <a:buClr>
                <a:srgbClr val="000000"/>
              </a:buClr>
              <a:buSzPts val="2214"/>
              <a:buChar char="•"/>
              <a:defRPr/>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32" name="Google Shape;32;p14"/>
          <p:cNvSpPr txBox="1"/>
          <p:nvPr>
            <p:ph idx="12" type="sldNum"/>
          </p:nvPr>
        </p:nvSpPr>
        <p:spPr>
          <a:xfrm>
            <a:off x="12001499" y="13080999"/>
            <a:ext cx="368505" cy="374600"/>
          </a:xfrm>
          <a:prstGeom prst="rect">
            <a:avLst/>
          </a:prstGeom>
          <a:noFill/>
          <a:ln>
            <a:noFill/>
          </a:ln>
        </p:spPr>
        <p:txBody>
          <a:bodyPr anchorCtr="0" anchor="b" bIns="50800" lIns="50800" spcFirstLastPara="1" rIns="50800" wrap="square" tIns="50800">
            <a:spAutoFit/>
          </a:bodyPr>
          <a:lstStyle>
            <a:lvl1pPr indent="0" lvl="0" marL="0" algn="ctr">
              <a:lnSpc>
                <a:spcPct val="100000"/>
              </a:lnSpc>
              <a:spcBef>
                <a:spcPts val="0"/>
              </a:spcBef>
              <a:spcAft>
                <a:spcPts val="0"/>
              </a:spcAft>
              <a:buClr>
                <a:srgbClr val="000000"/>
              </a:buClr>
              <a:buSzPts val="1800"/>
              <a:buFont typeface="Helvetica Neue"/>
              <a:buNone/>
              <a:defRPr sz="1800">
                <a:solidFill>
                  <a:srgbClr val="000000"/>
                </a:solidFill>
              </a:defRPr>
            </a:lvl1pPr>
            <a:lvl2pPr indent="0" lvl="1" marL="0" algn="ctr">
              <a:lnSpc>
                <a:spcPct val="100000"/>
              </a:lnSpc>
              <a:spcBef>
                <a:spcPts val="0"/>
              </a:spcBef>
              <a:spcAft>
                <a:spcPts val="0"/>
              </a:spcAft>
              <a:buClr>
                <a:srgbClr val="000000"/>
              </a:buClr>
              <a:buSzPts val="1800"/>
              <a:buFont typeface="Helvetica Neue"/>
              <a:buNone/>
              <a:defRPr sz="1800">
                <a:solidFill>
                  <a:srgbClr val="000000"/>
                </a:solidFill>
              </a:defRPr>
            </a:lvl2pPr>
            <a:lvl3pPr indent="0" lvl="2" marL="0" algn="ctr">
              <a:lnSpc>
                <a:spcPct val="100000"/>
              </a:lnSpc>
              <a:spcBef>
                <a:spcPts val="0"/>
              </a:spcBef>
              <a:spcAft>
                <a:spcPts val="0"/>
              </a:spcAft>
              <a:buClr>
                <a:srgbClr val="000000"/>
              </a:buClr>
              <a:buSzPts val="1800"/>
              <a:buFont typeface="Helvetica Neue"/>
              <a:buNone/>
              <a:defRPr sz="1800">
                <a:solidFill>
                  <a:srgbClr val="000000"/>
                </a:solidFill>
              </a:defRPr>
            </a:lvl3pPr>
            <a:lvl4pPr indent="0" lvl="3" marL="0" algn="ctr">
              <a:lnSpc>
                <a:spcPct val="100000"/>
              </a:lnSpc>
              <a:spcBef>
                <a:spcPts val="0"/>
              </a:spcBef>
              <a:spcAft>
                <a:spcPts val="0"/>
              </a:spcAft>
              <a:buClr>
                <a:srgbClr val="000000"/>
              </a:buClr>
              <a:buSzPts val="1800"/>
              <a:buFont typeface="Helvetica Neue"/>
              <a:buNone/>
              <a:defRPr sz="1800">
                <a:solidFill>
                  <a:srgbClr val="000000"/>
                </a:solidFill>
              </a:defRPr>
            </a:lvl4pPr>
            <a:lvl5pPr indent="0" lvl="4" marL="0" algn="ctr">
              <a:lnSpc>
                <a:spcPct val="100000"/>
              </a:lnSpc>
              <a:spcBef>
                <a:spcPts val="0"/>
              </a:spcBef>
              <a:spcAft>
                <a:spcPts val="0"/>
              </a:spcAft>
              <a:buClr>
                <a:srgbClr val="000000"/>
              </a:buClr>
              <a:buSzPts val="1800"/>
              <a:buFont typeface="Helvetica Neue"/>
              <a:buNone/>
              <a:defRPr sz="1800">
                <a:solidFill>
                  <a:srgbClr val="000000"/>
                </a:solidFill>
              </a:defRPr>
            </a:lvl5pPr>
            <a:lvl6pPr indent="0" lvl="5" marL="0" algn="ctr">
              <a:lnSpc>
                <a:spcPct val="100000"/>
              </a:lnSpc>
              <a:spcBef>
                <a:spcPts val="0"/>
              </a:spcBef>
              <a:spcAft>
                <a:spcPts val="0"/>
              </a:spcAft>
              <a:buClr>
                <a:srgbClr val="000000"/>
              </a:buClr>
              <a:buSzPts val="1800"/>
              <a:buFont typeface="Helvetica Neue"/>
              <a:buNone/>
              <a:defRPr sz="1800">
                <a:solidFill>
                  <a:srgbClr val="000000"/>
                </a:solidFill>
              </a:defRPr>
            </a:lvl6pPr>
            <a:lvl7pPr indent="0" lvl="6" marL="0" algn="ctr">
              <a:lnSpc>
                <a:spcPct val="100000"/>
              </a:lnSpc>
              <a:spcBef>
                <a:spcPts val="0"/>
              </a:spcBef>
              <a:spcAft>
                <a:spcPts val="0"/>
              </a:spcAft>
              <a:buClr>
                <a:srgbClr val="000000"/>
              </a:buClr>
              <a:buSzPts val="1800"/>
              <a:buFont typeface="Helvetica Neue"/>
              <a:buNone/>
              <a:defRPr sz="1800">
                <a:solidFill>
                  <a:srgbClr val="000000"/>
                </a:solidFill>
              </a:defRPr>
            </a:lvl7pPr>
            <a:lvl8pPr indent="0" lvl="7" marL="0" algn="ctr">
              <a:lnSpc>
                <a:spcPct val="100000"/>
              </a:lnSpc>
              <a:spcBef>
                <a:spcPts val="0"/>
              </a:spcBef>
              <a:spcAft>
                <a:spcPts val="0"/>
              </a:spcAft>
              <a:buClr>
                <a:srgbClr val="000000"/>
              </a:buClr>
              <a:buSzPts val="1800"/>
              <a:buFont typeface="Helvetica Neue"/>
              <a:buNone/>
              <a:defRPr sz="1800">
                <a:solidFill>
                  <a:srgbClr val="000000"/>
                </a:solidFill>
              </a:defRPr>
            </a:lvl8pPr>
            <a:lvl9pPr indent="0" lvl="8" marL="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indent="0" lvl="0" marL="0" rtl="0" algn="ct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ázev, odrážky, fotka">
  <p:cSld name="Název, odrážky, fotka">
    <p:spTree>
      <p:nvGrpSpPr>
        <p:cNvPr id="33" name="Shape 33"/>
        <p:cNvGrpSpPr/>
        <p:nvPr/>
      </p:nvGrpSpPr>
      <p:grpSpPr>
        <a:xfrm>
          <a:off x="0" y="0"/>
          <a:ext cx="0" cy="0"/>
          <a:chOff x="0" y="0"/>
          <a:chExt cx="0" cy="0"/>
        </a:xfrm>
      </p:grpSpPr>
      <p:sp>
        <p:nvSpPr>
          <p:cNvPr id="34" name="Google Shape;34;p15"/>
          <p:cNvSpPr txBox="1"/>
          <p:nvPr>
            <p:ph idx="1" type="body"/>
          </p:nvPr>
        </p:nvSpPr>
        <p:spPr>
          <a:xfrm>
            <a:off x="1206500" y="2247900"/>
            <a:ext cx="9779000" cy="934779"/>
          </a:xfrm>
          <a:prstGeom prst="rect">
            <a:avLst/>
          </a:prstGeom>
          <a:noFill/>
          <a:ln>
            <a:noFill/>
          </a:ln>
        </p:spPr>
        <p:txBody>
          <a:bodyPr anchorCtr="0" anchor="t" bIns="45700" lIns="45700" spcFirstLastPara="1" rIns="45700" wrap="square" tIns="45700">
            <a:normAutofit/>
          </a:bodyPr>
          <a:lstStyle>
            <a:lvl1pPr indent="-228600" lvl="0" marL="457200" algn="l">
              <a:lnSpc>
                <a:spcPct val="100000"/>
              </a:lnSpc>
              <a:spcBef>
                <a:spcPts val="0"/>
              </a:spcBef>
              <a:spcAft>
                <a:spcPts val="0"/>
              </a:spcAft>
              <a:buClr>
                <a:srgbClr val="000000"/>
              </a:buClr>
              <a:buSzPts val="5500"/>
              <a:buFont typeface="Helvetica Neue"/>
              <a:buNone/>
              <a:defRPr b="1" sz="5500"/>
            </a:lvl1pPr>
            <a:lvl2pPr indent="-369189" lvl="1" marL="914400" algn="l">
              <a:lnSpc>
                <a:spcPct val="90000"/>
              </a:lnSpc>
              <a:spcBef>
                <a:spcPts val="4500"/>
              </a:spcBef>
              <a:spcAft>
                <a:spcPts val="0"/>
              </a:spcAft>
              <a:buClr>
                <a:srgbClr val="000000"/>
              </a:buClr>
              <a:buSzPts val="2214"/>
              <a:buChar char="•"/>
              <a:defRPr/>
            </a:lvl2pPr>
            <a:lvl3pPr indent="-369189" lvl="2" marL="1371600" algn="l">
              <a:lnSpc>
                <a:spcPct val="90000"/>
              </a:lnSpc>
              <a:spcBef>
                <a:spcPts val="4500"/>
              </a:spcBef>
              <a:spcAft>
                <a:spcPts val="0"/>
              </a:spcAft>
              <a:buClr>
                <a:srgbClr val="000000"/>
              </a:buClr>
              <a:buSzPts val="2214"/>
              <a:buChar char="•"/>
              <a:defRPr/>
            </a:lvl3pPr>
            <a:lvl4pPr indent="-369189" lvl="3" marL="1828800" algn="l">
              <a:lnSpc>
                <a:spcPct val="90000"/>
              </a:lnSpc>
              <a:spcBef>
                <a:spcPts val="4500"/>
              </a:spcBef>
              <a:spcAft>
                <a:spcPts val="0"/>
              </a:spcAft>
              <a:buClr>
                <a:srgbClr val="000000"/>
              </a:buClr>
              <a:buSzPts val="2214"/>
              <a:buChar char="•"/>
              <a:defRPr/>
            </a:lvl4pPr>
            <a:lvl5pPr indent="-369189" lvl="4" marL="2286000" algn="l">
              <a:lnSpc>
                <a:spcPct val="90000"/>
              </a:lnSpc>
              <a:spcBef>
                <a:spcPts val="4500"/>
              </a:spcBef>
              <a:spcAft>
                <a:spcPts val="0"/>
              </a:spcAft>
              <a:buClr>
                <a:srgbClr val="000000"/>
              </a:buClr>
              <a:buSzPts val="2214"/>
              <a:buChar char="•"/>
              <a:defRPr/>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35" name="Google Shape;35;p15"/>
          <p:cNvSpPr txBox="1"/>
          <p:nvPr>
            <p:ph idx="2" type="body"/>
          </p:nvPr>
        </p:nvSpPr>
        <p:spPr>
          <a:xfrm>
            <a:off x="1206500" y="4248504"/>
            <a:ext cx="9779000" cy="8256630"/>
          </a:xfrm>
          <a:prstGeom prst="rect">
            <a:avLst/>
          </a:prstGeom>
          <a:noFill/>
          <a:ln>
            <a:noFill/>
          </a:ln>
        </p:spPr>
        <p:txBody>
          <a:bodyPr anchorCtr="0" anchor="t" bIns="50800" lIns="50800" spcFirstLastPara="1" rIns="50800" wrap="square" tIns="50800">
            <a:normAutofit/>
          </a:bodyPr>
          <a:lstStyle>
            <a:lvl1pPr indent="-369189" lvl="0" marL="457200" algn="l">
              <a:lnSpc>
                <a:spcPct val="90000"/>
              </a:lnSpc>
              <a:spcBef>
                <a:spcPts val="4500"/>
              </a:spcBef>
              <a:spcAft>
                <a:spcPts val="0"/>
              </a:spcAft>
              <a:buClr>
                <a:srgbClr val="000000"/>
              </a:buClr>
              <a:buSzPts val="2214"/>
              <a:buChar char="•"/>
              <a:defRPr/>
            </a:lvl1pPr>
            <a:lvl2pPr indent="-369189" lvl="1" marL="914400" algn="l">
              <a:lnSpc>
                <a:spcPct val="90000"/>
              </a:lnSpc>
              <a:spcBef>
                <a:spcPts val="4500"/>
              </a:spcBef>
              <a:spcAft>
                <a:spcPts val="0"/>
              </a:spcAft>
              <a:buClr>
                <a:srgbClr val="000000"/>
              </a:buClr>
              <a:buSzPts val="2214"/>
              <a:buChar char="•"/>
              <a:defRPr/>
            </a:lvl2pPr>
            <a:lvl3pPr indent="-369189" lvl="2" marL="1371600" algn="l">
              <a:lnSpc>
                <a:spcPct val="90000"/>
              </a:lnSpc>
              <a:spcBef>
                <a:spcPts val="4500"/>
              </a:spcBef>
              <a:spcAft>
                <a:spcPts val="0"/>
              </a:spcAft>
              <a:buClr>
                <a:srgbClr val="000000"/>
              </a:buClr>
              <a:buSzPts val="2214"/>
              <a:buChar char="•"/>
              <a:defRPr/>
            </a:lvl3pPr>
            <a:lvl4pPr indent="-369189" lvl="3" marL="1828800" algn="l">
              <a:lnSpc>
                <a:spcPct val="90000"/>
              </a:lnSpc>
              <a:spcBef>
                <a:spcPts val="4500"/>
              </a:spcBef>
              <a:spcAft>
                <a:spcPts val="0"/>
              </a:spcAft>
              <a:buClr>
                <a:srgbClr val="000000"/>
              </a:buClr>
              <a:buSzPts val="2214"/>
              <a:buChar char="•"/>
              <a:defRPr/>
            </a:lvl4pPr>
            <a:lvl5pPr indent="-369189" lvl="4" marL="2286000" algn="l">
              <a:lnSpc>
                <a:spcPct val="90000"/>
              </a:lnSpc>
              <a:spcBef>
                <a:spcPts val="4500"/>
              </a:spcBef>
              <a:spcAft>
                <a:spcPts val="0"/>
              </a:spcAft>
              <a:buClr>
                <a:srgbClr val="000000"/>
              </a:buClr>
              <a:buSzPts val="2214"/>
              <a:buChar char="•"/>
              <a:defRPr/>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36" name="Google Shape;36;p15"/>
          <p:cNvSpPr/>
          <p:nvPr>
            <p:ph idx="3" type="pic"/>
          </p:nvPr>
        </p:nvSpPr>
        <p:spPr>
          <a:xfrm>
            <a:off x="8432800" y="1263848"/>
            <a:ext cx="16850011" cy="11188205"/>
          </a:xfrm>
          <a:prstGeom prst="rect">
            <a:avLst/>
          </a:prstGeom>
          <a:noFill/>
          <a:ln>
            <a:noFill/>
          </a:ln>
        </p:spPr>
      </p:sp>
      <p:sp>
        <p:nvSpPr>
          <p:cNvPr id="37" name="Google Shape;37;p15"/>
          <p:cNvSpPr txBox="1"/>
          <p:nvPr>
            <p:ph type="title"/>
          </p:nvPr>
        </p:nvSpPr>
        <p:spPr>
          <a:xfrm>
            <a:off x="1206500" y="952500"/>
            <a:ext cx="9779000" cy="1435100"/>
          </a:xfrm>
          <a:prstGeom prst="rect">
            <a:avLst/>
          </a:prstGeom>
          <a:noFill/>
          <a:ln>
            <a:noFill/>
          </a:ln>
        </p:spPr>
        <p:txBody>
          <a:bodyPr anchorCtr="0" anchor="t" bIns="50800" lIns="50800" spcFirstLastPara="1" rIns="50800" wrap="square" tIns="50800">
            <a:normAutofit/>
          </a:bodyPr>
          <a:lstStyle>
            <a:lvl1pPr lvl="0" algn="l">
              <a:lnSpc>
                <a:spcPct val="80000"/>
              </a:lnSpc>
              <a:spcBef>
                <a:spcPts val="0"/>
              </a:spcBef>
              <a:spcAft>
                <a:spcPts val="0"/>
              </a:spcAft>
              <a:buClr>
                <a:srgbClr val="004C7F"/>
              </a:buClr>
              <a:buSzPts val="1800"/>
              <a:buNone/>
              <a:defRPr/>
            </a:lvl1pPr>
            <a:lvl2pPr lvl="1" algn="l">
              <a:lnSpc>
                <a:spcPct val="80000"/>
              </a:lnSpc>
              <a:spcBef>
                <a:spcPts val="0"/>
              </a:spcBef>
              <a:spcAft>
                <a:spcPts val="0"/>
              </a:spcAft>
              <a:buClr>
                <a:srgbClr val="004C7F"/>
              </a:buClr>
              <a:buSzPts val="1800"/>
              <a:buNone/>
              <a:defRPr/>
            </a:lvl2pPr>
            <a:lvl3pPr lvl="2" algn="l">
              <a:lnSpc>
                <a:spcPct val="80000"/>
              </a:lnSpc>
              <a:spcBef>
                <a:spcPts val="0"/>
              </a:spcBef>
              <a:spcAft>
                <a:spcPts val="0"/>
              </a:spcAft>
              <a:buClr>
                <a:srgbClr val="004C7F"/>
              </a:buClr>
              <a:buSzPts val="1800"/>
              <a:buNone/>
              <a:defRPr/>
            </a:lvl3pPr>
            <a:lvl4pPr lvl="3" algn="l">
              <a:lnSpc>
                <a:spcPct val="80000"/>
              </a:lnSpc>
              <a:spcBef>
                <a:spcPts val="0"/>
              </a:spcBef>
              <a:spcAft>
                <a:spcPts val="0"/>
              </a:spcAft>
              <a:buClr>
                <a:srgbClr val="004C7F"/>
              </a:buClr>
              <a:buSzPts val="1800"/>
              <a:buNone/>
              <a:defRPr/>
            </a:lvl4pPr>
            <a:lvl5pPr lvl="4" algn="l">
              <a:lnSpc>
                <a:spcPct val="80000"/>
              </a:lnSpc>
              <a:spcBef>
                <a:spcPts val="0"/>
              </a:spcBef>
              <a:spcAft>
                <a:spcPts val="0"/>
              </a:spcAft>
              <a:buClr>
                <a:srgbClr val="004C7F"/>
              </a:buClr>
              <a:buSzPts val="1800"/>
              <a:buNone/>
              <a:defRPr/>
            </a:lvl5pPr>
            <a:lvl6pPr lvl="5" algn="l">
              <a:lnSpc>
                <a:spcPct val="80000"/>
              </a:lnSpc>
              <a:spcBef>
                <a:spcPts val="0"/>
              </a:spcBef>
              <a:spcAft>
                <a:spcPts val="0"/>
              </a:spcAft>
              <a:buClr>
                <a:srgbClr val="004C7F"/>
              </a:buClr>
              <a:buSzPts val="1800"/>
              <a:buNone/>
              <a:defRPr/>
            </a:lvl6pPr>
            <a:lvl7pPr lvl="6" algn="l">
              <a:lnSpc>
                <a:spcPct val="80000"/>
              </a:lnSpc>
              <a:spcBef>
                <a:spcPts val="0"/>
              </a:spcBef>
              <a:spcAft>
                <a:spcPts val="0"/>
              </a:spcAft>
              <a:buClr>
                <a:srgbClr val="004C7F"/>
              </a:buClr>
              <a:buSzPts val="1800"/>
              <a:buNone/>
              <a:defRPr/>
            </a:lvl7pPr>
            <a:lvl8pPr lvl="7" algn="l">
              <a:lnSpc>
                <a:spcPct val="80000"/>
              </a:lnSpc>
              <a:spcBef>
                <a:spcPts val="0"/>
              </a:spcBef>
              <a:spcAft>
                <a:spcPts val="0"/>
              </a:spcAft>
              <a:buClr>
                <a:srgbClr val="004C7F"/>
              </a:buClr>
              <a:buSzPts val="1800"/>
              <a:buNone/>
              <a:defRPr/>
            </a:lvl8pPr>
            <a:lvl9pPr lvl="8" algn="l">
              <a:lnSpc>
                <a:spcPct val="80000"/>
              </a:lnSpc>
              <a:spcBef>
                <a:spcPts val="0"/>
              </a:spcBef>
              <a:spcAft>
                <a:spcPts val="0"/>
              </a:spcAft>
              <a:buClr>
                <a:srgbClr val="004C7F"/>
              </a:buClr>
              <a:buSzPts val="1800"/>
              <a:buNone/>
              <a:defRPr/>
            </a:lvl9pPr>
          </a:lstStyle>
          <a:p/>
        </p:txBody>
      </p:sp>
      <p:sp>
        <p:nvSpPr>
          <p:cNvPr id="38" name="Google Shape;38;p15"/>
          <p:cNvSpPr txBox="1"/>
          <p:nvPr>
            <p:ph idx="12" type="sldNum"/>
          </p:nvPr>
        </p:nvSpPr>
        <p:spPr>
          <a:xfrm>
            <a:off x="12001499" y="13080999"/>
            <a:ext cx="368505" cy="374600"/>
          </a:xfrm>
          <a:prstGeom prst="rect">
            <a:avLst/>
          </a:prstGeom>
          <a:noFill/>
          <a:ln>
            <a:noFill/>
          </a:ln>
        </p:spPr>
        <p:txBody>
          <a:bodyPr anchorCtr="0" anchor="b" bIns="50800" lIns="50800" spcFirstLastPara="1" rIns="50800" wrap="square" tIns="50800">
            <a:spAutoFit/>
          </a:bodyPr>
          <a:lstStyle>
            <a:lvl1pPr indent="0" lvl="0" marL="0" algn="ctr">
              <a:lnSpc>
                <a:spcPct val="100000"/>
              </a:lnSpc>
              <a:spcBef>
                <a:spcPts val="0"/>
              </a:spcBef>
              <a:spcAft>
                <a:spcPts val="0"/>
              </a:spcAft>
              <a:buClr>
                <a:srgbClr val="000000"/>
              </a:buClr>
              <a:buSzPts val="1800"/>
              <a:buFont typeface="Helvetica Neue"/>
              <a:buNone/>
              <a:defRPr sz="1800">
                <a:solidFill>
                  <a:srgbClr val="000000"/>
                </a:solidFill>
              </a:defRPr>
            </a:lvl1pPr>
            <a:lvl2pPr indent="0" lvl="1" marL="0" algn="ctr">
              <a:lnSpc>
                <a:spcPct val="100000"/>
              </a:lnSpc>
              <a:spcBef>
                <a:spcPts val="0"/>
              </a:spcBef>
              <a:spcAft>
                <a:spcPts val="0"/>
              </a:spcAft>
              <a:buClr>
                <a:srgbClr val="000000"/>
              </a:buClr>
              <a:buSzPts val="1800"/>
              <a:buFont typeface="Helvetica Neue"/>
              <a:buNone/>
              <a:defRPr sz="1800">
                <a:solidFill>
                  <a:srgbClr val="000000"/>
                </a:solidFill>
              </a:defRPr>
            </a:lvl2pPr>
            <a:lvl3pPr indent="0" lvl="2" marL="0" algn="ctr">
              <a:lnSpc>
                <a:spcPct val="100000"/>
              </a:lnSpc>
              <a:spcBef>
                <a:spcPts val="0"/>
              </a:spcBef>
              <a:spcAft>
                <a:spcPts val="0"/>
              </a:spcAft>
              <a:buClr>
                <a:srgbClr val="000000"/>
              </a:buClr>
              <a:buSzPts val="1800"/>
              <a:buFont typeface="Helvetica Neue"/>
              <a:buNone/>
              <a:defRPr sz="1800">
                <a:solidFill>
                  <a:srgbClr val="000000"/>
                </a:solidFill>
              </a:defRPr>
            </a:lvl3pPr>
            <a:lvl4pPr indent="0" lvl="3" marL="0" algn="ctr">
              <a:lnSpc>
                <a:spcPct val="100000"/>
              </a:lnSpc>
              <a:spcBef>
                <a:spcPts val="0"/>
              </a:spcBef>
              <a:spcAft>
                <a:spcPts val="0"/>
              </a:spcAft>
              <a:buClr>
                <a:srgbClr val="000000"/>
              </a:buClr>
              <a:buSzPts val="1800"/>
              <a:buFont typeface="Helvetica Neue"/>
              <a:buNone/>
              <a:defRPr sz="1800">
                <a:solidFill>
                  <a:srgbClr val="000000"/>
                </a:solidFill>
              </a:defRPr>
            </a:lvl4pPr>
            <a:lvl5pPr indent="0" lvl="4" marL="0" algn="ctr">
              <a:lnSpc>
                <a:spcPct val="100000"/>
              </a:lnSpc>
              <a:spcBef>
                <a:spcPts val="0"/>
              </a:spcBef>
              <a:spcAft>
                <a:spcPts val="0"/>
              </a:spcAft>
              <a:buClr>
                <a:srgbClr val="000000"/>
              </a:buClr>
              <a:buSzPts val="1800"/>
              <a:buFont typeface="Helvetica Neue"/>
              <a:buNone/>
              <a:defRPr sz="1800">
                <a:solidFill>
                  <a:srgbClr val="000000"/>
                </a:solidFill>
              </a:defRPr>
            </a:lvl5pPr>
            <a:lvl6pPr indent="0" lvl="5" marL="0" algn="ctr">
              <a:lnSpc>
                <a:spcPct val="100000"/>
              </a:lnSpc>
              <a:spcBef>
                <a:spcPts val="0"/>
              </a:spcBef>
              <a:spcAft>
                <a:spcPts val="0"/>
              </a:spcAft>
              <a:buClr>
                <a:srgbClr val="000000"/>
              </a:buClr>
              <a:buSzPts val="1800"/>
              <a:buFont typeface="Helvetica Neue"/>
              <a:buNone/>
              <a:defRPr sz="1800">
                <a:solidFill>
                  <a:srgbClr val="000000"/>
                </a:solidFill>
              </a:defRPr>
            </a:lvl6pPr>
            <a:lvl7pPr indent="0" lvl="6" marL="0" algn="ctr">
              <a:lnSpc>
                <a:spcPct val="100000"/>
              </a:lnSpc>
              <a:spcBef>
                <a:spcPts val="0"/>
              </a:spcBef>
              <a:spcAft>
                <a:spcPts val="0"/>
              </a:spcAft>
              <a:buClr>
                <a:srgbClr val="000000"/>
              </a:buClr>
              <a:buSzPts val="1800"/>
              <a:buFont typeface="Helvetica Neue"/>
              <a:buNone/>
              <a:defRPr sz="1800">
                <a:solidFill>
                  <a:srgbClr val="000000"/>
                </a:solidFill>
              </a:defRPr>
            </a:lvl7pPr>
            <a:lvl8pPr indent="0" lvl="7" marL="0" algn="ctr">
              <a:lnSpc>
                <a:spcPct val="100000"/>
              </a:lnSpc>
              <a:spcBef>
                <a:spcPts val="0"/>
              </a:spcBef>
              <a:spcAft>
                <a:spcPts val="0"/>
              </a:spcAft>
              <a:buClr>
                <a:srgbClr val="000000"/>
              </a:buClr>
              <a:buSzPts val="1800"/>
              <a:buFont typeface="Helvetica Neue"/>
              <a:buNone/>
              <a:defRPr sz="1800">
                <a:solidFill>
                  <a:srgbClr val="000000"/>
                </a:solidFill>
              </a:defRPr>
            </a:lvl8pPr>
            <a:lvl9pPr indent="0" lvl="8" marL="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indent="0" lvl="0" marL="0" rtl="0" algn="ct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ddíl">
  <p:cSld name="Oddíl">
    <p:bg>
      <p:bgPr>
        <a:solidFill>
          <a:srgbClr val="003462"/>
        </a:solidFill>
      </p:bgPr>
    </p:bg>
    <p:spTree>
      <p:nvGrpSpPr>
        <p:cNvPr id="39" name="Shape 39"/>
        <p:cNvGrpSpPr/>
        <p:nvPr/>
      </p:nvGrpSpPr>
      <p:grpSpPr>
        <a:xfrm>
          <a:off x="0" y="0"/>
          <a:ext cx="0" cy="0"/>
          <a:chOff x="0" y="0"/>
          <a:chExt cx="0" cy="0"/>
        </a:xfrm>
      </p:grpSpPr>
      <p:sp>
        <p:nvSpPr>
          <p:cNvPr id="40" name="Google Shape;40;p16"/>
          <p:cNvSpPr txBox="1"/>
          <p:nvPr>
            <p:ph type="title"/>
          </p:nvPr>
        </p:nvSpPr>
        <p:spPr>
          <a:xfrm>
            <a:off x="1206496" y="4533900"/>
            <a:ext cx="21971004" cy="4648200"/>
          </a:xfrm>
          <a:prstGeom prst="rect">
            <a:avLst/>
          </a:prstGeom>
          <a:noFill/>
          <a:ln>
            <a:noFill/>
          </a:ln>
        </p:spPr>
        <p:txBody>
          <a:bodyPr anchorCtr="0" anchor="ctr" bIns="50800" lIns="50800" spcFirstLastPara="1" rIns="50800" wrap="square" tIns="50800">
            <a:normAutofit/>
          </a:bodyPr>
          <a:lstStyle>
            <a:lvl1pPr lvl="0" algn="l">
              <a:lnSpc>
                <a:spcPct val="80000"/>
              </a:lnSpc>
              <a:spcBef>
                <a:spcPts val="0"/>
              </a:spcBef>
              <a:spcAft>
                <a:spcPts val="0"/>
              </a:spcAft>
              <a:buClr>
                <a:srgbClr val="FFFFFF"/>
              </a:buClr>
              <a:buSzPts val="11600"/>
              <a:buFont typeface="Helvetica Neue"/>
              <a:buNone/>
              <a:defRPr b="0" sz="11600">
                <a:solidFill>
                  <a:srgbClr val="FFFFFF"/>
                </a:solidFill>
                <a:latin typeface="Helvetica Neue"/>
                <a:ea typeface="Helvetica Neue"/>
                <a:cs typeface="Helvetica Neue"/>
                <a:sym typeface="Helvetica Neue"/>
              </a:defRPr>
            </a:lvl1pPr>
            <a:lvl2pPr lvl="1" algn="l">
              <a:lnSpc>
                <a:spcPct val="80000"/>
              </a:lnSpc>
              <a:spcBef>
                <a:spcPts val="0"/>
              </a:spcBef>
              <a:spcAft>
                <a:spcPts val="0"/>
              </a:spcAft>
              <a:buClr>
                <a:srgbClr val="004C7F"/>
              </a:buClr>
              <a:buSzPts val="1800"/>
              <a:buNone/>
              <a:defRPr/>
            </a:lvl2pPr>
            <a:lvl3pPr lvl="2" algn="l">
              <a:lnSpc>
                <a:spcPct val="80000"/>
              </a:lnSpc>
              <a:spcBef>
                <a:spcPts val="0"/>
              </a:spcBef>
              <a:spcAft>
                <a:spcPts val="0"/>
              </a:spcAft>
              <a:buClr>
                <a:srgbClr val="004C7F"/>
              </a:buClr>
              <a:buSzPts val="1800"/>
              <a:buNone/>
              <a:defRPr/>
            </a:lvl3pPr>
            <a:lvl4pPr lvl="3" algn="l">
              <a:lnSpc>
                <a:spcPct val="80000"/>
              </a:lnSpc>
              <a:spcBef>
                <a:spcPts val="0"/>
              </a:spcBef>
              <a:spcAft>
                <a:spcPts val="0"/>
              </a:spcAft>
              <a:buClr>
                <a:srgbClr val="004C7F"/>
              </a:buClr>
              <a:buSzPts val="1800"/>
              <a:buNone/>
              <a:defRPr/>
            </a:lvl4pPr>
            <a:lvl5pPr lvl="4" algn="l">
              <a:lnSpc>
                <a:spcPct val="80000"/>
              </a:lnSpc>
              <a:spcBef>
                <a:spcPts val="0"/>
              </a:spcBef>
              <a:spcAft>
                <a:spcPts val="0"/>
              </a:spcAft>
              <a:buClr>
                <a:srgbClr val="004C7F"/>
              </a:buClr>
              <a:buSzPts val="1800"/>
              <a:buNone/>
              <a:defRPr/>
            </a:lvl5pPr>
            <a:lvl6pPr lvl="5" algn="l">
              <a:lnSpc>
                <a:spcPct val="80000"/>
              </a:lnSpc>
              <a:spcBef>
                <a:spcPts val="0"/>
              </a:spcBef>
              <a:spcAft>
                <a:spcPts val="0"/>
              </a:spcAft>
              <a:buClr>
                <a:srgbClr val="004C7F"/>
              </a:buClr>
              <a:buSzPts val="1800"/>
              <a:buNone/>
              <a:defRPr/>
            </a:lvl6pPr>
            <a:lvl7pPr lvl="6" algn="l">
              <a:lnSpc>
                <a:spcPct val="80000"/>
              </a:lnSpc>
              <a:spcBef>
                <a:spcPts val="0"/>
              </a:spcBef>
              <a:spcAft>
                <a:spcPts val="0"/>
              </a:spcAft>
              <a:buClr>
                <a:srgbClr val="004C7F"/>
              </a:buClr>
              <a:buSzPts val="1800"/>
              <a:buNone/>
              <a:defRPr/>
            </a:lvl7pPr>
            <a:lvl8pPr lvl="7" algn="l">
              <a:lnSpc>
                <a:spcPct val="80000"/>
              </a:lnSpc>
              <a:spcBef>
                <a:spcPts val="0"/>
              </a:spcBef>
              <a:spcAft>
                <a:spcPts val="0"/>
              </a:spcAft>
              <a:buClr>
                <a:srgbClr val="004C7F"/>
              </a:buClr>
              <a:buSzPts val="1800"/>
              <a:buNone/>
              <a:defRPr/>
            </a:lvl8pPr>
            <a:lvl9pPr lvl="8" algn="l">
              <a:lnSpc>
                <a:spcPct val="80000"/>
              </a:lnSpc>
              <a:spcBef>
                <a:spcPts val="0"/>
              </a:spcBef>
              <a:spcAft>
                <a:spcPts val="0"/>
              </a:spcAft>
              <a:buClr>
                <a:srgbClr val="004C7F"/>
              </a:buClr>
              <a:buSzPts val="1800"/>
              <a:buNone/>
              <a:defRPr/>
            </a:lvl9pPr>
          </a:lstStyle>
          <a:p/>
        </p:txBody>
      </p:sp>
      <p:sp>
        <p:nvSpPr>
          <p:cNvPr id="41" name="Google Shape;41;p16"/>
          <p:cNvSpPr txBox="1"/>
          <p:nvPr>
            <p:ph idx="12" type="sldNum"/>
          </p:nvPr>
        </p:nvSpPr>
        <p:spPr>
          <a:xfrm>
            <a:off x="12001499" y="13085233"/>
            <a:ext cx="368505" cy="374600"/>
          </a:xfrm>
          <a:prstGeom prst="rect">
            <a:avLst/>
          </a:prstGeom>
          <a:noFill/>
          <a:ln>
            <a:noFill/>
          </a:ln>
        </p:spPr>
        <p:txBody>
          <a:bodyPr anchorCtr="0" anchor="b" bIns="50800" lIns="50800" spcFirstLastPara="1" rIns="50800" wrap="square" tIns="50800">
            <a:spAutoFit/>
          </a:bodyPr>
          <a:lstStyle>
            <a:lvl1pPr indent="0" lvl="0" marL="0" algn="ctr">
              <a:lnSpc>
                <a:spcPct val="100000"/>
              </a:lnSpc>
              <a:spcBef>
                <a:spcPts val="0"/>
              </a:spcBef>
              <a:spcAft>
                <a:spcPts val="0"/>
              </a:spcAft>
              <a:buClr>
                <a:srgbClr val="FFFFFF"/>
              </a:buClr>
              <a:buSzPts val="1800"/>
              <a:buFont typeface="Helvetica Neue"/>
              <a:buNone/>
              <a:defRPr>
                <a:solidFill>
                  <a:srgbClr val="FFFFFF"/>
                </a:solidFill>
              </a:defRPr>
            </a:lvl1pPr>
            <a:lvl2pPr indent="0" lvl="1" marL="0" algn="ctr">
              <a:lnSpc>
                <a:spcPct val="100000"/>
              </a:lnSpc>
              <a:spcBef>
                <a:spcPts val="0"/>
              </a:spcBef>
              <a:spcAft>
                <a:spcPts val="0"/>
              </a:spcAft>
              <a:buClr>
                <a:srgbClr val="FFFFFF"/>
              </a:buClr>
              <a:buSzPts val="1800"/>
              <a:buFont typeface="Helvetica Neue"/>
              <a:buNone/>
              <a:defRPr>
                <a:solidFill>
                  <a:srgbClr val="FFFFFF"/>
                </a:solidFill>
              </a:defRPr>
            </a:lvl2pPr>
            <a:lvl3pPr indent="0" lvl="2" marL="0" algn="ctr">
              <a:lnSpc>
                <a:spcPct val="100000"/>
              </a:lnSpc>
              <a:spcBef>
                <a:spcPts val="0"/>
              </a:spcBef>
              <a:spcAft>
                <a:spcPts val="0"/>
              </a:spcAft>
              <a:buClr>
                <a:srgbClr val="FFFFFF"/>
              </a:buClr>
              <a:buSzPts val="1800"/>
              <a:buFont typeface="Helvetica Neue"/>
              <a:buNone/>
              <a:defRPr>
                <a:solidFill>
                  <a:srgbClr val="FFFFFF"/>
                </a:solidFill>
              </a:defRPr>
            </a:lvl3pPr>
            <a:lvl4pPr indent="0" lvl="3" marL="0" algn="ctr">
              <a:lnSpc>
                <a:spcPct val="100000"/>
              </a:lnSpc>
              <a:spcBef>
                <a:spcPts val="0"/>
              </a:spcBef>
              <a:spcAft>
                <a:spcPts val="0"/>
              </a:spcAft>
              <a:buClr>
                <a:srgbClr val="FFFFFF"/>
              </a:buClr>
              <a:buSzPts val="1800"/>
              <a:buFont typeface="Helvetica Neue"/>
              <a:buNone/>
              <a:defRPr>
                <a:solidFill>
                  <a:srgbClr val="FFFFFF"/>
                </a:solidFill>
              </a:defRPr>
            </a:lvl4pPr>
            <a:lvl5pPr indent="0" lvl="4" marL="0" algn="ctr">
              <a:lnSpc>
                <a:spcPct val="100000"/>
              </a:lnSpc>
              <a:spcBef>
                <a:spcPts val="0"/>
              </a:spcBef>
              <a:spcAft>
                <a:spcPts val="0"/>
              </a:spcAft>
              <a:buClr>
                <a:srgbClr val="FFFFFF"/>
              </a:buClr>
              <a:buSzPts val="1800"/>
              <a:buFont typeface="Helvetica Neue"/>
              <a:buNone/>
              <a:defRPr>
                <a:solidFill>
                  <a:srgbClr val="FFFFFF"/>
                </a:solidFill>
              </a:defRPr>
            </a:lvl5pPr>
            <a:lvl6pPr indent="0" lvl="5" marL="0" algn="ctr">
              <a:lnSpc>
                <a:spcPct val="100000"/>
              </a:lnSpc>
              <a:spcBef>
                <a:spcPts val="0"/>
              </a:spcBef>
              <a:spcAft>
                <a:spcPts val="0"/>
              </a:spcAft>
              <a:buClr>
                <a:srgbClr val="FFFFFF"/>
              </a:buClr>
              <a:buSzPts val="1800"/>
              <a:buFont typeface="Helvetica Neue"/>
              <a:buNone/>
              <a:defRPr>
                <a:solidFill>
                  <a:srgbClr val="FFFFFF"/>
                </a:solidFill>
              </a:defRPr>
            </a:lvl6pPr>
            <a:lvl7pPr indent="0" lvl="6" marL="0" algn="ctr">
              <a:lnSpc>
                <a:spcPct val="100000"/>
              </a:lnSpc>
              <a:spcBef>
                <a:spcPts val="0"/>
              </a:spcBef>
              <a:spcAft>
                <a:spcPts val="0"/>
              </a:spcAft>
              <a:buClr>
                <a:srgbClr val="FFFFFF"/>
              </a:buClr>
              <a:buSzPts val="1800"/>
              <a:buFont typeface="Helvetica Neue"/>
              <a:buNone/>
              <a:defRPr>
                <a:solidFill>
                  <a:srgbClr val="FFFFFF"/>
                </a:solidFill>
              </a:defRPr>
            </a:lvl7pPr>
            <a:lvl8pPr indent="0" lvl="7" marL="0" algn="ctr">
              <a:lnSpc>
                <a:spcPct val="100000"/>
              </a:lnSpc>
              <a:spcBef>
                <a:spcPts val="0"/>
              </a:spcBef>
              <a:spcAft>
                <a:spcPts val="0"/>
              </a:spcAft>
              <a:buClr>
                <a:srgbClr val="FFFFFF"/>
              </a:buClr>
              <a:buSzPts val="1800"/>
              <a:buFont typeface="Helvetica Neue"/>
              <a:buNone/>
              <a:defRPr>
                <a:solidFill>
                  <a:srgbClr val="FFFFFF"/>
                </a:solidFill>
              </a:defRPr>
            </a:lvl8pPr>
            <a:lvl9pPr indent="0" lvl="8" marL="0" algn="ctr">
              <a:lnSpc>
                <a:spcPct val="100000"/>
              </a:lnSpc>
              <a:spcBef>
                <a:spcPts val="0"/>
              </a:spcBef>
              <a:spcAft>
                <a:spcPts val="0"/>
              </a:spcAft>
              <a:buClr>
                <a:srgbClr val="FFFFFF"/>
              </a:buClr>
              <a:buSzPts val="1800"/>
              <a:buFont typeface="Helvetica Neue"/>
              <a:buNone/>
              <a:defRPr>
                <a:solidFill>
                  <a:srgbClr val="FFFFFF"/>
                </a:solidFill>
              </a:defRPr>
            </a:lvl9pPr>
          </a:lstStyle>
          <a:p>
            <a:pPr indent="0" lvl="0" marL="0" rtl="0" algn="ctr">
              <a:spcBef>
                <a:spcPts val="0"/>
              </a:spcBef>
              <a:spcAft>
                <a:spcPts val="0"/>
              </a:spcAft>
              <a:buNone/>
            </a:pPr>
            <a:fld id="{00000000-1234-1234-1234-123412341234}" type="slidenum">
              <a:rPr lang="cs-CZ"/>
              <a:t>‹#›</a:t>
            </a:fld>
            <a:endParaRPr b="0" i="0" sz="1800" u="none" cap="none" strike="noStrike">
              <a:latin typeface="Helvetica Neue"/>
              <a:ea typeface="Helvetica Neue"/>
              <a:cs typeface="Helvetica Neue"/>
              <a:sym typeface="Helvetica Neue"/>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Jen název">
  <p:cSld name="Jen název">
    <p:spTree>
      <p:nvGrpSpPr>
        <p:cNvPr id="42" name="Shape 42"/>
        <p:cNvGrpSpPr/>
        <p:nvPr/>
      </p:nvGrpSpPr>
      <p:grpSpPr>
        <a:xfrm>
          <a:off x="0" y="0"/>
          <a:ext cx="0" cy="0"/>
          <a:chOff x="0" y="0"/>
          <a:chExt cx="0" cy="0"/>
        </a:xfrm>
      </p:grpSpPr>
      <p:sp>
        <p:nvSpPr>
          <p:cNvPr id="43" name="Google Shape;43;p17"/>
          <p:cNvSpPr txBox="1"/>
          <p:nvPr>
            <p:ph type="title"/>
          </p:nvPr>
        </p:nvSpPr>
        <p:spPr>
          <a:xfrm>
            <a:off x="1206500" y="952500"/>
            <a:ext cx="21971000" cy="1434949"/>
          </a:xfrm>
          <a:prstGeom prst="rect">
            <a:avLst/>
          </a:prstGeom>
          <a:noFill/>
          <a:ln>
            <a:noFill/>
          </a:ln>
        </p:spPr>
        <p:txBody>
          <a:bodyPr anchorCtr="0" anchor="t" bIns="50800" lIns="50800" spcFirstLastPara="1" rIns="50800" wrap="square" tIns="50800">
            <a:normAutofit/>
          </a:bodyPr>
          <a:lstStyle>
            <a:lvl1pPr lvl="0" algn="l">
              <a:lnSpc>
                <a:spcPct val="80000"/>
              </a:lnSpc>
              <a:spcBef>
                <a:spcPts val="0"/>
              </a:spcBef>
              <a:spcAft>
                <a:spcPts val="0"/>
              </a:spcAft>
              <a:buClr>
                <a:srgbClr val="004C7F"/>
              </a:buClr>
              <a:buSzPts val="1800"/>
              <a:buNone/>
              <a:defRPr/>
            </a:lvl1pPr>
            <a:lvl2pPr lvl="1" algn="l">
              <a:lnSpc>
                <a:spcPct val="80000"/>
              </a:lnSpc>
              <a:spcBef>
                <a:spcPts val="0"/>
              </a:spcBef>
              <a:spcAft>
                <a:spcPts val="0"/>
              </a:spcAft>
              <a:buClr>
                <a:srgbClr val="004C7F"/>
              </a:buClr>
              <a:buSzPts val="1800"/>
              <a:buNone/>
              <a:defRPr/>
            </a:lvl2pPr>
            <a:lvl3pPr lvl="2" algn="l">
              <a:lnSpc>
                <a:spcPct val="80000"/>
              </a:lnSpc>
              <a:spcBef>
                <a:spcPts val="0"/>
              </a:spcBef>
              <a:spcAft>
                <a:spcPts val="0"/>
              </a:spcAft>
              <a:buClr>
                <a:srgbClr val="004C7F"/>
              </a:buClr>
              <a:buSzPts val="1800"/>
              <a:buNone/>
              <a:defRPr/>
            </a:lvl3pPr>
            <a:lvl4pPr lvl="3" algn="l">
              <a:lnSpc>
                <a:spcPct val="80000"/>
              </a:lnSpc>
              <a:spcBef>
                <a:spcPts val="0"/>
              </a:spcBef>
              <a:spcAft>
                <a:spcPts val="0"/>
              </a:spcAft>
              <a:buClr>
                <a:srgbClr val="004C7F"/>
              </a:buClr>
              <a:buSzPts val="1800"/>
              <a:buNone/>
              <a:defRPr/>
            </a:lvl4pPr>
            <a:lvl5pPr lvl="4" algn="l">
              <a:lnSpc>
                <a:spcPct val="80000"/>
              </a:lnSpc>
              <a:spcBef>
                <a:spcPts val="0"/>
              </a:spcBef>
              <a:spcAft>
                <a:spcPts val="0"/>
              </a:spcAft>
              <a:buClr>
                <a:srgbClr val="004C7F"/>
              </a:buClr>
              <a:buSzPts val="1800"/>
              <a:buNone/>
              <a:defRPr/>
            </a:lvl5pPr>
            <a:lvl6pPr lvl="5" algn="l">
              <a:lnSpc>
                <a:spcPct val="80000"/>
              </a:lnSpc>
              <a:spcBef>
                <a:spcPts val="0"/>
              </a:spcBef>
              <a:spcAft>
                <a:spcPts val="0"/>
              </a:spcAft>
              <a:buClr>
                <a:srgbClr val="004C7F"/>
              </a:buClr>
              <a:buSzPts val="1800"/>
              <a:buNone/>
              <a:defRPr/>
            </a:lvl6pPr>
            <a:lvl7pPr lvl="6" algn="l">
              <a:lnSpc>
                <a:spcPct val="80000"/>
              </a:lnSpc>
              <a:spcBef>
                <a:spcPts val="0"/>
              </a:spcBef>
              <a:spcAft>
                <a:spcPts val="0"/>
              </a:spcAft>
              <a:buClr>
                <a:srgbClr val="004C7F"/>
              </a:buClr>
              <a:buSzPts val="1800"/>
              <a:buNone/>
              <a:defRPr/>
            </a:lvl7pPr>
            <a:lvl8pPr lvl="7" algn="l">
              <a:lnSpc>
                <a:spcPct val="80000"/>
              </a:lnSpc>
              <a:spcBef>
                <a:spcPts val="0"/>
              </a:spcBef>
              <a:spcAft>
                <a:spcPts val="0"/>
              </a:spcAft>
              <a:buClr>
                <a:srgbClr val="004C7F"/>
              </a:buClr>
              <a:buSzPts val="1800"/>
              <a:buNone/>
              <a:defRPr/>
            </a:lvl8pPr>
            <a:lvl9pPr lvl="8" algn="l">
              <a:lnSpc>
                <a:spcPct val="80000"/>
              </a:lnSpc>
              <a:spcBef>
                <a:spcPts val="0"/>
              </a:spcBef>
              <a:spcAft>
                <a:spcPts val="0"/>
              </a:spcAft>
              <a:buClr>
                <a:srgbClr val="004C7F"/>
              </a:buClr>
              <a:buSzPts val="1800"/>
              <a:buNone/>
              <a:defRPr/>
            </a:lvl9pPr>
          </a:lstStyle>
          <a:p/>
        </p:txBody>
      </p:sp>
      <p:sp>
        <p:nvSpPr>
          <p:cNvPr id="44" name="Google Shape;44;p17"/>
          <p:cNvSpPr txBox="1"/>
          <p:nvPr>
            <p:ph idx="1" type="body"/>
          </p:nvPr>
        </p:nvSpPr>
        <p:spPr>
          <a:xfrm>
            <a:off x="1206500" y="2247900"/>
            <a:ext cx="21971000" cy="934779"/>
          </a:xfrm>
          <a:prstGeom prst="rect">
            <a:avLst/>
          </a:prstGeom>
          <a:noFill/>
          <a:ln>
            <a:noFill/>
          </a:ln>
        </p:spPr>
        <p:txBody>
          <a:bodyPr anchorCtr="0" anchor="t" bIns="45700" lIns="45700" spcFirstLastPara="1" rIns="45700" wrap="square" tIns="45700">
            <a:normAutofit/>
          </a:bodyPr>
          <a:lstStyle>
            <a:lvl1pPr indent="-228600" lvl="0" marL="457200" algn="l">
              <a:lnSpc>
                <a:spcPct val="100000"/>
              </a:lnSpc>
              <a:spcBef>
                <a:spcPts val="0"/>
              </a:spcBef>
              <a:spcAft>
                <a:spcPts val="0"/>
              </a:spcAft>
              <a:buClr>
                <a:srgbClr val="000000"/>
              </a:buClr>
              <a:buSzPts val="5500"/>
              <a:buFont typeface="Helvetica Neue"/>
              <a:buNone/>
              <a:defRPr b="1" sz="5500"/>
            </a:lvl1pPr>
            <a:lvl2pPr indent="-369189" lvl="1" marL="914400" algn="l">
              <a:lnSpc>
                <a:spcPct val="90000"/>
              </a:lnSpc>
              <a:spcBef>
                <a:spcPts val="4500"/>
              </a:spcBef>
              <a:spcAft>
                <a:spcPts val="0"/>
              </a:spcAft>
              <a:buClr>
                <a:srgbClr val="000000"/>
              </a:buClr>
              <a:buSzPts val="2214"/>
              <a:buChar char="•"/>
              <a:defRPr/>
            </a:lvl2pPr>
            <a:lvl3pPr indent="-369189" lvl="2" marL="1371600" algn="l">
              <a:lnSpc>
                <a:spcPct val="90000"/>
              </a:lnSpc>
              <a:spcBef>
                <a:spcPts val="4500"/>
              </a:spcBef>
              <a:spcAft>
                <a:spcPts val="0"/>
              </a:spcAft>
              <a:buClr>
                <a:srgbClr val="000000"/>
              </a:buClr>
              <a:buSzPts val="2214"/>
              <a:buChar char="•"/>
              <a:defRPr/>
            </a:lvl3pPr>
            <a:lvl4pPr indent="-369189" lvl="3" marL="1828800" algn="l">
              <a:lnSpc>
                <a:spcPct val="90000"/>
              </a:lnSpc>
              <a:spcBef>
                <a:spcPts val="4500"/>
              </a:spcBef>
              <a:spcAft>
                <a:spcPts val="0"/>
              </a:spcAft>
              <a:buClr>
                <a:srgbClr val="000000"/>
              </a:buClr>
              <a:buSzPts val="2214"/>
              <a:buChar char="•"/>
              <a:defRPr/>
            </a:lvl4pPr>
            <a:lvl5pPr indent="-369189" lvl="4" marL="2286000" algn="l">
              <a:lnSpc>
                <a:spcPct val="90000"/>
              </a:lnSpc>
              <a:spcBef>
                <a:spcPts val="4500"/>
              </a:spcBef>
              <a:spcAft>
                <a:spcPts val="0"/>
              </a:spcAft>
              <a:buClr>
                <a:srgbClr val="000000"/>
              </a:buClr>
              <a:buSzPts val="2214"/>
              <a:buChar char="•"/>
              <a:defRPr/>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45" name="Google Shape;45;p17"/>
          <p:cNvSpPr txBox="1"/>
          <p:nvPr>
            <p:ph idx="12" type="sldNum"/>
          </p:nvPr>
        </p:nvSpPr>
        <p:spPr>
          <a:xfrm>
            <a:off x="12001499" y="13080999"/>
            <a:ext cx="368505" cy="374600"/>
          </a:xfrm>
          <a:prstGeom prst="rect">
            <a:avLst/>
          </a:prstGeom>
          <a:noFill/>
          <a:ln>
            <a:noFill/>
          </a:ln>
        </p:spPr>
        <p:txBody>
          <a:bodyPr anchorCtr="0" anchor="b" bIns="50800" lIns="50800" spcFirstLastPara="1" rIns="50800" wrap="square" tIns="50800">
            <a:spAutoFit/>
          </a:bodyPr>
          <a:lstStyle>
            <a:lvl1pPr indent="0" lvl="0" marL="0" algn="ctr">
              <a:lnSpc>
                <a:spcPct val="100000"/>
              </a:lnSpc>
              <a:spcBef>
                <a:spcPts val="0"/>
              </a:spcBef>
              <a:spcAft>
                <a:spcPts val="0"/>
              </a:spcAft>
              <a:buClr>
                <a:srgbClr val="000000"/>
              </a:buClr>
              <a:buSzPts val="1800"/>
              <a:buFont typeface="Helvetica Neue"/>
              <a:buNone/>
              <a:defRPr sz="1800">
                <a:solidFill>
                  <a:srgbClr val="000000"/>
                </a:solidFill>
              </a:defRPr>
            </a:lvl1pPr>
            <a:lvl2pPr indent="0" lvl="1" marL="0" algn="ctr">
              <a:lnSpc>
                <a:spcPct val="100000"/>
              </a:lnSpc>
              <a:spcBef>
                <a:spcPts val="0"/>
              </a:spcBef>
              <a:spcAft>
                <a:spcPts val="0"/>
              </a:spcAft>
              <a:buClr>
                <a:srgbClr val="000000"/>
              </a:buClr>
              <a:buSzPts val="1800"/>
              <a:buFont typeface="Helvetica Neue"/>
              <a:buNone/>
              <a:defRPr sz="1800">
                <a:solidFill>
                  <a:srgbClr val="000000"/>
                </a:solidFill>
              </a:defRPr>
            </a:lvl2pPr>
            <a:lvl3pPr indent="0" lvl="2" marL="0" algn="ctr">
              <a:lnSpc>
                <a:spcPct val="100000"/>
              </a:lnSpc>
              <a:spcBef>
                <a:spcPts val="0"/>
              </a:spcBef>
              <a:spcAft>
                <a:spcPts val="0"/>
              </a:spcAft>
              <a:buClr>
                <a:srgbClr val="000000"/>
              </a:buClr>
              <a:buSzPts val="1800"/>
              <a:buFont typeface="Helvetica Neue"/>
              <a:buNone/>
              <a:defRPr sz="1800">
                <a:solidFill>
                  <a:srgbClr val="000000"/>
                </a:solidFill>
              </a:defRPr>
            </a:lvl3pPr>
            <a:lvl4pPr indent="0" lvl="3" marL="0" algn="ctr">
              <a:lnSpc>
                <a:spcPct val="100000"/>
              </a:lnSpc>
              <a:spcBef>
                <a:spcPts val="0"/>
              </a:spcBef>
              <a:spcAft>
                <a:spcPts val="0"/>
              </a:spcAft>
              <a:buClr>
                <a:srgbClr val="000000"/>
              </a:buClr>
              <a:buSzPts val="1800"/>
              <a:buFont typeface="Helvetica Neue"/>
              <a:buNone/>
              <a:defRPr sz="1800">
                <a:solidFill>
                  <a:srgbClr val="000000"/>
                </a:solidFill>
              </a:defRPr>
            </a:lvl4pPr>
            <a:lvl5pPr indent="0" lvl="4" marL="0" algn="ctr">
              <a:lnSpc>
                <a:spcPct val="100000"/>
              </a:lnSpc>
              <a:spcBef>
                <a:spcPts val="0"/>
              </a:spcBef>
              <a:spcAft>
                <a:spcPts val="0"/>
              </a:spcAft>
              <a:buClr>
                <a:srgbClr val="000000"/>
              </a:buClr>
              <a:buSzPts val="1800"/>
              <a:buFont typeface="Helvetica Neue"/>
              <a:buNone/>
              <a:defRPr sz="1800">
                <a:solidFill>
                  <a:srgbClr val="000000"/>
                </a:solidFill>
              </a:defRPr>
            </a:lvl5pPr>
            <a:lvl6pPr indent="0" lvl="5" marL="0" algn="ctr">
              <a:lnSpc>
                <a:spcPct val="100000"/>
              </a:lnSpc>
              <a:spcBef>
                <a:spcPts val="0"/>
              </a:spcBef>
              <a:spcAft>
                <a:spcPts val="0"/>
              </a:spcAft>
              <a:buClr>
                <a:srgbClr val="000000"/>
              </a:buClr>
              <a:buSzPts val="1800"/>
              <a:buFont typeface="Helvetica Neue"/>
              <a:buNone/>
              <a:defRPr sz="1800">
                <a:solidFill>
                  <a:srgbClr val="000000"/>
                </a:solidFill>
              </a:defRPr>
            </a:lvl6pPr>
            <a:lvl7pPr indent="0" lvl="6" marL="0" algn="ctr">
              <a:lnSpc>
                <a:spcPct val="100000"/>
              </a:lnSpc>
              <a:spcBef>
                <a:spcPts val="0"/>
              </a:spcBef>
              <a:spcAft>
                <a:spcPts val="0"/>
              </a:spcAft>
              <a:buClr>
                <a:srgbClr val="000000"/>
              </a:buClr>
              <a:buSzPts val="1800"/>
              <a:buFont typeface="Helvetica Neue"/>
              <a:buNone/>
              <a:defRPr sz="1800">
                <a:solidFill>
                  <a:srgbClr val="000000"/>
                </a:solidFill>
              </a:defRPr>
            </a:lvl7pPr>
            <a:lvl8pPr indent="0" lvl="7" marL="0" algn="ctr">
              <a:lnSpc>
                <a:spcPct val="100000"/>
              </a:lnSpc>
              <a:spcBef>
                <a:spcPts val="0"/>
              </a:spcBef>
              <a:spcAft>
                <a:spcPts val="0"/>
              </a:spcAft>
              <a:buClr>
                <a:srgbClr val="000000"/>
              </a:buClr>
              <a:buSzPts val="1800"/>
              <a:buFont typeface="Helvetica Neue"/>
              <a:buNone/>
              <a:defRPr sz="1800">
                <a:solidFill>
                  <a:srgbClr val="000000"/>
                </a:solidFill>
              </a:defRPr>
            </a:lvl8pPr>
            <a:lvl9pPr indent="0" lvl="8" marL="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indent="0" lvl="0" marL="0" rtl="0" algn="ct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rogram">
  <p:cSld name="Program">
    <p:spTree>
      <p:nvGrpSpPr>
        <p:cNvPr id="46" name="Shape 46"/>
        <p:cNvGrpSpPr/>
        <p:nvPr/>
      </p:nvGrpSpPr>
      <p:grpSpPr>
        <a:xfrm>
          <a:off x="0" y="0"/>
          <a:ext cx="0" cy="0"/>
          <a:chOff x="0" y="0"/>
          <a:chExt cx="0" cy="0"/>
        </a:xfrm>
      </p:grpSpPr>
      <p:sp>
        <p:nvSpPr>
          <p:cNvPr id="47" name="Google Shape;47;p18"/>
          <p:cNvSpPr txBox="1"/>
          <p:nvPr>
            <p:ph type="title"/>
          </p:nvPr>
        </p:nvSpPr>
        <p:spPr>
          <a:xfrm>
            <a:off x="1206500" y="952500"/>
            <a:ext cx="21971000" cy="1435100"/>
          </a:xfrm>
          <a:prstGeom prst="rect">
            <a:avLst/>
          </a:prstGeom>
          <a:noFill/>
          <a:ln>
            <a:noFill/>
          </a:ln>
        </p:spPr>
        <p:txBody>
          <a:bodyPr anchorCtr="0" anchor="t" bIns="50800" lIns="50800" spcFirstLastPara="1" rIns="50800" wrap="square" tIns="50800">
            <a:normAutofit/>
          </a:bodyPr>
          <a:lstStyle>
            <a:lvl1pPr lvl="0" algn="l">
              <a:lnSpc>
                <a:spcPct val="80000"/>
              </a:lnSpc>
              <a:spcBef>
                <a:spcPts val="0"/>
              </a:spcBef>
              <a:spcAft>
                <a:spcPts val="0"/>
              </a:spcAft>
              <a:buClr>
                <a:srgbClr val="004C7F"/>
              </a:buClr>
              <a:buSzPts val="1800"/>
              <a:buNone/>
              <a:defRPr/>
            </a:lvl1pPr>
            <a:lvl2pPr lvl="1" algn="l">
              <a:lnSpc>
                <a:spcPct val="80000"/>
              </a:lnSpc>
              <a:spcBef>
                <a:spcPts val="0"/>
              </a:spcBef>
              <a:spcAft>
                <a:spcPts val="0"/>
              </a:spcAft>
              <a:buClr>
                <a:srgbClr val="004C7F"/>
              </a:buClr>
              <a:buSzPts val="1800"/>
              <a:buNone/>
              <a:defRPr/>
            </a:lvl2pPr>
            <a:lvl3pPr lvl="2" algn="l">
              <a:lnSpc>
                <a:spcPct val="80000"/>
              </a:lnSpc>
              <a:spcBef>
                <a:spcPts val="0"/>
              </a:spcBef>
              <a:spcAft>
                <a:spcPts val="0"/>
              </a:spcAft>
              <a:buClr>
                <a:srgbClr val="004C7F"/>
              </a:buClr>
              <a:buSzPts val="1800"/>
              <a:buNone/>
              <a:defRPr/>
            </a:lvl3pPr>
            <a:lvl4pPr lvl="3" algn="l">
              <a:lnSpc>
                <a:spcPct val="80000"/>
              </a:lnSpc>
              <a:spcBef>
                <a:spcPts val="0"/>
              </a:spcBef>
              <a:spcAft>
                <a:spcPts val="0"/>
              </a:spcAft>
              <a:buClr>
                <a:srgbClr val="004C7F"/>
              </a:buClr>
              <a:buSzPts val="1800"/>
              <a:buNone/>
              <a:defRPr/>
            </a:lvl4pPr>
            <a:lvl5pPr lvl="4" algn="l">
              <a:lnSpc>
                <a:spcPct val="80000"/>
              </a:lnSpc>
              <a:spcBef>
                <a:spcPts val="0"/>
              </a:spcBef>
              <a:spcAft>
                <a:spcPts val="0"/>
              </a:spcAft>
              <a:buClr>
                <a:srgbClr val="004C7F"/>
              </a:buClr>
              <a:buSzPts val="1800"/>
              <a:buNone/>
              <a:defRPr/>
            </a:lvl5pPr>
            <a:lvl6pPr lvl="5" algn="l">
              <a:lnSpc>
                <a:spcPct val="80000"/>
              </a:lnSpc>
              <a:spcBef>
                <a:spcPts val="0"/>
              </a:spcBef>
              <a:spcAft>
                <a:spcPts val="0"/>
              </a:spcAft>
              <a:buClr>
                <a:srgbClr val="004C7F"/>
              </a:buClr>
              <a:buSzPts val="1800"/>
              <a:buNone/>
              <a:defRPr/>
            </a:lvl6pPr>
            <a:lvl7pPr lvl="6" algn="l">
              <a:lnSpc>
                <a:spcPct val="80000"/>
              </a:lnSpc>
              <a:spcBef>
                <a:spcPts val="0"/>
              </a:spcBef>
              <a:spcAft>
                <a:spcPts val="0"/>
              </a:spcAft>
              <a:buClr>
                <a:srgbClr val="004C7F"/>
              </a:buClr>
              <a:buSzPts val="1800"/>
              <a:buNone/>
              <a:defRPr/>
            </a:lvl7pPr>
            <a:lvl8pPr lvl="7" algn="l">
              <a:lnSpc>
                <a:spcPct val="80000"/>
              </a:lnSpc>
              <a:spcBef>
                <a:spcPts val="0"/>
              </a:spcBef>
              <a:spcAft>
                <a:spcPts val="0"/>
              </a:spcAft>
              <a:buClr>
                <a:srgbClr val="004C7F"/>
              </a:buClr>
              <a:buSzPts val="1800"/>
              <a:buNone/>
              <a:defRPr/>
            </a:lvl8pPr>
            <a:lvl9pPr lvl="8" algn="l">
              <a:lnSpc>
                <a:spcPct val="80000"/>
              </a:lnSpc>
              <a:spcBef>
                <a:spcPts val="0"/>
              </a:spcBef>
              <a:spcAft>
                <a:spcPts val="0"/>
              </a:spcAft>
              <a:buClr>
                <a:srgbClr val="004C7F"/>
              </a:buClr>
              <a:buSzPts val="1800"/>
              <a:buNone/>
              <a:defRPr/>
            </a:lvl9pPr>
          </a:lstStyle>
          <a:p/>
        </p:txBody>
      </p:sp>
      <p:sp>
        <p:nvSpPr>
          <p:cNvPr id="48" name="Google Shape;48;p18"/>
          <p:cNvSpPr txBox="1"/>
          <p:nvPr>
            <p:ph idx="1" type="body"/>
          </p:nvPr>
        </p:nvSpPr>
        <p:spPr>
          <a:xfrm>
            <a:off x="1206500" y="2247900"/>
            <a:ext cx="21971000" cy="934779"/>
          </a:xfrm>
          <a:prstGeom prst="rect">
            <a:avLst/>
          </a:prstGeom>
          <a:noFill/>
          <a:ln>
            <a:noFill/>
          </a:ln>
        </p:spPr>
        <p:txBody>
          <a:bodyPr anchorCtr="0" anchor="t" bIns="45700" lIns="45700" spcFirstLastPara="1" rIns="45700" wrap="square" tIns="45700">
            <a:normAutofit/>
          </a:bodyPr>
          <a:lstStyle>
            <a:lvl1pPr indent="-228600" lvl="0" marL="457200" algn="l">
              <a:lnSpc>
                <a:spcPct val="100000"/>
              </a:lnSpc>
              <a:spcBef>
                <a:spcPts val="0"/>
              </a:spcBef>
              <a:spcAft>
                <a:spcPts val="0"/>
              </a:spcAft>
              <a:buClr>
                <a:srgbClr val="000000"/>
              </a:buClr>
              <a:buSzPts val="5500"/>
              <a:buFont typeface="Helvetica Neue"/>
              <a:buNone/>
              <a:defRPr b="1" sz="5500"/>
            </a:lvl1pPr>
            <a:lvl2pPr indent="-369189" lvl="1" marL="914400" algn="l">
              <a:lnSpc>
                <a:spcPct val="90000"/>
              </a:lnSpc>
              <a:spcBef>
                <a:spcPts val="4500"/>
              </a:spcBef>
              <a:spcAft>
                <a:spcPts val="0"/>
              </a:spcAft>
              <a:buClr>
                <a:srgbClr val="000000"/>
              </a:buClr>
              <a:buSzPts val="2214"/>
              <a:buChar char="•"/>
              <a:defRPr/>
            </a:lvl2pPr>
            <a:lvl3pPr indent="-369189" lvl="2" marL="1371600" algn="l">
              <a:lnSpc>
                <a:spcPct val="90000"/>
              </a:lnSpc>
              <a:spcBef>
                <a:spcPts val="4500"/>
              </a:spcBef>
              <a:spcAft>
                <a:spcPts val="0"/>
              </a:spcAft>
              <a:buClr>
                <a:srgbClr val="000000"/>
              </a:buClr>
              <a:buSzPts val="2214"/>
              <a:buChar char="•"/>
              <a:defRPr/>
            </a:lvl3pPr>
            <a:lvl4pPr indent="-369189" lvl="3" marL="1828800" algn="l">
              <a:lnSpc>
                <a:spcPct val="90000"/>
              </a:lnSpc>
              <a:spcBef>
                <a:spcPts val="4500"/>
              </a:spcBef>
              <a:spcAft>
                <a:spcPts val="0"/>
              </a:spcAft>
              <a:buClr>
                <a:srgbClr val="000000"/>
              </a:buClr>
              <a:buSzPts val="2214"/>
              <a:buChar char="•"/>
              <a:defRPr/>
            </a:lvl4pPr>
            <a:lvl5pPr indent="-369189" lvl="4" marL="2286000" algn="l">
              <a:lnSpc>
                <a:spcPct val="90000"/>
              </a:lnSpc>
              <a:spcBef>
                <a:spcPts val="4500"/>
              </a:spcBef>
              <a:spcAft>
                <a:spcPts val="0"/>
              </a:spcAft>
              <a:buClr>
                <a:srgbClr val="000000"/>
              </a:buClr>
              <a:buSzPts val="2214"/>
              <a:buChar char="•"/>
              <a:defRPr/>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49" name="Google Shape;49;p18"/>
          <p:cNvSpPr txBox="1"/>
          <p:nvPr>
            <p:ph idx="2" type="body"/>
          </p:nvPr>
        </p:nvSpPr>
        <p:spPr>
          <a:xfrm>
            <a:off x="1206500" y="4248504"/>
            <a:ext cx="21971000" cy="8256012"/>
          </a:xfrm>
          <a:prstGeom prst="rect">
            <a:avLst/>
          </a:prstGeom>
          <a:noFill/>
          <a:ln>
            <a:noFill/>
          </a:ln>
        </p:spPr>
        <p:txBody>
          <a:bodyPr anchorCtr="0" anchor="t" bIns="50800" lIns="50800" spcFirstLastPara="1" rIns="50800" wrap="square" tIns="50800">
            <a:normAutofit/>
          </a:bodyPr>
          <a:lstStyle>
            <a:lvl1pPr indent="-228600" lvl="0" marL="457200" algn="l">
              <a:lnSpc>
                <a:spcPct val="100000"/>
              </a:lnSpc>
              <a:spcBef>
                <a:spcPts val="1800"/>
              </a:spcBef>
              <a:spcAft>
                <a:spcPts val="0"/>
              </a:spcAft>
              <a:buClr>
                <a:srgbClr val="000000"/>
              </a:buClr>
              <a:buSzPts val="5500"/>
              <a:buFont typeface="Helvetica Neue"/>
              <a:buNone/>
              <a:defRPr sz="5500"/>
            </a:lvl1pPr>
            <a:lvl2pPr indent="-228600" lvl="1" marL="914400" algn="l">
              <a:lnSpc>
                <a:spcPct val="100000"/>
              </a:lnSpc>
              <a:spcBef>
                <a:spcPts val="1800"/>
              </a:spcBef>
              <a:spcAft>
                <a:spcPts val="0"/>
              </a:spcAft>
              <a:buClr>
                <a:srgbClr val="000000"/>
              </a:buClr>
              <a:buSzPts val="5500"/>
              <a:buFont typeface="Helvetica Neue"/>
              <a:buNone/>
              <a:defRPr sz="5500"/>
            </a:lvl2pPr>
            <a:lvl3pPr indent="-228600" lvl="2" marL="1371600" algn="l">
              <a:lnSpc>
                <a:spcPct val="100000"/>
              </a:lnSpc>
              <a:spcBef>
                <a:spcPts val="1800"/>
              </a:spcBef>
              <a:spcAft>
                <a:spcPts val="0"/>
              </a:spcAft>
              <a:buClr>
                <a:srgbClr val="000000"/>
              </a:buClr>
              <a:buSzPts val="5500"/>
              <a:buFont typeface="Helvetica Neue"/>
              <a:buNone/>
              <a:defRPr sz="5500"/>
            </a:lvl3pPr>
            <a:lvl4pPr indent="-228600" lvl="3" marL="1828800" algn="l">
              <a:lnSpc>
                <a:spcPct val="100000"/>
              </a:lnSpc>
              <a:spcBef>
                <a:spcPts val="1800"/>
              </a:spcBef>
              <a:spcAft>
                <a:spcPts val="0"/>
              </a:spcAft>
              <a:buClr>
                <a:srgbClr val="000000"/>
              </a:buClr>
              <a:buSzPts val="5500"/>
              <a:buFont typeface="Helvetica Neue"/>
              <a:buNone/>
              <a:defRPr sz="5500"/>
            </a:lvl4pPr>
            <a:lvl5pPr indent="-228600" lvl="4" marL="2286000" algn="l">
              <a:lnSpc>
                <a:spcPct val="100000"/>
              </a:lnSpc>
              <a:spcBef>
                <a:spcPts val="1800"/>
              </a:spcBef>
              <a:spcAft>
                <a:spcPts val="0"/>
              </a:spcAft>
              <a:buClr>
                <a:srgbClr val="000000"/>
              </a:buClr>
              <a:buSzPts val="5500"/>
              <a:buFont typeface="Helvetica Neue"/>
              <a:buNone/>
              <a:defRPr sz="5500"/>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50" name="Google Shape;50;p18"/>
          <p:cNvSpPr txBox="1"/>
          <p:nvPr>
            <p:ph idx="12" type="sldNum"/>
          </p:nvPr>
        </p:nvSpPr>
        <p:spPr>
          <a:xfrm>
            <a:off x="12001499" y="13080999"/>
            <a:ext cx="368505" cy="374600"/>
          </a:xfrm>
          <a:prstGeom prst="rect">
            <a:avLst/>
          </a:prstGeom>
          <a:noFill/>
          <a:ln>
            <a:noFill/>
          </a:ln>
        </p:spPr>
        <p:txBody>
          <a:bodyPr anchorCtr="0" anchor="b" bIns="50800" lIns="50800" spcFirstLastPara="1" rIns="50800" wrap="square" tIns="50800">
            <a:spAutoFit/>
          </a:bodyPr>
          <a:lstStyle>
            <a:lvl1pPr indent="0" lvl="0" marL="0" algn="ctr">
              <a:lnSpc>
                <a:spcPct val="100000"/>
              </a:lnSpc>
              <a:spcBef>
                <a:spcPts val="0"/>
              </a:spcBef>
              <a:spcAft>
                <a:spcPts val="0"/>
              </a:spcAft>
              <a:buClr>
                <a:srgbClr val="000000"/>
              </a:buClr>
              <a:buSzPts val="1800"/>
              <a:buFont typeface="Helvetica Neue"/>
              <a:buNone/>
              <a:defRPr sz="1800">
                <a:solidFill>
                  <a:srgbClr val="000000"/>
                </a:solidFill>
              </a:defRPr>
            </a:lvl1pPr>
            <a:lvl2pPr indent="0" lvl="1" marL="0" algn="ctr">
              <a:lnSpc>
                <a:spcPct val="100000"/>
              </a:lnSpc>
              <a:spcBef>
                <a:spcPts val="0"/>
              </a:spcBef>
              <a:spcAft>
                <a:spcPts val="0"/>
              </a:spcAft>
              <a:buClr>
                <a:srgbClr val="000000"/>
              </a:buClr>
              <a:buSzPts val="1800"/>
              <a:buFont typeface="Helvetica Neue"/>
              <a:buNone/>
              <a:defRPr sz="1800">
                <a:solidFill>
                  <a:srgbClr val="000000"/>
                </a:solidFill>
              </a:defRPr>
            </a:lvl2pPr>
            <a:lvl3pPr indent="0" lvl="2" marL="0" algn="ctr">
              <a:lnSpc>
                <a:spcPct val="100000"/>
              </a:lnSpc>
              <a:spcBef>
                <a:spcPts val="0"/>
              </a:spcBef>
              <a:spcAft>
                <a:spcPts val="0"/>
              </a:spcAft>
              <a:buClr>
                <a:srgbClr val="000000"/>
              </a:buClr>
              <a:buSzPts val="1800"/>
              <a:buFont typeface="Helvetica Neue"/>
              <a:buNone/>
              <a:defRPr sz="1800">
                <a:solidFill>
                  <a:srgbClr val="000000"/>
                </a:solidFill>
              </a:defRPr>
            </a:lvl3pPr>
            <a:lvl4pPr indent="0" lvl="3" marL="0" algn="ctr">
              <a:lnSpc>
                <a:spcPct val="100000"/>
              </a:lnSpc>
              <a:spcBef>
                <a:spcPts val="0"/>
              </a:spcBef>
              <a:spcAft>
                <a:spcPts val="0"/>
              </a:spcAft>
              <a:buClr>
                <a:srgbClr val="000000"/>
              </a:buClr>
              <a:buSzPts val="1800"/>
              <a:buFont typeface="Helvetica Neue"/>
              <a:buNone/>
              <a:defRPr sz="1800">
                <a:solidFill>
                  <a:srgbClr val="000000"/>
                </a:solidFill>
              </a:defRPr>
            </a:lvl4pPr>
            <a:lvl5pPr indent="0" lvl="4" marL="0" algn="ctr">
              <a:lnSpc>
                <a:spcPct val="100000"/>
              </a:lnSpc>
              <a:spcBef>
                <a:spcPts val="0"/>
              </a:spcBef>
              <a:spcAft>
                <a:spcPts val="0"/>
              </a:spcAft>
              <a:buClr>
                <a:srgbClr val="000000"/>
              </a:buClr>
              <a:buSzPts val="1800"/>
              <a:buFont typeface="Helvetica Neue"/>
              <a:buNone/>
              <a:defRPr sz="1800">
                <a:solidFill>
                  <a:srgbClr val="000000"/>
                </a:solidFill>
              </a:defRPr>
            </a:lvl5pPr>
            <a:lvl6pPr indent="0" lvl="5" marL="0" algn="ctr">
              <a:lnSpc>
                <a:spcPct val="100000"/>
              </a:lnSpc>
              <a:spcBef>
                <a:spcPts val="0"/>
              </a:spcBef>
              <a:spcAft>
                <a:spcPts val="0"/>
              </a:spcAft>
              <a:buClr>
                <a:srgbClr val="000000"/>
              </a:buClr>
              <a:buSzPts val="1800"/>
              <a:buFont typeface="Helvetica Neue"/>
              <a:buNone/>
              <a:defRPr sz="1800">
                <a:solidFill>
                  <a:srgbClr val="000000"/>
                </a:solidFill>
              </a:defRPr>
            </a:lvl6pPr>
            <a:lvl7pPr indent="0" lvl="6" marL="0" algn="ctr">
              <a:lnSpc>
                <a:spcPct val="100000"/>
              </a:lnSpc>
              <a:spcBef>
                <a:spcPts val="0"/>
              </a:spcBef>
              <a:spcAft>
                <a:spcPts val="0"/>
              </a:spcAft>
              <a:buClr>
                <a:srgbClr val="000000"/>
              </a:buClr>
              <a:buSzPts val="1800"/>
              <a:buFont typeface="Helvetica Neue"/>
              <a:buNone/>
              <a:defRPr sz="1800">
                <a:solidFill>
                  <a:srgbClr val="000000"/>
                </a:solidFill>
              </a:defRPr>
            </a:lvl7pPr>
            <a:lvl8pPr indent="0" lvl="7" marL="0" algn="ctr">
              <a:lnSpc>
                <a:spcPct val="100000"/>
              </a:lnSpc>
              <a:spcBef>
                <a:spcPts val="0"/>
              </a:spcBef>
              <a:spcAft>
                <a:spcPts val="0"/>
              </a:spcAft>
              <a:buClr>
                <a:srgbClr val="000000"/>
              </a:buClr>
              <a:buSzPts val="1800"/>
              <a:buFont typeface="Helvetica Neue"/>
              <a:buNone/>
              <a:defRPr sz="1800">
                <a:solidFill>
                  <a:srgbClr val="000000"/>
                </a:solidFill>
              </a:defRPr>
            </a:lvl8pPr>
            <a:lvl9pPr indent="0" lvl="8" marL="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indent="0" lvl="0" marL="0" rtl="0" algn="ctr">
              <a:spcBef>
                <a:spcPts val="0"/>
              </a:spcBef>
              <a:spcAft>
                <a:spcPts val="0"/>
              </a:spcAft>
              <a:buNone/>
            </a:pPr>
            <a:fld id="{00000000-1234-1234-1234-123412341234}" type="slidenum">
              <a:rPr lang="cs-CZ"/>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6" Type="http://schemas.openxmlformats.org/officeDocument/2006/relationships/theme" Target="../theme/theme2.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6.xml"/><Relationship Id="rId10" Type="http://schemas.openxmlformats.org/officeDocument/2006/relationships/slideLayout" Target="../slideLayouts/slideLayout25.xml"/><Relationship Id="rId13" Type="http://schemas.openxmlformats.org/officeDocument/2006/relationships/slideLayout" Target="../slideLayouts/slideLayout28.xml"/><Relationship Id="rId12" Type="http://schemas.openxmlformats.org/officeDocument/2006/relationships/slideLayout" Target="../slideLayouts/slideLayout27.xml"/><Relationship Id="rId1" Type="http://schemas.openxmlformats.org/officeDocument/2006/relationships/slideLayout" Target="../slideLayouts/slideLayout16.xml"/><Relationship Id="rId2" Type="http://schemas.openxmlformats.org/officeDocument/2006/relationships/slideLayout" Target="../slideLayouts/slideLayout17.xml"/><Relationship Id="rId3" Type="http://schemas.openxmlformats.org/officeDocument/2006/relationships/slideLayout" Target="../slideLayouts/slideLayout18.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5" Type="http://schemas.openxmlformats.org/officeDocument/2006/relationships/slideLayout" Target="../slideLayouts/slideLayout30.xml"/><Relationship Id="rId14" Type="http://schemas.openxmlformats.org/officeDocument/2006/relationships/slideLayout" Target="../slideLayouts/slideLayout29.xml"/><Relationship Id="rId16" Type="http://schemas.openxmlformats.org/officeDocument/2006/relationships/theme" Target="../theme/theme3.xml"/><Relationship Id="rId5" Type="http://schemas.openxmlformats.org/officeDocument/2006/relationships/slideLayout" Target="../slideLayouts/slideLayout20.xml"/><Relationship Id="rId6" Type="http://schemas.openxmlformats.org/officeDocument/2006/relationships/slideLayout" Target="../slideLayouts/slideLayout21.xml"/><Relationship Id="rId7" Type="http://schemas.openxmlformats.org/officeDocument/2006/relationships/slideLayout" Target="../slideLayouts/slideLayout22.xml"/><Relationship Id="rId8"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5" name="Shape 5"/>
        <p:cNvGrpSpPr/>
        <p:nvPr/>
      </p:nvGrpSpPr>
      <p:grpSpPr>
        <a:xfrm>
          <a:off x="0" y="0"/>
          <a:ext cx="0" cy="0"/>
          <a:chOff x="0" y="0"/>
          <a:chExt cx="0" cy="0"/>
        </a:xfrm>
      </p:grpSpPr>
      <p:sp>
        <p:nvSpPr>
          <p:cNvPr id="6" name="Google Shape;6;p9"/>
          <p:cNvSpPr txBox="1"/>
          <p:nvPr>
            <p:ph type="title"/>
          </p:nvPr>
        </p:nvSpPr>
        <p:spPr>
          <a:xfrm>
            <a:off x="1206500" y="952500"/>
            <a:ext cx="21971000" cy="1433163"/>
          </a:xfrm>
          <a:prstGeom prst="rect">
            <a:avLst/>
          </a:prstGeom>
          <a:noFill/>
          <a:ln>
            <a:noFill/>
          </a:ln>
        </p:spPr>
        <p:txBody>
          <a:bodyPr anchorCtr="0" anchor="t" bIns="50800" lIns="50800" spcFirstLastPara="1" rIns="50800" wrap="square" tIns="50800">
            <a:normAutofit/>
          </a:bodyPr>
          <a:lstStyle>
            <a:lvl1pPr lvl="0" marR="0" rtl="0" algn="l">
              <a:lnSpc>
                <a:spcPct val="80000"/>
              </a:lnSpc>
              <a:spcBef>
                <a:spcPts val="0"/>
              </a:spcBef>
              <a:spcAft>
                <a:spcPts val="0"/>
              </a:spcAft>
              <a:buClr>
                <a:srgbClr val="004C7F"/>
              </a:buClr>
              <a:buSzPts val="8500"/>
              <a:buFont typeface="Helvetica Neue"/>
              <a:buNone/>
              <a:defRPr b="1" i="0" sz="8500" u="none" cap="none" strike="noStrike">
                <a:solidFill>
                  <a:srgbClr val="004C7F"/>
                </a:solidFill>
                <a:latin typeface="Helvetica Neue"/>
                <a:ea typeface="Helvetica Neue"/>
                <a:cs typeface="Helvetica Neue"/>
                <a:sym typeface="Helvetica Neue"/>
              </a:defRPr>
            </a:lvl1pPr>
            <a:lvl2pPr lvl="1" marR="0" rtl="0" algn="l">
              <a:lnSpc>
                <a:spcPct val="80000"/>
              </a:lnSpc>
              <a:spcBef>
                <a:spcPts val="0"/>
              </a:spcBef>
              <a:spcAft>
                <a:spcPts val="0"/>
              </a:spcAft>
              <a:buClr>
                <a:srgbClr val="004C7F"/>
              </a:buClr>
              <a:buSzPts val="8500"/>
              <a:buFont typeface="Helvetica Neue"/>
              <a:buNone/>
              <a:defRPr b="1" i="0" sz="8500" u="none" cap="none" strike="noStrike">
                <a:solidFill>
                  <a:srgbClr val="004C7F"/>
                </a:solidFill>
                <a:latin typeface="Helvetica Neue"/>
                <a:ea typeface="Helvetica Neue"/>
                <a:cs typeface="Helvetica Neue"/>
                <a:sym typeface="Helvetica Neue"/>
              </a:defRPr>
            </a:lvl2pPr>
            <a:lvl3pPr lvl="2" marR="0" rtl="0" algn="l">
              <a:lnSpc>
                <a:spcPct val="80000"/>
              </a:lnSpc>
              <a:spcBef>
                <a:spcPts val="0"/>
              </a:spcBef>
              <a:spcAft>
                <a:spcPts val="0"/>
              </a:spcAft>
              <a:buClr>
                <a:srgbClr val="004C7F"/>
              </a:buClr>
              <a:buSzPts val="8500"/>
              <a:buFont typeface="Helvetica Neue"/>
              <a:buNone/>
              <a:defRPr b="1" i="0" sz="8500" u="none" cap="none" strike="noStrike">
                <a:solidFill>
                  <a:srgbClr val="004C7F"/>
                </a:solidFill>
                <a:latin typeface="Helvetica Neue"/>
                <a:ea typeface="Helvetica Neue"/>
                <a:cs typeface="Helvetica Neue"/>
                <a:sym typeface="Helvetica Neue"/>
              </a:defRPr>
            </a:lvl3pPr>
            <a:lvl4pPr lvl="3" marR="0" rtl="0" algn="l">
              <a:lnSpc>
                <a:spcPct val="80000"/>
              </a:lnSpc>
              <a:spcBef>
                <a:spcPts val="0"/>
              </a:spcBef>
              <a:spcAft>
                <a:spcPts val="0"/>
              </a:spcAft>
              <a:buClr>
                <a:srgbClr val="004C7F"/>
              </a:buClr>
              <a:buSzPts val="8500"/>
              <a:buFont typeface="Helvetica Neue"/>
              <a:buNone/>
              <a:defRPr b="1" i="0" sz="8500" u="none" cap="none" strike="noStrike">
                <a:solidFill>
                  <a:srgbClr val="004C7F"/>
                </a:solidFill>
                <a:latin typeface="Helvetica Neue"/>
                <a:ea typeface="Helvetica Neue"/>
                <a:cs typeface="Helvetica Neue"/>
                <a:sym typeface="Helvetica Neue"/>
              </a:defRPr>
            </a:lvl4pPr>
            <a:lvl5pPr lvl="4" marR="0" rtl="0" algn="l">
              <a:lnSpc>
                <a:spcPct val="80000"/>
              </a:lnSpc>
              <a:spcBef>
                <a:spcPts val="0"/>
              </a:spcBef>
              <a:spcAft>
                <a:spcPts val="0"/>
              </a:spcAft>
              <a:buClr>
                <a:srgbClr val="004C7F"/>
              </a:buClr>
              <a:buSzPts val="8500"/>
              <a:buFont typeface="Helvetica Neue"/>
              <a:buNone/>
              <a:defRPr b="1" i="0" sz="8500" u="none" cap="none" strike="noStrike">
                <a:solidFill>
                  <a:srgbClr val="004C7F"/>
                </a:solidFill>
                <a:latin typeface="Helvetica Neue"/>
                <a:ea typeface="Helvetica Neue"/>
                <a:cs typeface="Helvetica Neue"/>
                <a:sym typeface="Helvetica Neue"/>
              </a:defRPr>
            </a:lvl5pPr>
            <a:lvl6pPr lvl="5" marR="0" rtl="0" algn="l">
              <a:lnSpc>
                <a:spcPct val="80000"/>
              </a:lnSpc>
              <a:spcBef>
                <a:spcPts val="0"/>
              </a:spcBef>
              <a:spcAft>
                <a:spcPts val="0"/>
              </a:spcAft>
              <a:buClr>
                <a:srgbClr val="004C7F"/>
              </a:buClr>
              <a:buSzPts val="8500"/>
              <a:buFont typeface="Helvetica Neue"/>
              <a:buNone/>
              <a:defRPr b="1" i="0" sz="8500" u="none" cap="none" strike="noStrike">
                <a:solidFill>
                  <a:srgbClr val="004C7F"/>
                </a:solidFill>
                <a:latin typeface="Helvetica Neue"/>
                <a:ea typeface="Helvetica Neue"/>
                <a:cs typeface="Helvetica Neue"/>
                <a:sym typeface="Helvetica Neue"/>
              </a:defRPr>
            </a:lvl6pPr>
            <a:lvl7pPr lvl="6" marR="0" rtl="0" algn="l">
              <a:lnSpc>
                <a:spcPct val="80000"/>
              </a:lnSpc>
              <a:spcBef>
                <a:spcPts val="0"/>
              </a:spcBef>
              <a:spcAft>
                <a:spcPts val="0"/>
              </a:spcAft>
              <a:buClr>
                <a:srgbClr val="004C7F"/>
              </a:buClr>
              <a:buSzPts val="8500"/>
              <a:buFont typeface="Helvetica Neue"/>
              <a:buNone/>
              <a:defRPr b="1" i="0" sz="8500" u="none" cap="none" strike="noStrike">
                <a:solidFill>
                  <a:srgbClr val="004C7F"/>
                </a:solidFill>
                <a:latin typeface="Helvetica Neue"/>
                <a:ea typeface="Helvetica Neue"/>
                <a:cs typeface="Helvetica Neue"/>
                <a:sym typeface="Helvetica Neue"/>
              </a:defRPr>
            </a:lvl7pPr>
            <a:lvl8pPr lvl="7" marR="0" rtl="0" algn="l">
              <a:lnSpc>
                <a:spcPct val="80000"/>
              </a:lnSpc>
              <a:spcBef>
                <a:spcPts val="0"/>
              </a:spcBef>
              <a:spcAft>
                <a:spcPts val="0"/>
              </a:spcAft>
              <a:buClr>
                <a:srgbClr val="004C7F"/>
              </a:buClr>
              <a:buSzPts val="8500"/>
              <a:buFont typeface="Helvetica Neue"/>
              <a:buNone/>
              <a:defRPr b="1" i="0" sz="8500" u="none" cap="none" strike="noStrike">
                <a:solidFill>
                  <a:srgbClr val="004C7F"/>
                </a:solidFill>
                <a:latin typeface="Helvetica Neue"/>
                <a:ea typeface="Helvetica Neue"/>
                <a:cs typeface="Helvetica Neue"/>
                <a:sym typeface="Helvetica Neue"/>
              </a:defRPr>
            </a:lvl8pPr>
            <a:lvl9pPr lvl="8" marR="0" rtl="0" algn="l">
              <a:lnSpc>
                <a:spcPct val="80000"/>
              </a:lnSpc>
              <a:spcBef>
                <a:spcPts val="0"/>
              </a:spcBef>
              <a:spcAft>
                <a:spcPts val="0"/>
              </a:spcAft>
              <a:buClr>
                <a:srgbClr val="004C7F"/>
              </a:buClr>
              <a:buSzPts val="8500"/>
              <a:buFont typeface="Helvetica Neue"/>
              <a:buNone/>
              <a:defRPr b="1" i="0" sz="8500" u="none" cap="none" strike="noStrike">
                <a:solidFill>
                  <a:srgbClr val="004C7F"/>
                </a:solidFill>
                <a:latin typeface="Helvetica Neue"/>
                <a:ea typeface="Helvetica Neue"/>
                <a:cs typeface="Helvetica Neue"/>
                <a:sym typeface="Helvetica Neue"/>
              </a:defRPr>
            </a:lvl9pPr>
          </a:lstStyle>
          <a:p/>
        </p:txBody>
      </p:sp>
      <p:sp>
        <p:nvSpPr>
          <p:cNvPr id="7" name="Google Shape;7;p9"/>
          <p:cNvSpPr txBox="1"/>
          <p:nvPr>
            <p:ph idx="1" type="body"/>
          </p:nvPr>
        </p:nvSpPr>
        <p:spPr>
          <a:xfrm>
            <a:off x="1206500" y="4248504"/>
            <a:ext cx="21971000" cy="8256012"/>
          </a:xfrm>
          <a:prstGeom prst="rect">
            <a:avLst/>
          </a:prstGeom>
          <a:noFill/>
          <a:ln>
            <a:noFill/>
          </a:ln>
        </p:spPr>
        <p:txBody>
          <a:bodyPr anchorCtr="0" anchor="t" bIns="50800" lIns="50800" spcFirstLastPara="1" rIns="50800" wrap="square" tIns="50800">
            <a:normAutofit/>
          </a:bodyPr>
          <a:lstStyle>
            <a:lvl1pPr indent="-603504" lvl="0" marL="457200" marR="0" rtl="0" algn="l">
              <a:lnSpc>
                <a:spcPct val="90000"/>
              </a:lnSpc>
              <a:spcBef>
                <a:spcPts val="4500"/>
              </a:spcBef>
              <a:spcAft>
                <a:spcPts val="0"/>
              </a:spcAft>
              <a:buClr>
                <a:srgbClr val="000000"/>
              </a:buClr>
              <a:buSzPts val="5904"/>
              <a:buFont typeface="Helvetica Neue"/>
              <a:buChar char="•"/>
              <a:defRPr b="0" i="0" sz="4800" u="none" cap="none" strike="noStrike">
                <a:solidFill>
                  <a:srgbClr val="000000"/>
                </a:solidFill>
                <a:latin typeface="Helvetica Neue"/>
                <a:ea typeface="Helvetica Neue"/>
                <a:cs typeface="Helvetica Neue"/>
                <a:sym typeface="Helvetica Neue"/>
              </a:defRPr>
            </a:lvl1pPr>
            <a:lvl2pPr indent="-603504" lvl="1" marL="914400" marR="0" rtl="0" algn="l">
              <a:lnSpc>
                <a:spcPct val="90000"/>
              </a:lnSpc>
              <a:spcBef>
                <a:spcPts val="4500"/>
              </a:spcBef>
              <a:spcAft>
                <a:spcPts val="0"/>
              </a:spcAft>
              <a:buClr>
                <a:srgbClr val="000000"/>
              </a:buClr>
              <a:buSzPts val="5904"/>
              <a:buFont typeface="Helvetica Neue"/>
              <a:buChar char="•"/>
              <a:defRPr b="0" i="0" sz="4800" u="none" cap="none" strike="noStrike">
                <a:solidFill>
                  <a:srgbClr val="000000"/>
                </a:solidFill>
                <a:latin typeface="Helvetica Neue"/>
                <a:ea typeface="Helvetica Neue"/>
                <a:cs typeface="Helvetica Neue"/>
                <a:sym typeface="Helvetica Neue"/>
              </a:defRPr>
            </a:lvl2pPr>
            <a:lvl3pPr indent="-603504" lvl="2" marL="1371600" marR="0" rtl="0" algn="l">
              <a:lnSpc>
                <a:spcPct val="90000"/>
              </a:lnSpc>
              <a:spcBef>
                <a:spcPts val="4500"/>
              </a:spcBef>
              <a:spcAft>
                <a:spcPts val="0"/>
              </a:spcAft>
              <a:buClr>
                <a:srgbClr val="000000"/>
              </a:buClr>
              <a:buSzPts val="5904"/>
              <a:buFont typeface="Helvetica Neue"/>
              <a:buChar char="•"/>
              <a:defRPr b="0" i="0" sz="4800" u="none" cap="none" strike="noStrike">
                <a:solidFill>
                  <a:srgbClr val="000000"/>
                </a:solidFill>
                <a:latin typeface="Helvetica Neue"/>
                <a:ea typeface="Helvetica Neue"/>
                <a:cs typeface="Helvetica Neue"/>
                <a:sym typeface="Helvetica Neue"/>
              </a:defRPr>
            </a:lvl3pPr>
            <a:lvl4pPr indent="-603504" lvl="3" marL="1828800" marR="0" rtl="0" algn="l">
              <a:lnSpc>
                <a:spcPct val="90000"/>
              </a:lnSpc>
              <a:spcBef>
                <a:spcPts val="4500"/>
              </a:spcBef>
              <a:spcAft>
                <a:spcPts val="0"/>
              </a:spcAft>
              <a:buClr>
                <a:srgbClr val="000000"/>
              </a:buClr>
              <a:buSzPts val="5904"/>
              <a:buFont typeface="Helvetica Neue"/>
              <a:buChar char="•"/>
              <a:defRPr b="0" i="0" sz="4800" u="none" cap="none" strike="noStrike">
                <a:solidFill>
                  <a:srgbClr val="000000"/>
                </a:solidFill>
                <a:latin typeface="Helvetica Neue"/>
                <a:ea typeface="Helvetica Neue"/>
                <a:cs typeface="Helvetica Neue"/>
                <a:sym typeface="Helvetica Neue"/>
              </a:defRPr>
            </a:lvl4pPr>
            <a:lvl5pPr indent="-603504" lvl="4" marL="2286000" marR="0" rtl="0" algn="l">
              <a:lnSpc>
                <a:spcPct val="90000"/>
              </a:lnSpc>
              <a:spcBef>
                <a:spcPts val="4500"/>
              </a:spcBef>
              <a:spcAft>
                <a:spcPts val="0"/>
              </a:spcAft>
              <a:buClr>
                <a:srgbClr val="000000"/>
              </a:buClr>
              <a:buSzPts val="5904"/>
              <a:buFont typeface="Helvetica Neue"/>
              <a:buChar char="•"/>
              <a:defRPr b="0" i="0" sz="4800" u="none" cap="none" strike="noStrike">
                <a:solidFill>
                  <a:srgbClr val="000000"/>
                </a:solidFill>
                <a:latin typeface="Helvetica Neue"/>
                <a:ea typeface="Helvetica Neue"/>
                <a:cs typeface="Helvetica Neue"/>
                <a:sym typeface="Helvetica Neue"/>
              </a:defRPr>
            </a:lvl5pPr>
            <a:lvl6pPr indent="-603504" lvl="5" marL="2743200" marR="0" rtl="0" algn="l">
              <a:lnSpc>
                <a:spcPct val="90000"/>
              </a:lnSpc>
              <a:spcBef>
                <a:spcPts val="4500"/>
              </a:spcBef>
              <a:spcAft>
                <a:spcPts val="0"/>
              </a:spcAft>
              <a:buClr>
                <a:srgbClr val="000000"/>
              </a:buClr>
              <a:buSzPts val="5904"/>
              <a:buFont typeface="Helvetica Neue"/>
              <a:buChar char="•"/>
              <a:defRPr b="0" i="0" sz="4800" u="none" cap="none" strike="noStrike">
                <a:solidFill>
                  <a:srgbClr val="000000"/>
                </a:solidFill>
                <a:latin typeface="Helvetica Neue"/>
                <a:ea typeface="Helvetica Neue"/>
                <a:cs typeface="Helvetica Neue"/>
                <a:sym typeface="Helvetica Neue"/>
              </a:defRPr>
            </a:lvl6pPr>
            <a:lvl7pPr indent="-603504" lvl="6" marL="3200400" marR="0" rtl="0" algn="l">
              <a:lnSpc>
                <a:spcPct val="90000"/>
              </a:lnSpc>
              <a:spcBef>
                <a:spcPts val="4500"/>
              </a:spcBef>
              <a:spcAft>
                <a:spcPts val="0"/>
              </a:spcAft>
              <a:buClr>
                <a:srgbClr val="000000"/>
              </a:buClr>
              <a:buSzPts val="5904"/>
              <a:buFont typeface="Helvetica Neue"/>
              <a:buChar char="•"/>
              <a:defRPr b="0" i="0" sz="4800" u="none" cap="none" strike="noStrike">
                <a:solidFill>
                  <a:srgbClr val="000000"/>
                </a:solidFill>
                <a:latin typeface="Helvetica Neue"/>
                <a:ea typeface="Helvetica Neue"/>
                <a:cs typeface="Helvetica Neue"/>
                <a:sym typeface="Helvetica Neue"/>
              </a:defRPr>
            </a:lvl7pPr>
            <a:lvl8pPr indent="-603504" lvl="7" marL="3657600" marR="0" rtl="0" algn="l">
              <a:lnSpc>
                <a:spcPct val="90000"/>
              </a:lnSpc>
              <a:spcBef>
                <a:spcPts val="4500"/>
              </a:spcBef>
              <a:spcAft>
                <a:spcPts val="0"/>
              </a:spcAft>
              <a:buClr>
                <a:srgbClr val="000000"/>
              </a:buClr>
              <a:buSzPts val="5904"/>
              <a:buFont typeface="Helvetica Neue"/>
              <a:buChar char="•"/>
              <a:defRPr b="0" i="0" sz="4800" u="none" cap="none" strike="noStrike">
                <a:solidFill>
                  <a:srgbClr val="000000"/>
                </a:solidFill>
                <a:latin typeface="Helvetica Neue"/>
                <a:ea typeface="Helvetica Neue"/>
                <a:cs typeface="Helvetica Neue"/>
                <a:sym typeface="Helvetica Neue"/>
              </a:defRPr>
            </a:lvl8pPr>
            <a:lvl9pPr indent="-603503" lvl="8" marL="4114800" marR="0" rtl="0" algn="l">
              <a:lnSpc>
                <a:spcPct val="90000"/>
              </a:lnSpc>
              <a:spcBef>
                <a:spcPts val="4500"/>
              </a:spcBef>
              <a:spcAft>
                <a:spcPts val="0"/>
              </a:spcAft>
              <a:buClr>
                <a:srgbClr val="000000"/>
              </a:buClr>
              <a:buSzPts val="5904"/>
              <a:buFont typeface="Helvetica Neue"/>
              <a:buChar char="•"/>
              <a:defRPr b="0" i="0" sz="4800" u="none" cap="none" strike="noStrike">
                <a:solidFill>
                  <a:srgbClr val="000000"/>
                </a:solidFill>
                <a:latin typeface="Helvetica Neue"/>
                <a:ea typeface="Helvetica Neue"/>
                <a:cs typeface="Helvetica Neue"/>
                <a:sym typeface="Helvetica Neue"/>
              </a:defRPr>
            </a:lvl9pPr>
          </a:lstStyle>
          <a:p/>
        </p:txBody>
      </p:sp>
      <p:sp>
        <p:nvSpPr>
          <p:cNvPr id="8" name="Google Shape;8;p9"/>
          <p:cNvSpPr txBox="1"/>
          <p:nvPr>
            <p:ph idx="12" type="sldNum"/>
          </p:nvPr>
        </p:nvSpPr>
        <p:spPr>
          <a:xfrm>
            <a:off x="12001499" y="13080999"/>
            <a:ext cx="368505" cy="374600"/>
          </a:xfrm>
          <a:prstGeom prst="rect">
            <a:avLst/>
          </a:prstGeom>
          <a:noFill/>
          <a:ln>
            <a:noFill/>
          </a:ln>
        </p:spPr>
        <p:txBody>
          <a:bodyPr anchorCtr="0" anchor="b" bIns="50800" lIns="50800" spcFirstLastPara="1" rIns="50800" wrap="square" tIns="50800">
            <a:spAutoFit/>
          </a:bodyPr>
          <a:lstStyle>
            <a:lvl1pPr indent="0" lvl="0" marL="0" marR="0" rtl="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1pPr>
            <a:lvl2pPr indent="0" lvl="1" marL="0" marR="0" rtl="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2pPr>
            <a:lvl3pPr indent="0" lvl="2" marL="0" marR="0" rtl="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3pPr>
            <a:lvl4pPr indent="0" lvl="3" marL="0" marR="0" rtl="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4pPr>
            <a:lvl5pPr indent="0" lvl="4" marL="0" marR="0" rtl="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5pPr>
            <a:lvl6pPr indent="0" lvl="5" marL="0" marR="0" rtl="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6pPr>
            <a:lvl7pPr indent="0" lvl="6" marL="0" marR="0" rtl="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7pPr>
            <a:lvl8pPr indent="0" lvl="7" marL="0" marR="0" rtl="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8pPr>
            <a:lvl9pPr indent="0" lvl="8" marL="0" marR="0" rtl="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9pPr>
          </a:lstStyle>
          <a:p>
            <a:pPr indent="0" lvl="0" marL="0" rtl="0" algn="ctr">
              <a:spcBef>
                <a:spcPts val="0"/>
              </a:spcBef>
              <a:spcAft>
                <a:spcPts val="0"/>
              </a:spcAft>
              <a:buNone/>
            </a:pPr>
            <a:fld id="{00000000-1234-1234-1234-123412341234}" type="slidenum">
              <a:rPr lang="cs-CZ"/>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72" name="Shape 72"/>
        <p:cNvGrpSpPr/>
        <p:nvPr/>
      </p:nvGrpSpPr>
      <p:grpSpPr>
        <a:xfrm>
          <a:off x="0" y="0"/>
          <a:ext cx="0" cy="0"/>
          <a:chOff x="0" y="0"/>
          <a:chExt cx="0" cy="0"/>
        </a:xfrm>
      </p:grpSpPr>
      <p:sp>
        <p:nvSpPr>
          <p:cNvPr id="73" name="Google Shape;73;g2c4905ca67d_1_77"/>
          <p:cNvSpPr txBox="1"/>
          <p:nvPr>
            <p:ph type="title"/>
          </p:nvPr>
        </p:nvSpPr>
        <p:spPr>
          <a:xfrm>
            <a:off x="1206500" y="952500"/>
            <a:ext cx="21971100" cy="1432800"/>
          </a:xfrm>
          <a:prstGeom prst="rect">
            <a:avLst/>
          </a:prstGeom>
          <a:noFill/>
          <a:ln>
            <a:noFill/>
          </a:ln>
        </p:spPr>
        <p:txBody>
          <a:bodyPr anchorCtr="0" anchor="t" bIns="50800" lIns="50800" spcFirstLastPara="1" rIns="50800" wrap="square" tIns="50800">
            <a:normAutofit/>
          </a:bodyPr>
          <a:lstStyle>
            <a:lvl1pPr lvl="0" marR="0" rtl="0" algn="l">
              <a:lnSpc>
                <a:spcPct val="80000"/>
              </a:lnSpc>
              <a:spcBef>
                <a:spcPts val="0"/>
              </a:spcBef>
              <a:spcAft>
                <a:spcPts val="0"/>
              </a:spcAft>
              <a:buClr>
                <a:srgbClr val="004C7F"/>
              </a:buClr>
              <a:buSzPts val="8500"/>
              <a:buFont typeface="Helvetica Neue"/>
              <a:buNone/>
              <a:defRPr b="1" i="0" sz="8500" u="none" cap="none" strike="noStrike">
                <a:solidFill>
                  <a:srgbClr val="004C7F"/>
                </a:solidFill>
                <a:latin typeface="Helvetica Neue"/>
                <a:ea typeface="Helvetica Neue"/>
                <a:cs typeface="Helvetica Neue"/>
                <a:sym typeface="Helvetica Neue"/>
              </a:defRPr>
            </a:lvl1pPr>
            <a:lvl2pPr lvl="1" marR="0" rtl="0" algn="l">
              <a:lnSpc>
                <a:spcPct val="80000"/>
              </a:lnSpc>
              <a:spcBef>
                <a:spcPts val="0"/>
              </a:spcBef>
              <a:spcAft>
                <a:spcPts val="0"/>
              </a:spcAft>
              <a:buClr>
                <a:srgbClr val="004C7F"/>
              </a:buClr>
              <a:buSzPts val="8500"/>
              <a:buFont typeface="Helvetica Neue"/>
              <a:buNone/>
              <a:defRPr b="1" i="0" sz="8500" u="none" cap="none" strike="noStrike">
                <a:solidFill>
                  <a:srgbClr val="004C7F"/>
                </a:solidFill>
                <a:latin typeface="Helvetica Neue"/>
                <a:ea typeface="Helvetica Neue"/>
                <a:cs typeface="Helvetica Neue"/>
                <a:sym typeface="Helvetica Neue"/>
              </a:defRPr>
            </a:lvl2pPr>
            <a:lvl3pPr lvl="2" marR="0" rtl="0" algn="l">
              <a:lnSpc>
                <a:spcPct val="80000"/>
              </a:lnSpc>
              <a:spcBef>
                <a:spcPts val="0"/>
              </a:spcBef>
              <a:spcAft>
                <a:spcPts val="0"/>
              </a:spcAft>
              <a:buClr>
                <a:srgbClr val="004C7F"/>
              </a:buClr>
              <a:buSzPts val="8500"/>
              <a:buFont typeface="Helvetica Neue"/>
              <a:buNone/>
              <a:defRPr b="1" i="0" sz="8500" u="none" cap="none" strike="noStrike">
                <a:solidFill>
                  <a:srgbClr val="004C7F"/>
                </a:solidFill>
                <a:latin typeface="Helvetica Neue"/>
                <a:ea typeface="Helvetica Neue"/>
                <a:cs typeface="Helvetica Neue"/>
                <a:sym typeface="Helvetica Neue"/>
              </a:defRPr>
            </a:lvl3pPr>
            <a:lvl4pPr lvl="3" marR="0" rtl="0" algn="l">
              <a:lnSpc>
                <a:spcPct val="80000"/>
              </a:lnSpc>
              <a:spcBef>
                <a:spcPts val="0"/>
              </a:spcBef>
              <a:spcAft>
                <a:spcPts val="0"/>
              </a:spcAft>
              <a:buClr>
                <a:srgbClr val="004C7F"/>
              </a:buClr>
              <a:buSzPts val="8500"/>
              <a:buFont typeface="Helvetica Neue"/>
              <a:buNone/>
              <a:defRPr b="1" i="0" sz="8500" u="none" cap="none" strike="noStrike">
                <a:solidFill>
                  <a:srgbClr val="004C7F"/>
                </a:solidFill>
                <a:latin typeface="Helvetica Neue"/>
                <a:ea typeface="Helvetica Neue"/>
                <a:cs typeface="Helvetica Neue"/>
                <a:sym typeface="Helvetica Neue"/>
              </a:defRPr>
            </a:lvl4pPr>
            <a:lvl5pPr lvl="4" marR="0" rtl="0" algn="l">
              <a:lnSpc>
                <a:spcPct val="80000"/>
              </a:lnSpc>
              <a:spcBef>
                <a:spcPts val="0"/>
              </a:spcBef>
              <a:spcAft>
                <a:spcPts val="0"/>
              </a:spcAft>
              <a:buClr>
                <a:srgbClr val="004C7F"/>
              </a:buClr>
              <a:buSzPts val="8500"/>
              <a:buFont typeface="Helvetica Neue"/>
              <a:buNone/>
              <a:defRPr b="1" i="0" sz="8500" u="none" cap="none" strike="noStrike">
                <a:solidFill>
                  <a:srgbClr val="004C7F"/>
                </a:solidFill>
                <a:latin typeface="Helvetica Neue"/>
                <a:ea typeface="Helvetica Neue"/>
                <a:cs typeface="Helvetica Neue"/>
                <a:sym typeface="Helvetica Neue"/>
              </a:defRPr>
            </a:lvl5pPr>
            <a:lvl6pPr lvl="5" marR="0" rtl="0" algn="l">
              <a:lnSpc>
                <a:spcPct val="80000"/>
              </a:lnSpc>
              <a:spcBef>
                <a:spcPts val="0"/>
              </a:spcBef>
              <a:spcAft>
                <a:spcPts val="0"/>
              </a:spcAft>
              <a:buClr>
                <a:srgbClr val="004C7F"/>
              </a:buClr>
              <a:buSzPts val="8500"/>
              <a:buFont typeface="Helvetica Neue"/>
              <a:buNone/>
              <a:defRPr b="1" i="0" sz="8500" u="none" cap="none" strike="noStrike">
                <a:solidFill>
                  <a:srgbClr val="004C7F"/>
                </a:solidFill>
                <a:latin typeface="Helvetica Neue"/>
                <a:ea typeface="Helvetica Neue"/>
                <a:cs typeface="Helvetica Neue"/>
                <a:sym typeface="Helvetica Neue"/>
              </a:defRPr>
            </a:lvl6pPr>
            <a:lvl7pPr lvl="6" marR="0" rtl="0" algn="l">
              <a:lnSpc>
                <a:spcPct val="80000"/>
              </a:lnSpc>
              <a:spcBef>
                <a:spcPts val="0"/>
              </a:spcBef>
              <a:spcAft>
                <a:spcPts val="0"/>
              </a:spcAft>
              <a:buClr>
                <a:srgbClr val="004C7F"/>
              </a:buClr>
              <a:buSzPts val="8500"/>
              <a:buFont typeface="Helvetica Neue"/>
              <a:buNone/>
              <a:defRPr b="1" i="0" sz="8500" u="none" cap="none" strike="noStrike">
                <a:solidFill>
                  <a:srgbClr val="004C7F"/>
                </a:solidFill>
                <a:latin typeface="Helvetica Neue"/>
                <a:ea typeface="Helvetica Neue"/>
                <a:cs typeface="Helvetica Neue"/>
                <a:sym typeface="Helvetica Neue"/>
              </a:defRPr>
            </a:lvl7pPr>
            <a:lvl8pPr lvl="7" marR="0" rtl="0" algn="l">
              <a:lnSpc>
                <a:spcPct val="80000"/>
              </a:lnSpc>
              <a:spcBef>
                <a:spcPts val="0"/>
              </a:spcBef>
              <a:spcAft>
                <a:spcPts val="0"/>
              </a:spcAft>
              <a:buClr>
                <a:srgbClr val="004C7F"/>
              </a:buClr>
              <a:buSzPts val="8500"/>
              <a:buFont typeface="Helvetica Neue"/>
              <a:buNone/>
              <a:defRPr b="1" i="0" sz="8500" u="none" cap="none" strike="noStrike">
                <a:solidFill>
                  <a:srgbClr val="004C7F"/>
                </a:solidFill>
                <a:latin typeface="Helvetica Neue"/>
                <a:ea typeface="Helvetica Neue"/>
                <a:cs typeface="Helvetica Neue"/>
                <a:sym typeface="Helvetica Neue"/>
              </a:defRPr>
            </a:lvl8pPr>
            <a:lvl9pPr lvl="8" marR="0" rtl="0" algn="l">
              <a:lnSpc>
                <a:spcPct val="80000"/>
              </a:lnSpc>
              <a:spcBef>
                <a:spcPts val="0"/>
              </a:spcBef>
              <a:spcAft>
                <a:spcPts val="0"/>
              </a:spcAft>
              <a:buClr>
                <a:srgbClr val="004C7F"/>
              </a:buClr>
              <a:buSzPts val="8500"/>
              <a:buFont typeface="Helvetica Neue"/>
              <a:buNone/>
              <a:defRPr b="1" i="0" sz="8500" u="none" cap="none" strike="noStrike">
                <a:solidFill>
                  <a:srgbClr val="004C7F"/>
                </a:solidFill>
                <a:latin typeface="Helvetica Neue"/>
                <a:ea typeface="Helvetica Neue"/>
                <a:cs typeface="Helvetica Neue"/>
                <a:sym typeface="Helvetica Neue"/>
              </a:defRPr>
            </a:lvl9pPr>
          </a:lstStyle>
          <a:p/>
        </p:txBody>
      </p:sp>
      <p:sp>
        <p:nvSpPr>
          <p:cNvPr id="74" name="Google Shape;74;g2c4905ca67d_1_77"/>
          <p:cNvSpPr txBox="1"/>
          <p:nvPr>
            <p:ph idx="1" type="body"/>
          </p:nvPr>
        </p:nvSpPr>
        <p:spPr>
          <a:xfrm>
            <a:off x="1206500" y="4248504"/>
            <a:ext cx="21971100" cy="8256000"/>
          </a:xfrm>
          <a:prstGeom prst="rect">
            <a:avLst/>
          </a:prstGeom>
          <a:noFill/>
          <a:ln>
            <a:noFill/>
          </a:ln>
        </p:spPr>
        <p:txBody>
          <a:bodyPr anchorCtr="0" anchor="t" bIns="50800" lIns="50800" spcFirstLastPara="1" rIns="50800" wrap="square" tIns="50800">
            <a:normAutofit/>
          </a:bodyPr>
          <a:lstStyle>
            <a:lvl1pPr indent="-603250" lvl="0" marL="457200" marR="0" rtl="0" algn="l">
              <a:lnSpc>
                <a:spcPct val="90000"/>
              </a:lnSpc>
              <a:spcBef>
                <a:spcPts val="4500"/>
              </a:spcBef>
              <a:spcAft>
                <a:spcPts val="0"/>
              </a:spcAft>
              <a:buClr>
                <a:srgbClr val="000000"/>
              </a:buClr>
              <a:buSzPts val="5900"/>
              <a:buFont typeface="Helvetica Neue"/>
              <a:buChar char="•"/>
              <a:defRPr b="0" i="0" sz="4800" u="none" cap="none" strike="noStrike">
                <a:solidFill>
                  <a:srgbClr val="000000"/>
                </a:solidFill>
                <a:latin typeface="Helvetica Neue"/>
                <a:ea typeface="Helvetica Neue"/>
                <a:cs typeface="Helvetica Neue"/>
                <a:sym typeface="Helvetica Neue"/>
              </a:defRPr>
            </a:lvl1pPr>
            <a:lvl2pPr indent="-603250" lvl="1" marL="914400" marR="0" rtl="0" algn="l">
              <a:lnSpc>
                <a:spcPct val="90000"/>
              </a:lnSpc>
              <a:spcBef>
                <a:spcPts val="4500"/>
              </a:spcBef>
              <a:spcAft>
                <a:spcPts val="0"/>
              </a:spcAft>
              <a:buClr>
                <a:srgbClr val="000000"/>
              </a:buClr>
              <a:buSzPts val="5900"/>
              <a:buFont typeface="Helvetica Neue"/>
              <a:buChar char="•"/>
              <a:defRPr b="0" i="0" sz="4800" u="none" cap="none" strike="noStrike">
                <a:solidFill>
                  <a:srgbClr val="000000"/>
                </a:solidFill>
                <a:latin typeface="Helvetica Neue"/>
                <a:ea typeface="Helvetica Neue"/>
                <a:cs typeface="Helvetica Neue"/>
                <a:sym typeface="Helvetica Neue"/>
              </a:defRPr>
            </a:lvl2pPr>
            <a:lvl3pPr indent="-603250" lvl="2" marL="1371600" marR="0" rtl="0" algn="l">
              <a:lnSpc>
                <a:spcPct val="90000"/>
              </a:lnSpc>
              <a:spcBef>
                <a:spcPts val="4500"/>
              </a:spcBef>
              <a:spcAft>
                <a:spcPts val="0"/>
              </a:spcAft>
              <a:buClr>
                <a:srgbClr val="000000"/>
              </a:buClr>
              <a:buSzPts val="5900"/>
              <a:buFont typeface="Helvetica Neue"/>
              <a:buChar char="•"/>
              <a:defRPr b="0" i="0" sz="4800" u="none" cap="none" strike="noStrike">
                <a:solidFill>
                  <a:srgbClr val="000000"/>
                </a:solidFill>
                <a:latin typeface="Helvetica Neue"/>
                <a:ea typeface="Helvetica Neue"/>
                <a:cs typeface="Helvetica Neue"/>
                <a:sym typeface="Helvetica Neue"/>
              </a:defRPr>
            </a:lvl3pPr>
            <a:lvl4pPr indent="-603250" lvl="3" marL="1828800" marR="0" rtl="0" algn="l">
              <a:lnSpc>
                <a:spcPct val="90000"/>
              </a:lnSpc>
              <a:spcBef>
                <a:spcPts val="4500"/>
              </a:spcBef>
              <a:spcAft>
                <a:spcPts val="0"/>
              </a:spcAft>
              <a:buClr>
                <a:srgbClr val="000000"/>
              </a:buClr>
              <a:buSzPts val="5900"/>
              <a:buFont typeface="Helvetica Neue"/>
              <a:buChar char="•"/>
              <a:defRPr b="0" i="0" sz="4800" u="none" cap="none" strike="noStrike">
                <a:solidFill>
                  <a:srgbClr val="000000"/>
                </a:solidFill>
                <a:latin typeface="Helvetica Neue"/>
                <a:ea typeface="Helvetica Neue"/>
                <a:cs typeface="Helvetica Neue"/>
                <a:sym typeface="Helvetica Neue"/>
              </a:defRPr>
            </a:lvl4pPr>
            <a:lvl5pPr indent="-603250" lvl="4" marL="2286000" marR="0" rtl="0" algn="l">
              <a:lnSpc>
                <a:spcPct val="90000"/>
              </a:lnSpc>
              <a:spcBef>
                <a:spcPts val="4500"/>
              </a:spcBef>
              <a:spcAft>
                <a:spcPts val="0"/>
              </a:spcAft>
              <a:buClr>
                <a:srgbClr val="000000"/>
              </a:buClr>
              <a:buSzPts val="5900"/>
              <a:buFont typeface="Helvetica Neue"/>
              <a:buChar char="•"/>
              <a:defRPr b="0" i="0" sz="4800" u="none" cap="none" strike="noStrike">
                <a:solidFill>
                  <a:srgbClr val="000000"/>
                </a:solidFill>
                <a:latin typeface="Helvetica Neue"/>
                <a:ea typeface="Helvetica Neue"/>
                <a:cs typeface="Helvetica Neue"/>
                <a:sym typeface="Helvetica Neue"/>
              </a:defRPr>
            </a:lvl5pPr>
            <a:lvl6pPr indent="-603250" lvl="5" marL="2743200" marR="0" rtl="0" algn="l">
              <a:lnSpc>
                <a:spcPct val="90000"/>
              </a:lnSpc>
              <a:spcBef>
                <a:spcPts val="4500"/>
              </a:spcBef>
              <a:spcAft>
                <a:spcPts val="0"/>
              </a:spcAft>
              <a:buClr>
                <a:srgbClr val="000000"/>
              </a:buClr>
              <a:buSzPts val="5900"/>
              <a:buFont typeface="Helvetica Neue"/>
              <a:buChar char="•"/>
              <a:defRPr b="0" i="0" sz="4800" u="none" cap="none" strike="noStrike">
                <a:solidFill>
                  <a:srgbClr val="000000"/>
                </a:solidFill>
                <a:latin typeface="Helvetica Neue"/>
                <a:ea typeface="Helvetica Neue"/>
                <a:cs typeface="Helvetica Neue"/>
                <a:sym typeface="Helvetica Neue"/>
              </a:defRPr>
            </a:lvl6pPr>
            <a:lvl7pPr indent="-603250" lvl="6" marL="3200400" marR="0" rtl="0" algn="l">
              <a:lnSpc>
                <a:spcPct val="90000"/>
              </a:lnSpc>
              <a:spcBef>
                <a:spcPts val="4500"/>
              </a:spcBef>
              <a:spcAft>
                <a:spcPts val="0"/>
              </a:spcAft>
              <a:buClr>
                <a:srgbClr val="000000"/>
              </a:buClr>
              <a:buSzPts val="5900"/>
              <a:buFont typeface="Helvetica Neue"/>
              <a:buChar char="•"/>
              <a:defRPr b="0" i="0" sz="4800" u="none" cap="none" strike="noStrike">
                <a:solidFill>
                  <a:srgbClr val="000000"/>
                </a:solidFill>
                <a:latin typeface="Helvetica Neue"/>
                <a:ea typeface="Helvetica Neue"/>
                <a:cs typeface="Helvetica Neue"/>
                <a:sym typeface="Helvetica Neue"/>
              </a:defRPr>
            </a:lvl7pPr>
            <a:lvl8pPr indent="-603250" lvl="7" marL="3657600" marR="0" rtl="0" algn="l">
              <a:lnSpc>
                <a:spcPct val="90000"/>
              </a:lnSpc>
              <a:spcBef>
                <a:spcPts val="4500"/>
              </a:spcBef>
              <a:spcAft>
                <a:spcPts val="0"/>
              </a:spcAft>
              <a:buClr>
                <a:srgbClr val="000000"/>
              </a:buClr>
              <a:buSzPts val="5900"/>
              <a:buFont typeface="Helvetica Neue"/>
              <a:buChar char="•"/>
              <a:defRPr b="0" i="0" sz="4800" u="none" cap="none" strike="noStrike">
                <a:solidFill>
                  <a:srgbClr val="000000"/>
                </a:solidFill>
                <a:latin typeface="Helvetica Neue"/>
                <a:ea typeface="Helvetica Neue"/>
                <a:cs typeface="Helvetica Neue"/>
                <a:sym typeface="Helvetica Neue"/>
              </a:defRPr>
            </a:lvl8pPr>
            <a:lvl9pPr indent="-603250" lvl="8" marL="4114800" marR="0" rtl="0" algn="l">
              <a:lnSpc>
                <a:spcPct val="90000"/>
              </a:lnSpc>
              <a:spcBef>
                <a:spcPts val="4500"/>
              </a:spcBef>
              <a:spcAft>
                <a:spcPts val="0"/>
              </a:spcAft>
              <a:buClr>
                <a:srgbClr val="000000"/>
              </a:buClr>
              <a:buSzPts val="5900"/>
              <a:buFont typeface="Helvetica Neue"/>
              <a:buChar char="•"/>
              <a:defRPr b="0" i="0" sz="4800" u="none" cap="none" strike="noStrike">
                <a:solidFill>
                  <a:srgbClr val="000000"/>
                </a:solidFill>
                <a:latin typeface="Helvetica Neue"/>
                <a:ea typeface="Helvetica Neue"/>
                <a:cs typeface="Helvetica Neue"/>
                <a:sym typeface="Helvetica Neue"/>
              </a:defRPr>
            </a:lvl9pPr>
          </a:lstStyle>
          <a:p/>
        </p:txBody>
      </p:sp>
      <p:sp>
        <p:nvSpPr>
          <p:cNvPr id="75" name="Google Shape;75;g2c4905ca67d_1_77"/>
          <p:cNvSpPr txBox="1"/>
          <p:nvPr>
            <p:ph idx="12" type="sldNum"/>
          </p:nvPr>
        </p:nvSpPr>
        <p:spPr>
          <a:xfrm>
            <a:off x="12001499" y="13080999"/>
            <a:ext cx="368700" cy="395100"/>
          </a:xfrm>
          <a:prstGeom prst="rect">
            <a:avLst/>
          </a:prstGeom>
          <a:noFill/>
          <a:ln>
            <a:noFill/>
          </a:ln>
        </p:spPr>
        <p:txBody>
          <a:bodyPr anchorCtr="0" anchor="b" bIns="50800" lIns="50800" spcFirstLastPara="1" rIns="50800" wrap="square" tIns="50800">
            <a:spAutoFit/>
          </a:bodyPr>
          <a:lstStyle>
            <a:lvl1pPr indent="0" lvl="0" marL="0" marR="0" rtl="0" algn="ctr">
              <a:lnSpc>
                <a:spcPct val="100000"/>
              </a:lnSpc>
              <a:spcBef>
                <a:spcPts val="0"/>
              </a:spcBef>
              <a:spcAft>
                <a:spcPts val="0"/>
              </a:spcAft>
              <a:buClr>
                <a:srgbClr val="000000"/>
              </a:buClr>
              <a:buSzPts val="1900"/>
              <a:buFont typeface="Helvetica Neue"/>
              <a:buNone/>
              <a:defRPr b="0" i="0" sz="1900" u="none" cap="none" strike="noStrike">
                <a:solidFill>
                  <a:srgbClr val="000000"/>
                </a:solidFill>
                <a:latin typeface="Helvetica Neue"/>
                <a:ea typeface="Helvetica Neue"/>
                <a:cs typeface="Helvetica Neue"/>
                <a:sym typeface="Helvetica Neue"/>
              </a:defRPr>
            </a:lvl1pPr>
            <a:lvl2pPr indent="0" lvl="1" marL="0" marR="0" rtl="0" algn="ctr">
              <a:lnSpc>
                <a:spcPct val="100000"/>
              </a:lnSpc>
              <a:spcBef>
                <a:spcPts val="0"/>
              </a:spcBef>
              <a:spcAft>
                <a:spcPts val="0"/>
              </a:spcAft>
              <a:buClr>
                <a:srgbClr val="000000"/>
              </a:buClr>
              <a:buSzPts val="1900"/>
              <a:buFont typeface="Helvetica Neue"/>
              <a:buNone/>
              <a:defRPr b="0" i="0" sz="1900" u="none" cap="none" strike="noStrike">
                <a:solidFill>
                  <a:srgbClr val="000000"/>
                </a:solidFill>
                <a:latin typeface="Helvetica Neue"/>
                <a:ea typeface="Helvetica Neue"/>
                <a:cs typeface="Helvetica Neue"/>
                <a:sym typeface="Helvetica Neue"/>
              </a:defRPr>
            </a:lvl2pPr>
            <a:lvl3pPr indent="0" lvl="2" marL="0" marR="0" rtl="0" algn="ctr">
              <a:lnSpc>
                <a:spcPct val="100000"/>
              </a:lnSpc>
              <a:spcBef>
                <a:spcPts val="0"/>
              </a:spcBef>
              <a:spcAft>
                <a:spcPts val="0"/>
              </a:spcAft>
              <a:buClr>
                <a:srgbClr val="000000"/>
              </a:buClr>
              <a:buSzPts val="1900"/>
              <a:buFont typeface="Helvetica Neue"/>
              <a:buNone/>
              <a:defRPr b="0" i="0" sz="1900" u="none" cap="none" strike="noStrike">
                <a:solidFill>
                  <a:srgbClr val="000000"/>
                </a:solidFill>
                <a:latin typeface="Helvetica Neue"/>
                <a:ea typeface="Helvetica Neue"/>
                <a:cs typeface="Helvetica Neue"/>
                <a:sym typeface="Helvetica Neue"/>
              </a:defRPr>
            </a:lvl3pPr>
            <a:lvl4pPr indent="0" lvl="3" marL="0" marR="0" rtl="0" algn="ctr">
              <a:lnSpc>
                <a:spcPct val="100000"/>
              </a:lnSpc>
              <a:spcBef>
                <a:spcPts val="0"/>
              </a:spcBef>
              <a:spcAft>
                <a:spcPts val="0"/>
              </a:spcAft>
              <a:buClr>
                <a:srgbClr val="000000"/>
              </a:buClr>
              <a:buSzPts val="1900"/>
              <a:buFont typeface="Helvetica Neue"/>
              <a:buNone/>
              <a:defRPr b="0" i="0" sz="1900" u="none" cap="none" strike="noStrike">
                <a:solidFill>
                  <a:srgbClr val="000000"/>
                </a:solidFill>
                <a:latin typeface="Helvetica Neue"/>
                <a:ea typeface="Helvetica Neue"/>
                <a:cs typeface="Helvetica Neue"/>
                <a:sym typeface="Helvetica Neue"/>
              </a:defRPr>
            </a:lvl4pPr>
            <a:lvl5pPr indent="0" lvl="4" marL="0" marR="0" rtl="0" algn="ctr">
              <a:lnSpc>
                <a:spcPct val="100000"/>
              </a:lnSpc>
              <a:spcBef>
                <a:spcPts val="0"/>
              </a:spcBef>
              <a:spcAft>
                <a:spcPts val="0"/>
              </a:spcAft>
              <a:buClr>
                <a:srgbClr val="000000"/>
              </a:buClr>
              <a:buSzPts val="1900"/>
              <a:buFont typeface="Helvetica Neue"/>
              <a:buNone/>
              <a:defRPr b="0" i="0" sz="1900" u="none" cap="none" strike="noStrike">
                <a:solidFill>
                  <a:srgbClr val="000000"/>
                </a:solidFill>
                <a:latin typeface="Helvetica Neue"/>
                <a:ea typeface="Helvetica Neue"/>
                <a:cs typeface="Helvetica Neue"/>
                <a:sym typeface="Helvetica Neue"/>
              </a:defRPr>
            </a:lvl5pPr>
            <a:lvl6pPr indent="0" lvl="5" marL="0" marR="0" rtl="0" algn="ctr">
              <a:lnSpc>
                <a:spcPct val="100000"/>
              </a:lnSpc>
              <a:spcBef>
                <a:spcPts val="0"/>
              </a:spcBef>
              <a:spcAft>
                <a:spcPts val="0"/>
              </a:spcAft>
              <a:buClr>
                <a:srgbClr val="000000"/>
              </a:buClr>
              <a:buSzPts val="1900"/>
              <a:buFont typeface="Helvetica Neue"/>
              <a:buNone/>
              <a:defRPr b="0" i="0" sz="1900" u="none" cap="none" strike="noStrike">
                <a:solidFill>
                  <a:srgbClr val="000000"/>
                </a:solidFill>
                <a:latin typeface="Helvetica Neue"/>
                <a:ea typeface="Helvetica Neue"/>
                <a:cs typeface="Helvetica Neue"/>
                <a:sym typeface="Helvetica Neue"/>
              </a:defRPr>
            </a:lvl6pPr>
            <a:lvl7pPr indent="0" lvl="6" marL="0" marR="0" rtl="0" algn="ctr">
              <a:lnSpc>
                <a:spcPct val="100000"/>
              </a:lnSpc>
              <a:spcBef>
                <a:spcPts val="0"/>
              </a:spcBef>
              <a:spcAft>
                <a:spcPts val="0"/>
              </a:spcAft>
              <a:buClr>
                <a:srgbClr val="000000"/>
              </a:buClr>
              <a:buSzPts val="1900"/>
              <a:buFont typeface="Helvetica Neue"/>
              <a:buNone/>
              <a:defRPr b="0" i="0" sz="1900" u="none" cap="none" strike="noStrike">
                <a:solidFill>
                  <a:srgbClr val="000000"/>
                </a:solidFill>
                <a:latin typeface="Helvetica Neue"/>
                <a:ea typeface="Helvetica Neue"/>
                <a:cs typeface="Helvetica Neue"/>
                <a:sym typeface="Helvetica Neue"/>
              </a:defRPr>
            </a:lvl7pPr>
            <a:lvl8pPr indent="0" lvl="7" marL="0" marR="0" rtl="0" algn="ctr">
              <a:lnSpc>
                <a:spcPct val="100000"/>
              </a:lnSpc>
              <a:spcBef>
                <a:spcPts val="0"/>
              </a:spcBef>
              <a:spcAft>
                <a:spcPts val="0"/>
              </a:spcAft>
              <a:buClr>
                <a:srgbClr val="000000"/>
              </a:buClr>
              <a:buSzPts val="1900"/>
              <a:buFont typeface="Helvetica Neue"/>
              <a:buNone/>
              <a:defRPr b="0" i="0" sz="1900" u="none" cap="none" strike="noStrike">
                <a:solidFill>
                  <a:srgbClr val="000000"/>
                </a:solidFill>
                <a:latin typeface="Helvetica Neue"/>
                <a:ea typeface="Helvetica Neue"/>
                <a:cs typeface="Helvetica Neue"/>
                <a:sym typeface="Helvetica Neue"/>
              </a:defRPr>
            </a:lvl8pPr>
            <a:lvl9pPr indent="0" lvl="8" marL="0" marR="0" rtl="0" algn="ctr">
              <a:lnSpc>
                <a:spcPct val="100000"/>
              </a:lnSpc>
              <a:spcBef>
                <a:spcPts val="0"/>
              </a:spcBef>
              <a:spcAft>
                <a:spcPts val="0"/>
              </a:spcAft>
              <a:buClr>
                <a:srgbClr val="000000"/>
              </a:buClr>
              <a:buSzPts val="1900"/>
              <a:buFont typeface="Helvetica Neue"/>
              <a:buNone/>
              <a:defRPr b="0" i="0" sz="1900" u="none" cap="none" strike="noStrike">
                <a:solidFill>
                  <a:srgbClr val="000000"/>
                </a:solidFill>
                <a:latin typeface="Helvetica Neue"/>
                <a:ea typeface="Helvetica Neue"/>
                <a:cs typeface="Helvetica Neue"/>
                <a:sym typeface="Helvetica Neue"/>
              </a:defRPr>
            </a:lvl9pPr>
          </a:lstStyle>
          <a:p>
            <a:pPr indent="0" lvl="0" marL="0" rtl="0" algn="ctr">
              <a:spcBef>
                <a:spcPts val="0"/>
              </a:spcBef>
              <a:spcAft>
                <a:spcPts val="0"/>
              </a:spcAft>
              <a:buNone/>
            </a:pPr>
            <a:fld id="{00000000-1234-1234-1234-123412341234}" type="slidenum">
              <a:rPr lang="cs-CZ"/>
              <a:t>‹#›</a:t>
            </a:fld>
            <a:endParaRPr/>
          </a:p>
        </p:txBody>
      </p:sp>
    </p:spTree>
  </p:cSld>
  <p:clrMap accent1="accent1" accent2="accent2" accent3="accent3" accent4="accent4" accent5="accent5" accent6="accent6" bg1="lt1" bg2="dk2" tx1="dk1" tx2="lt2" folHlink="folHlink" hlink="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 id="2147483677" r:id="rId13"/>
    <p:sldLayoutId id="2147483678" r:id="rId14"/>
    <p:sldLayoutId id="2147483679" r:id="rId1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github.com/pdokoupil/EasyStudy/commit/0d85fd91da351d781fd9af54316297aebb05691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github.com/pdokoupil/EasyStudy/commit/ffc29e5b3b3b5c8d2ba1025131218ea8f0b4efc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0" Type="http://schemas.openxmlformats.org/officeDocument/2006/relationships/hyperlink" Target="https://arxiv.org/abs/1210.5631" TargetMode="External"/><Relationship Id="rId1" Type="http://schemas.openxmlformats.org/officeDocument/2006/relationships/slideLayout" Target="../slideLayouts/slideLayout17.xml"/><Relationship Id="rId2" Type="http://schemas.openxmlformats.org/officeDocument/2006/relationships/notesSlide" Target="../notesSlides/notesSlide13.xml"/><Relationship Id="rId3" Type="http://schemas.openxmlformats.org/officeDocument/2006/relationships/hyperlink" Target="https://dl.acm.org/doi/pdf/10.1145/3460231.3474273" TargetMode="External"/><Relationship Id="rId4" Type="http://schemas.openxmlformats.org/officeDocument/2006/relationships/hyperlink" Target="https://dl.acm.org/doi/abs/10.1145/3523227.3551482" TargetMode="External"/><Relationship Id="rId9" Type="http://schemas.openxmlformats.org/officeDocument/2006/relationships/hyperlink" Target="https://www.researchgate.net/publication/336718297_Fuzzy_D'Hondt's_Algorithm_for_On-line_Recommendations_Aggregation" TargetMode="External"/><Relationship Id="rId5" Type="http://schemas.openxmlformats.org/officeDocument/2006/relationships/hyperlink" Target="https://dl.acm.org/doi/pdf/10.1145/3604915.3608827" TargetMode="External"/><Relationship Id="rId6" Type="http://schemas.openxmlformats.org/officeDocument/2006/relationships/hyperlink" Target="https://arxiv.org/abs/1708.05031" TargetMode="External"/><Relationship Id="rId7" Type="http://schemas.openxmlformats.org/officeDocument/2006/relationships/hyperlink" Target="https://dl.acm.org/doi/10.1145/3109859.3109912" TargetMode="External"/><Relationship Id="rId8" Type="http://schemas.openxmlformats.org/officeDocument/2006/relationships/hyperlink" Target="https://proceedings.mlr.press/v48/schnabel16.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s://www.cs.cmu.edu/~jgc/publication/The_Use_MMR_Diversity_Based_LTMIR_1998.pdf" TargetMode="External"/><Relationship Id="rId4" Type="http://schemas.openxmlformats.org/officeDocument/2006/relationships/hyperlink" Target="https://dl.acm.org/doi/abs/10.1145/2492189.2492205" TargetMode="External"/><Relationship Id="rId5" Type="http://schemas.openxmlformats.org/officeDocument/2006/relationships/hyperlink" Target="https://papers-gamma.link/static/memory/pdfs/153-Kunaver_Diversity_in_Recommender_Systems_2017.pdf" TargetMode="External"/><Relationship Id="rId6" Type="http://schemas.openxmlformats.org/officeDocument/2006/relationships/hyperlink" Target="https://link.springer.com/chapter/10.1007/978-1-4899-7637-6_26" TargetMode="External"/><Relationship Id="rId7" Type="http://schemas.openxmlformats.org/officeDocument/2006/relationships/hyperlink" Target="https://dl.acm.org/doi/10.1145/3240323.3240372"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github.com/pdokoupil/EasyStudy/tree/ndbi021" TargetMode="External"/><Relationship Id="rId4" Type="http://schemas.openxmlformats.org/officeDocument/2006/relationships/hyperlink" Target="https://herkules.ms.mff.cuni.cz/ligan/easystudy/ml_latest_img.zip" TargetMode="External"/><Relationship Id="rId5" Type="http://schemas.openxmlformats.org/officeDocument/2006/relationships/hyperlink" Target="https://files.grouplens.org/datasets/movielens/ml-latest.zip" TargetMode="External"/><Relationship Id="rId6" Type="http://schemas.openxmlformats.org/officeDocument/2006/relationships/hyperlink" Target="https://files.grouplens.org/datasets/movielens/ml-latest.zip"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s://github.com/coleifer/sqlite-web" TargetMode="External"/><Relationship Id="rId4" Type="http://schemas.openxmlformats.org/officeDocument/2006/relationships/hyperlink" Target="https://sqlitebrowser.org/"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s://github.com/pdokoupil/EasyStudy/commit/3551522d86e3b3352b6c00ca0d588b9f73c51814"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1"/>
          <p:cNvSpPr txBox="1"/>
          <p:nvPr>
            <p:ph idx="4294967295" type="ctrTitle"/>
          </p:nvPr>
        </p:nvSpPr>
        <p:spPr>
          <a:xfrm>
            <a:off x="1206496" y="2574991"/>
            <a:ext cx="21971004" cy="4648201"/>
          </a:xfrm>
          <a:prstGeom prst="rect">
            <a:avLst/>
          </a:prstGeom>
          <a:noFill/>
          <a:ln>
            <a:noFill/>
          </a:ln>
        </p:spPr>
        <p:txBody>
          <a:bodyPr anchorCtr="0" anchor="b" bIns="50800" lIns="50800" spcFirstLastPara="1" rIns="50800" wrap="square" tIns="50800">
            <a:normAutofit/>
          </a:bodyPr>
          <a:lstStyle/>
          <a:p>
            <a:pPr indent="0" lvl="0" marL="0" marR="0" rtl="0" algn="l">
              <a:lnSpc>
                <a:spcPct val="80000"/>
              </a:lnSpc>
              <a:spcBef>
                <a:spcPts val="0"/>
              </a:spcBef>
              <a:spcAft>
                <a:spcPts val="0"/>
              </a:spcAft>
              <a:buClr>
                <a:srgbClr val="FFFFFF"/>
              </a:buClr>
              <a:buSzPts val="11600"/>
              <a:buFont typeface="Helvetica Neue"/>
              <a:buNone/>
            </a:pPr>
            <a:r>
              <a:rPr b="1" i="0" lang="cs-CZ" sz="11600" u="none" cap="none" strike="noStrike">
                <a:solidFill>
                  <a:srgbClr val="FFFFFF"/>
                </a:solidFill>
                <a:latin typeface="Helvetica Neue"/>
                <a:ea typeface="Helvetica Neue"/>
                <a:cs typeface="Helvetica Neue"/>
                <a:sym typeface="Helvetica Neue"/>
              </a:rPr>
              <a:t>EasyStudy framework</a:t>
            </a:r>
            <a:endParaRPr/>
          </a:p>
        </p:txBody>
      </p:sp>
      <p:sp>
        <p:nvSpPr>
          <p:cNvPr id="144" name="Google Shape;144;p1"/>
          <p:cNvSpPr txBox="1"/>
          <p:nvPr>
            <p:ph idx="4294967295" type="subTitle"/>
          </p:nvPr>
        </p:nvSpPr>
        <p:spPr>
          <a:xfrm>
            <a:off x="1201342" y="7210490"/>
            <a:ext cx="21971001" cy="1905001"/>
          </a:xfrm>
          <a:prstGeom prst="rect">
            <a:avLst/>
          </a:prstGeom>
          <a:noFill/>
          <a:ln>
            <a:noFill/>
          </a:ln>
        </p:spPr>
        <p:txBody>
          <a:bodyPr anchorCtr="0" anchor="t" bIns="50800" lIns="50800" spcFirstLastPara="1" rIns="50800" wrap="square" tIns="50800">
            <a:normAutofit/>
          </a:bodyPr>
          <a:lstStyle/>
          <a:p>
            <a:pPr indent="0" lvl="0" marL="0" marR="0" rtl="0" algn="l">
              <a:lnSpc>
                <a:spcPct val="100000"/>
              </a:lnSpc>
              <a:spcBef>
                <a:spcPts val="0"/>
              </a:spcBef>
              <a:spcAft>
                <a:spcPts val="0"/>
              </a:spcAft>
              <a:buClr>
                <a:schemeClr val="accent1"/>
              </a:buClr>
              <a:buSzPts val="5500"/>
              <a:buFont typeface="Helvetica Neue"/>
              <a:buNone/>
            </a:pPr>
            <a:r>
              <a:rPr b="1" i="0" lang="cs-CZ" sz="5500" u="none" cap="none" strike="noStrike">
                <a:solidFill>
                  <a:schemeClr val="accent1"/>
                </a:solidFill>
                <a:latin typeface="Helvetica Neue"/>
                <a:ea typeface="Helvetica Neue"/>
                <a:cs typeface="Helvetica Neue"/>
                <a:sym typeface="Helvetica Neue"/>
              </a:rPr>
              <a:t>Framework for building user studies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g2c5fbfd4798_2_0"/>
          <p:cNvSpPr txBox="1"/>
          <p:nvPr>
            <p:ph type="title"/>
          </p:nvPr>
        </p:nvSpPr>
        <p:spPr>
          <a:xfrm>
            <a:off x="1206500" y="952500"/>
            <a:ext cx="21971100" cy="1433100"/>
          </a:xfrm>
          <a:prstGeom prst="rect">
            <a:avLst/>
          </a:prstGeom>
        </p:spPr>
        <p:txBody>
          <a:bodyPr anchorCtr="0" anchor="t" bIns="50800" lIns="50800" spcFirstLastPara="1" rIns="50800" wrap="square" tIns="50800">
            <a:normAutofit/>
          </a:bodyPr>
          <a:lstStyle/>
          <a:p>
            <a:pPr indent="0" lvl="0" marL="0" rtl="0" algn="l">
              <a:spcBef>
                <a:spcPts val="0"/>
              </a:spcBef>
              <a:spcAft>
                <a:spcPts val="0"/>
              </a:spcAft>
              <a:buNone/>
            </a:pPr>
            <a:r>
              <a:rPr lang="cs-CZ"/>
              <a:t>Troubleshooting c</a:t>
            </a:r>
            <a:r>
              <a:rPr lang="cs-CZ"/>
              <a:t>ommon issues 1</a:t>
            </a:r>
            <a:endParaRPr/>
          </a:p>
        </p:txBody>
      </p:sp>
      <p:sp>
        <p:nvSpPr>
          <p:cNvPr id="199" name="Google Shape;199;g2c5fbfd4798_2_0"/>
          <p:cNvSpPr txBox="1"/>
          <p:nvPr>
            <p:ph idx="2" type="body"/>
          </p:nvPr>
        </p:nvSpPr>
        <p:spPr>
          <a:xfrm>
            <a:off x="1206500" y="2385600"/>
            <a:ext cx="21971100" cy="10979700"/>
          </a:xfrm>
          <a:prstGeom prst="rect">
            <a:avLst/>
          </a:prstGeom>
        </p:spPr>
        <p:txBody>
          <a:bodyPr anchorCtr="0" anchor="t" bIns="50800" lIns="50800" spcFirstLastPara="1" rIns="50800" wrap="square" tIns="50800">
            <a:normAutofit/>
          </a:bodyPr>
          <a:lstStyle/>
          <a:p>
            <a:pPr indent="-369189" lvl="0" marL="457200" rtl="0" algn="l">
              <a:spcBef>
                <a:spcPts val="4500"/>
              </a:spcBef>
              <a:spcAft>
                <a:spcPts val="0"/>
              </a:spcAft>
              <a:buSzPts val="2214"/>
              <a:buChar char="-"/>
            </a:pPr>
            <a:r>
              <a:rPr lang="cs-CZ"/>
              <a:t>If you cannot checkout </a:t>
            </a:r>
            <a:r>
              <a:rPr b="1" lang="cs-CZ"/>
              <a:t>ndbi021</a:t>
            </a:r>
            <a:r>
              <a:rPr lang="cs-CZ"/>
              <a:t> branch, ensure your git working tree is empty (i.e. no files got modified)</a:t>
            </a:r>
            <a:endParaRPr/>
          </a:p>
          <a:p>
            <a:pPr indent="-369189" lvl="1" marL="914400" rtl="0" algn="l">
              <a:spcBef>
                <a:spcPts val="0"/>
              </a:spcBef>
              <a:spcAft>
                <a:spcPts val="0"/>
              </a:spcAft>
              <a:buSzPts val="2214"/>
              <a:buChar char="-"/>
            </a:pPr>
            <a:r>
              <a:rPr lang="cs-CZ"/>
              <a:t>There are multiple reasons why the files could be modified right after cloning the repository, the most </a:t>
            </a:r>
            <a:r>
              <a:rPr lang="cs-CZ"/>
              <a:t>probable culprit is Git behavior when it comes to replacing LF with CRLF (on Windows)</a:t>
            </a:r>
            <a:endParaRPr/>
          </a:p>
          <a:p>
            <a:pPr indent="-369189" lvl="2" marL="1371600" rtl="0" algn="l">
              <a:spcBef>
                <a:spcPts val="0"/>
              </a:spcBef>
              <a:spcAft>
                <a:spcPts val="0"/>
              </a:spcAft>
              <a:buSzPts val="2214"/>
              <a:buChar char="-"/>
            </a:pPr>
            <a:r>
              <a:rPr lang="cs-CZ"/>
              <a:t>Can be disabled by </a:t>
            </a:r>
            <a:r>
              <a:rPr lang="cs-CZ">
                <a:latin typeface="Courier New"/>
                <a:ea typeface="Courier New"/>
                <a:cs typeface="Courier New"/>
                <a:sym typeface="Courier New"/>
              </a:rPr>
              <a:t>git config --global core.autocrlf false</a:t>
            </a:r>
            <a:br>
              <a:rPr lang="cs-CZ">
                <a:latin typeface="Courier New"/>
                <a:ea typeface="Courier New"/>
                <a:cs typeface="Courier New"/>
                <a:sym typeface="Courier New"/>
              </a:rPr>
            </a:br>
            <a:r>
              <a:rPr lang="cs-CZ"/>
              <a:t>and then cloning the repository (or just restore the git repo to a clean state if you don’t like changing your global git config)</a:t>
            </a:r>
            <a:br>
              <a:rPr lang="cs-CZ"/>
            </a:br>
            <a:endParaRPr/>
          </a:p>
          <a:p>
            <a:pPr indent="-369189" lvl="0" marL="457200" rtl="0" algn="l">
              <a:spcBef>
                <a:spcPts val="0"/>
              </a:spcBef>
              <a:spcAft>
                <a:spcPts val="0"/>
              </a:spcAft>
              <a:buSzPts val="2214"/>
              <a:buChar char="-"/>
            </a:pPr>
            <a:r>
              <a:rPr lang="cs-CZ"/>
              <a:t>High memory consumption</a:t>
            </a:r>
            <a:endParaRPr/>
          </a:p>
          <a:p>
            <a:pPr indent="-369189" lvl="1" marL="914400" rtl="0" algn="l">
              <a:spcBef>
                <a:spcPts val="0"/>
              </a:spcBef>
              <a:spcAft>
                <a:spcPts val="0"/>
              </a:spcAft>
              <a:buSzPts val="2214"/>
              <a:buChar char="-"/>
            </a:pPr>
            <a:r>
              <a:rPr lang="cs-CZ"/>
              <a:t>Each instance of user study (created via Administration) has its own cache</a:t>
            </a:r>
            <a:endParaRPr/>
          </a:p>
          <a:p>
            <a:pPr indent="-369189" lvl="2" marL="1371600" rtl="0" algn="l">
              <a:spcBef>
                <a:spcPts val="0"/>
              </a:spcBef>
              <a:spcAft>
                <a:spcPts val="0"/>
              </a:spcAft>
              <a:buSzPts val="2214"/>
              <a:buChar char="-"/>
            </a:pPr>
            <a:r>
              <a:rPr lang="cs-CZ"/>
              <a:t>Located in </a:t>
            </a:r>
            <a:r>
              <a:rPr lang="cs-CZ">
                <a:latin typeface="Courier New"/>
                <a:ea typeface="Courier New"/>
                <a:cs typeface="Courier New"/>
                <a:sym typeface="Courier New"/>
              </a:rPr>
              <a:t>server/cache/fastcompare/${STUDY_ID}</a:t>
            </a:r>
            <a:endParaRPr>
              <a:latin typeface="Courier New"/>
              <a:ea typeface="Courier New"/>
              <a:cs typeface="Courier New"/>
              <a:sym typeface="Courier New"/>
            </a:endParaRPr>
          </a:p>
          <a:p>
            <a:pPr indent="-369189" lvl="2" marL="1371600" rtl="0" algn="l">
              <a:spcBef>
                <a:spcPts val="0"/>
              </a:spcBef>
              <a:spcAft>
                <a:spcPts val="0"/>
              </a:spcAft>
              <a:buSzPts val="2214"/>
              <a:buChar char="-"/>
            </a:pPr>
            <a:r>
              <a:rPr b="1" lang="cs-CZ"/>
              <a:t>*UPDATE </a:t>
            </a:r>
            <a:r>
              <a:rPr lang="cs-CZ"/>
              <a:t>Starting from </a:t>
            </a:r>
            <a:r>
              <a:rPr lang="cs-CZ" u="sng">
                <a:solidFill>
                  <a:schemeClr val="hlink"/>
                </a:solidFill>
                <a:hlinkClick r:id="rId3"/>
              </a:rPr>
              <a:t>0d85fd9</a:t>
            </a:r>
            <a:r>
              <a:rPr lang="cs-CZ"/>
              <a:t> the cache is removed upon study removal (from administration). In older versions this has to be done by manually removing per-user-study cache folders</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sp>
        <p:nvSpPr>
          <p:cNvPr id="204" name="Google Shape;204;g2c9df921918_0_6"/>
          <p:cNvSpPr txBox="1"/>
          <p:nvPr>
            <p:ph type="title"/>
          </p:nvPr>
        </p:nvSpPr>
        <p:spPr>
          <a:xfrm>
            <a:off x="1206500" y="952500"/>
            <a:ext cx="21971100" cy="1433100"/>
          </a:xfrm>
          <a:prstGeom prst="rect">
            <a:avLst/>
          </a:prstGeom>
        </p:spPr>
        <p:txBody>
          <a:bodyPr anchorCtr="0" anchor="t" bIns="50800" lIns="50800" spcFirstLastPara="1" rIns="50800" wrap="square" tIns="50800">
            <a:normAutofit/>
          </a:bodyPr>
          <a:lstStyle/>
          <a:p>
            <a:pPr indent="0" lvl="0" marL="0" rtl="0" algn="l">
              <a:spcBef>
                <a:spcPts val="0"/>
              </a:spcBef>
              <a:spcAft>
                <a:spcPts val="0"/>
              </a:spcAft>
              <a:buNone/>
            </a:pPr>
            <a:r>
              <a:rPr lang="cs-CZ"/>
              <a:t>Troubleshooting common issues 2</a:t>
            </a:r>
            <a:endParaRPr/>
          </a:p>
        </p:txBody>
      </p:sp>
      <p:sp>
        <p:nvSpPr>
          <p:cNvPr id="205" name="Google Shape;205;g2c9df921918_0_6"/>
          <p:cNvSpPr txBox="1"/>
          <p:nvPr>
            <p:ph idx="2" type="body"/>
          </p:nvPr>
        </p:nvSpPr>
        <p:spPr>
          <a:xfrm>
            <a:off x="1206500" y="2385600"/>
            <a:ext cx="21971100" cy="10655100"/>
          </a:xfrm>
          <a:prstGeom prst="rect">
            <a:avLst/>
          </a:prstGeom>
        </p:spPr>
        <p:txBody>
          <a:bodyPr anchorCtr="0" anchor="t" bIns="50800" lIns="50800" spcFirstLastPara="1" rIns="50800" wrap="square" tIns="50800">
            <a:normAutofit lnSpcReduction="10000"/>
          </a:bodyPr>
          <a:lstStyle/>
          <a:p>
            <a:pPr indent="-369189" lvl="0" marL="457200" rtl="0" algn="l">
              <a:spcBef>
                <a:spcPts val="4500"/>
              </a:spcBef>
              <a:spcAft>
                <a:spcPts val="0"/>
              </a:spcAft>
              <a:buSzPts val="2214"/>
              <a:buChar char="-"/>
            </a:pPr>
            <a:r>
              <a:rPr lang="cs-CZ"/>
              <a:t>If you create a new study and it does not get initialized (yellow background transitioning to white background) within ~10 minutes, there is most likely some issue</a:t>
            </a:r>
            <a:endParaRPr/>
          </a:p>
          <a:p>
            <a:pPr indent="-369189" lvl="1" marL="914400" rtl="0" algn="l">
              <a:spcBef>
                <a:spcPts val="0"/>
              </a:spcBef>
              <a:spcAft>
                <a:spcPts val="0"/>
              </a:spcAft>
              <a:buSzPts val="2214"/>
              <a:buChar char="-"/>
            </a:pPr>
            <a:r>
              <a:rPr lang="cs-CZ"/>
              <a:t>Data placed at wrong location (see “Setup” slide for where .csv files and img folder should be placed)</a:t>
            </a:r>
            <a:endParaRPr/>
          </a:p>
          <a:p>
            <a:pPr indent="-369189" lvl="1" marL="914400" rtl="0" algn="l">
              <a:spcBef>
                <a:spcPts val="0"/>
              </a:spcBef>
              <a:spcAft>
                <a:spcPts val="0"/>
              </a:spcAft>
              <a:buSzPts val="2214"/>
              <a:buChar char="-"/>
            </a:pPr>
            <a:r>
              <a:rPr lang="cs-CZ"/>
              <a:t>Runtime issue with packages (rare, but not impossible)</a:t>
            </a:r>
            <a:endParaRPr/>
          </a:p>
          <a:p>
            <a:pPr indent="-369189" lvl="1" marL="914400" rtl="0" algn="l">
              <a:spcBef>
                <a:spcPts val="0"/>
              </a:spcBef>
              <a:spcAft>
                <a:spcPts val="0"/>
              </a:spcAft>
              <a:buSzPts val="2214"/>
              <a:buChar char="-"/>
            </a:pPr>
            <a:r>
              <a:rPr lang="cs-CZ"/>
              <a:t>In any case, check logs for more details (console window output if running locally, or </a:t>
            </a:r>
            <a:r>
              <a:rPr lang="cs-CZ">
                <a:latin typeface="Courier New"/>
                <a:ea typeface="Courier New"/>
                <a:cs typeface="Courier New"/>
                <a:sym typeface="Courier New"/>
              </a:rPr>
              <a:t>error_logfile.txt</a:t>
            </a:r>
            <a:r>
              <a:rPr lang="cs-CZ"/>
              <a:t> if running in Docker)</a:t>
            </a:r>
            <a:endParaRPr/>
          </a:p>
          <a:p>
            <a:pPr indent="-369189" lvl="1" marL="914400" rtl="0" algn="l">
              <a:spcBef>
                <a:spcPts val="0"/>
              </a:spcBef>
              <a:spcAft>
                <a:spcPts val="0"/>
              </a:spcAft>
              <a:buSzPts val="2214"/>
              <a:buChar char="-"/>
            </a:pPr>
            <a:r>
              <a:rPr b="1" lang="cs-CZ"/>
              <a:t>*UPDATE</a:t>
            </a:r>
            <a:r>
              <a:rPr lang="cs-CZ"/>
              <a:t> Starting from </a:t>
            </a:r>
            <a:r>
              <a:rPr lang="cs-CZ" u="sng">
                <a:solidFill>
                  <a:schemeClr val="hlink"/>
                </a:solidFill>
                <a:hlinkClick r:id="rId3"/>
              </a:rPr>
              <a:t>ffc29e5</a:t>
            </a:r>
            <a:r>
              <a:rPr lang="cs-CZ"/>
              <a:t> if there is error in initialization, study background turns red and such study can be removed.</a:t>
            </a:r>
            <a:endParaRPr/>
          </a:p>
          <a:p>
            <a:pPr indent="-369189" lvl="0" marL="457200" rtl="0" algn="l">
              <a:spcBef>
                <a:spcPts val="0"/>
              </a:spcBef>
              <a:spcAft>
                <a:spcPts val="0"/>
              </a:spcAft>
              <a:buSzPts val="2214"/>
              <a:buChar char="-"/>
            </a:pPr>
            <a:r>
              <a:rPr lang="cs-CZ"/>
              <a:t>Newly added algorithm does not appear in study creation config</a:t>
            </a:r>
            <a:endParaRPr/>
          </a:p>
          <a:p>
            <a:pPr indent="-369189" lvl="1" marL="914400" rtl="0" algn="l">
              <a:spcBef>
                <a:spcPts val="0"/>
              </a:spcBef>
              <a:spcAft>
                <a:spcPts val="0"/>
              </a:spcAft>
              <a:buSzPts val="2214"/>
              <a:buChar char="-"/>
            </a:pPr>
            <a:r>
              <a:rPr lang="cs-CZ"/>
              <a:t>Ensure you have saved the changes and restarted the server (manual restart is needed when running in Docker)</a:t>
            </a:r>
            <a:endParaRPr/>
          </a:p>
          <a:p>
            <a:pPr indent="-369189" lvl="1" marL="914400" rtl="0" algn="l">
              <a:spcBef>
                <a:spcPts val="0"/>
              </a:spcBef>
              <a:spcAft>
                <a:spcPts val="0"/>
              </a:spcAft>
              <a:buSzPts val="2214"/>
              <a:buChar char="-"/>
            </a:pPr>
            <a:r>
              <a:rPr lang="cs-CZ"/>
              <a:t>Ensure all methods from </a:t>
            </a:r>
            <a:r>
              <a:rPr lang="cs-CZ">
                <a:latin typeface="Courier New"/>
                <a:ea typeface="Courier New"/>
                <a:cs typeface="Courier New"/>
                <a:sym typeface="Courier New"/>
              </a:rPr>
              <a:t>AlgorithmBase</a:t>
            </a:r>
            <a:r>
              <a:rPr lang="cs-CZ"/>
              <a:t> are implemented in your class</a:t>
            </a:r>
            <a:endParaRPr/>
          </a:p>
          <a:p>
            <a:pPr indent="-369189" lvl="1" marL="914400" rtl="0" algn="l">
              <a:spcBef>
                <a:spcPts val="0"/>
              </a:spcBef>
              <a:spcAft>
                <a:spcPts val="0"/>
              </a:spcAft>
              <a:buSzPts val="2214"/>
              <a:buChar char="-"/>
            </a:pPr>
            <a:r>
              <a:rPr lang="cs-CZ"/>
              <a:t>Ensure class name of new algorithm is unique and matches return value of </a:t>
            </a:r>
            <a:r>
              <a:rPr lang="cs-CZ">
                <a:latin typeface="Courier New"/>
                <a:ea typeface="Courier New"/>
                <a:cs typeface="Courier New"/>
                <a:sym typeface="Courier New"/>
              </a:rPr>
              <a:t>name()</a:t>
            </a:r>
            <a:r>
              <a:rPr lang="cs-CZ"/>
              <a:t> method</a:t>
            </a:r>
            <a:endParaRPr/>
          </a:p>
          <a:p>
            <a:pPr indent="-369189" lvl="1" marL="914400" rtl="0" algn="l">
              <a:spcBef>
                <a:spcPts val="0"/>
              </a:spcBef>
              <a:spcAft>
                <a:spcPts val="0"/>
              </a:spcAft>
              <a:buSzPts val="2214"/>
              <a:buChar char="-"/>
            </a:pPr>
            <a:r>
              <a:rPr lang="cs-CZ"/>
              <a:t>Ensure you place the class at right place (e.g. create new file next to </a:t>
            </a:r>
            <a:r>
              <a:rPr lang="cs-CZ">
                <a:latin typeface="Courier New"/>
                <a:ea typeface="Courier New"/>
                <a:cs typeface="Courier New"/>
                <a:sym typeface="Courier New"/>
              </a:rPr>
              <a:t>ease.py</a:t>
            </a:r>
            <a:r>
              <a:rPr lang="cs-CZ"/>
              <a:t>)</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p8"/>
          <p:cNvSpPr txBox="1"/>
          <p:nvPr>
            <p:ph type="title"/>
          </p:nvPr>
        </p:nvSpPr>
        <p:spPr>
          <a:xfrm>
            <a:off x="1206500" y="952500"/>
            <a:ext cx="21971000" cy="1433163"/>
          </a:xfrm>
          <a:prstGeom prst="rect">
            <a:avLst/>
          </a:prstGeom>
          <a:noFill/>
          <a:ln>
            <a:noFill/>
          </a:ln>
        </p:spPr>
        <p:txBody>
          <a:bodyPr anchorCtr="0" anchor="t" bIns="50800" lIns="50800" spcFirstLastPara="1" rIns="50800" wrap="square" tIns="50800">
            <a:normAutofit/>
          </a:bodyPr>
          <a:lstStyle/>
          <a:p>
            <a:pPr indent="0" lvl="0" marL="0" rtl="0" algn="l">
              <a:lnSpc>
                <a:spcPct val="80000"/>
              </a:lnSpc>
              <a:spcBef>
                <a:spcPts val="0"/>
              </a:spcBef>
              <a:spcAft>
                <a:spcPts val="0"/>
              </a:spcAft>
              <a:buClr>
                <a:srgbClr val="004C7F"/>
              </a:buClr>
              <a:buSzPts val="8500"/>
              <a:buFont typeface="Helvetica Neue"/>
              <a:buNone/>
            </a:pPr>
            <a:r>
              <a:rPr lang="cs-CZ"/>
              <a:t>Project/Assignment</a:t>
            </a:r>
            <a:endParaRPr/>
          </a:p>
        </p:txBody>
      </p:sp>
      <p:sp>
        <p:nvSpPr>
          <p:cNvPr id="211" name="Google Shape;211;p8"/>
          <p:cNvSpPr txBox="1"/>
          <p:nvPr>
            <p:ph idx="2" type="body"/>
          </p:nvPr>
        </p:nvSpPr>
        <p:spPr>
          <a:xfrm>
            <a:off x="1206500" y="2605216"/>
            <a:ext cx="21971100" cy="10614600"/>
          </a:xfrm>
          <a:prstGeom prst="rect">
            <a:avLst/>
          </a:prstGeom>
          <a:noFill/>
          <a:ln>
            <a:noFill/>
          </a:ln>
        </p:spPr>
        <p:txBody>
          <a:bodyPr anchorCtr="0" anchor="t" bIns="50800" lIns="50800" spcFirstLastPara="1" rIns="50800" wrap="square" tIns="50800">
            <a:normAutofit/>
          </a:bodyPr>
          <a:lstStyle/>
          <a:p>
            <a:pPr indent="-609600" lvl="0" marL="609600" rtl="0" algn="l">
              <a:lnSpc>
                <a:spcPct val="90000"/>
              </a:lnSpc>
              <a:spcBef>
                <a:spcPts val="4500"/>
              </a:spcBef>
              <a:spcAft>
                <a:spcPts val="0"/>
              </a:spcAft>
              <a:buClr>
                <a:srgbClr val="000000"/>
              </a:buClr>
              <a:buSzPts val="5904"/>
              <a:buFont typeface="Helvetica Neue"/>
              <a:buChar char="•"/>
            </a:pPr>
            <a:r>
              <a:rPr b="1" lang="cs-CZ"/>
              <a:t>Part A</a:t>
            </a:r>
            <a:r>
              <a:rPr lang="cs-CZ"/>
              <a:t>: Implement new algorithm</a:t>
            </a:r>
            <a:endParaRPr/>
          </a:p>
          <a:p>
            <a:pPr indent="-609600" lvl="0" marL="609600" rtl="0" algn="l">
              <a:lnSpc>
                <a:spcPct val="90000"/>
              </a:lnSpc>
              <a:spcBef>
                <a:spcPts val="4500"/>
              </a:spcBef>
              <a:spcAft>
                <a:spcPts val="0"/>
              </a:spcAft>
              <a:buClr>
                <a:srgbClr val="000000"/>
              </a:buClr>
              <a:buSzPts val="5904"/>
              <a:buFont typeface="Helvetica Neue"/>
              <a:buChar char="•"/>
            </a:pPr>
            <a:r>
              <a:rPr b="1" lang="cs-CZ"/>
              <a:t>Part B</a:t>
            </a:r>
            <a:r>
              <a:rPr lang="cs-CZ"/>
              <a:t>: Add post-processing to the new algorithm and create a user study that will compare the two new algorithms against baseline (EASE)</a:t>
            </a:r>
            <a:endParaRPr/>
          </a:p>
          <a:p>
            <a:pPr indent="-609599" lvl="1" marL="1219200" rtl="0" algn="l">
              <a:lnSpc>
                <a:spcPct val="90000"/>
              </a:lnSpc>
              <a:spcBef>
                <a:spcPts val="4500"/>
              </a:spcBef>
              <a:spcAft>
                <a:spcPts val="0"/>
              </a:spcAft>
              <a:buClr>
                <a:srgbClr val="000000"/>
              </a:buClr>
              <a:buSzPts val="5904"/>
              <a:buFont typeface="Helvetica Neue"/>
              <a:buChar char="•"/>
            </a:pPr>
            <a:r>
              <a:rPr lang="cs-CZ"/>
              <a:t>Post-processing can be based on copying Part A and adding post-processing (e.g. Diversification)</a:t>
            </a:r>
            <a:endParaRPr/>
          </a:p>
          <a:p>
            <a:pPr indent="-609600" lvl="0" marL="609600" rtl="0" algn="l">
              <a:lnSpc>
                <a:spcPct val="90000"/>
              </a:lnSpc>
              <a:spcBef>
                <a:spcPts val="4500"/>
              </a:spcBef>
              <a:spcAft>
                <a:spcPts val="0"/>
              </a:spcAft>
              <a:buClr>
                <a:srgbClr val="000000"/>
              </a:buClr>
              <a:buSzPts val="5904"/>
              <a:buFont typeface="Helvetica Neue"/>
              <a:buChar char="•"/>
            </a:pPr>
            <a:r>
              <a:rPr b="1" lang="cs-CZ"/>
              <a:t>Part C</a:t>
            </a:r>
            <a:r>
              <a:rPr lang="cs-CZ"/>
              <a:t>: Add evaluation </a:t>
            </a:r>
            <a:endParaRPr/>
          </a:p>
          <a:p>
            <a:pPr indent="-609599" lvl="1" marL="1219200" rtl="0" algn="l">
              <a:lnSpc>
                <a:spcPct val="90000"/>
              </a:lnSpc>
              <a:spcBef>
                <a:spcPts val="4500"/>
              </a:spcBef>
              <a:spcAft>
                <a:spcPts val="0"/>
              </a:spcAft>
              <a:buClr>
                <a:srgbClr val="000000"/>
              </a:buClr>
              <a:buSzPts val="5904"/>
              <a:buFont typeface="Helvetica Neue"/>
              <a:buChar char="•"/>
            </a:pPr>
            <a:r>
              <a:rPr lang="cs-CZ"/>
              <a:t>Either separate script/notebook that will work on data exported from DB, or override last step of the user study, showing the results to the participant.</a:t>
            </a:r>
            <a:endParaRPr/>
          </a:p>
          <a:p>
            <a:pPr indent="-609600" lvl="0" marL="609600" rtl="0" algn="l">
              <a:lnSpc>
                <a:spcPct val="90000"/>
              </a:lnSpc>
              <a:spcBef>
                <a:spcPts val="4500"/>
              </a:spcBef>
              <a:spcAft>
                <a:spcPts val="0"/>
              </a:spcAft>
              <a:buClr>
                <a:srgbClr val="000000"/>
              </a:buClr>
              <a:buSzPts val="5904"/>
              <a:buFont typeface="Helvetica Neue"/>
              <a:buChar char="•"/>
            </a:pPr>
            <a:r>
              <a:rPr lang="cs-CZ"/>
              <a:t>Note: </a:t>
            </a:r>
            <a:r>
              <a:rPr lang="cs-CZ" u="sng"/>
              <a:t>use the ML (movielens) dataset</a:t>
            </a:r>
            <a:endParaRPr u="sng"/>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5" name="Shape 215"/>
        <p:cNvGrpSpPr/>
        <p:nvPr/>
      </p:nvGrpSpPr>
      <p:grpSpPr>
        <a:xfrm>
          <a:off x="0" y="0"/>
          <a:ext cx="0" cy="0"/>
          <a:chOff x="0" y="0"/>
          <a:chExt cx="0" cy="0"/>
        </a:xfrm>
      </p:grpSpPr>
      <p:sp>
        <p:nvSpPr>
          <p:cNvPr id="216" name="Google Shape;216;g2c4905ca67d_1_72"/>
          <p:cNvSpPr txBox="1"/>
          <p:nvPr>
            <p:ph type="title"/>
          </p:nvPr>
        </p:nvSpPr>
        <p:spPr>
          <a:xfrm>
            <a:off x="1206500" y="952500"/>
            <a:ext cx="21971100" cy="1432800"/>
          </a:xfrm>
          <a:prstGeom prst="rect">
            <a:avLst/>
          </a:prstGeom>
          <a:noFill/>
          <a:ln>
            <a:noFill/>
          </a:ln>
        </p:spPr>
        <p:txBody>
          <a:bodyPr anchorCtr="0" anchor="t" bIns="50800" lIns="50800" spcFirstLastPara="1" rIns="50800" wrap="square" tIns="50800">
            <a:normAutofit/>
          </a:bodyPr>
          <a:lstStyle/>
          <a:p>
            <a:pPr indent="0" lvl="0" marL="0" rtl="0" algn="l">
              <a:lnSpc>
                <a:spcPct val="80000"/>
              </a:lnSpc>
              <a:spcBef>
                <a:spcPts val="0"/>
              </a:spcBef>
              <a:spcAft>
                <a:spcPts val="0"/>
              </a:spcAft>
              <a:buClr>
                <a:srgbClr val="004C7F"/>
              </a:buClr>
              <a:buSzPts val="8500"/>
              <a:buFont typeface="Helvetica Neue"/>
              <a:buNone/>
            </a:pPr>
            <a:r>
              <a:rPr lang="cs-CZ"/>
              <a:t>Project/Assignment</a:t>
            </a:r>
            <a:endParaRPr/>
          </a:p>
        </p:txBody>
      </p:sp>
      <p:sp>
        <p:nvSpPr>
          <p:cNvPr id="217" name="Google Shape;217;g2c4905ca67d_1_72"/>
          <p:cNvSpPr txBox="1"/>
          <p:nvPr>
            <p:ph idx="2" type="body"/>
          </p:nvPr>
        </p:nvSpPr>
        <p:spPr>
          <a:xfrm>
            <a:off x="1206500" y="2605216"/>
            <a:ext cx="21971100" cy="10614300"/>
          </a:xfrm>
          <a:prstGeom prst="rect">
            <a:avLst/>
          </a:prstGeom>
          <a:noFill/>
          <a:ln>
            <a:noFill/>
          </a:ln>
        </p:spPr>
        <p:txBody>
          <a:bodyPr anchorCtr="0" anchor="t" bIns="50800" lIns="50800" spcFirstLastPara="1" rIns="50800" wrap="square" tIns="50800">
            <a:normAutofit lnSpcReduction="20000"/>
          </a:bodyPr>
          <a:lstStyle/>
          <a:p>
            <a:pPr indent="-615950" lvl="0" marL="609600" rtl="0" algn="l">
              <a:lnSpc>
                <a:spcPct val="90000"/>
              </a:lnSpc>
              <a:spcBef>
                <a:spcPts val="4500"/>
              </a:spcBef>
              <a:spcAft>
                <a:spcPts val="0"/>
              </a:spcAft>
              <a:buClr>
                <a:srgbClr val="000000"/>
              </a:buClr>
              <a:buSzPts val="5900"/>
              <a:buFont typeface="Helvetica Neue"/>
              <a:buChar char="•"/>
            </a:pPr>
            <a:r>
              <a:rPr b="1" lang="cs-CZ"/>
              <a:t>Part A</a:t>
            </a:r>
            <a:r>
              <a:rPr lang="cs-CZ"/>
              <a:t>: Implement new algorithm</a:t>
            </a:r>
            <a:endParaRPr/>
          </a:p>
          <a:p>
            <a:pPr indent="-844550" lvl="1" marL="1219200" rtl="0" algn="l">
              <a:lnSpc>
                <a:spcPct val="90000"/>
              </a:lnSpc>
              <a:spcBef>
                <a:spcPts val="4500"/>
              </a:spcBef>
              <a:spcAft>
                <a:spcPts val="0"/>
              </a:spcAft>
              <a:buClr>
                <a:srgbClr val="000000"/>
              </a:buClr>
              <a:buSzPts val="5900"/>
              <a:buFont typeface="Helvetica Neue"/>
              <a:buChar char="•"/>
            </a:pPr>
            <a:r>
              <a:rPr b="1" lang="cs-CZ"/>
              <a:t>Somewhat more complex / interesting algorithms</a:t>
            </a:r>
            <a:endParaRPr b="1" sz="3500"/>
          </a:p>
          <a:p>
            <a:pPr indent="-692150" lvl="2" marL="1828800" rtl="0" algn="l">
              <a:spcBef>
                <a:spcPts val="4500"/>
              </a:spcBef>
              <a:spcAft>
                <a:spcPts val="0"/>
              </a:spcAft>
              <a:buSzPts val="3500"/>
              <a:buChar char="•"/>
            </a:pPr>
            <a:r>
              <a:rPr b="1" lang="cs-CZ" sz="3500"/>
              <a:t>Higher-order EASE, ELSA, SANSA or similar </a:t>
            </a:r>
            <a:br>
              <a:rPr b="1" lang="cs-CZ" sz="3500"/>
            </a:br>
            <a:r>
              <a:rPr lang="cs-CZ" sz="2100" u="sng">
                <a:solidFill>
                  <a:schemeClr val="hlink"/>
                </a:solidFill>
                <a:hlinkClick r:id="rId3"/>
              </a:rPr>
              <a:t>https://dl.acm.org/doi/pdf/10.1145/3460231.3474273</a:t>
            </a:r>
            <a:br>
              <a:rPr lang="cs-CZ" sz="2100"/>
            </a:br>
            <a:r>
              <a:rPr lang="cs-CZ" sz="2100" u="sng">
                <a:solidFill>
                  <a:schemeClr val="hlink"/>
                </a:solidFill>
                <a:hlinkClick r:id="rId4"/>
              </a:rPr>
              <a:t>https://dl.acm.org/doi/abs/10.1145/3523227.3551482</a:t>
            </a:r>
            <a:br>
              <a:rPr lang="cs-CZ" sz="2100"/>
            </a:br>
            <a:r>
              <a:rPr lang="cs-CZ" sz="2100" u="sng">
                <a:solidFill>
                  <a:schemeClr val="hlink"/>
                </a:solidFill>
                <a:hlinkClick r:id="rId5"/>
              </a:rPr>
              <a:t>https://dl.acm.org/doi/pdf/10.1145/3604915.3608827</a:t>
            </a:r>
            <a:r>
              <a:rPr lang="cs-CZ" sz="2100"/>
              <a:t> </a:t>
            </a:r>
            <a:endParaRPr sz="2100"/>
          </a:p>
          <a:p>
            <a:pPr indent="-692150" lvl="2" marL="1828800" rtl="0" algn="l">
              <a:spcBef>
                <a:spcPts val="4500"/>
              </a:spcBef>
              <a:spcAft>
                <a:spcPts val="0"/>
              </a:spcAft>
              <a:buSzPts val="3500"/>
              <a:buChar char="•"/>
            </a:pPr>
            <a:r>
              <a:rPr b="1" lang="cs-CZ" sz="3500"/>
              <a:t>Any reasonable deep-learning based algorithm</a:t>
            </a:r>
            <a:br>
              <a:rPr b="1" lang="cs-CZ" sz="3500"/>
            </a:br>
            <a:r>
              <a:rPr lang="cs-CZ" sz="2100" u="sng">
                <a:solidFill>
                  <a:schemeClr val="hlink"/>
                </a:solidFill>
                <a:hlinkClick r:id="rId6"/>
              </a:rPr>
              <a:t>https://arxiv.org/abs/1708.05031</a:t>
            </a:r>
            <a:r>
              <a:rPr lang="cs-CZ" sz="2100"/>
              <a:t> </a:t>
            </a:r>
            <a:endParaRPr sz="2100"/>
          </a:p>
          <a:p>
            <a:pPr indent="-603250" lvl="2" marL="1828800" rtl="0" algn="l">
              <a:spcBef>
                <a:spcPts val="4500"/>
              </a:spcBef>
              <a:spcAft>
                <a:spcPts val="0"/>
              </a:spcAft>
              <a:buSzPts val="2100"/>
              <a:buChar char="•"/>
            </a:pPr>
            <a:r>
              <a:rPr b="1" lang="cs-CZ" sz="3500"/>
              <a:t>Any actively de-biasing algorithms</a:t>
            </a:r>
            <a:br>
              <a:rPr b="1" lang="cs-CZ" sz="3500"/>
            </a:br>
            <a:r>
              <a:rPr lang="cs-CZ" sz="2100" u="sng">
                <a:solidFill>
                  <a:schemeClr val="hlink"/>
                </a:solidFill>
                <a:hlinkClick r:id="rId7"/>
              </a:rPr>
              <a:t>https://dl.acm.org/doi/10.1145/3109859.3109912</a:t>
            </a:r>
            <a:br>
              <a:rPr lang="cs-CZ" sz="2100"/>
            </a:br>
            <a:r>
              <a:rPr lang="cs-CZ" sz="2100" u="sng">
                <a:solidFill>
                  <a:schemeClr val="hlink"/>
                </a:solidFill>
                <a:hlinkClick r:id="rId8"/>
              </a:rPr>
              <a:t>https://proceedings.mlr.press/v48/schnabel16.pdf</a:t>
            </a:r>
            <a:br>
              <a:rPr lang="cs-CZ" sz="2100"/>
            </a:br>
            <a:endParaRPr sz="2100"/>
          </a:p>
          <a:p>
            <a:pPr indent="-692150" lvl="2" marL="1828800" rtl="0" algn="l">
              <a:spcBef>
                <a:spcPts val="4500"/>
              </a:spcBef>
              <a:spcAft>
                <a:spcPts val="0"/>
              </a:spcAft>
              <a:buSzPts val="3500"/>
              <a:buChar char="•"/>
            </a:pPr>
            <a:r>
              <a:rPr b="1" lang="cs-CZ" sz="3500"/>
              <a:t>Hybrid recommendations combining CF and CB</a:t>
            </a:r>
            <a:br>
              <a:rPr b="1" lang="cs-CZ" sz="3500"/>
            </a:br>
            <a:r>
              <a:rPr lang="cs-CZ" sz="2100"/>
              <a:t>See active reading #2</a:t>
            </a:r>
            <a:br>
              <a:rPr lang="cs-CZ" sz="2100"/>
            </a:br>
            <a:r>
              <a:rPr lang="cs-CZ" sz="2100" u="sng">
                <a:solidFill>
                  <a:schemeClr val="hlink"/>
                </a:solidFill>
                <a:hlinkClick r:id="rId9"/>
              </a:rPr>
              <a:t>https://www.researchgate.net/publication/336718297_Fuzzy_D'Hondt's_Algorithm_for_On-line_Recommendations_Aggregation</a:t>
            </a:r>
            <a:r>
              <a:rPr lang="cs-CZ" sz="2100"/>
              <a:t> </a:t>
            </a:r>
            <a:br>
              <a:rPr lang="cs-CZ" sz="2100"/>
            </a:br>
            <a:r>
              <a:rPr lang="cs-CZ" sz="2100" u="sng">
                <a:solidFill>
                  <a:schemeClr val="hlink"/>
                </a:solidFill>
                <a:hlinkClick r:id="rId10"/>
              </a:rPr>
              <a:t>https://arxiv.org/abs/1210.5631</a:t>
            </a:r>
            <a:r>
              <a:rPr lang="cs-CZ" sz="2100"/>
              <a:t> </a:t>
            </a:r>
            <a:endParaRPr sz="3500"/>
          </a:p>
          <a:p>
            <a:pPr indent="-692150" lvl="2" marL="1828800" rtl="0" algn="l">
              <a:spcBef>
                <a:spcPts val="4500"/>
              </a:spcBef>
              <a:spcAft>
                <a:spcPts val="0"/>
              </a:spcAft>
              <a:buSzPts val="3500"/>
              <a:buChar char="•"/>
            </a:pPr>
            <a:r>
              <a:rPr b="1" lang="cs-CZ" sz="3500"/>
              <a:t>Bridge to some RS framework (Elliot, RecPack, …)</a:t>
            </a:r>
            <a:endParaRPr b="1" sz="3500"/>
          </a:p>
          <a:p>
            <a:pPr indent="-692150" lvl="2" marL="1828800" rtl="0" algn="l">
              <a:spcBef>
                <a:spcPts val="4500"/>
              </a:spcBef>
              <a:spcAft>
                <a:spcPts val="0"/>
              </a:spcAft>
              <a:buSzPts val="3500"/>
              <a:buChar char="•"/>
            </a:pPr>
            <a:r>
              <a:rPr b="1" lang="cs-CZ" sz="3500"/>
              <a:t>Suggest…</a:t>
            </a:r>
            <a:endParaRPr b="1" sz="35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id="222" name="Google Shape;222;g2c4905ca67d_0_5"/>
          <p:cNvSpPr txBox="1"/>
          <p:nvPr>
            <p:ph type="title"/>
          </p:nvPr>
        </p:nvSpPr>
        <p:spPr>
          <a:xfrm>
            <a:off x="1206500" y="952500"/>
            <a:ext cx="21971100" cy="1433100"/>
          </a:xfrm>
          <a:prstGeom prst="rect">
            <a:avLst/>
          </a:prstGeom>
          <a:noFill/>
          <a:ln>
            <a:noFill/>
          </a:ln>
        </p:spPr>
        <p:txBody>
          <a:bodyPr anchorCtr="0" anchor="t" bIns="50800" lIns="50800" spcFirstLastPara="1" rIns="50800" wrap="square" tIns="50800">
            <a:normAutofit/>
          </a:bodyPr>
          <a:lstStyle/>
          <a:p>
            <a:pPr indent="0" lvl="0" marL="0" rtl="0" algn="l">
              <a:lnSpc>
                <a:spcPct val="80000"/>
              </a:lnSpc>
              <a:spcBef>
                <a:spcPts val="0"/>
              </a:spcBef>
              <a:spcAft>
                <a:spcPts val="0"/>
              </a:spcAft>
              <a:buClr>
                <a:srgbClr val="004C7F"/>
              </a:buClr>
              <a:buSzPts val="8500"/>
              <a:buFont typeface="Helvetica Neue"/>
              <a:buNone/>
            </a:pPr>
            <a:r>
              <a:rPr lang="cs-CZ"/>
              <a:t>Project/Assignment</a:t>
            </a:r>
            <a:endParaRPr/>
          </a:p>
        </p:txBody>
      </p:sp>
      <p:sp>
        <p:nvSpPr>
          <p:cNvPr id="223" name="Google Shape;223;g2c4905ca67d_0_5"/>
          <p:cNvSpPr txBox="1"/>
          <p:nvPr>
            <p:ph idx="2" type="body"/>
          </p:nvPr>
        </p:nvSpPr>
        <p:spPr>
          <a:xfrm>
            <a:off x="1206500" y="2605216"/>
            <a:ext cx="21971100" cy="10614600"/>
          </a:xfrm>
          <a:prstGeom prst="rect">
            <a:avLst/>
          </a:prstGeom>
          <a:noFill/>
          <a:ln>
            <a:noFill/>
          </a:ln>
        </p:spPr>
        <p:txBody>
          <a:bodyPr anchorCtr="0" anchor="t" bIns="50800" lIns="50800" spcFirstLastPara="1" rIns="50800" wrap="square" tIns="50800">
            <a:normAutofit/>
          </a:bodyPr>
          <a:lstStyle/>
          <a:p>
            <a:pPr indent="-609600" lvl="0" marL="609600" rtl="0" algn="l">
              <a:lnSpc>
                <a:spcPct val="90000"/>
              </a:lnSpc>
              <a:spcBef>
                <a:spcPts val="4500"/>
              </a:spcBef>
              <a:spcAft>
                <a:spcPts val="0"/>
              </a:spcAft>
              <a:buClr>
                <a:srgbClr val="000000"/>
              </a:buClr>
              <a:buSzPts val="5904"/>
              <a:buFont typeface="Helvetica Neue"/>
              <a:buChar char="•"/>
            </a:pPr>
            <a:r>
              <a:rPr b="1" lang="cs-CZ"/>
              <a:t>Part B</a:t>
            </a:r>
            <a:r>
              <a:rPr lang="cs-CZ"/>
              <a:t>: Add post-processing</a:t>
            </a:r>
            <a:endParaRPr/>
          </a:p>
          <a:p>
            <a:pPr indent="-843914" lvl="1" marL="1219200" rtl="0" algn="l">
              <a:lnSpc>
                <a:spcPct val="90000"/>
              </a:lnSpc>
              <a:spcBef>
                <a:spcPts val="4500"/>
              </a:spcBef>
              <a:spcAft>
                <a:spcPts val="0"/>
              </a:spcAft>
              <a:buClr>
                <a:srgbClr val="000000"/>
              </a:buClr>
              <a:buSzPts val="5904"/>
              <a:buFont typeface="Helvetica Neue"/>
              <a:buChar char="•"/>
            </a:pPr>
            <a:r>
              <a:rPr b="1" lang="cs-CZ"/>
              <a:t>Diversity / Novelty / Exploration / Business Value / Calibration…</a:t>
            </a:r>
            <a:endParaRPr b="1" sz="3500"/>
          </a:p>
          <a:p>
            <a:pPr indent="-691261" lvl="2" marL="1828800" rtl="0" algn="l">
              <a:spcBef>
                <a:spcPts val="4500"/>
              </a:spcBef>
              <a:spcAft>
                <a:spcPts val="0"/>
              </a:spcAft>
              <a:buSzPts val="3500"/>
              <a:buChar char="•"/>
            </a:pPr>
            <a:r>
              <a:rPr b="1" lang="cs-CZ" sz="3500"/>
              <a:t>Simpler Part A -&gt; more challenging Part B</a:t>
            </a:r>
            <a:endParaRPr sz="2000"/>
          </a:p>
          <a:p>
            <a:pPr indent="-691261" lvl="2" marL="1828800" rtl="0" algn="l">
              <a:spcBef>
                <a:spcPts val="4500"/>
              </a:spcBef>
              <a:spcAft>
                <a:spcPts val="0"/>
              </a:spcAft>
              <a:buSzPts val="3500"/>
              <a:buChar char="•"/>
            </a:pPr>
            <a:r>
              <a:rPr b="1" lang="cs-CZ" sz="3500"/>
              <a:t>Novelty and Diversity</a:t>
            </a:r>
            <a:br>
              <a:rPr b="1" lang="cs-CZ" sz="3500"/>
            </a:br>
            <a:r>
              <a:rPr lang="cs-CZ" sz="2000" u="sng">
                <a:solidFill>
                  <a:schemeClr val="hlink"/>
                </a:solidFill>
                <a:hlinkClick r:id="rId3"/>
              </a:rPr>
              <a:t>https://www.cs.cmu.edu/~jgc/publication/The_Use_MMR_Diversity_Based_LTMIR_1998.pdf</a:t>
            </a:r>
            <a:br>
              <a:rPr lang="cs-CZ" sz="2000"/>
            </a:br>
            <a:r>
              <a:rPr lang="cs-CZ" sz="2000" u="sng">
                <a:solidFill>
                  <a:schemeClr val="hlink"/>
                </a:solidFill>
                <a:hlinkClick r:id="rId4"/>
              </a:rPr>
              <a:t>https://dl.acm.org/doi/abs/10.1145/2492189.2492205</a:t>
            </a:r>
            <a:br>
              <a:rPr lang="cs-CZ" sz="2000"/>
            </a:br>
            <a:r>
              <a:rPr lang="cs-CZ" sz="2000" u="sng">
                <a:solidFill>
                  <a:schemeClr val="hlink"/>
                </a:solidFill>
                <a:hlinkClick r:id="rId5"/>
              </a:rPr>
              <a:t>https://papers-gamma.link/static/memory/pdfs/153-Kunaver_Diversity_in_Recommender_Systems_2017.pdf</a:t>
            </a:r>
            <a:r>
              <a:rPr lang="cs-CZ" sz="2000"/>
              <a:t> </a:t>
            </a:r>
            <a:br>
              <a:rPr lang="cs-CZ" sz="2000"/>
            </a:br>
            <a:r>
              <a:rPr lang="cs-CZ" sz="2000" u="sng">
                <a:solidFill>
                  <a:schemeClr val="hlink"/>
                </a:solidFill>
                <a:hlinkClick r:id="rId6"/>
              </a:rPr>
              <a:t>https://link.springer.com/chapter/10.1007/978-1-4899-7637-6_26</a:t>
            </a:r>
            <a:r>
              <a:rPr lang="cs-CZ" sz="2000"/>
              <a:t> </a:t>
            </a:r>
            <a:endParaRPr sz="2000"/>
          </a:p>
          <a:p>
            <a:pPr indent="-691261" lvl="2" marL="1828800" rtl="0" algn="l">
              <a:spcBef>
                <a:spcPts val="4500"/>
              </a:spcBef>
              <a:spcAft>
                <a:spcPts val="0"/>
              </a:spcAft>
              <a:buSzPts val="3500"/>
              <a:buChar char="•"/>
            </a:pPr>
            <a:r>
              <a:rPr b="1" lang="cs-CZ" sz="3500"/>
              <a:t>Business Value</a:t>
            </a:r>
            <a:br>
              <a:rPr b="1" lang="cs-CZ" sz="3500"/>
            </a:br>
            <a:r>
              <a:rPr lang="cs-CZ" sz="2500"/>
              <a:t>Adjustment towards artificially created business value of individual items</a:t>
            </a:r>
            <a:endParaRPr sz="2500"/>
          </a:p>
          <a:p>
            <a:pPr indent="-691261" lvl="2" marL="1828800" rtl="0" algn="l">
              <a:spcBef>
                <a:spcPts val="4500"/>
              </a:spcBef>
              <a:spcAft>
                <a:spcPts val="0"/>
              </a:spcAft>
              <a:buSzPts val="3500"/>
              <a:buChar char="•"/>
            </a:pPr>
            <a:r>
              <a:rPr b="1" lang="cs-CZ" sz="3500"/>
              <a:t>Exploration -&gt; diversity w.r.t. existing user profile</a:t>
            </a:r>
            <a:endParaRPr b="1" sz="3500"/>
          </a:p>
          <a:p>
            <a:pPr indent="-691261" lvl="2" marL="1828800" rtl="0" algn="l">
              <a:spcBef>
                <a:spcPts val="4500"/>
              </a:spcBef>
              <a:spcAft>
                <a:spcPts val="0"/>
              </a:spcAft>
              <a:buSzPts val="3500"/>
              <a:buChar char="•"/>
            </a:pPr>
            <a:r>
              <a:rPr b="1" lang="cs-CZ" sz="3500"/>
              <a:t>Calibration</a:t>
            </a:r>
            <a:br>
              <a:rPr b="1" lang="cs-CZ" sz="3500"/>
            </a:br>
            <a:r>
              <a:rPr lang="cs-CZ" sz="2000" u="sng">
                <a:solidFill>
                  <a:schemeClr val="hlink"/>
                </a:solidFill>
                <a:hlinkClick r:id="rId7"/>
              </a:rPr>
              <a:t>https://dl.acm.org/doi/10.1145/3240323.3240372</a:t>
            </a:r>
            <a:r>
              <a:rPr lang="cs-CZ" sz="2000"/>
              <a:t> </a:t>
            </a:r>
            <a:endParaRPr sz="2000"/>
          </a:p>
          <a:p>
            <a:pPr indent="-691261" lvl="2" marL="1828800" rtl="0" algn="l">
              <a:spcBef>
                <a:spcPts val="4500"/>
              </a:spcBef>
              <a:spcAft>
                <a:spcPts val="0"/>
              </a:spcAft>
              <a:buSzPts val="3500"/>
              <a:buChar char="•"/>
            </a:pPr>
            <a:r>
              <a:rPr b="1" lang="cs-CZ" sz="3500"/>
              <a:t>Suggest…</a:t>
            </a:r>
            <a:endParaRPr b="1" sz="350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7" name="Shape 227"/>
        <p:cNvGrpSpPr/>
        <p:nvPr/>
      </p:nvGrpSpPr>
      <p:grpSpPr>
        <a:xfrm>
          <a:off x="0" y="0"/>
          <a:ext cx="0" cy="0"/>
          <a:chOff x="0" y="0"/>
          <a:chExt cx="0" cy="0"/>
        </a:xfrm>
      </p:grpSpPr>
      <p:sp>
        <p:nvSpPr>
          <p:cNvPr id="228" name="Google Shape;228;g2c4905ca67d_0_22"/>
          <p:cNvSpPr txBox="1"/>
          <p:nvPr>
            <p:ph type="title"/>
          </p:nvPr>
        </p:nvSpPr>
        <p:spPr>
          <a:xfrm>
            <a:off x="1206500" y="952500"/>
            <a:ext cx="21971100" cy="1433100"/>
          </a:xfrm>
          <a:prstGeom prst="rect">
            <a:avLst/>
          </a:prstGeom>
          <a:noFill/>
          <a:ln>
            <a:noFill/>
          </a:ln>
        </p:spPr>
        <p:txBody>
          <a:bodyPr anchorCtr="0" anchor="t" bIns="50800" lIns="50800" spcFirstLastPara="1" rIns="50800" wrap="square" tIns="50800">
            <a:normAutofit/>
          </a:bodyPr>
          <a:lstStyle/>
          <a:p>
            <a:pPr indent="0" lvl="0" marL="0" rtl="0" algn="l">
              <a:lnSpc>
                <a:spcPct val="80000"/>
              </a:lnSpc>
              <a:spcBef>
                <a:spcPts val="0"/>
              </a:spcBef>
              <a:spcAft>
                <a:spcPts val="0"/>
              </a:spcAft>
              <a:buClr>
                <a:srgbClr val="004C7F"/>
              </a:buClr>
              <a:buSzPts val="8500"/>
              <a:buFont typeface="Helvetica Neue"/>
              <a:buNone/>
            </a:pPr>
            <a:r>
              <a:rPr lang="cs-CZ"/>
              <a:t>Project/Assignment</a:t>
            </a:r>
            <a:endParaRPr/>
          </a:p>
        </p:txBody>
      </p:sp>
      <p:sp>
        <p:nvSpPr>
          <p:cNvPr id="229" name="Google Shape;229;g2c4905ca67d_0_22"/>
          <p:cNvSpPr txBox="1"/>
          <p:nvPr>
            <p:ph idx="2" type="body"/>
          </p:nvPr>
        </p:nvSpPr>
        <p:spPr>
          <a:xfrm>
            <a:off x="1206500" y="2605216"/>
            <a:ext cx="21971100" cy="10614600"/>
          </a:xfrm>
          <a:prstGeom prst="rect">
            <a:avLst/>
          </a:prstGeom>
          <a:noFill/>
          <a:ln>
            <a:noFill/>
          </a:ln>
        </p:spPr>
        <p:txBody>
          <a:bodyPr anchorCtr="0" anchor="t" bIns="50800" lIns="50800" spcFirstLastPara="1" rIns="50800" wrap="square" tIns="50800">
            <a:normAutofit/>
          </a:bodyPr>
          <a:lstStyle/>
          <a:p>
            <a:pPr indent="-609600" lvl="0" marL="609600" rtl="0" algn="l">
              <a:lnSpc>
                <a:spcPct val="90000"/>
              </a:lnSpc>
              <a:spcBef>
                <a:spcPts val="4500"/>
              </a:spcBef>
              <a:spcAft>
                <a:spcPts val="0"/>
              </a:spcAft>
              <a:buClr>
                <a:srgbClr val="000000"/>
              </a:buClr>
              <a:buSzPts val="5904"/>
              <a:buFont typeface="Helvetica Neue"/>
              <a:buChar char="•"/>
            </a:pPr>
            <a:r>
              <a:rPr b="1" lang="cs-CZ"/>
              <a:t>Part C</a:t>
            </a:r>
            <a:r>
              <a:rPr lang="cs-CZ"/>
              <a:t>: Evaluation</a:t>
            </a:r>
            <a:endParaRPr/>
          </a:p>
          <a:p>
            <a:pPr indent="-843914" lvl="1" marL="1219200" rtl="0" algn="l">
              <a:lnSpc>
                <a:spcPct val="90000"/>
              </a:lnSpc>
              <a:spcBef>
                <a:spcPts val="4500"/>
              </a:spcBef>
              <a:spcAft>
                <a:spcPts val="0"/>
              </a:spcAft>
              <a:buClr>
                <a:srgbClr val="000000"/>
              </a:buClr>
              <a:buSzPts val="5904"/>
              <a:buFont typeface="Helvetica Neue"/>
              <a:buChar char="•"/>
            </a:pPr>
            <a:r>
              <a:rPr b="1" lang="cs-CZ"/>
              <a:t>Define metrics suitable to answer your research questions</a:t>
            </a:r>
            <a:endParaRPr b="1"/>
          </a:p>
          <a:p>
            <a:pPr indent="-691261" lvl="2" marL="1828800" rtl="0" algn="l">
              <a:spcBef>
                <a:spcPts val="4500"/>
              </a:spcBef>
              <a:spcAft>
                <a:spcPts val="0"/>
              </a:spcAft>
              <a:buSzPts val="3500"/>
              <a:buChar char="•"/>
            </a:pPr>
            <a:r>
              <a:rPr b="1" lang="cs-CZ" sz="3500"/>
              <a:t>Overall evaluation (Jupyter notebook using data collected during study)</a:t>
            </a:r>
            <a:endParaRPr b="1" sz="3500"/>
          </a:p>
          <a:p>
            <a:pPr indent="-691261" lvl="2" marL="1828800" rtl="0" algn="l">
              <a:spcBef>
                <a:spcPts val="4500"/>
              </a:spcBef>
              <a:spcAft>
                <a:spcPts val="0"/>
              </a:spcAft>
              <a:buSzPts val="3500"/>
              <a:buChar char="•"/>
            </a:pPr>
            <a:r>
              <a:rPr b="1" lang="cs-CZ" sz="3500"/>
              <a:t>Per-user evaluation (Display individual results to the user once the study is completed)</a:t>
            </a:r>
            <a:endParaRPr b="1" sz="3500"/>
          </a:p>
          <a:p>
            <a:pPr indent="0" lvl="0" marL="1828800" rtl="0" algn="l">
              <a:spcBef>
                <a:spcPts val="4500"/>
              </a:spcBef>
              <a:spcAft>
                <a:spcPts val="0"/>
              </a:spcAft>
              <a:buNone/>
            </a:pPr>
            <a:r>
              <a:t/>
            </a:r>
            <a:endParaRPr b="1" sz="35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2"/>
          <p:cNvSpPr txBox="1"/>
          <p:nvPr>
            <p:ph type="title"/>
          </p:nvPr>
        </p:nvSpPr>
        <p:spPr>
          <a:xfrm>
            <a:off x="1206500" y="952500"/>
            <a:ext cx="21971000" cy="1433163"/>
          </a:xfrm>
          <a:prstGeom prst="rect">
            <a:avLst/>
          </a:prstGeom>
          <a:noFill/>
          <a:ln>
            <a:noFill/>
          </a:ln>
        </p:spPr>
        <p:txBody>
          <a:bodyPr anchorCtr="0" anchor="t" bIns="50800" lIns="50800" spcFirstLastPara="1" rIns="50800" wrap="square" tIns="50800">
            <a:normAutofit/>
          </a:bodyPr>
          <a:lstStyle/>
          <a:p>
            <a:pPr indent="0" lvl="0" marL="0" rtl="0" algn="l">
              <a:lnSpc>
                <a:spcPct val="80000"/>
              </a:lnSpc>
              <a:spcBef>
                <a:spcPts val="0"/>
              </a:spcBef>
              <a:spcAft>
                <a:spcPts val="0"/>
              </a:spcAft>
              <a:buClr>
                <a:srgbClr val="004C7F"/>
              </a:buClr>
              <a:buSzPts val="8500"/>
              <a:buFont typeface="Helvetica Neue"/>
              <a:buNone/>
            </a:pPr>
            <a:r>
              <a:rPr b="1" i="0" lang="cs-CZ" sz="8500" u="none" cap="none" strike="noStrike">
                <a:solidFill>
                  <a:srgbClr val="004C7F"/>
                </a:solidFill>
                <a:latin typeface="Helvetica Neue"/>
                <a:ea typeface="Helvetica Neue"/>
                <a:cs typeface="Helvetica Neue"/>
                <a:sym typeface="Helvetica Neue"/>
              </a:rPr>
              <a:t>Motivation</a:t>
            </a:r>
            <a:endParaRPr/>
          </a:p>
        </p:txBody>
      </p:sp>
      <p:sp>
        <p:nvSpPr>
          <p:cNvPr id="150" name="Google Shape;150;p2"/>
          <p:cNvSpPr txBox="1"/>
          <p:nvPr>
            <p:ph idx="2" type="body"/>
          </p:nvPr>
        </p:nvSpPr>
        <p:spPr>
          <a:xfrm>
            <a:off x="1206500" y="4248504"/>
            <a:ext cx="21971000" cy="8256012"/>
          </a:xfrm>
          <a:prstGeom prst="rect">
            <a:avLst/>
          </a:prstGeom>
          <a:noFill/>
          <a:ln>
            <a:noFill/>
          </a:ln>
        </p:spPr>
        <p:txBody>
          <a:bodyPr anchorCtr="0" anchor="t" bIns="50800" lIns="50800" spcFirstLastPara="1" rIns="50800" wrap="square" tIns="50800">
            <a:normAutofit/>
          </a:bodyPr>
          <a:lstStyle/>
          <a:p>
            <a:pPr indent="-609600" lvl="0" marL="609600" rtl="0" algn="l">
              <a:lnSpc>
                <a:spcPct val="90000"/>
              </a:lnSpc>
              <a:spcBef>
                <a:spcPts val="0"/>
              </a:spcBef>
              <a:spcAft>
                <a:spcPts val="0"/>
              </a:spcAft>
              <a:buClr>
                <a:srgbClr val="000000"/>
              </a:buClr>
              <a:buSzPts val="5904"/>
              <a:buFont typeface="Helvetica Neue"/>
              <a:buChar char="•"/>
            </a:pPr>
            <a:r>
              <a:rPr lang="cs-CZ"/>
              <a:t>Do not rely solely on offline evaluation</a:t>
            </a:r>
            <a:endParaRPr/>
          </a:p>
          <a:p>
            <a:pPr indent="-609599" lvl="1" marL="1219200" rtl="0" algn="l">
              <a:lnSpc>
                <a:spcPct val="90000"/>
              </a:lnSpc>
              <a:spcBef>
                <a:spcPts val="4500"/>
              </a:spcBef>
              <a:spcAft>
                <a:spcPts val="0"/>
              </a:spcAft>
              <a:buClr>
                <a:srgbClr val="000000"/>
              </a:buClr>
              <a:buSzPts val="5904"/>
              <a:buFont typeface="Helvetica Neue"/>
              <a:buChar char="•"/>
            </a:pPr>
            <a:r>
              <a:rPr lang="cs-CZ"/>
              <a:t>Online evaluation is expensive</a:t>
            </a:r>
            <a:endParaRPr/>
          </a:p>
          <a:p>
            <a:pPr indent="-609599" lvl="1" marL="1219200" rtl="0" algn="l">
              <a:lnSpc>
                <a:spcPct val="90000"/>
              </a:lnSpc>
              <a:spcBef>
                <a:spcPts val="4500"/>
              </a:spcBef>
              <a:spcAft>
                <a:spcPts val="0"/>
              </a:spcAft>
              <a:buClr>
                <a:srgbClr val="000000"/>
              </a:buClr>
              <a:buSzPts val="5904"/>
              <a:buFont typeface="Helvetica Neue"/>
              <a:buChar char="•"/>
            </a:pPr>
            <a:r>
              <a:rPr lang="cs-CZ"/>
              <a:t>User studies are possible, but it is time consuming to write it from scratch (e.g. showing recommended items, preference elicitation, interaction logging, etc.) We ideally want to make some of those steps reusable.</a:t>
            </a:r>
            <a:endParaRPr/>
          </a:p>
          <a:p>
            <a:pPr indent="0" lvl="0" marL="1828800" rtl="0" algn="l">
              <a:lnSpc>
                <a:spcPct val="90000"/>
              </a:lnSpc>
              <a:spcBef>
                <a:spcPts val="4500"/>
              </a:spcBef>
              <a:spcAft>
                <a:spcPts val="0"/>
              </a:spcAft>
              <a:buNone/>
            </a:pPr>
            <a:r>
              <a:rPr lang="cs-CZ" sz="5000"/>
              <a:t>⇒</a:t>
            </a:r>
            <a:r>
              <a:rPr lang="cs-CZ"/>
              <a:t> EasyStudy framework</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3"/>
          <p:cNvSpPr txBox="1"/>
          <p:nvPr>
            <p:ph type="title"/>
          </p:nvPr>
        </p:nvSpPr>
        <p:spPr>
          <a:xfrm>
            <a:off x="1206500" y="952500"/>
            <a:ext cx="21971000" cy="1433163"/>
          </a:xfrm>
          <a:prstGeom prst="rect">
            <a:avLst/>
          </a:prstGeom>
          <a:noFill/>
          <a:ln>
            <a:noFill/>
          </a:ln>
        </p:spPr>
        <p:txBody>
          <a:bodyPr anchorCtr="0" anchor="t" bIns="50800" lIns="50800" spcFirstLastPara="1" rIns="50800" wrap="square" tIns="50800">
            <a:normAutofit/>
          </a:bodyPr>
          <a:lstStyle/>
          <a:p>
            <a:pPr indent="0" lvl="0" marL="0" rtl="0" algn="l">
              <a:lnSpc>
                <a:spcPct val="80000"/>
              </a:lnSpc>
              <a:spcBef>
                <a:spcPts val="0"/>
              </a:spcBef>
              <a:spcAft>
                <a:spcPts val="0"/>
              </a:spcAft>
              <a:buClr>
                <a:srgbClr val="004C7F"/>
              </a:buClr>
              <a:buSzPts val="8500"/>
              <a:buFont typeface="Helvetica Neue"/>
              <a:buNone/>
            </a:pPr>
            <a:r>
              <a:rPr b="1" i="0" lang="cs-CZ" sz="8500" u="none" cap="none" strike="noStrike">
                <a:solidFill>
                  <a:srgbClr val="004C7F"/>
                </a:solidFill>
                <a:latin typeface="Helvetica Neue"/>
                <a:ea typeface="Helvetica Neue"/>
                <a:cs typeface="Helvetica Neue"/>
                <a:sym typeface="Helvetica Neue"/>
              </a:rPr>
              <a:t>Technical Details</a:t>
            </a:r>
            <a:endParaRPr/>
          </a:p>
        </p:txBody>
      </p:sp>
      <p:sp>
        <p:nvSpPr>
          <p:cNvPr id="156" name="Google Shape;156;p3"/>
          <p:cNvSpPr txBox="1"/>
          <p:nvPr>
            <p:ph idx="2" type="body"/>
          </p:nvPr>
        </p:nvSpPr>
        <p:spPr>
          <a:xfrm>
            <a:off x="1206500" y="4172304"/>
            <a:ext cx="21971100" cy="8256000"/>
          </a:xfrm>
          <a:prstGeom prst="rect">
            <a:avLst/>
          </a:prstGeom>
          <a:noFill/>
          <a:ln>
            <a:noFill/>
          </a:ln>
        </p:spPr>
        <p:txBody>
          <a:bodyPr anchorCtr="0" anchor="t" bIns="50800" lIns="50800" spcFirstLastPara="1" rIns="50800" wrap="square" tIns="50800">
            <a:normAutofit lnSpcReduction="20000"/>
          </a:bodyPr>
          <a:lstStyle/>
          <a:p>
            <a:pPr indent="-591312" lvl="0" marL="591312" rtl="0" algn="l">
              <a:lnSpc>
                <a:spcPct val="90000"/>
              </a:lnSpc>
              <a:spcBef>
                <a:spcPts val="0"/>
              </a:spcBef>
              <a:spcAft>
                <a:spcPts val="0"/>
              </a:spcAft>
              <a:buClr>
                <a:srgbClr val="000000"/>
              </a:buClr>
              <a:buSzPts val="5658"/>
              <a:buFont typeface="Helvetica Neue"/>
              <a:buChar char="•"/>
            </a:pPr>
            <a:r>
              <a:rPr lang="cs-CZ"/>
              <a:t>Flask application written in Python, sqlite DB</a:t>
            </a:r>
            <a:endParaRPr/>
          </a:p>
          <a:p>
            <a:pPr indent="-591312" lvl="0" marL="591312" rtl="0" algn="l">
              <a:lnSpc>
                <a:spcPct val="90000"/>
              </a:lnSpc>
              <a:spcBef>
                <a:spcPts val="4300"/>
              </a:spcBef>
              <a:spcAft>
                <a:spcPts val="0"/>
              </a:spcAft>
              <a:buClr>
                <a:srgbClr val="000000"/>
              </a:buClr>
              <a:buSzPts val="5658"/>
              <a:buFont typeface="Helvetica Neue"/>
              <a:buChar char="•"/>
            </a:pPr>
            <a:r>
              <a:rPr lang="cs-CZ"/>
              <a:t>Modularity achieved using Flask plugins</a:t>
            </a:r>
            <a:endParaRPr/>
          </a:p>
          <a:p>
            <a:pPr indent="-591312" lvl="1" marL="1182624" rtl="0" algn="l">
              <a:lnSpc>
                <a:spcPct val="90000"/>
              </a:lnSpc>
              <a:spcBef>
                <a:spcPts val="4300"/>
              </a:spcBef>
              <a:spcAft>
                <a:spcPts val="0"/>
              </a:spcAft>
              <a:buClr>
                <a:srgbClr val="000000"/>
              </a:buClr>
              <a:buSzPts val="5658"/>
              <a:buFont typeface="Helvetica Neue"/>
              <a:buChar char="•"/>
            </a:pPr>
            <a:r>
              <a:rPr lang="cs-CZ"/>
              <a:t>Individual plugins correspond to "templates“ that can be used to create user studies</a:t>
            </a:r>
            <a:endParaRPr/>
          </a:p>
          <a:p>
            <a:pPr indent="-591312" lvl="1" marL="1182624" rtl="0" algn="l">
              <a:lnSpc>
                <a:spcPct val="90000"/>
              </a:lnSpc>
              <a:spcBef>
                <a:spcPts val="4300"/>
              </a:spcBef>
              <a:spcAft>
                <a:spcPts val="0"/>
              </a:spcAft>
              <a:buClr>
                <a:srgbClr val="000000"/>
              </a:buClr>
              <a:buSzPts val="5658"/>
              <a:buFont typeface="Helvetica Neue"/>
              <a:buChar char="•"/>
            </a:pPr>
            <a:r>
              <a:rPr lang="cs-CZ"/>
              <a:t>We have an “interface” that has to be satisfied by the plugins (see README in GitHub)</a:t>
            </a:r>
            <a:endParaRPr/>
          </a:p>
          <a:p>
            <a:pPr indent="-591311" lvl="2" marL="1773935" rtl="0" algn="l">
              <a:lnSpc>
                <a:spcPct val="90000"/>
              </a:lnSpc>
              <a:spcBef>
                <a:spcPts val="4300"/>
              </a:spcBef>
              <a:spcAft>
                <a:spcPts val="0"/>
              </a:spcAft>
              <a:buClr>
                <a:srgbClr val="000000"/>
              </a:buClr>
              <a:buSzPts val="5658"/>
              <a:buFont typeface="Helvetica Neue"/>
              <a:buChar char="•"/>
            </a:pPr>
            <a:r>
              <a:rPr lang="cs-CZ"/>
              <a:t>Plugin defines some endpoints and the framework ensures their invocation. The plugin then determines their implementation (can be almost anything, e.g. reuse some functionality from other plugin, main app, etc.)</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4"/>
          <p:cNvSpPr txBox="1"/>
          <p:nvPr>
            <p:ph type="title"/>
          </p:nvPr>
        </p:nvSpPr>
        <p:spPr>
          <a:xfrm>
            <a:off x="1206500" y="952500"/>
            <a:ext cx="21971000" cy="1433163"/>
          </a:xfrm>
          <a:prstGeom prst="rect">
            <a:avLst/>
          </a:prstGeom>
          <a:noFill/>
          <a:ln>
            <a:noFill/>
          </a:ln>
        </p:spPr>
        <p:txBody>
          <a:bodyPr anchorCtr="0" anchor="t" bIns="50800" lIns="50800" spcFirstLastPara="1" rIns="50800" wrap="square" tIns="50800">
            <a:normAutofit/>
          </a:bodyPr>
          <a:lstStyle/>
          <a:p>
            <a:pPr indent="0" lvl="0" marL="0" rtl="0" algn="l">
              <a:lnSpc>
                <a:spcPct val="80000"/>
              </a:lnSpc>
              <a:spcBef>
                <a:spcPts val="0"/>
              </a:spcBef>
              <a:spcAft>
                <a:spcPts val="0"/>
              </a:spcAft>
              <a:buClr>
                <a:srgbClr val="004C7F"/>
              </a:buClr>
              <a:buSzPts val="8500"/>
              <a:buFont typeface="Helvetica Neue"/>
              <a:buNone/>
            </a:pPr>
            <a:r>
              <a:rPr b="1" i="0" lang="cs-CZ" sz="8500" u="none" cap="none" strike="noStrike">
                <a:solidFill>
                  <a:srgbClr val="004C7F"/>
                </a:solidFill>
                <a:latin typeface="Helvetica Neue"/>
                <a:ea typeface="Helvetica Neue"/>
                <a:cs typeface="Helvetica Neue"/>
                <a:sym typeface="Helvetica Neue"/>
              </a:rPr>
              <a:t>Fastcompare plugin</a:t>
            </a:r>
            <a:endParaRPr/>
          </a:p>
        </p:txBody>
      </p:sp>
      <p:sp>
        <p:nvSpPr>
          <p:cNvPr id="162" name="Google Shape;162;p4"/>
          <p:cNvSpPr txBox="1"/>
          <p:nvPr>
            <p:ph idx="2" type="body"/>
          </p:nvPr>
        </p:nvSpPr>
        <p:spPr>
          <a:xfrm>
            <a:off x="1206500" y="3156250"/>
            <a:ext cx="21971100" cy="9364800"/>
          </a:xfrm>
          <a:prstGeom prst="rect">
            <a:avLst/>
          </a:prstGeom>
          <a:noFill/>
          <a:ln>
            <a:noFill/>
          </a:ln>
        </p:spPr>
        <p:txBody>
          <a:bodyPr anchorCtr="0" anchor="t" bIns="50800" lIns="50800" spcFirstLastPara="1" rIns="50800" wrap="square" tIns="50800">
            <a:normAutofit lnSpcReduction="20000"/>
          </a:bodyPr>
          <a:lstStyle/>
          <a:p>
            <a:pPr indent="-603504" lvl="0" marL="603504" rtl="0" algn="l">
              <a:lnSpc>
                <a:spcPct val="90000"/>
              </a:lnSpc>
              <a:spcBef>
                <a:spcPts val="0"/>
              </a:spcBef>
              <a:spcAft>
                <a:spcPts val="0"/>
              </a:spcAft>
              <a:buClr>
                <a:srgbClr val="000000"/>
              </a:buClr>
              <a:buSzPts val="5781"/>
              <a:buFont typeface="Helvetica Neue"/>
              <a:buChar char="•"/>
            </a:pPr>
            <a:r>
              <a:rPr lang="cs-CZ"/>
              <a:t>Fast</a:t>
            </a:r>
            <a:r>
              <a:rPr lang="cs-CZ"/>
              <a:t> comparison of RS algorithms</a:t>
            </a:r>
            <a:endParaRPr/>
          </a:p>
          <a:p>
            <a:pPr indent="-603503" lvl="1" marL="1207008" rtl="0" algn="l">
              <a:lnSpc>
                <a:spcPct val="90000"/>
              </a:lnSpc>
              <a:spcBef>
                <a:spcPts val="4400"/>
              </a:spcBef>
              <a:spcAft>
                <a:spcPts val="0"/>
              </a:spcAft>
              <a:buClr>
                <a:srgbClr val="000000"/>
              </a:buClr>
              <a:buSzPts val="5781"/>
              <a:buFont typeface="Helvetica Neue"/>
              <a:buChar char="•"/>
            </a:pPr>
            <a:r>
              <a:rPr lang="cs-CZ"/>
              <a:t>Flow: user details ⇒ </a:t>
            </a:r>
            <a:r>
              <a:rPr b="1" lang="cs-CZ"/>
              <a:t>pref. Elicitation</a:t>
            </a:r>
            <a:r>
              <a:rPr lang="cs-CZ"/>
              <a:t> ⇒ n iterations of </a:t>
            </a:r>
            <a:r>
              <a:rPr b="1" lang="cs-CZ"/>
              <a:t>algorithm comparison</a:t>
            </a:r>
            <a:r>
              <a:rPr lang="cs-CZ"/>
              <a:t> ⇒ final page with statistics.</a:t>
            </a:r>
            <a:endParaRPr/>
          </a:p>
          <a:p>
            <a:pPr indent="-603503" lvl="1" marL="1207008" rtl="0" algn="l">
              <a:lnSpc>
                <a:spcPct val="90000"/>
              </a:lnSpc>
              <a:spcBef>
                <a:spcPts val="4400"/>
              </a:spcBef>
              <a:spcAft>
                <a:spcPts val="0"/>
              </a:spcAft>
              <a:buClr>
                <a:srgbClr val="000000"/>
              </a:buClr>
              <a:buSzPts val="5781"/>
              <a:buFont typeface="Helvetica Neue"/>
              <a:buChar char="•"/>
            </a:pPr>
            <a:r>
              <a:rPr lang="cs-CZ"/>
              <a:t>User study can be </a:t>
            </a:r>
            <a:r>
              <a:rPr lang="cs-CZ"/>
              <a:t>parameterized:</a:t>
            </a:r>
            <a:endParaRPr/>
          </a:p>
          <a:p>
            <a:pPr indent="-603503" lvl="2" marL="1810511" rtl="0" algn="l">
              <a:lnSpc>
                <a:spcPct val="90000"/>
              </a:lnSpc>
              <a:spcBef>
                <a:spcPts val="4400"/>
              </a:spcBef>
              <a:spcAft>
                <a:spcPts val="0"/>
              </a:spcAft>
              <a:buClr>
                <a:srgbClr val="000000"/>
              </a:buClr>
              <a:buSzPts val="5781"/>
              <a:buFont typeface="Helvetica Neue"/>
              <a:buChar char="•"/>
            </a:pPr>
            <a:r>
              <a:rPr lang="cs-CZ"/>
              <a:t>2 datasets, various RS algorithms, preference elicitation methods, number of iterations, size of recommendation, etc.</a:t>
            </a:r>
            <a:endParaRPr/>
          </a:p>
          <a:p>
            <a:pPr indent="-603504" lvl="2" marL="1810510" rtl="0" algn="l">
              <a:lnSpc>
                <a:spcPct val="90000"/>
              </a:lnSpc>
              <a:spcBef>
                <a:spcPts val="4400"/>
              </a:spcBef>
              <a:spcAft>
                <a:spcPts val="0"/>
              </a:spcAft>
              <a:buClr>
                <a:srgbClr val="000000"/>
              </a:buClr>
              <a:buSzPts val="5781"/>
              <a:buFont typeface="Helvetica Neue"/>
              <a:buChar char="•"/>
            </a:pPr>
            <a:r>
              <a:rPr lang="cs-CZ"/>
              <a:t>The plug-in itself is extensible</a:t>
            </a:r>
            <a:endParaRPr/>
          </a:p>
          <a:p>
            <a:pPr indent="-836104" lvl="4" marL="3048000" rtl="0" algn="l">
              <a:lnSpc>
                <a:spcPct val="90000"/>
              </a:lnSpc>
              <a:spcBef>
                <a:spcPts val="4400"/>
              </a:spcBef>
              <a:spcAft>
                <a:spcPts val="0"/>
              </a:spcAft>
              <a:buClr>
                <a:srgbClr val="000000"/>
              </a:buClr>
              <a:buSzPts val="5781"/>
              <a:buFont typeface="Helvetica Neue"/>
              <a:buChar char="•"/>
            </a:pPr>
            <a:r>
              <a:rPr lang="cs-CZ"/>
              <a:t>Adding new algorithms, datasets, preference-elicitation methods by subclassing</a:t>
            </a:r>
            <a:endParaRPr/>
          </a:p>
          <a:p>
            <a:pPr indent="-603503" lvl="1" marL="1207008" rtl="0" algn="l">
              <a:lnSpc>
                <a:spcPct val="90000"/>
              </a:lnSpc>
              <a:spcBef>
                <a:spcPts val="4400"/>
              </a:spcBef>
              <a:spcAft>
                <a:spcPts val="0"/>
              </a:spcAft>
              <a:buClr>
                <a:srgbClr val="000000"/>
              </a:buClr>
              <a:buSzPts val="5781"/>
              <a:buFont typeface="Helvetica Neue"/>
              <a:buChar char="•"/>
            </a:pPr>
            <a:r>
              <a:rPr lang="cs-CZ"/>
              <a:t>Implicit feedback</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5"/>
          <p:cNvSpPr txBox="1"/>
          <p:nvPr>
            <p:ph type="title"/>
          </p:nvPr>
        </p:nvSpPr>
        <p:spPr>
          <a:xfrm>
            <a:off x="1206500" y="952500"/>
            <a:ext cx="21971000" cy="1433163"/>
          </a:xfrm>
          <a:prstGeom prst="rect">
            <a:avLst/>
          </a:prstGeom>
          <a:noFill/>
          <a:ln>
            <a:noFill/>
          </a:ln>
        </p:spPr>
        <p:txBody>
          <a:bodyPr anchorCtr="0" anchor="t" bIns="50800" lIns="50800" spcFirstLastPara="1" rIns="50800" wrap="square" tIns="50800">
            <a:normAutofit/>
          </a:bodyPr>
          <a:lstStyle/>
          <a:p>
            <a:pPr indent="0" lvl="0" marL="0" rtl="0" algn="l">
              <a:lnSpc>
                <a:spcPct val="80000"/>
              </a:lnSpc>
              <a:spcBef>
                <a:spcPts val="0"/>
              </a:spcBef>
              <a:spcAft>
                <a:spcPts val="0"/>
              </a:spcAft>
              <a:buClr>
                <a:srgbClr val="004C7F"/>
              </a:buClr>
              <a:buSzPts val="8500"/>
              <a:buFont typeface="Helvetica Neue"/>
              <a:buNone/>
            </a:pPr>
            <a:r>
              <a:rPr b="1" i="0" lang="cs-CZ" sz="8500" u="none" cap="none" strike="noStrike">
                <a:solidFill>
                  <a:srgbClr val="004C7F"/>
                </a:solidFill>
                <a:latin typeface="Helvetica Neue"/>
                <a:ea typeface="Helvetica Neue"/>
                <a:cs typeface="Helvetica Neue"/>
                <a:sym typeface="Helvetica Neue"/>
              </a:rPr>
              <a:t>Setup</a:t>
            </a:r>
            <a:endParaRPr/>
          </a:p>
        </p:txBody>
      </p:sp>
      <p:sp>
        <p:nvSpPr>
          <p:cNvPr id="168" name="Google Shape;168;p5"/>
          <p:cNvSpPr txBox="1"/>
          <p:nvPr>
            <p:ph idx="2" type="body"/>
          </p:nvPr>
        </p:nvSpPr>
        <p:spPr>
          <a:xfrm>
            <a:off x="1206500" y="2171700"/>
            <a:ext cx="21971100" cy="11115600"/>
          </a:xfrm>
          <a:prstGeom prst="rect">
            <a:avLst/>
          </a:prstGeom>
          <a:noFill/>
          <a:ln>
            <a:noFill/>
          </a:ln>
        </p:spPr>
        <p:txBody>
          <a:bodyPr anchorCtr="0" anchor="t" bIns="50800" lIns="50800" spcFirstLastPara="1" rIns="50800" wrap="square" tIns="50800">
            <a:normAutofit fontScale="62500" lnSpcReduction="20000"/>
          </a:bodyPr>
          <a:lstStyle/>
          <a:p>
            <a:pPr indent="-509939" lvl="0" marL="487680" rtl="0" algn="l">
              <a:lnSpc>
                <a:spcPct val="90000"/>
              </a:lnSpc>
              <a:spcBef>
                <a:spcPts val="0"/>
              </a:spcBef>
              <a:spcAft>
                <a:spcPts val="0"/>
              </a:spcAft>
              <a:buClr>
                <a:srgbClr val="000000"/>
              </a:buClr>
              <a:buSzPct val="97375"/>
              <a:buFont typeface="Helvetica Neue"/>
              <a:buChar char="•"/>
            </a:pPr>
            <a:r>
              <a:rPr lang="cs-CZ"/>
              <a:t>Repository: </a:t>
            </a:r>
            <a:r>
              <a:rPr lang="cs-CZ" u="sng">
                <a:solidFill>
                  <a:schemeClr val="hlink"/>
                </a:solidFill>
                <a:hlinkClick r:id="rId3"/>
              </a:rPr>
              <a:t>https://github.com/pdokoupil/EasyStudy/tree/ndbi021</a:t>
            </a:r>
            <a:r>
              <a:rPr lang="cs-CZ"/>
              <a:t> (</a:t>
            </a:r>
            <a:r>
              <a:rPr b="1" lang="cs-CZ"/>
              <a:t>contact</a:t>
            </a:r>
            <a:r>
              <a:rPr lang="cs-CZ"/>
              <a:t> </a:t>
            </a:r>
            <a:r>
              <a:rPr b="1" lang="cs-CZ"/>
              <a:t>email</a:t>
            </a:r>
            <a:r>
              <a:rPr lang="cs-CZ"/>
              <a:t> is there as well)</a:t>
            </a:r>
            <a:endParaRPr/>
          </a:p>
          <a:p>
            <a:pPr indent="-509939" lvl="1" marL="975360" rtl="0" algn="l">
              <a:lnSpc>
                <a:spcPct val="90000"/>
              </a:lnSpc>
              <a:spcBef>
                <a:spcPts val="3600"/>
              </a:spcBef>
              <a:spcAft>
                <a:spcPts val="0"/>
              </a:spcAft>
              <a:buClr>
                <a:srgbClr val="000000"/>
              </a:buClr>
              <a:buSzPct val="97375"/>
              <a:buFont typeface="Calibri"/>
              <a:buChar char="•"/>
            </a:pPr>
            <a:r>
              <a:rPr lang="cs-CZ">
                <a:latin typeface="Courier New"/>
                <a:ea typeface="Courier New"/>
                <a:cs typeface="Courier New"/>
                <a:sym typeface="Courier New"/>
              </a:rPr>
              <a:t>git clone</a:t>
            </a:r>
            <a:r>
              <a:rPr lang="cs-CZ"/>
              <a:t>, </a:t>
            </a:r>
            <a:r>
              <a:rPr lang="cs-CZ">
                <a:latin typeface="Courier New"/>
                <a:ea typeface="Courier New"/>
                <a:cs typeface="Courier New"/>
                <a:sym typeface="Courier New"/>
              </a:rPr>
              <a:t>cd</a:t>
            </a:r>
            <a:r>
              <a:rPr lang="cs-CZ"/>
              <a:t> to the repository, then </a:t>
            </a:r>
            <a:r>
              <a:rPr lang="cs-CZ">
                <a:latin typeface="Courier New"/>
                <a:ea typeface="Courier New"/>
                <a:cs typeface="Courier New"/>
                <a:sym typeface="Courier New"/>
              </a:rPr>
              <a:t>checkout</a:t>
            </a:r>
            <a:r>
              <a:rPr lang="cs-CZ"/>
              <a:t> </a:t>
            </a:r>
            <a:r>
              <a:rPr b="1" lang="cs-CZ"/>
              <a:t>ndbi021</a:t>
            </a:r>
            <a:r>
              <a:rPr lang="cs-CZ"/>
              <a:t> branch</a:t>
            </a:r>
            <a:endParaRPr/>
          </a:p>
          <a:p>
            <a:pPr indent="-412308" lvl="1" marL="975360" rtl="0" algn="l">
              <a:lnSpc>
                <a:spcPct val="90000"/>
              </a:lnSpc>
              <a:spcBef>
                <a:spcPts val="3600"/>
              </a:spcBef>
              <a:spcAft>
                <a:spcPts val="0"/>
              </a:spcAft>
              <a:buSzPct val="46124"/>
              <a:buFont typeface="Courier New"/>
              <a:buChar char="•"/>
            </a:pPr>
            <a:r>
              <a:rPr lang="cs-CZ">
                <a:latin typeface="Courier New"/>
                <a:ea typeface="Courier New"/>
                <a:cs typeface="Courier New"/>
                <a:sym typeface="Courier New"/>
              </a:rPr>
              <a:t>git clone -b ndbi021 https://github.com/pdokoupil/EasyStudy.git</a:t>
            </a:r>
            <a:endParaRPr>
              <a:latin typeface="Courier New"/>
              <a:ea typeface="Courier New"/>
              <a:cs typeface="Courier New"/>
              <a:sym typeface="Courier New"/>
            </a:endParaRPr>
          </a:p>
          <a:p>
            <a:pPr indent="-509939" lvl="1" marL="975360" rtl="0" algn="l">
              <a:lnSpc>
                <a:spcPct val="90000"/>
              </a:lnSpc>
              <a:spcBef>
                <a:spcPts val="3600"/>
              </a:spcBef>
              <a:spcAft>
                <a:spcPts val="0"/>
              </a:spcAft>
              <a:buClr>
                <a:srgbClr val="000000"/>
              </a:buClr>
              <a:buSzPct val="97375"/>
              <a:buFont typeface="Helvetica Neue"/>
              <a:buChar char="•"/>
            </a:pPr>
            <a:r>
              <a:rPr lang="cs-CZ"/>
              <a:t>Download and extract *.zip files (</a:t>
            </a:r>
            <a:r>
              <a:rPr lang="cs-CZ" u="sng">
                <a:solidFill>
                  <a:schemeClr val="hlink"/>
                </a:solidFill>
                <a:hlinkClick r:id="rId4"/>
              </a:rPr>
              <a:t>images</a:t>
            </a:r>
            <a:r>
              <a:rPr lang="cs-CZ"/>
              <a:t>, and </a:t>
            </a:r>
            <a:r>
              <a:rPr lang="cs-CZ" u="sng">
                <a:solidFill>
                  <a:schemeClr val="hlink"/>
                </a:solidFill>
                <a:hlinkClick r:id="rId5"/>
              </a:rPr>
              <a:t>MovieLens </a:t>
            </a:r>
            <a:r>
              <a:rPr lang="cs-CZ" u="sng">
                <a:solidFill>
                  <a:schemeClr val="hlink"/>
                </a:solidFill>
                <a:hlinkClick r:id="rId6"/>
              </a:rPr>
              <a:t>dataset</a:t>
            </a:r>
            <a:r>
              <a:rPr lang="cs-CZ"/>
              <a:t>)</a:t>
            </a:r>
            <a:endParaRPr/>
          </a:p>
          <a:p>
            <a:pPr indent="-509939" lvl="2" marL="1584960" rtl="0" algn="l">
              <a:lnSpc>
                <a:spcPct val="115000"/>
              </a:lnSpc>
              <a:spcBef>
                <a:spcPts val="3600"/>
              </a:spcBef>
              <a:spcAft>
                <a:spcPts val="0"/>
              </a:spcAft>
              <a:buClr>
                <a:srgbClr val="000000"/>
              </a:buClr>
              <a:buSzPct val="97375"/>
              <a:buFont typeface="Helvetica Neue"/>
              <a:buChar char="•"/>
            </a:pPr>
            <a:r>
              <a:rPr lang="cs-CZ">
                <a:latin typeface="Courier New"/>
                <a:ea typeface="Courier New"/>
                <a:cs typeface="Courier New"/>
                <a:sym typeface="Courier New"/>
              </a:rPr>
              <a:t>ml_latest_img.zip</a:t>
            </a:r>
            <a:r>
              <a:rPr lang="cs-CZ"/>
              <a:t> contains img folder, </a:t>
            </a:r>
            <a:r>
              <a:rPr lang="cs-CZ">
                <a:latin typeface="Courier New"/>
                <a:ea typeface="Courier New"/>
                <a:cs typeface="Courier New"/>
                <a:sym typeface="Courier New"/>
              </a:rPr>
              <a:t>ml-latest.zip</a:t>
            </a:r>
            <a:r>
              <a:rPr lang="cs-CZ"/>
              <a:t> contains ml-latest/*.csv files.</a:t>
            </a:r>
            <a:br>
              <a:rPr lang="cs-CZ"/>
            </a:br>
            <a:r>
              <a:rPr lang="cs-CZ"/>
              <a:t>Expected structure is server/static/datasets/ml-latest/*.csv and server/static/datasets/ml-latest/img/*.jpg</a:t>
            </a:r>
            <a:endParaRPr/>
          </a:p>
          <a:p>
            <a:pPr indent="-509939" lvl="1" marL="975360" rtl="0" algn="l">
              <a:lnSpc>
                <a:spcPct val="90000"/>
              </a:lnSpc>
              <a:spcBef>
                <a:spcPts val="3600"/>
              </a:spcBef>
              <a:spcAft>
                <a:spcPts val="0"/>
              </a:spcAft>
              <a:buClr>
                <a:srgbClr val="000000"/>
              </a:buClr>
              <a:buSzPct val="97375"/>
              <a:buFont typeface="Helvetica Neue"/>
              <a:buChar char="•"/>
            </a:pPr>
            <a:r>
              <a:rPr b="1" lang="cs-CZ"/>
              <a:t>Alternative 1) Local installation:</a:t>
            </a:r>
            <a:r>
              <a:rPr lang="cs-CZ"/>
              <a:t> Install needed dependencies in Python venv (tested with Python 3.9.6 on Windows 10)</a:t>
            </a:r>
            <a:endParaRPr/>
          </a:p>
          <a:p>
            <a:pPr indent="-509939" lvl="2" marL="1463040" rtl="0" algn="l">
              <a:lnSpc>
                <a:spcPct val="120000"/>
              </a:lnSpc>
              <a:spcBef>
                <a:spcPts val="0"/>
              </a:spcBef>
              <a:spcAft>
                <a:spcPts val="0"/>
              </a:spcAft>
              <a:buClr>
                <a:srgbClr val="000000"/>
              </a:buClr>
              <a:buSzPct val="97375"/>
              <a:buFont typeface="Courier New"/>
              <a:buChar char="•"/>
            </a:pPr>
            <a:r>
              <a:rPr lang="cs-CZ">
                <a:latin typeface="Courier New"/>
                <a:ea typeface="Courier New"/>
                <a:cs typeface="Courier New"/>
                <a:sym typeface="Courier New"/>
              </a:rPr>
              <a:t>python -m venv easystudy_venv</a:t>
            </a:r>
            <a:endParaRPr>
              <a:latin typeface="Courier New"/>
              <a:ea typeface="Courier New"/>
              <a:cs typeface="Courier New"/>
              <a:sym typeface="Courier New"/>
            </a:endParaRPr>
          </a:p>
          <a:p>
            <a:pPr indent="-509939" lvl="2" marL="1463040" rtl="0" algn="l">
              <a:lnSpc>
                <a:spcPct val="120000"/>
              </a:lnSpc>
              <a:spcBef>
                <a:spcPts val="0"/>
              </a:spcBef>
              <a:spcAft>
                <a:spcPts val="0"/>
              </a:spcAft>
              <a:buClr>
                <a:srgbClr val="000000"/>
              </a:buClr>
              <a:buSzPct val="97375"/>
              <a:buFont typeface="Calibri"/>
              <a:buChar char="•"/>
            </a:pPr>
            <a:r>
              <a:rPr lang="cs-CZ">
                <a:latin typeface="Courier New"/>
                <a:ea typeface="Courier New"/>
                <a:cs typeface="Courier New"/>
                <a:sym typeface="Courier New"/>
              </a:rPr>
              <a:t>.</a:t>
            </a:r>
            <a:r>
              <a:rPr lang="cs-CZ">
                <a:latin typeface="Courier New"/>
                <a:ea typeface="Courier New"/>
                <a:cs typeface="Courier New"/>
                <a:sym typeface="Courier New"/>
              </a:rPr>
              <a:t>/easystudy_venv/Scripts/activate</a:t>
            </a:r>
            <a:r>
              <a:rPr lang="cs-CZ"/>
              <a:t>  (</a:t>
            </a:r>
            <a:r>
              <a:rPr lang="cs-CZ">
                <a:latin typeface="Courier New"/>
                <a:ea typeface="Courier New"/>
                <a:cs typeface="Courier New"/>
                <a:sym typeface="Courier New"/>
              </a:rPr>
              <a:t>source</a:t>
            </a:r>
            <a:r>
              <a:rPr lang="cs-CZ"/>
              <a:t> on Linux-based OS)</a:t>
            </a:r>
            <a:endParaRPr/>
          </a:p>
          <a:p>
            <a:pPr indent="-509939" lvl="2" marL="1463040" rtl="0" algn="l">
              <a:lnSpc>
                <a:spcPct val="120000"/>
              </a:lnSpc>
              <a:spcBef>
                <a:spcPts val="0"/>
              </a:spcBef>
              <a:spcAft>
                <a:spcPts val="0"/>
              </a:spcAft>
              <a:buClr>
                <a:srgbClr val="000000"/>
              </a:buClr>
              <a:buSzPct val="97375"/>
              <a:buFont typeface="Courier New"/>
              <a:buChar char="•"/>
            </a:pPr>
            <a:r>
              <a:rPr lang="cs-CZ">
                <a:latin typeface="Courier New"/>
                <a:ea typeface="Courier New"/>
                <a:cs typeface="Courier New"/>
                <a:sym typeface="Courier New"/>
              </a:rPr>
              <a:t>pip install --upgrade pip</a:t>
            </a:r>
            <a:endParaRPr>
              <a:latin typeface="Courier New"/>
              <a:ea typeface="Courier New"/>
              <a:cs typeface="Courier New"/>
              <a:sym typeface="Courier New"/>
            </a:endParaRPr>
          </a:p>
          <a:p>
            <a:pPr indent="-509939" lvl="2" marL="1463040" rtl="0" algn="l">
              <a:lnSpc>
                <a:spcPct val="120000"/>
              </a:lnSpc>
              <a:spcBef>
                <a:spcPts val="0"/>
              </a:spcBef>
              <a:spcAft>
                <a:spcPts val="0"/>
              </a:spcAft>
              <a:buClr>
                <a:srgbClr val="000000"/>
              </a:buClr>
              <a:buSzPct val="97375"/>
              <a:buFont typeface="Courier New"/>
              <a:buChar char="•"/>
            </a:pPr>
            <a:r>
              <a:rPr lang="cs-CZ">
                <a:latin typeface="Courier New"/>
                <a:ea typeface="Courier New"/>
                <a:cs typeface="Courier New"/>
                <a:sym typeface="Courier New"/>
              </a:rPr>
              <a:t>pip install -r ./local_requirements_py_$VER.txt </a:t>
            </a:r>
            <a:r>
              <a:rPr lang="cs-CZ"/>
              <a:t>(use file based on your python version, should support 3.9.x, 3.10.x, 3.11.x, 3.12.x, was tested with 3.9.6, 3.10.11, 3.11.8, 3.12.2)</a:t>
            </a:r>
            <a:endParaRPr/>
          </a:p>
          <a:p>
            <a:pPr indent="-509939" lvl="2" marL="1463040" rtl="0" algn="l">
              <a:lnSpc>
                <a:spcPct val="120000"/>
              </a:lnSpc>
              <a:spcBef>
                <a:spcPts val="0"/>
              </a:spcBef>
              <a:spcAft>
                <a:spcPts val="0"/>
              </a:spcAft>
              <a:buClr>
                <a:srgbClr val="000000"/>
              </a:buClr>
              <a:buSzPct val="97375"/>
              <a:buFont typeface="Courier New"/>
              <a:buChar char="•"/>
            </a:pPr>
            <a:r>
              <a:rPr lang="cs-CZ">
                <a:latin typeface="Courier New"/>
                <a:ea typeface="Courier New"/>
                <a:cs typeface="Courier New"/>
                <a:sym typeface="Courier New"/>
              </a:rPr>
              <a:t>flask --debug run</a:t>
            </a:r>
            <a:endParaRPr>
              <a:latin typeface="Courier New"/>
              <a:ea typeface="Courier New"/>
              <a:cs typeface="Courier New"/>
              <a:sym typeface="Courier New"/>
            </a:endParaRPr>
          </a:p>
          <a:p>
            <a:pPr indent="-509939" lvl="1" marL="853439" rtl="0" algn="l">
              <a:lnSpc>
                <a:spcPct val="90000"/>
              </a:lnSpc>
              <a:spcBef>
                <a:spcPts val="3600"/>
              </a:spcBef>
              <a:spcAft>
                <a:spcPts val="0"/>
              </a:spcAft>
              <a:buClr>
                <a:srgbClr val="000000"/>
              </a:buClr>
              <a:buSzPct val="97375"/>
              <a:buFont typeface="Helvetica Neue"/>
              <a:buChar char="•"/>
            </a:pPr>
            <a:r>
              <a:rPr b="1" lang="cs-CZ"/>
              <a:t>Alternative 2) Use docker</a:t>
            </a:r>
            <a:r>
              <a:rPr lang="cs-CZ"/>
              <a:t>:</a:t>
            </a:r>
            <a:endParaRPr/>
          </a:p>
          <a:p>
            <a:pPr indent="-509939" lvl="2" marL="1463040" rtl="0" algn="l">
              <a:lnSpc>
                <a:spcPct val="90000"/>
              </a:lnSpc>
              <a:spcBef>
                <a:spcPts val="3600"/>
              </a:spcBef>
              <a:spcAft>
                <a:spcPts val="0"/>
              </a:spcAft>
              <a:buClr>
                <a:srgbClr val="000000"/>
              </a:buClr>
              <a:buSzPct val="97375"/>
              <a:buFont typeface="Helvetica Neue"/>
              <a:buChar char="•"/>
            </a:pPr>
            <a:r>
              <a:rPr lang="cs-CZ"/>
              <a:t>Build docker image (</a:t>
            </a:r>
            <a:r>
              <a:rPr i="1" lang="cs-CZ">
                <a:latin typeface="Courier New"/>
                <a:ea typeface="Courier New"/>
                <a:cs typeface="Courier New"/>
                <a:sym typeface="Courier New"/>
              </a:rPr>
              <a:t>build_server_container.sh</a:t>
            </a:r>
            <a:r>
              <a:rPr lang="cs-CZ"/>
              <a:t>) then run docker container (</a:t>
            </a:r>
            <a:r>
              <a:rPr i="1" lang="cs-CZ">
                <a:latin typeface="Courier New"/>
                <a:ea typeface="Courier New"/>
                <a:cs typeface="Courier New"/>
                <a:sym typeface="Courier New"/>
              </a:rPr>
              <a:t>start_server.sh</a:t>
            </a:r>
            <a:r>
              <a:rPr lang="cs-CZ"/>
              <a:t>)</a:t>
            </a:r>
            <a:endParaRPr/>
          </a:p>
          <a:p>
            <a:pPr indent="-509939" lvl="1" marL="853439" rtl="0" algn="l">
              <a:lnSpc>
                <a:spcPct val="90000"/>
              </a:lnSpc>
              <a:spcBef>
                <a:spcPts val="3600"/>
              </a:spcBef>
              <a:spcAft>
                <a:spcPts val="0"/>
              </a:spcAft>
              <a:buClr>
                <a:srgbClr val="000000"/>
              </a:buClr>
              <a:buSzPct val="97375"/>
              <a:buFont typeface="Helvetica Neue"/>
              <a:buChar char="•"/>
            </a:pPr>
            <a:r>
              <a:rPr lang="cs-CZ"/>
              <a:t>Administration is available at http://localhost:5000/administration where you have to register an account</a:t>
            </a:r>
            <a:endParaRPr/>
          </a:p>
          <a:p>
            <a:pPr indent="-509939" lvl="1" marL="853439" rtl="0" algn="l">
              <a:lnSpc>
                <a:spcPct val="90000"/>
              </a:lnSpc>
              <a:spcBef>
                <a:spcPts val="3600"/>
              </a:spcBef>
              <a:spcAft>
                <a:spcPts val="0"/>
              </a:spcAft>
              <a:buClr>
                <a:srgbClr val="000000"/>
              </a:buClr>
              <a:buSzPct val="97375"/>
              <a:buFont typeface="Helvetica Neue"/>
              <a:buChar char="•"/>
            </a:pPr>
            <a:r>
              <a:rPr lang="cs-CZ"/>
              <a:t>Details in README</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g2c5fbfd4798_1_0"/>
          <p:cNvSpPr txBox="1"/>
          <p:nvPr>
            <p:ph type="title"/>
          </p:nvPr>
        </p:nvSpPr>
        <p:spPr>
          <a:xfrm>
            <a:off x="1206500" y="952500"/>
            <a:ext cx="21971100" cy="1433100"/>
          </a:xfrm>
          <a:prstGeom prst="rect">
            <a:avLst/>
          </a:prstGeom>
        </p:spPr>
        <p:txBody>
          <a:bodyPr anchorCtr="0" anchor="t" bIns="50800" lIns="50800" spcFirstLastPara="1" rIns="50800" wrap="square" tIns="50800">
            <a:normAutofit/>
          </a:bodyPr>
          <a:lstStyle/>
          <a:p>
            <a:pPr indent="0" lvl="0" marL="0" rtl="0" algn="l">
              <a:spcBef>
                <a:spcPts val="0"/>
              </a:spcBef>
              <a:spcAft>
                <a:spcPts val="0"/>
              </a:spcAft>
              <a:buNone/>
            </a:pPr>
            <a:r>
              <a:rPr lang="cs-CZ"/>
              <a:t>Database</a:t>
            </a:r>
            <a:endParaRPr/>
          </a:p>
        </p:txBody>
      </p:sp>
      <p:sp>
        <p:nvSpPr>
          <p:cNvPr id="174" name="Google Shape;174;g2c5fbfd4798_1_0"/>
          <p:cNvSpPr txBox="1"/>
          <p:nvPr>
            <p:ph idx="2" type="body"/>
          </p:nvPr>
        </p:nvSpPr>
        <p:spPr>
          <a:xfrm>
            <a:off x="1206500" y="2385600"/>
            <a:ext cx="21971100" cy="10746000"/>
          </a:xfrm>
          <a:prstGeom prst="rect">
            <a:avLst/>
          </a:prstGeom>
        </p:spPr>
        <p:txBody>
          <a:bodyPr anchorCtr="0" anchor="t" bIns="50800" lIns="50800" spcFirstLastPara="1" rIns="50800" wrap="square" tIns="50800">
            <a:normAutofit lnSpcReduction="10000"/>
          </a:bodyPr>
          <a:lstStyle/>
          <a:p>
            <a:pPr indent="-369189" lvl="0" marL="457200" rtl="0" algn="l">
              <a:spcBef>
                <a:spcPts val="4500"/>
              </a:spcBef>
              <a:spcAft>
                <a:spcPts val="0"/>
              </a:spcAft>
              <a:buSzPts val="2214"/>
              <a:buChar char="-"/>
            </a:pPr>
            <a:r>
              <a:rPr lang="cs-CZ"/>
              <a:t>All data is stored in SQLite database (</a:t>
            </a:r>
            <a:r>
              <a:rPr lang="cs-CZ">
                <a:latin typeface="Courier New"/>
                <a:ea typeface="Courier New"/>
                <a:cs typeface="Courier New"/>
                <a:sym typeface="Courier New"/>
              </a:rPr>
              <a:t>server/instance/db.sqlite</a:t>
            </a:r>
            <a:r>
              <a:rPr lang="cs-CZ"/>
              <a:t>)</a:t>
            </a:r>
            <a:endParaRPr/>
          </a:p>
          <a:p>
            <a:pPr indent="-369189" lvl="1" marL="914400" rtl="0" algn="l">
              <a:spcBef>
                <a:spcPts val="0"/>
              </a:spcBef>
              <a:spcAft>
                <a:spcPts val="0"/>
              </a:spcAft>
              <a:buSzPts val="2214"/>
              <a:buChar char="-"/>
            </a:pPr>
            <a:r>
              <a:rPr lang="cs-CZ"/>
              <a:t>Different tools available for viewing the data:</a:t>
            </a:r>
            <a:endParaRPr/>
          </a:p>
          <a:p>
            <a:pPr indent="-369189" lvl="2" marL="1371600" rtl="0" algn="l">
              <a:spcBef>
                <a:spcPts val="0"/>
              </a:spcBef>
              <a:spcAft>
                <a:spcPts val="0"/>
              </a:spcAft>
              <a:buSzPts val="2214"/>
              <a:buChar char="-"/>
            </a:pPr>
            <a:r>
              <a:rPr lang="cs-CZ" u="sng">
                <a:solidFill>
                  <a:schemeClr val="hlink"/>
                </a:solidFill>
                <a:hlinkClick r:id="rId3"/>
              </a:rPr>
              <a:t>https://github.com/coleifer/sqlite-web</a:t>
            </a:r>
            <a:r>
              <a:rPr lang="cs-CZ"/>
              <a:t> Python package providing web-based browser (allows exporting the data as JSON/CSV)</a:t>
            </a:r>
            <a:endParaRPr/>
          </a:p>
          <a:p>
            <a:pPr indent="-369189" lvl="2" marL="1371600" rtl="0" algn="l">
              <a:spcBef>
                <a:spcPts val="0"/>
              </a:spcBef>
              <a:spcAft>
                <a:spcPts val="0"/>
              </a:spcAft>
              <a:buSzPts val="2214"/>
              <a:buChar char="-"/>
            </a:pPr>
            <a:r>
              <a:rPr lang="cs-CZ" u="sng">
                <a:solidFill>
                  <a:schemeClr val="hlink"/>
                </a:solidFill>
                <a:hlinkClick r:id="rId4"/>
              </a:rPr>
              <a:t>https://sqlitebrowser.org/</a:t>
            </a:r>
            <a:r>
              <a:rPr lang="cs-CZ"/>
              <a:t> (Windows, Mac &amp; Linux supported)</a:t>
            </a:r>
            <a:endParaRPr/>
          </a:p>
          <a:p>
            <a:pPr indent="-369189" lvl="2" marL="1371600" rtl="0" algn="l">
              <a:spcBef>
                <a:spcPts val="0"/>
              </a:spcBef>
              <a:spcAft>
                <a:spcPts val="0"/>
              </a:spcAft>
              <a:buSzPts val="2214"/>
              <a:buChar char="-"/>
            </a:pPr>
            <a:r>
              <a:rPr lang="cs-CZ"/>
              <a:t>SQLite Viewer and other VS Code extensions</a:t>
            </a:r>
            <a:endParaRPr/>
          </a:p>
          <a:p>
            <a:pPr indent="-369189" lvl="0" marL="457200" rtl="0" algn="l">
              <a:spcBef>
                <a:spcPts val="0"/>
              </a:spcBef>
              <a:spcAft>
                <a:spcPts val="0"/>
              </a:spcAft>
              <a:buSzPts val="2214"/>
              <a:buChar char="-"/>
            </a:pPr>
            <a:r>
              <a:rPr lang="cs-CZ"/>
              <a:t>Tables of interest:</a:t>
            </a:r>
            <a:endParaRPr/>
          </a:p>
          <a:p>
            <a:pPr indent="-369189" lvl="1" marL="914400" rtl="0" algn="l">
              <a:spcBef>
                <a:spcPts val="0"/>
              </a:spcBef>
              <a:spcAft>
                <a:spcPts val="0"/>
              </a:spcAft>
              <a:buSzPts val="2214"/>
              <a:buChar char="-"/>
            </a:pPr>
            <a:r>
              <a:rPr lang="cs-CZ">
                <a:latin typeface="Courier New"/>
                <a:ea typeface="Courier New"/>
                <a:cs typeface="Courier New"/>
                <a:sym typeface="Courier New"/>
              </a:rPr>
              <a:t>userstudy</a:t>
            </a:r>
            <a:r>
              <a:rPr lang="cs-CZ"/>
              <a:t>: records for individual user studies</a:t>
            </a:r>
            <a:endParaRPr/>
          </a:p>
          <a:p>
            <a:pPr indent="-369189" lvl="1" marL="914400" rtl="0" algn="l">
              <a:spcBef>
                <a:spcPts val="0"/>
              </a:spcBef>
              <a:spcAft>
                <a:spcPts val="0"/>
              </a:spcAft>
              <a:buSzPts val="2214"/>
              <a:buChar char="-"/>
            </a:pPr>
            <a:r>
              <a:rPr lang="cs-CZ">
                <a:latin typeface="Courier New"/>
                <a:ea typeface="Courier New"/>
                <a:cs typeface="Courier New"/>
                <a:sym typeface="Courier New"/>
              </a:rPr>
              <a:t>participation</a:t>
            </a:r>
            <a:r>
              <a:rPr lang="cs-CZ"/>
              <a:t>: records for user study participants</a:t>
            </a:r>
            <a:endParaRPr/>
          </a:p>
          <a:p>
            <a:pPr indent="-369189" lvl="1" marL="914400" rtl="0" algn="l">
              <a:spcBef>
                <a:spcPts val="0"/>
              </a:spcBef>
              <a:spcAft>
                <a:spcPts val="0"/>
              </a:spcAft>
              <a:buSzPts val="2214"/>
              <a:buChar char="-"/>
            </a:pPr>
            <a:r>
              <a:rPr lang="cs-CZ">
                <a:latin typeface="Courier New"/>
                <a:ea typeface="Courier New"/>
                <a:cs typeface="Courier New"/>
                <a:sym typeface="Courier New"/>
              </a:rPr>
              <a:t>interaction</a:t>
            </a:r>
            <a:r>
              <a:rPr lang="cs-CZ"/>
              <a:t>: different interactions from the users</a:t>
            </a:r>
            <a:endParaRPr/>
          </a:p>
          <a:p>
            <a:pPr indent="-369189" lvl="2" marL="1371600" rtl="0" algn="l">
              <a:spcBef>
                <a:spcPts val="0"/>
              </a:spcBef>
              <a:spcAft>
                <a:spcPts val="0"/>
              </a:spcAft>
              <a:buSzPts val="2214"/>
              <a:buChar char="-"/>
            </a:pPr>
            <a:r>
              <a:rPr lang="cs-CZ"/>
              <a:t>e.g. elicitation-started, elicitation-ended, selected-item, …</a:t>
            </a:r>
            <a:endParaRPr/>
          </a:p>
          <a:p>
            <a:pPr indent="-369189" lvl="2" marL="1371600" rtl="0" algn="l">
              <a:spcBef>
                <a:spcPts val="0"/>
              </a:spcBef>
              <a:spcAft>
                <a:spcPts val="0"/>
              </a:spcAft>
              <a:buSzPts val="2214"/>
              <a:buChar char="-"/>
            </a:pPr>
            <a:r>
              <a:rPr lang="cs-CZ"/>
              <a:t>filter by interaction_type, use json to load the data column</a:t>
            </a:r>
            <a:endParaRPr/>
          </a:p>
          <a:p>
            <a:pPr indent="-369189" lvl="0" marL="457200" rtl="0" algn="l">
              <a:spcBef>
                <a:spcPts val="0"/>
              </a:spcBef>
              <a:spcAft>
                <a:spcPts val="0"/>
              </a:spcAft>
              <a:buSzPts val="2214"/>
              <a:buChar char="-"/>
            </a:pPr>
            <a:r>
              <a:rPr lang="cs-CZ"/>
              <a:t>Loading data from Python: if you use sqlite-web, you can open e.g. </a:t>
            </a:r>
            <a:r>
              <a:rPr lang="cs-CZ">
                <a:latin typeface="Courier New"/>
                <a:ea typeface="Courier New"/>
                <a:cs typeface="Courier New"/>
                <a:sym typeface="Courier New"/>
              </a:rPr>
              <a:t>interaction</a:t>
            </a:r>
            <a:r>
              <a:rPr lang="cs-CZ"/>
              <a:t> click on Query then Export JSON</a:t>
            </a:r>
            <a:endParaRPr/>
          </a:p>
          <a:p>
            <a:pPr indent="-369189" lvl="1" marL="914400" rtl="0" algn="l">
              <a:spcBef>
                <a:spcPts val="0"/>
              </a:spcBef>
              <a:spcAft>
                <a:spcPts val="0"/>
              </a:spcAft>
              <a:buSzPts val="2214"/>
              <a:buFont typeface="Courier New"/>
              <a:buChar char="-"/>
            </a:pPr>
            <a:r>
              <a:rPr lang="cs-CZ">
                <a:latin typeface="Courier New"/>
                <a:ea typeface="Courier New"/>
                <a:cs typeface="Courier New"/>
                <a:sym typeface="Courier New"/>
              </a:rPr>
              <a:t>df_interaction = pd.read_json('interaction-export.json', encoding='utf-8')</a:t>
            </a:r>
            <a:endParaRPr>
              <a:latin typeface="Courier New"/>
              <a:ea typeface="Courier New"/>
              <a:cs typeface="Courier New"/>
              <a:sym typeface="Courier New"/>
            </a:endParaRPr>
          </a:p>
          <a:p>
            <a:pPr indent="-369189" lvl="1" marL="914400" rtl="0" algn="l">
              <a:spcBef>
                <a:spcPts val="0"/>
              </a:spcBef>
              <a:spcAft>
                <a:spcPts val="0"/>
              </a:spcAft>
              <a:buSzPts val="2214"/>
              <a:buChar char="-"/>
            </a:pPr>
            <a:r>
              <a:rPr lang="cs-CZ"/>
              <a:t>You can use </a:t>
            </a:r>
            <a:r>
              <a:rPr lang="cs-CZ">
                <a:latin typeface="Courier New"/>
                <a:ea typeface="Courier New"/>
                <a:cs typeface="Courier New"/>
                <a:sym typeface="Courier New"/>
              </a:rPr>
              <a:t>json.loads</a:t>
            </a:r>
            <a:r>
              <a:rPr lang="cs-CZ"/>
              <a:t> on individual </a:t>
            </a:r>
            <a:r>
              <a:rPr lang="cs-CZ">
                <a:latin typeface="Courier New"/>
                <a:ea typeface="Courier New"/>
                <a:cs typeface="Courier New"/>
                <a:sym typeface="Courier New"/>
              </a:rPr>
              <a:t>df_interaction.data</a:t>
            </a:r>
            <a:r>
              <a:rPr lang="cs-CZ"/>
              <a:t> entries (e.g. </a:t>
            </a:r>
            <a:r>
              <a:rPr lang="cs-CZ">
                <a:latin typeface="Courier New"/>
                <a:ea typeface="Courier New"/>
                <a:cs typeface="Courier New"/>
                <a:sym typeface="Courier New"/>
              </a:rPr>
              <a:t>json.loads(</a:t>
            </a:r>
            <a:r>
              <a:rPr lang="cs-CZ">
                <a:latin typeface="Courier New"/>
                <a:ea typeface="Courier New"/>
                <a:cs typeface="Courier New"/>
                <a:sym typeface="Courier New"/>
              </a:rPr>
              <a:t>df_interaction.iloc[0].data)</a:t>
            </a:r>
            <a:r>
              <a:rPr lang="cs-CZ"/>
              <a:t>)</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6"/>
          <p:cNvSpPr txBox="1"/>
          <p:nvPr>
            <p:ph type="title"/>
          </p:nvPr>
        </p:nvSpPr>
        <p:spPr>
          <a:xfrm>
            <a:off x="1206500" y="952500"/>
            <a:ext cx="21971000" cy="1433163"/>
          </a:xfrm>
          <a:prstGeom prst="rect">
            <a:avLst/>
          </a:prstGeom>
          <a:noFill/>
          <a:ln>
            <a:noFill/>
          </a:ln>
        </p:spPr>
        <p:txBody>
          <a:bodyPr anchorCtr="0" anchor="t" bIns="50800" lIns="50800" spcFirstLastPara="1" rIns="50800" wrap="square" tIns="50800">
            <a:normAutofit/>
          </a:bodyPr>
          <a:lstStyle/>
          <a:p>
            <a:pPr indent="0" lvl="0" marL="0" rtl="0" algn="l">
              <a:lnSpc>
                <a:spcPct val="80000"/>
              </a:lnSpc>
              <a:spcBef>
                <a:spcPts val="0"/>
              </a:spcBef>
              <a:spcAft>
                <a:spcPts val="0"/>
              </a:spcAft>
              <a:buClr>
                <a:srgbClr val="004C7F"/>
              </a:buClr>
              <a:buSzPts val="8500"/>
              <a:buFont typeface="Helvetica Neue"/>
              <a:buNone/>
            </a:pPr>
            <a:r>
              <a:rPr lang="cs-CZ"/>
              <a:t>Extending the fastcompare plugin</a:t>
            </a:r>
            <a:endParaRPr/>
          </a:p>
        </p:txBody>
      </p:sp>
      <p:sp>
        <p:nvSpPr>
          <p:cNvPr id="180" name="Google Shape;180;p6"/>
          <p:cNvSpPr txBox="1"/>
          <p:nvPr>
            <p:ph idx="2" type="body"/>
          </p:nvPr>
        </p:nvSpPr>
        <p:spPr>
          <a:xfrm>
            <a:off x="1206500" y="4248504"/>
            <a:ext cx="21971000" cy="8256012"/>
          </a:xfrm>
          <a:prstGeom prst="rect">
            <a:avLst/>
          </a:prstGeom>
          <a:noFill/>
          <a:ln>
            <a:noFill/>
          </a:ln>
        </p:spPr>
        <p:txBody>
          <a:bodyPr anchorCtr="0" anchor="t" bIns="50800" lIns="50800" spcFirstLastPara="1" rIns="50800" wrap="square" tIns="50800">
            <a:normAutofit/>
          </a:bodyPr>
          <a:lstStyle/>
          <a:p>
            <a:pPr indent="-609600" lvl="0" marL="609600" rtl="0" algn="l">
              <a:lnSpc>
                <a:spcPct val="90000"/>
              </a:lnSpc>
              <a:spcBef>
                <a:spcPts val="0"/>
              </a:spcBef>
              <a:spcAft>
                <a:spcPts val="0"/>
              </a:spcAft>
              <a:buClr>
                <a:srgbClr val="000000"/>
              </a:buClr>
              <a:buSzPts val="5904"/>
              <a:buFont typeface="Helvetica Neue"/>
              <a:buChar char="•"/>
            </a:pPr>
            <a:r>
              <a:rPr lang="cs-CZ"/>
              <a:t>Adding new algorithms is fairly easy</a:t>
            </a:r>
            <a:endParaRPr/>
          </a:p>
          <a:p>
            <a:pPr indent="-609600" lvl="1" marL="1219200" rtl="0" algn="l">
              <a:lnSpc>
                <a:spcPct val="90000"/>
              </a:lnSpc>
              <a:spcBef>
                <a:spcPts val="4500"/>
              </a:spcBef>
              <a:spcAft>
                <a:spcPts val="0"/>
              </a:spcAft>
              <a:buClr>
                <a:srgbClr val="000000"/>
              </a:buClr>
              <a:buSzPts val="5904"/>
              <a:buFont typeface="Helvetica Neue"/>
              <a:buChar char="•"/>
            </a:pPr>
            <a:r>
              <a:rPr lang="cs-CZ"/>
              <a:t>It is enough to add implementation of the </a:t>
            </a:r>
            <a:r>
              <a:rPr lang="cs-CZ">
                <a:latin typeface="Courier New"/>
                <a:ea typeface="Courier New"/>
                <a:cs typeface="Courier New"/>
                <a:sym typeface="Courier New"/>
              </a:rPr>
              <a:t>AlgorithmBase</a:t>
            </a:r>
            <a:r>
              <a:rPr lang="cs-CZ"/>
              <a:t> base </a:t>
            </a:r>
            <a:endParaRPr/>
          </a:p>
          <a:p>
            <a:pPr indent="-609600" lvl="2" marL="1828800" rtl="0" algn="l">
              <a:lnSpc>
                <a:spcPct val="90000"/>
              </a:lnSpc>
              <a:spcBef>
                <a:spcPts val="4500"/>
              </a:spcBef>
              <a:spcAft>
                <a:spcPts val="0"/>
              </a:spcAft>
              <a:buSzPts val="2214"/>
              <a:buChar char="•"/>
            </a:pPr>
            <a:r>
              <a:rPr lang="cs-CZ"/>
              <a:t>See </a:t>
            </a:r>
            <a:r>
              <a:rPr lang="cs-CZ">
                <a:latin typeface="Courier New"/>
                <a:ea typeface="Courier New"/>
                <a:cs typeface="Courier New"/>
                <a:sym typeface="Courier New"/>
              </a:rPr>
              <a:t>algorithm_base.py </a:t>
            </a:r>
            <a:r>
              <a:rPr lang="cs-CZ"/>
              <a:t>for interface definition</a:t>
            </a:r>
            <a:endParaRPr/>
          </a:p>
          <a:p>
            <a:pPr indent="-609600" lvl="2" marL="1828800" rtl="0" algn="l">
              <a:lnSpc>
                <a:spcPct val="90000"/>
              </a:lnSpc>
              <a:spcBef>
                <a:spcPts val="4500"/>
              </a:spcBef>
              <a:spcAft>
                <a:spcPts val="0"/>
              </a:spcAft>
              <a:buSzPts val="2214"/>
              <a:buChar char="•"/>
            </a:pPr>
            <a:r>
              <a:rPr lang="cs-CZ"/>
              <a:t>Also see </a:t>
            </a:r>
            <a:r>
              <a:rPr lang="cs-CZ">
                <a:latin typeface="Courier New"/>
                <a:ea typeface="Courier New"/>
                <a:cs typeface="Courier New"/>
                <a:sym typeface="Courier New"/>
              </a:rPr>
              <a:t>ease.py</a:t>
            </a:r>
            <a:r>
              <a:rPr lang="cs-CZ"/>
              <a:t> for an inspiration</a:t>
            </a:r>
            <a:endParaRPr/>
          </a:p>
          <a:p>
            <a:pPr indent="-609599" lvl="1" marL="1219200" rtl="0" algn="l">
              <a:lnSpc>
                <a:spcPct val="90000"/>
              </a:lnSpc>
              <a:spcBef>
                <a:spcPts val="4500"/>
              </a:spcBef>
              <a:spcAft>
                <a:spcPts val="0"/>
              </a:spcAft>
              <a:buClr>
                <a:srgbClr val="000000"/>
              </a:buClr>
              <a:buSzPts val="5904"/>
              <a:buFont typeface="Helvetica Neue"/>
              <a:buChar char="•"/>
            </a:pPr>
            <a:r>
              <a:rPr lang="cs-CZ"/>
              <a:t>Details in README</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p7"/>
          <p:cNvSpPr txBox="1"/>
          <p:nvPr>
            <p:ph type="title"/>
          </p:nvPr>
        </p:nvSpPr>
        <p:spPr>
          <a:xfrm>
            <a:off x="1206500" y="952500"/>
            <a:ext cx="21971000" cy="1433163"/>
          </a:xfrm>
          <a:prstGeom prst="rect">
            <a:avLst/>
          </a:prstGeom>
          <a:noFill/>
          <a:ln>
            <a:noFill/>
          </a:ln>
        </p:spPr>
        <p:txBody>
          <a:bodyPr anchorCtr="0" anchor="t" bIns="50800" lIns="50800" spcFirstLastPara="1" rIns="50800" wrap="square" tIns="50800">
            <a:normAutofit/>
          </a:bodyPr>
          <a:lstStyle/>
          <a:p>
            <a:pPr indent="0" lvl="0" marL="0" rtl="0" algn="l">
              <a:lnSpc>
                <a:spcPct val="80000"/>
              </a:lnSpc>
              <a:spcBef>
                <a:spcPts val="0"/>
              </a:spcBef>
              <a:spcAft>
                <a:spcPts val="0"/>
              </a:spcAft>
              <a:buClr>
                <a:srgbClr val="004C7F"/>
              </a:buClr>
              <a:buSzPts val="8500"/>
              <a:buFont typeface="Helvetica Neue"/>
              <a:buNone/>
            </a:pPr>
            <a:r>
              <a:rPr lang="cs-CZ"/>
              <a:t>Try yourself</a:t>
            </a:r>
            <a:endParaRPr/>
          </a:p>
        </p:txBody>
      </p:sp>
      <p:sp>
        <p:nvSpPr>
          <p:cNvPr id="186" name="Google Shape;186;p7"/>
          <p:cNvSpPr txBox="1"/>
          <p:nvPr>
            <p:ph idx="2" type="body"/>
          </p:nvPr>
        </p:nvSpPr>
        <p:spPr>
          <a:xfrm>
            <a:off x="1206500" y="2385675"/>
            <a:ext cx="21971100" cy="10771800"/>
          </a:xfrm>
          <a:prstGeom prst="rect">
            <a:avLst/>
          </a:prstGeom>
          <a:noFill/>
          <a:ln>
            <a:noFill/>
          </a:ln>
        </p:spPr>
        <p:txBody>
          <a:bodyPr anchorCtr="0" anchor="t" bIns="50800" lIns="50800" spcFirstLastPara="1" rIns="50800" wrap="square" tIns="50800">
            <a:normAutofit lnSpcReduction="10000"/>
          </a:bodyPr>
          <a:lstStyle/>
          <a:p>
            <a:pPr indent="-609600" lvl="0" marL="609600" rtl="0" algn="l">
              <a:lnSpc>
                <a:spcPct val="90000"/>
              </a:lnSpc>
              <a:spcBef>
                <a:spcPts val="0"/>
              </a:spcBef>
              <a:spcAft>
                <a:spcPts val="0"/>
              </a:spcAft>
              <a:buClr>
                <a:srgbClr val="000000"/>
              </a:buClr>
              <a:buSzPts val="5904"/>
              <a:buFont typeface="Helvetica Neue"/>
              <a:buChar char="•"/>
            </a:pPr>
            <a:r>
              <a:rPr lang="cs-CZ"/>
              <a:t>Create </a:t>
            </a:r>
            <a:r>
              <a:rPr lang="cs-CZ">
                <a:latin typeface="Courier New"/>
                <a:ea typeface="Courier New"/>
                <a:cs typeface="Courier New"/>
                <a:sym typeface="Courier New"/>
              </a:rPr>
              <a:t>MostPopularPerCategory</a:t>
            </a:r>
            <a:r>
              <a:rPr lang="cs-CZ"/>
              <a:t> algorithm</a:t>
            </a:r>
            <a:endParaRPr/>
          </a:p>
          <a:p>
            <a:pPr indent="-609599" lvl="1" marL="1219200" rtl="0" algn="l">
              <a:lnSpc>
                <a:spcPct val="90000"/>
              </a:lnSpc>
              <a:spcBef>
                <a:spcPts val="4500"/>
              </a:spcBef>
              <a:spcAft>
                <a:spcPts val="0"/>
              </a:spcAft>
              <a:buClr>
                <a:srgbClr val="000000"/>
              </a:buClr>
              <a:buSzPts val="5904"/>
              <a:buFont typeface="Helvetica Neue"/>
              <a:buChar char="•"/>
            </a:pPr>
            <a:r>
              <a:rPr lang="cs-CZ"/>
              <a:t>Generating recommendation of length </a:t>
            </a:r>
            <a:r>
              <a:rPr lang="cs-CZ">
                <a:latin typeface="Courier New"/>
                <a:ea typeface="Courier New"/>
                <a:cs typeface="Courier New"/>
                <a:sym typeface="Courier New"/>
              </a:rPr>
              <a:t>k</a:t>
            </a:r>
            <a:r>
              <a:rPr lang="cs-CZ"/>
              <a:t>:</a:t>
            </a:r>
            <a:endParaRPr/>
          </a:p>
          <a:p>
            <a:pPr indent="-609600" lvl="2" marL="1828800" rtl="0" algn="l">
              <a:lnSpc>
                <a:spcPct val="100000"/>
              </a:lnSpc>
              <a:spcBef>
                <a:spcPts val="4500"/>
              </a:spcBef>
              <a:spcAft>
                <a:spcPts val="0"/>
              </a:spcAft>
              <a:buClr>
                <a:srgbClr val="000000"/>
              </a:buClr>
              <a:buSzPts val="5904"/>
              <a:buFont typeface="Helvetica Neue"/>
              <a:buChar char="•"/>
            </a:pPr>
            <a:r>
              <a:rPr lang="cs-CZ"/>
              <a:t>If </a:t>
            </a:r>
            <a:r>
              <a:rPr lang="cs-CZ">
                <a:latin typeface="Courier New"/>
                <a:ea typeface="Courier New"/>
                <a:cs typeface="Courier New"/>
                <a:sym typeface="Courier New"/>
              </a:rPr>
              <a:t>k &lt;= |categories|</a:t>
            </a:r>
            <a:r>
              <a:rPr lang="cs-CZ"/>
              <a:t> then sample </a:t>
            </a:r>
            <a:r>
              <a:rPr lang="cs-CZ">
                <a:latin typeface="Courier New"/>
                <a:ea typeface="Courier New"/>
                <a:cs typeface="Courier New"/>
                <a:sym typeface="Courier New"/>
              </a:rPr>
              <a:t>k</a:t>
            </a:r>
            <a:r>
              <a:rPr lang="cs-CZ"/>
              <a:t> unique categories at random and take most popular item for each of them</a:t>
            </a:r>
            <a:endParaRPr/>
          </a:p>
          <a:p>
            <a:pPr indent="-609600" lvl="2" marL="1828800" rtl="0" algn="l">
              <a:lnSpc>
                <a:spcPct val="90000"/>
              </a:lnSpc>
              <a:spcBef>
                <a:spcPts val="4500"/>
              </a:spcBef>
              <a:spcAft>
                <a:spcPts val="0"/>
              </a:spcAft>
              <a:buClr>
                <a:srgbClr val="000000"/>
              </a:buClr>
              <a:buSzPts val="5904"/>
              <a:buFont typeface="Helvetica Neue"/>
              <a:buChar char="•"/>
            </a:pPr>
            <a:r>
              <a:rPr lang="cs-CZ"/>
              <a:t>Otherwise sample with replacement and do the same</a:t>
            </a:r>
            <a:endParaRPr/>
          </a:p>
          <a:p>
            <a:pPr indent="-609600" lvl="2" marL="1828800" rtl="0" algn="l">
              <a:lnSpc>
                <a:spcPct val="90000"/>
              </a:lnSpc>
              <a:spcBef>
                <a:spcPts val="4500"/>
              </a:spcBef>
              <a:spcAft>
                <a:spcPts val="0"/>
              </a:spcAft>
              <a:buClr>
                <a:srgbClr val="000000"/>
              </a:buClr>
              <a:buSzPts val="5904"/>
              <a:buChar char="•"/>
            </a:pPr>
            <a:r>
              <a:rPr b="1" lang="cs-CZ"/>
              <a:t>Use ML dataset</a:t>
            </a:r>
            <a:endParaRPr b="1"/>
          </a:p>
          <a:p>
            <a:pPr indent="-609600" lvl="2" marL="1828800" rtl="0" algn="l">
              <a:lnSpc>
                <a:spcPct val="70000"/>
              </a:lnSpc>
              <a:spcBef>
                <a:spcPts val="4500"/>
              </a:spcBef>
              <a:spcAft>
                <a:spcPts val="0"/>
              </a:spcAft>
              <a:buClr>
                <a:srgbClr val="000000"/>
              </a:buClr>
              <a:buSzPts val="5904"/>
              <a:buFont typeface="Helvetica Neue"/>
              <a:buChar char="•"/>
            </a:pPr>
            <a:r>
              <a:rPr lang="cs-CZ"/>
              <a:t>Tips: </a:t>
            </a:r>
            <a:r>
              <a:rPr lang="cs-CZ">
                <a:latin typeface="Courier New"/>
                <a:ea typeface="Courier New"/>
                <a:cs typeface="Courier New"/>
                <a:sym typeface="Courier New"/>
              </a:rPr>
              <a:t>loader.get_all_categories</a:t>
            </a:r>
            <a:endParaRPr/>
          </a:p>
          <a:p>
            <a:pPr indent="-843914" lvl="3" marL="2438400" rtl="0" algn="l">
              <a:lnSpc>
                <a:spcPct val="70000"/>
              </a:lnSpc>
              <a:spcBef>
                <a:spcPts val="4500"/>
              </a:spcBef>
              <a:spcAft>
                <a:spcPts val="0"/>
              </a:spcAft>
              <a:buClr>
                <a:srgbClr val="000000"/>
              </a:buClr>
              <a:buSzPts val="5904"/>
              <a:buFont typeface="Helvetica Neue"/>
              <a:buChar char="•"/>
            </a:pPr>
            <a:r>
              <a:rPr lang="cs-CZ">
                <a:latin typeface="Courier New"/>
                <a:ea typeface="Courier New"/>
                <a:cs typeface="Courier New"/>
                <a:sym typeface="Courier New"/>
              </a:rPr>
              <a:t>loader.get_item_index_categories</a:t>
            </a:r>
            <a:endParaRPr>
              <a:latin typeface="Courier New"/>
              <a:ea typeface="Courier New"/>
              <a:cs typeface="Courier New"/>
              <a:sym typeface="Courier New"/>
            </a:endParaRPr>
          </a:p>
          <a:p>
            <a:pPr indent="-843914" lvl="3" marL="2438400" rtl="0" algn="l">
              <a:lnSpc>
                <a:spcPct val="70000"/>
              </a:lnSpc>
              <a:spcBef>
                <a:spcPts val="4500"/>
              </a:spcBef>
              <a:spcAft>
                <a:spcPts val="0"/>
              </a:spcAft>
              <a:buClr>
                <a:srgbClr val="000000"/>
              </a:buClr>
              <a:buSzPts val="5904"/>
              <a:buFont typeface="Helvetica Neue"/>
              <a:buChar char="•"/>
            </a:pPr>
            <a:r>
              <a:rPr lang="cs-CZ">
                <a:latin typeface="Courier New"/>
                <a:ea typeface="Courier New"/>
                <a:cs typeface="Courier New"/>
                <a:sym typeface="Courier New"/>
              </a:rPr>
              <a:t>p</a:t>
            </a:r>
            <a:r>
              <a:rPr lang="cs-CZ">
                <a:latin typeface="Courier New"/>
                <a:ea typeface="Courier New"/>
                <a:cs typeface="Courier New"/>
                <a:sym typeface="Courier New"/>
              </a:rPr>
              <a:t>opularity[i] = |users who rated i|</a:t>
            </a:r>
            <a:r>
              <a:rPr lang="cs-CZ">
                <a:latin typeface="Courier New"/>
                <a:ea typeface="Courier New"/>
                <a:cs typeface="Courier New"/>
                <a:sym typeface="Courier New"/>
              </a:rPr>
              <a:t> / |users|</a:t>
            </a:r>
            <a:endParaRPr>
              <a:latin typeface="Courier New"/>
              <a:ea typeface="Courier New"/>
              <a:cs typeface="Courier New"/>
              <a:sym typeface="Courier New"/>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g2c9df921918_0_16"/>
          <p:cNvSpPr txBox="1"/>
          <p:nvPr>
            <p:ph type="title"/>
          </p:nvPr>
        </p:nvSpPr>
        <p:spPr>
          <a:xfrm>
            <a:off x="1206500" y="952500"/>
            <a:ext cx="21971100" cy="1433100"/>
          </a:xfrm>
          <a:prstGeom prst="rect">
            <a:avLst/>
          </a:prstGeom>
        </p:spPr>
        <p:txBody>
          <a:bodyPr anchorCtr="0" anchor="t" bIns="50800" lIns="50800" spcFirstLastPara="1" rIns="50800" wrap="square" tIns="50800">
            <a:normAutofit/>
          </a:bodyPr>
          <a:lstStyle/>
          <a:p>
            <a:pPr indent="0" lvl="0" marL="0" rtl="0" algn="l">
              <a:spcBef>
                <a:spcPts val="0"/>
              </a:spcBef>
              <a:spcAft>
                <a:spcPts val="0"/>
              </a:spcAft>
              <a:buNone/>
            </a:pPr>
            <a:r>
              <a:rPr lang="cs-CZ"/>
              <a:t>Note on debugging / testing</a:t>
            </a:r>
            <a:endParaRPr/>
          </a:p>
        </p:txBody>
      </p:sp>
      <p:sp>
        <p:nvSpPr>
          <p:cNvPr id="192" name="Google Shape;192;g2c9df921918_0_16"/>
          <p:cNvSpPr txBox="1"/>
          <p:nvPr>
            <p:ph idx="1" type="body"/>
          </p:nvPr>
        </p:nvSpPr>
        <p:spPr>
          <a:xfrm>
            <a:off x="1206500" y="2245962"/>
            <a:ext cx="21971100" cy="934800"/>
          </a:xfrm>
          <a:prstGeom prst="rect">
            <a:avLst/>
          </a:prstGeom>
        </p:spPr>
        <p:txBody>
          <a:bodyPr anchorCtr="0" anchor="t" bIns="45700" lIns="45700" spcFirstLastPara="1" rIns="45700" wrap="square" tIns="45700">
            <a:normAutofit/>
          </a:bodyPr>
          <a:lstStyle/>
          <a:p>
            <a:pPr indent="0" lvl="0" marL="0" rtl="0" algn="l">
              <a:spcBef>
                <a:spcPts val="0"/>
              </a:spcBef>
              <a:spcAft>
                <a:spcPts val="0"/>
              </a:spcAft>
              <a:buNone/>
            </a:pPr>
            <a:r>
              <a:t/>
            </a:r>
            <a:endParaRPr/>
          </a:p>
        </p:txBody>
      </p:sp>
      <p:sp>
        <p:nvSpPr>
          <p:cNvPr id="193" name="Google Shape;193;g2c9df921918_0_16"/>
          <p:cNvSpPr txBox="1"/>
          <p:nvPr>
            <p:ph idx="2" type="body"/>
          </p:nvPr>
        </p:nvSpPr>
        <p:spPr>
          <a:xfrm>
            <a:off x="1206500" y="4248500"/>
            <a:ext cx="21971100" cy="9012900"/>
          </a:xfrm>
          <a:prstGeom prst="rect">
            <a:avLst/>
          </a:prstGeom>
        </p:spPr>
        <p:txBody>
          <a:bodyPr anchorCtr="0" anchor="t" bIns="50800" lIns="50800" spcFirstLastPara="1" rIns="50800" wrap="square" tIns="50800">
            <a:normAutofit fontScale="92500" lnSpcReduction="20000"/>
          </a:bodyPr>
          <a:lstStyle/>
          <a:p>
            <a:pPr indent="-358644" lvl="0" marL="457200" rtl="0" algn="l">
              <a:spcBef>
                <a:spcPts val="4500"/>
              </a:spcBef>
              <a:spcAft>
                <a:spcPts val="0"/>
              </a:spcAft>
              <a:buSzPct val="46124"/>
              <a:buChar char="-"/>
            </a:pPr>
            <a:r>
              <a:rPr lang="cs-CZ"/>
              <a:t>Is not really convenient, usually you learn about issue only once code execution gets there</a:t>
            </a:r>
            <a:endParaRPr/>
          </a:p>
          <a:p>
            <a:pPr indent="-358644" lvl="1" marL="914400" rtl="0" algn="l">
              <a:spcBef>
                <a:spcPts val="0"/>
              </a:spcBef>
              <a:spcAft>
                <a:spcPts val="0"/>
              </a:spcAft>
              <a:buSzPct val="46124"/>
              <a:buChar char="-"/>
            </a:pPr>
            <a:r>
              <a:rPr lang="cs-CZ"/>
              <a:t>If your algorithm fails in fit, you have to create new study because initialization is only triggered after study creation</a:t>
            </a:r>
            <a:endParaRPr/>
          </a:p>
          <a:p>
            <a:pPr indent="-358644" lvl="1" marL="914400" rtl="0" algn="l">
              <a:spcBef>
                <a:spcPts val="0"/>
              </a:spcBef>
              <a:spcAft>
                <a:spcPts val="0"/>
              </a:spcAft>
              <a:buSzPct val="46124"/>
              <a:buChar char="-"/>
            </a:pPr>
            <a:r>
              <a:rPr lang="cs-CZ"/>
              <a:t>If it fails in predict, it is enough to start user study from </a:t>
            </a:r>
            <a:r>
              <a:rPr lang="cs-CZ"/>
              <a:t>beginning</a:t>
            </a:r>
            <a:endParaRPr/>
          </a:p>
          <a:p>
            <a:pPr indent="-358644" lvl="0" marL="457200" rtl="0" algn="l">
              <a:spcBef>
                <a:spcPts val="0"/>
              </a:spcBef>
              <a:spcAft>
                <a:spcPts val="0"/>
              </a:spcAft>
              <a:buSzPct val="46124"/>
              <a:buChar char="-"/>
            </a:pPr>
            <a:r>
              <a:rPr lang="cs-CZ"/>
              <a:t>Issues are typically reported in terminal window / error_logfile.txt (when running in docker).</a:t>
            </a:r>
            <a:endParaRPr/>
          </a:p>
          <a:p>
            <a:pPr indent="-358644" lvl="0" marL="457200" rtl="0" algn="l">
              <a:spcBef>
                <a:spcPts val="0"/>
              </a:spcBef>
              <a:spcAft>
                <a:spcPts val="0"/>
              </a:spcAft>
              <a:buSzPct val="46124"/>
              <a:buChar char="-"/>
            </a:pPr>
            <a:r>
              <a:rPr lang="cs-CZ"/>
              <a:t>You can add arbitrary logging via standard Python </a:t>
            </a:r>
            <a:r>
              <a:rPr b="1" lang="cs-CZ">
                <a:latin typeface="Courier New"/>
                <a:ea typeface="Courier New"/>
                <a:cs typeface="Courier New"/>
                <a:sym typeface="Courier New"/>
              </a:rPr>
              <a:t>print</a:t>
            </a:r>
            <a:r>
              <a:rPr lang="cs-CZ"/>
              <a:t> function</a:t>
            </a:r>
            <a:endParaRPr/>
          </a:p>
          <a:p>
            <a:pPr indent="-358644" lvl="0" marL="457200" rtl="0" algn="l">
              <a:spcBef>
                <a:spcPts val="0"/>
              </a:spcBef>
              <a:spcAft>
                <a:spcPts val="0"/>
              </a:spcAft>
              <a:buSzPct val="46124"/>
              <a:buChar char="-"/>
            </a:pPr>
            <a:r>
              <a:rPr b="1" lang="cs-CZ"/>
              <a:t>*UPDATE </a:t>
            </a:r>
            <a:r>
              <a:rPr lang="cs-CZ"/>
              <a:t>starting from </a:t>
            </a:r>
            <a:r>
              <a:rPr lang="cs-CZ" u="sng">
                <a:solidFill>
                  <a:schemeClr val="hlink"/>
                </a:solidFill>
                <a:hlinkClick r:id="rId3"/>
              </a:rPr>
              <a:t>3551522</a:t>
            </a:r>
            <a:r>
              <a:rPr lang="cs-CZ"/>
              <a:t> basic functionality can be tested by simple “unit test” (i.e. you do not have to create new study and you save some disk space on cache).</a:t>
            </a:r>
            <a:endParaRPr/>
          </a:p>
          <a:p>
            <a:pPr indent="-358644" lvl="1" marL="914400" rtl="0" algn="l">
              <a:spcBef>
                <a:spcPts val="0"/>
              </a:spcBef>
              <a:spcAft>
                <a:spcPts val="0"/>
              </a:spcAft>
              <a:buSzPct val="46124"/>
              <a:buChar char="-"/>
            </a:pPr>
            <a:r>
              <a:rPr lang="cs-CZ"/>
              <a:t>The tests are in </a:t>
            </a:r>
            <a:r>
              <a:rPr lang="cs-CZ">
                <a:latin typeface="Courier New"/>
                <a:ea typeface="Courier New"/>
                <a:cs typeface="Courier New"/>
                <a:sym typeface="Courier New"/>
              </a:rPr>
              <a:t>test_algorithm.py</a:t>
            </a:r>
            <a:r>
              <a:rPr lang="cs-CZ"/>
              <a:t> which can be executed via </a:t>
            </a:r>
            <a:r>
              <a:rPr lang="cs-CZ">
                <a:latin typeface="Courier New"/>
                <a:ea typeface="Courier New"/>
                <a:cs typeface="Courier New"/>
                <a:sym typeface="Courier New"/>
              </a:rPr>
              <a:t>run_tests.sh</a:t>
            </a:r>
            <a:r>
              <a:rPr lang="cs-CZ"/>
              <a:t> (or just run </a:t>
            </a:r>
            <a:r>
              <a:rPr lang="cs-CZ">
                <a:latin typeface="Courier New"/>
                <a:ea typeface="Courier New"/>
                <a:cs typeface="Courier New"/>
                <a:sym typeface="Courier New"/>
              </a:rPr>
              <a:t>pytest</a:t>
            </a:r>
            <a:r>
              <a:rPr lang="cs-CZ"/>
              <a:t> from </a:t>
            </a:r>
            <a:r>
              <a:rPr lang="cs-CZ">
                <a:latin typeface="Courier New"/>
                <a:ea typeface="Courier New"/>
                <a:cs typeface="Courier New"/>
                <a:sym typeface="Courier New"/>
              </a:rPr>
              <a:t>./server</a:t>
            </a:r>
            <a:r>
              <a:rPr lang="cs-CZ"/>
              <a:t>)</a:t>
            </a:r>
            <a:endParaRPr/>
          </a:p>
          <a:p>
            <a:pPr indent="-358644" lvl="2" marL="1371600" rtl="0" algn="l">
              <a:spcBef>
                <a:spcPts val="0"/>
              </a:spcBef>
              <a:spcAft>
                <a:spcPts val="0"/>
              </a:spcAft>
              <a:buSzPct val="46124"/>
              <a:buChar char="-"/>
            </a:pPr>
            <a:r>
              <a:rPr lang="cs-CZ"/>
              <a:t>Covers verification of the most basic functionality - </a:t>
            </a:r>
            <a:r>
              <a:rPr lang="cs-CZ">
                <a:latin typeface="Courier New"/>
                <a:ea typeface="Courier New"/>
                <a:cs typeface="Courier New"/>
                <a:sym typeface="Courier New"/>
              </a:rPr>
              <a:t>fit()</a:t>
            </a:r>
            <a:r>
              <a:rPr lang="cs-CZ"/>
              <a:t> does not fail, </a:t>
            </a:r>
            <a:r>
              <a:rPr lang="cs-CZ">
                <a:latin typeface="Courier New"/>
                <a:ea typeface="Courier New"/>
                <a:cs typeface="Courier New"/>
                <a:sym typeface="Courier New"/>
              </a:rPr>
              <a:t>predict()</a:t>
            </a:r>
            <a:r>
              <a:rPr lang="cs-CZ"/>
              <a:t> returns right number of items and item filtering works as expected.</a:t>
            </a:r>
            <a:endParaRPr/>
          </a:p>
          <a:p>
            <a:pPr indent="-358644" lvl="2" marL="1371600" rtl="0" algn="l">
              <a:spcBef>
                <a:spcPts val="0"/>
              </a:spcBef>
              <a:spcAft>
                <a:spcPts val="0"/>
              </a:spcAft>
              <a:buSzPct val="46124"/>
              <a:buChar char="-"/>
            </a:pPr>
            <a:r>
              <a:rPr lang="cs-CZ"/>
              <a:t>Adding new algorithm to tests can be done by extending </a:t>
            </a:r>
            <a:r>
              <a:rPr lang="cs-CZ">
                <a:latin typeface="Courier New"/>
                <a:ea typeface="Courier New"/>
                <a:cs typeface="Courier New"/>
                <a:sym typeface="Courier New"/>
              </a:rPr>
              <a:t>tested_algorithm_combinations</a:t>
            </a:r>
            <a:endParaRPr>
              <a:latin typeface="Courier New"/>
              <a:ea typeface="Courier New"/>
              <a:cs typeface="Courier New"/>
              <a:sym typeface="Courier New"/>
            </a:endParaRPr>
          </a:p>
        </p:txBody>
      </p:sp>
    </p:spTree>
  </p:cSld>
  <p:clrMapOvr>
    <a:masterClrMapping/>
  </p:clrMapOvr>
</p:sld>
</file>

<file path=ppt/theme/theme1.xml><?xml version="1.0" encoding="utf-8"?>
<a:theme xmlns:a="http://schemas.openxmlformats.org/drawingml/2006/main" xmlns:r="http://schemas.openxmlformats.org/officeDocument/2006/relationships" name="30_BasicColor">
  <a:themeElements>
    <a:clrScheme name="30_BasicColor">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30_BasicColor">
  <a:themeElements>
    <a:clrScheme name="30_BasicColor">
      <a:dk1>
        <a:srgbClr val="5E5E5E"/>
      </a:dk1>
      <a:lt1>
        <a:srgbClr val="003462"/>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30_BasicColor">
  <a:themeElements>
    <a:clrScheme name="30_BasicColor">
      <a:dk1>
        <a:srgbClr val="5E5E5E"/>
      </a:dk1>
      <a:lt1>
        <a:srgbClr val="003462"/>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