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</p:sldIdLst>
  <p:sldSz cx="9258300" cy="6553200"/>
  <p:notesSz cx="9258300" cy="65532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301" y="6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98209" y="1042658"/>
            <a:ext cx="6061881" cy="1020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88745" y="3669792"/>
            <a:ext cx="6480810" cy="16383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11/25/2019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5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rgbClr val="595959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11/25/2019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5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62915" y="1507236"/>
            <a:ext cx="4027360" cy="43251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68024" y="1507236"/>
            <a:ext cx="4027360" cy="43251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11/25/2019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5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11/25/2019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11/25/2019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235163" y="1148484"/>
            <a:ext cx="4787973" cy="5816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5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52953" y="1823019"/>
            <a:ext cx="4662805" cy="20300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0" i="0">
                <a:solidFill>
                  <a:srgbClr val="595959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47822" y="6094476"/>
            <a:ext cx="2962656" cy="3276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62915" y="6094476"/>
            <a:ext cx="2129409" cy="3276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11/25/2019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665976" y="6094476"/>
            <a:ext cx="2129409" cy="3276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6.png"/><Relationship Id="rId18" Type="http://schemas.openxmlformats.org/officeDocument/2006/relationships/image" Target="../media/image171.png"/><Relationship Id="rId26" Type="http://schemas.openxmlformats.org/officeDocument/2006/relationships/image" Target="../media/image179.png"/><Relationship Id="rId21" Type="http://schemas.openxmlformats.org/officeDocument/2006/relationships/image" Target="../media/image174.png"/><Relationship Id="rId34" Type="http://schemas.openxmlformats.org/officeDocument/2006/relationships/image" Target="../media/image187.png"/><Relationship Id="rId7" Type="http://schemas.openxmlformats.org/officeDocument/2006/relationships/image" Target="../media/image160.png"/><Relationship Id="rId12" Type="http://schemas.openxmlformats.org/officeDocument/2006/relationships/image" Target="../media/image165.png"/><Relationship Id="rId17" Type="http://schemas.openxmlformats.org/officeDocument/2006/relationships/image" Target="../media/image170.png"/><Relationship Id="rId25" Type="http://schemas.openxmlformats.org/officeDocument/2006/relationships/image" Target="../media/image178.png"/><Relationship Id="rId33" Type="http://schemas.openxmlformats.org/officeDocument/2006/relationships/image" Target="../media/image186.png"/><Relationship Id="rId2" Type="http://schemas.openxmlformats.org/officeDocument/2006/relationships/image" Target="../media/image155.png"/><Relationship Id="rId16" Type="http://schemas.openxmlformats.org/officeDocument/2006/relationships/image" Target="../media/image169.png"/><Relationship Id="rId20" Type="http://schemas.openxmlformats.org/officeDocument/2006/relationships/image" Target="../media/image173.png"/><Relationship Id="rId29" Type="http://schemas.openxmlformats.org/officeDocument/2006/relationships/image" Target="../media/image18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9.png"/><Relationship Id="rId11" Type="http://schemas.openxmlformats.org/officeDocument/2006/relationships/image" Target="../media/image164.png"/><Relationship Id="rId24" Type="http://schemas.openxmlformats.org/officeDocument/2006/relationships/image" Target="../media/image177.png"/><Relationship Id="rId32" Type="http://schemas.openxmlformats.org/officeDocument/2006/relationships/image" Target="../media/image185.png"/><Relationship Id="rId37" Type="http://schemas.openxmlformats.org/officeDocument/2006/relationships/image" Target="../media/image190.png"/><Relationship Id="rId5" Type="http://schemas.openxmlformats.org/officeDocument/2006/relationships/image" Target="../media/image158.png"/><Relationship Id="rId15" Type="http://schemas.openxmlformats.org/officeDocument/2006/relationships/image" Target="../media/image168.png"/><Relationship Id="rId23" Type="http://schemas.openxmlformats.org/officeDocument/2006/relationships/image" Target="../media/image176.png"/><Relationship Id="rId28" Type="http://schemas.openxmlformats.org/officeDocument/2006/relationships/image" Target="../media/image181.png"/><Relationship Id="rId36" Type="http://schemas.openxmlformats.org/officeDocument/2006/relationships/image" Target="../media/image189.png"/><Relationship Id="rId10" Type="http://schemas.openxmlformats.org/officeDocument/2006/relationships/image" Target="../media/image163.png"/><Relationship Id="rId19" Type="http://schemas.openxmlformats.org/officeDocument/2006/relationships/image" Target="../media/image172.png"/><Relationship Id="rId31" Type="http://schemas.openxmlformats.org/officeDocument/2006/relationships/image" Target="../media/image184.png"/><Relationship Id="rId4" Type="http://schemas.openxmlformats.org/officeDocument/2006/relationships/image" Target="../media/image157.png"/><Relationship Id="rId9" Type="http://schemas.openxmlformats.org/officeDocument/2006/relationships/image" Target="../media/image162.png"/><Relationship Id="rId14" Type="http://schemas.openxmlformats.org/officeDocument/2006/relationships/image" Target="../media/image167.png"/><Relationship Id="rId22" Type="http://schemas.openxmlformats.org/officeDocument/2006/relationships/image" Target="../media/image175.png"/><Relationship Id="rId27" Type="http://schemas.openxmlformats.org/officeDocument/2006/relationships/image" Target="../media/image180.png"/><Relationship Id="rId30" Type="http://schemas.openxmlformats.org/officeDocument/2006/relationships/image" Target="../media/image183.png"/><Relationship Id="rId35" Type="http://schemas.openxmlformats.org/officeDocument/2006/relationships/image" Target="../media/image188.png"/><Relationship Id="rId8" Type="http://schemas.openxmlformats.org/officeDocument/2006/relationships/image" Target="../media/image161.png"/><Relationship Id="rId3" Type="http://schemas.openxmlformats.org/officeDocument/2006/relationships/image" Target="../media/image156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2.png"/><Relationship Id="rId18" Type="http://schemas.openxmlformats.org/officeDocument/2006/relationships/image" Target="../media/image207.png"/><Relationship Id="rId26" Type="http://schemas.openxmlformats.org/officeDocument/2006/relationships/image" Target="../media/image215.png"/><Relationship Id="rId39" Type="http://schemas.openxmlformats.org/officeDocument/2006/relationships/image" Target="../media/image228.png"/><Relationship Id="rId21" Type="http://schemas.openxmlformats.org/officeDocument/2006/relationships/image" Target="../media/image210.png"/><Relationship Id="rId34" Type="http://schemas.openxmlformats.org/officeDocument/2006/relationships/image" Target="../media/image223.png"/><Relationship Id="rId42" Type="http://schemas.openxmlformats.org/officeDocument/2006/relationships/image" Target="../media/image231.png"/><Relationship Id="rId47" Type="http://schemas.openxmlformats.org/officeDocument/2006/relationships/image" Target="../media/image236.png"/><Relationship Id="rId7" Type="http://schemas.openxmlformats.org/officeDocument/2006/relationships/image" Target="../media/image196.png"/><Relationship Id="rId2" Type="http://schemas.openxmlformats.org/officeDocument/2006/relationships/image" Target="../media/image191.png"/><Relationship Id="rId16" Type="http://schemas.openxmlformats.org/officeDocument/2006/relationships/image" Target="../media/image205.png"/><Relationship Id="rId29" Type="http://schemas.openxmlformats.org/officeDocument/2006/relationships/image" Target="../media/image2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5.png"/><Relationship Id="rId11" Type="http://schemas.openxmlformats.org/officeDocument/2006/relationships/image" Target="../media/image200.png"/><Relationship Id="rId24" Type="http://schemas.openxmlformats.org/officeDocument/2006/relationships/image" Target="../media/image213.png"/><Relationship Id="rId32" Type="http://schemas.openxmlformats.org/officeDocument/2006/relationships/image" Target="../media/image221.png"/><Relationship Id="rId37" Type="http://schemas.openxmlformats.org/officeDocument/2006/relationships/image" Target="../media/image226.png"/><Relationship Id="rId40" Type="http://schemas.openxmlformats.org/officeDocument/2006/relationships/image" Target="../media/image229.png"/><Relationship Id="rId45" Type="http://schemas.openxmlformats.org/officeDocument/2006/relationships/image" Target="../media/image234.png"/><Relationship Id="rId5" Type="http://schemas.openxmlformats.org/officeDocument/2006/relationships/image" Target="../media/image194.png"/><Relationship Id="rId15" Type="http://schemas.openxmlformats.org/officeDocument/2006/relationships/image" Target="../media/image204.png"/><Relationship Id="rId23" Type="http://schemas.openxmlformats.org/officeDocument/2006/relationships/image" Target="../media/image212.png"/><Relationship Id="rId28" Type="http://schemas.openxmlformats.org/officeDocument/2006/relationships/image" Target="../media/image217.png"/><Relationship Id="rId36" Type="http://schemas.openxmlformats.org/officeDocument/2006/relationships/image" Target="../media/image225.png"/><Relationship Id="rId10" Type="http://schemas.openxmlformats.org/officeDocument/2006/relationships/image" Target="../media/image199.png"/><Relationship Id="rId19" Type="http://schemas.openxmlformats.org/officeDocument/2006/relationships/image" Target="../media/image208.png"/><Relationship Id="rId31" Type="http://schemas.openxmlformats.org/officeDocument/2006/relationships/image" Target="../media/image220.png"/><Relationship Id="rId44" Type="http://schemas.openxmlformats.org/officeDocument/2006/relationships/image" Target="../media/image233.png"/><Relationship Id="rId4" Type="http://schemas.openxmlformats.org/officeDocument/2006/relationships/image" Target="../media/image193.png"/><Relationship Id="rId9" Type="http://schemas.openxmlformats.org/officeDocument/2006/relationships/image" Target="../media/image198.png"/><Relationship Id="rId14" Type="http://schemas.openxmlformats.org/officeDocument/2006/relationships/image" Target="../media/image203.png"/><Relationship Id="rId22" Type="http://schemas.openxmlformats.org/officeDocument/2006/relationships/image" Target="../media/image211.png"/><Relationship Id="rId27" Type="http://schemas.openxmlformats.org/officeDocument/2006/relationships/image" Target="../media/image216.png"/><Relationship Id="rId30" Type="http://schemas.openxmlformats.org/officeDocument/2006/relationships/image" Target="../media/image219.png"/><Relationship Id="rId35" Type="http://schemas.openxmlformats.org/officeDocument/2006/relationships/image" Target="../media/image224.png"/><Relationship Id="rId43" Type="http://schemas.openxmlformats.org/officeDocument/2006/relationships/image" Target="../media/image232.png"/><Relationship Id="rId48" Type="http://schemas.openxmlformats.org/officeDocument/2006/relationships/image" Target="../media/image237.png"/><Relationship Id="rId8" Type="http://schemas.openxmlformats.org/officeDocument/2006/relationships/image" Target="../media/image197.png"/><Relationship Id="rId3" Type="http://schemas.openxmlformats.org/officeDocument/2006/relationships/image" Target="../media/image192.png"/><Relationship Id="rId12" Type="http://schemas.openxmlformats.org/officeDocument/2006/relationships/image" Target="../media/image201.png"/><Relationship Id="rId17" Type="http://schemas.openxmlformats.org/officeDocument/2006/relationships/image" Target="../media/image206.png"/><Relationship Id="rId25" Type="http://schemas.openxmlformats.org/officeDocument/2006/relationships/image" Target="../media/image214.png"/><Relationship Id="rId33" Type="http://schemas.openxmlformats.org/officeDocument/2006/relationships/image" Target="../media/image222.png"/><Relationship Id="rId38" Type="http://schemas.openxmlformats.org/officeDocument/2006/relationships/image" Target="../media/image227.png"/><Relationship Id="rId46" Type="http://schemas.openxmlformats.org/officeDocument/2006/relationships/image" Target="../media/image235.png"/><Relationship Id="rId20" Type="http://schemas.openxmlformats.org/officeDocument/2006/relationships/image" Target="../media/image209.png"/><Relationship Id="rId41" Type="http://schemas.openxmlformats.org/officeDocument/2006/relationships/image" Target="../media/image230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9.png"/><Relationship Id="rId18" Type="http://schemas.openxmlformats.org/officeDocument/2006/relationships/image" Target="../media/image254.png"/><Relationship Id="rId26" Type="http://schemas.openxmlformats.org/officeDocument/2006/relationships/image" Target="../media/image262.png"/><Relationship Id="rId39" Type="http://schemas.openxmlformats.org/officeDocument/2006/relationships/image" Target="../media/image275.png"/><Relationship Id="rId21" Type="http://schemas.openxmlformats.org/officeDocument/2006/relationships/image" Target="../media/image257.png"/><Relationship Id="rId34" Type="http://schemas.openxmlformats.org/officeDocument/2006/relationships/image" Target="../media/image270.png"/><Relationship Id="rId42" Type="http://schemas.openxmlformats.org/officeDocument/2006/relationships/image" Target="../media/image278.png"/><Relationship Id="rId7" Type="http://schemas.openxmlformats.org/officeDocument/2006/relationships/image" Target="../media/image243.png"/><Relationship Id="rId2" Type="http://schemas.openxmlformats.org/officeDocument/2006/relationships/image" Target="../media/image238.png"/><Relationship Id="rId16" Type="http://schemas.openxmlformats.org/officeDocument/2006/relationships/image" Target="../media/image252.png"/><Relationship Id="rId20" Type="http://schemas.openxmlformats.org/officeDocument/2006/relationships/image" Target="../media/image256.png"/><Relationship Id="rId29" Type="http://schemas.openxmlformats.org/officeDocument/2006/relationships/image" Target="../media/image265.png"/><Relationship Id="rId41" Type="http://schemas.openxmlformats.org/officeDocument/2006/relationships/image" Target="../media/image27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2.png"/><Relationship Id="rId11" Type="http://schemas.openxmlformats.org/officeDocument/2006/relationships/image" Target="../media/image247.png"/><Relationship Id="rId24" Type="http://schemas.openxmlformats.org/officeDocument/2006/relationships/image" Target="../media/image260.png"/><Relationship Id="rId32" Type="http://schemas.openxmlformats.org/officeDocument/2006/relationships/image" Target="../media/image268.png"/><Relationship Id="rId37" Type="http://schemas.openxmlformats.org/officeDocument/2006/relationships/image" Target="../media/image273.png"/><Relationship Id="rId40" Type="http://schemas.openxmlformats.org/officeDocument/2006/relationships/image" Target="../media/image276.png"/><Relationship Id="rId5" Type="http://schemas.openxmlformats.org/officeDocument/2006/relationships/image" Target="../media/image241.png"/><Relationship Id="rId15" Type="http://schemas.openxmlformats.org/officeDocument/2006/relationships/image" Target="../media/image251.png"/><Relationship Id="rId23" Type="http://schemas.openxmlformats.org/officeDocument/2006/relationships/image" Target="../media/image259.png"/><Relationship Id="rId28" Type="http://schemas.openxmlformats.org/officeDocument/2006/relationships/image" Target="../media/image264.png"/><Relationship Id="rId36" Type="http://schemas.openxmlformats.org/officeDocument/2006/relationships/image" Target="../media/image272.png"/><Relationship Id="rId10" Type="http://schemas.openxmlformats.org/officeDocument/2006/relationships/image" Target="../media/image246.png"/><Relationship Id="rId19" Type="http://schemas.openxmlformats.org/officeDocument/2006/relationships/image" Target="../media/image255.png"/><Relationship Id="rId31" Type="http://schemas.openxmlformats.org/officeDocument/2006/relationships/image" Target="../media/image267.png"/><Relationship Id="rId4" Type="http://schemas.openxmlformats.org/officeDocument/2006/relationships/image" Target="../media/image240.png"/><Relationship Id="rId9" Type="http://schemas.openxmlformats.org/officeDocument/2006/relationships/image" Target="../media/image245.png"/><Relationship Id="rId14" Type="http://schemas.openxmlformats.org/officeDocument/2006/relationships/image" Target="../media/image250.png"/><Relationship Id="rId22" Type="http://schemas.openxmlformats.org/officeDocument/2006/relationships/image" Target="../media/image258.png"/><Relationship Id="rId27" Type="http://schemas.openxmlformats.org/officeDocument/2006/relationships/image" Target="../media/image263.png"/><Relationship Id="rId30" Type="http://schemas.openxmlformats.org/officeDocument/2006/relationships/image" Target="../media/image266.png"/><Relationship Id="rId35" Type="http://schemas.openxmlformats.org/officeDocument/2006/relationships/image" Target="../media/image271.png"/><Relationship Id="rId43" Type="http://schemas.openxmlformats.org/officeDocument/2006/relationships/image" Target="../media/image279.png"/><Relationship Id="rId8" Type="http://schemas.openxmlformats.org/officeDocument/2006/relationships/image" Target="../media/image244.png"/><Relationship Id="rId3" Type="http://schemas.openxmlformats.org/officeDocument/2006/relationships/image" Target="../media/image239.png"/><Relationship Id="rId12" Type="http://schemas.openxmlformats.org/officeDocument/2006/relationships/image" Target="../media/image248.png"/><Relationship Id="rId17" Type="http://schemas.openxmlformats.org/officeDocument/2006/relationships/image" Target="../media/image253.png"/><Relationship Id="rId25" Type="http://schemas.openxmlformats.org/officeDocument/2006/relationships/image" Target="../media/image261.png"/><Relationship Id="rId33" Type="http://schemas.openxmlformats.org/officeDocument/2006/relationships/image" Target="../media/image269.png"/><Relationship Id="rId38" Type="http://schemas.openxmlformats.org/officeDocument/2006/relationships/image" Target="../media/image27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6.png"/><Relationship Id="rId13" Type="http://schemas.openxmlformats.org/officeDocument/2006/relationships/image" Target="../media/image291.png"/><Relationship Id="rId18" Type="http://schemas.openxmlformats.org/officeDocument/2006/relationships/image" Target="../media/image296.png"/><Relationship Id="rId3" Type="http://schemas.openxmlformats.org/officeDocument/2006/relationships/image" Target="../media/image281.png"/><Relationship Id="rId21" Type="http://schemas.openxmlformats.org/officeDocument/2006/relationships/image" Target="../media/image299.png"/><Relationship Id="rId7" Type="http://schemas.openxmlformats.org/officeDocument/2006/relationships/image" Target="../media/image285.png"/><Relationship Id="rId12" Type="http://schemas.openxmlformats.org/officeDocument/2006/relationships/image" Target="../media/image290.png"/><Relationship Id="rId17" Type="http://schemas.openxmlformats.org/officeDocument/2006/relationships/image" Target="../media/image295.png"/><Relationship Id="rId25" Type="http://schemas.openxmlformats.org/officeDocument/2006/relationships/image" Target="../media/image303.png"/><Relationship Id="rId2" Type="http://schemas.openxmlformats.org/officeDocument/2006/relationships/image" Target="../media/image280.png"/><Relationship Id="rId16" Type="http://schemas.openxmlformats.org/officeDocument/2006/relationships/image" Target="../media/image294.png"/><Relationship Id="rId20" Type="http://schemas.openxmlformats.org/officeDocument/2006/relationships/image" Target="../media/image29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4.png"/><Relationship Id="rId11" Type="http://schemas.openxmlformats.org/officeDocument/2006/relationships/image" Target="../media/image289.png"/><Relationship Id="rId24" Type="http://schemas.openxmlformats.org/officeDocument/2006/relationships/image" Target="../media/image302.png"/><Relationship Id="rId5" Type="http://schemas.openxmlformats.org/officeDocument/2006/relationships/image" Target="../media/image283.png"/><Relationship Id="rId15" Type="http://schemas.openxmlformats.org/officeDocument/2006/relationships/image" Target="../media/image293.png"/><Relationship Id="rId23" Type="http://schemas.openxmlformats.org/officeDocument/2006/relationships/image" Target="../media/image301.png"/><Relationship Id="rId10" Type="http://schemas.openxmlformats.org/officeDocument/2006/relationships/image" Target="../media/image288.png"/><Relationship Id="rId19" Type="http://schemas.openxmlformats.org/officeDocument/2006/relationships/image" Target="../media/image297.png"/><Relationship Id="rId4" Type="http://schemas.openxmlformats.org/officeDocument/2006/relationships/image" Target="../media/image282.png"/><Relationship Id="rId9" Type="http://schemas.openxmlformats.org/officeDocument/2006/relationships/image" Target="../media/image287.png"/><Relationship Id="rId14" Type="http://schemas.openxmlformats.org/officeDocument/2006/relationships/image" Target="../media/image292.png"/><Relationship Id="rId22" Type="http://schemas.openxmlformats.org/officeDocument/2006/relationships/image" Target="../media/image300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5.png"/><Relationship Id="rId18" Type="http://schemas.openxmlformats.org/officeDocument/2006/relationships/image" Target="../media/image320.png"/><Relationship Id="rId26" Type="http://schemas.openxmlformats.org/officeDocument/2006/relationships/image" Target="../media/image328.png"/><Relationship Id="rId39" Type="http://schemas.openxmlformats.org/officeDocument/2006/relationships/image" Target="../media/image341.png"/><Relationship Id="rId21" Type="http://schemas.openxmlformats.org/officeDocument/2006/relationships/image" Target="../media/image323.png"/><Relationship Id="rId34" Type="http://schemas.openxmlformats.org/officeDocument/2006/relationships/image" Target="../media/image336.png"/><Relationship Id="rId42" Type="http://schemas.openxmlformats.org/officeDocument/2006/relationships/image" Target="../media/image344.png"/><Relationship Id="rId47" Type="http://schemas.openxmlformats.org/officeDocument/2006/relationships/image" Target="../media/image349.png"/><Relationship Id="rId50" Type="http://schemas.openxmlformats.org/officeDocument/2006/relationships/image" Target="../media/image352.png"/><Relationship Id="rId55" Type="http://schemas.openxmlformats.org/officeDocument/2006/relationships/image" Target="../media/image357.png"/><Relationship Id="rId7" Type="http://schemas.openxmlformats.org/officeDocument/2006/relationships/image" Target="../media/image309.png"/><Relationship Id="rId2" Type="http://schemas.openxmlformats.org/officeDocument/2006/relationships/image" Target="../media/image304.png"/><Relationship Id="rId16" Type="http://schemas.openxmlformats.org/officeDocument/2006/relationships/image" Target="../media/image318.png"/><Relationship Id="rId29" Type="http://schemas.openxmlformats.org/officeDocument/2006/relationships/image" Target="../media/image331.png"/><Relationship Id="rId11" Type="http://schemas.openxmlformats.org/officeDocument/2006/relationships/image" Target="../media/image313.png"/><Relationship Id="rId24" Type="http://schemas.openxmlformats.org/officeDocument/2006/relationships/image" Target="../media/image326.png"/><Relationship Id="rId32" Type="http://schemas.openxmlformats.org/officeDocument/2006/relationships/image" Target="../media/image334.png"/><Relationship Id="rId37" Type="http://schemas.openxmlformats.org/officeDocument/2006/relationships/image" Target="../media/image339.png"/><Relationship Id="rId40" Type="http://schemas.openxmlformats.org/officeDocument/2006/relationships/image" Target="../media/image342.png"/><Relationship Id="rId45" Type="http://schemas.openxmlformats.org/officeDocument/2006/relationships/image" Target="../media/image347.png"/><Relationship Id="rId53" Type="http://schemas.openxmlformats.org/officeDocument/2006/relationships/image" Target="../media/image355.png"/><Relationship Id="rId58" Type="http://schemas.openxmlformats.org/officeDocument/2006/relationships/image" Target="../media/image360.png"/><Relationship Id="rId5" Type="http://schemas.openxmlformats.org/officeDocument/2006/relationships/image" Target="../media/image307.png"/><Relationship Id="rId61" Type="http://schemas.openxmlformats.org/officeDocument/2006/relationships/image" Target="../media/image363.png"/><Relationship Id="rId19" Type="http://schemas.openxmlformats.org/officeDocument/2006/relationships/image" Target="../media/image321.png"/><Relationship Id="rId14" Type="http://schemas.openxmlformats.org/officeDocument/2006/relationships/image" Target="../media/image316.png"/><Relationship Id="rId22" Type="http://schemas.openxmlformats.org/officeDocument/2006/relationships/image" Target="../media/image324.png"/><Relationship Id="rId27" Type="http://schemas.openxmlformats.org/officeDocument/2006/relationships/image" Target="../media/image329.png"/><Relationship Id="rId30" Type="http://schemas.openxmlformats.org/officeDocument/2006/relationships/image" Target="../media/image332.png"/><Relationship Id="rId35" Type="http://schemas.openxmlformats.org/officeDocument/2006/relationships/image" Target="../media/image337.png"/><Relationship Id="rId43" Type="http://schemas.openxmlformats.org/officeDocument/2006/relationships/image" Target="../media/image345.png"/><Relationship Id="rId48" Type="http://schemas.openxmlformats.org/officeDocument/2006/relationships/image" Target="../media/image350.png"/><Relationship Id="rId56" Type="http://schemas.openxmlformats.org/officeDocument/2006/relationships/image" Target="../media/image358.png"/><Relationship Id="rId8" Type="http://schemas.openxmlformats.org/officeDocument/2006/relationships/image" Target="../media/image310.png"/><Relationship Id="rId51" Type="http://schemas.openxmlformats.org/officeDocument/2006/relationships/image" Target="../media/image353.png"/><Relationship Id="rId3" Type="http://schemas.openxmlformats.org/officeDocument/2006/relationships/image" Target="../media/image305.png"/><Relationship Id="rId12" Type="http://schemas.openxmlformats.org/officeDocument/2006/relationships/image" Target="../media/image314.png"/><Relationship Id="rId17" Type="http://schemas.openxmlformats.org/officeDocument/2006/relationships/image" Target="../media/image319.png"/><Relationship Id="rId25" Type="http://schemas.openxmlformats.org/officeDocument/2006/relationships/image" Target="../media/image327.png"/><Relationship Id="rId33" Type="http://schemas.openxmlformats.org/officeDocument/2006/relationships/image" Target="../media/image335.png"/><Relationship Id="rId38" Type="http://schemas.openxmlformats.org/officeDocument/2006/relationships/image" Target="../media/image340.png"/><Relationship Id="rId46" Type="http://schemas.openxmlformats.org/officeDocument/2006/relationships/image" Target="../media/image348.png"/><Relationship Id="rId59" Type="http://schemas.openxmlformats.org/officeDocument/2006/relationships/image" Target="../media/image361.png"/><Relationship Id="rId20" Type="http://schemas.openxmlformats.org/officeDocument/2006/relationships/image" Target="../media/image322.png"/><Relationship Id="rId41" Type="http://schemas.openxmlformats.org/officeDocument/2006/relationships/image" Target="../media/image343.png"/><Relationship Id="rId54" Type="http://schemas.openxmlformats.org/officeDocument/2006/relationships/image" Target="../media/image356.png"/><Relationship Id="rId62" Type="http://schemas.openxmlformats.org/officeDocument/2006/relationships/image" Target="../media/image36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8.png"/><Relationship Id="rId15" Type="http://schemas.openxmlformats.org/officeDocument/2006/relationships/image" Target="../media/image317.png"/><Relationship Id="rId23" Type="http://schemas.openxmlformats.org/officeDocument/2006/relationships/image" Target="../media/image325.png"/><Relationship Id="rId28" Type="http://schemas.openxmlformats.org/officeDocument/2006/relationships/image" Target="../media/image330.png"/><Relationship Id="rId36" Type="http://schemas.openxmlformats.org/officeDocument/2006/relationships/image" Target="../media/image338.png"/><Relationship Id="rId49" Type="http://schemas.openxmlformats.org/officeDocument/2006/relationships/image" Target="../media/image351.png"/><Relationship Id="rId57" Type="http://schemas.openxmlformats.org/officeDocument/2006/relationships/image" Target="../media/image359.png"/><Relationship Id="rId10" Type="http://schemas.openxmlformats.org/officeDocument/2006/relationships/image" Target="../media/image312.png"/><Relationship Id="rId31" Type="http://schemas.openxmlformats.org/officeDocument/2006/relationships/image" Target="../media/image333.png"/><Relationship Id="rId44" Type="http://schemas.openxmlformats.org/officeDocument/2006/relationships/image" Target="../media/image346.png"/><Relationship Id="rId52" Type="http://schemas.openxmlformats.org/officeDocument/2006/relationships/image" Target="../media/image354.png"/><Relationship Id="rId60" Type="http://schemas.openxmlformats.org/officeDocument/2006/relationships/image" Target="../media/image362.png"/><Relationship Id="rId4" Type="http://schemas.openxmlformats.org/officeDocument/2006/relationships/image" Target="../media/image306.png"/><Relationship Id="rId9" Type="http://schemas.openxmlformats.org/officeDocument/2006/relationships/image" Target="../media/image3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1.png"/><Relationship Id="rId13" Type="http://schemas.openxmlformats.org/officeDocument/2006/relationships/image" Target="../media/image376.png"/><Relationship Id="rId18" Type="http://schemas.openxmlformats.org/officeDocument/2006/relationships/image" Target="../media/image381.png"/><Relationship Id="rId3" Type="http://schemas.openxmlformats.org/officeDocument/2006/relationships/image" Target="../media/image366.png"/><Relationship Id="rId7" Type="http://schemas.openxmlformats.org/officeDocument/2006/relationships/image" Target="../media/image370.png"/><Relationship Id="rId12" Type="http://schemas.openxmlformats.org/officeDocument/2006/relationships/image" Target="../media/image375.png"/><Relationship Id="rId17" Type="http://schemas.openxmlformats.org/officeDocument/2006/relationships/image" Target="../media/image380.png"/><Relationship Id="rId2" Type="http://schemas.openxmlformats.org/officeDocument/2006/relationships/image" Target="../media/image365.png"/><Relationship Id="rId16" Type="http://schemas.openxmlformats.org/officeDocument/2006/relationships/image" Target="../media/image379.png"/><Relationship Id="rId20" Type="http://schemas.openxmlformats.org/officeDocument/2006/relationships/image" Target="../media/image38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9.png"/><Relationship Id="rId11" Type="http://schemas.openxmlformats.org/officeDocument/2006/relationships/image" Target="../media/image374.png"/><Relationship Id="rId5" Type="http://schemas.openxmlformats.org/officeDocument/2006/relationships/image" Target="../media/image368.png"/><Relationship Id="rId15" Type="http://schemas.openxmlformats.org/officeDocument/2006/relationships/image" Target="../media/image378.png"/><Relationship Id="rId10" Type="http://schemas.openxmlformats.org/officeDocument/2006/relationships/image" Target="../media/image373.png"/><Relationship Id="rId19" Type="http://schemas.openxmlformats.org/officeDocument/2006/relationships/image" Target="../media/image382.png"/><Relationship Id="rId4" Type="http://schemas.openxmlformats.org/officeDocument/2006/relationships/image" Target="../media/image367.png"/><Relationship Id="rId9" Type="http://schemas.openxmlformats.org/officeDocument/2006/relationships/image" Target="../media/image372.png"/><Relationship Id="rId14" Type="http://schemas.openxmlformats.org/officeDocument/2006/relationships/image" Target="../media/image37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0.png"/><Relationship Id="rId13" Type="http://schemas.openxmlformats.org/officeDocument/2006/relationships/image" Target="../media/image395.png"/><Relationship Id="rId18" Type="http://schemas.openxmlformats.org/officeDocument/2006/relationships/image" Target="../media/image400.png"/><Relationship Id="rId3" Type="http://schemas.openxmlformats.org/officeDocument/2006/relationships/image" Target="../media/image385.png"/><Relationship Id="rId21" Type="http://schemas.openxmlformats.org/officeDocument/2006/relationships/image" Target="../media/image403.png"/><Relationship Id="rId7" Type="http://schemas.openxmlformats.org/officeDocument/2006/relationships/image" Target="../media/image389.png"/><Relationship Id="rId12" Type="http://schemas.openxmlformats.org/officeDocument/2006/relationships/image" Target="../media/image394.png"/><Relationship Id="rId17" Type="http://schemas.openxmlformats.org/officeDocument/2006/relationships/image" Target="../media/image399.png"/><Relationship Id="rId2" Type="http://schemas.openxmlformats.org/officeDocument/2006/relationships/image" Target="../media/image384.png"/><Relationship Id="rId16" Type="http://schemas.openxmlformats.org/officeDocument/2006/relationships/image" Target="../media/image398.png"/><Relationship Id="rId20" Type="http://schemas.openxmlformats.org/officeDocument/2006/relationships/image" Target="../media/image40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8.png"/><Relationship Id="rId11" Type="http://schemas.openxmlformats.org/officeDocument/2006/relationships/image" Target="../media/image393.png"/><Relationship Id="rId24" Type="http://schemas.openxmlformats.org/officeDocument/2006/relationships/image" Target="../media/image406.png"/><Relationship Id="rId5" Type="http://schemas.openxmlformats.org/officeDocument/2006/relationships/image" Target="../media/image387.png"/><Relationship Id="rId15" Type="http://schemas.openxmlformats.org/officeDocument/2006/relationships/image" Target="../media/image397.png"/><Relationship Id="rId23" Type="http://schemas.openxmlformats.org/officeDocument/2006/relationships/image" Target="../media/image405.png"/><Relationship Id="rId10" Type="http://schemas.openxmlformats.org/officeDocument/2006/relationships/image" Target="../media/image392.png"/><Relationship Id="rId19" Type="http://schemas.openxmlformats.org/officeDocument/2006/relationships/image" Target="../media/image401.png"/><Relationship Id="rId4" Type="http://schemas.openxmlformats.org/officeDocument/2006/relationships/image" Target="../media/image386.png"/><Relationship Id="rId9" Type="http://schemas.openxmlformats.org/officeDocument/2006/relationships/image" Target="../media/image391.png"/><Relationship Id="rId14" Type="http://schemas.openxmlformats.org/officeDocument/2006/relationships/image" Target="../media/image396.png"/><Relationship Id="rId22" Type="http://schemas.openxmlformats.org/officeDocument/2006/relationships/image" Target="../media/image40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3.png"/><Relationship Id="rId13" Type="http://schemas.openxmlformats.org/officeDocument/2006/relationships/image" Target="../media/image418.png"/><Relationship Id="rId18" Type="http://schemas.openxmlformats.org/officeDocument/2006/relationships/image" Target="../media/image423.png"/><Relationship Id="rId3" Type="http://schemas.openxmlformats.org/officeDocument/2006/relationships/image" Target="../media/image408.jpg"/><Relationship Id="rId21" Type="http://schemas.openxmlformats.org/officeDocument/2006/relationships/image" Target="../media/image426.png"/><Relationship Id="rId7" Type="http://schemas.openxmlformats.org/officeDocument/2006/relationships/image" Target="../media/image412.png"/><Relationship Id="rId12" Type="http://schemas.openxmlformats.org/officeDocument/2006/relationships/image" Target="../media/image417.png"/><Relationship Id="rId17" Type="http://schemas.openxmlformats.org/officeDocument/2006/relationships/image" Target="../media/image422.png"/><Relationship Id="rId2" Type="http://schemas.openxmlformats.org/officeDocument/2006/relationships/image" Target="../media/image407.png"/><Relationship Id="rId16" Type="http://schemas.openxmlformats.org/officeDocument/2006/relationships/image" Target="../media/image421.png"/><Relationship Id="rId20" Type="http://schemas.openxmlformats.org/officeDocument/2006/relationships/image" Target="../media/image4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1.png"/><Relationship Id="rId11" Type="http://schemas.openxmlformats.org/officeDocument/2006/relationships/image" Target="../media/image416.png"/><Relationship Id="rId5" Type="http://schemas.openxmlformats.org/officeDocument/2006/relationships/image" Target="../media/image410.png"/><Relationship Id="rId15" Type="http://schemas.openxmlformats.org/officeDocument/2006/relationships/image" Target="../media/image420.jpg"/><Relationship Id="rId10" Type="http://schemas.openxmlformats.org/officeDocument/2006/relationships/image" Target="../media/image415.png"/><Relationship Id="rId19" Type="http://schemas.openxmlformats.org/officeDocument/2006/relationships/image" Target="../media/image424.png"/><Relationship Id="rId4" Type="http://schemas.openxmlformats.org/officeDocument/2006/relationships/image" Target="../media/image409.png"/><Relationship Id="rId9" Type="http://schemas.openxmlformats.org/officeDocument/2006/relationships/image" Target="../media/image414.png"/><Relationship Id="rId14" Type="http://schemas.openxmlformats.org/officeDocument/2006/relationships/image" Target="../media/image4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7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9.png"/><Relationship Id="rId2" Type="http://schemas.openxmlformats.org/officeDocument/2006/relationships/image" Target="../media/image4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hyperlink" Target="http://stanford.edu/~mwaskom/software/seaborn/examples/hexbin_marginals.html" TargetMode="External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://stanford.edu/~mwaskom/software/seaborn/examples/grouped_violinplots.html" TargetMode="External"/><Relationship Id="rId3" Type="http://schemas.openxmlformats.org/officeDocument/2006/relationships/image" Target="../media/image19.png"/><Relationship Id="rId7" Type="http://schemas.openxmlformats.org/officeDocument/2006/relationships/image" Target="../media/image43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2.png"/><Relationship Id="rId5" Type="http://schemas.openxmlformats.org/officeDocument/2006/relationships/image" Target="../media/image431.png"/><Relationship Id="rId10" Type="http://schemas.openxmlformats.org/officeDocument/2006/relationships/hyperlink" Target="https://www.slideshare.net/nishantupadhyaysbi/python-seaborn-cheatsheet" TargetMode="External"/><Relationship Id="rId4" Type="http://schemas.openxmlformats.org/officeDocument/2006/relationships/image" Target="../media/image430.png"/><Relationship Id="rId9" Type="http://schemas.openxmlformats.org/officeDocument/2006/relationships/hyperlink" Target="https://www.slideshare.net/SourabhSahu/python-seaborn-data-visualization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hyperlink" Target="http://ggplot.yhathq.com/" TargetMode="External"/><Relationship Id="rId2" Type="http://schemas.openxmlformats.org/officeDocument/2006/relationships/image" Target="../media/image4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5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://bokeh.pydata.org/" TargetMode="External"/><Relationship Id="rId3" Type="http://schemas.openxmlformats.org/officeDocument/2006/relationships/image" Target="../media/image437.png"/><Relationship Id="rId7" Type="http://schemas.openxmlformats.org/officeDocument/2006/relationships/image" Target="../media/image441.png"/><Relationship Id="rId2" Type="http://schemas.openxmlformats.org/officeDocument/2006/relationships/image" Target="../media/image43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0.png"/><Relationship Id="rId5" Type="http://schemas.openxmlformats.org/officeDocument/2006/relationships/image" Target="../media/image439.png"/><Relationship Id="rId4" Type="http://schemas.openxmlformats.org/officeDocument/2006/relationships/image" Target="../media/image4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3.png"/><Relationship Id="rId5" Type="http://schemas.openxmlformats.org/officeDocument/2006/relationships/image" Target="../media/image28.png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3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4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59.png"/><Relationship Id="rId21" Type="http://schemas.openxmlformats.org/officeDocument/2006/relationships/image" Target="../media/image54.png"/><Relationship Id="rId42" Type="http://schemas.openxmlformats.org/officeDocument/2006/relationships/image" Target="../media/image75.png"/><Relationship Id="rId47" Type="http://schemas.openxmlformats.org/officeDocument/2006/relationships/image" Target="../media/image80.png"/><Relationship Id="rId63" Type="http://schemas.openxmlformats.org/officeDocument/2006/relationships/image" Target="../media/image96.png"/><Relationship Id="rId68" Type="http://schemas.openxmlformats.org/officeDocument/2006/relationships/image" Target="../media/image101.png"/><Relationship Id="rId7" Type="http://schemas.openxmlformats.org/officeDocument/2006/relationships/image" Target="../media/image40.png"/><Relationship Id="rId71" Type="http://schemas.openxmlformats.org/officeDocument/2006/relationships/image" Target="../media/image104.png"/><Relationship Id="rId2" Type="http://schemas.openxmlformats.org/officeDocument/2006/relationships/image" Target="../media/image35.png"/><Relationship Id="rId16" Type="http://schemas.openxmlformats.org/officeDocument/2006/relationships/image" Target="../media/image49.png"/><Relationship Id="rId29" Type="http://schemas.openxmlformats.org/officeDocument/2006/relationships/image" Target="../media/image62.png"/><Relationship Id="rId11" Type="http://schemas.openxmlformats.org/officeDocument/2006/relationships/image" Target="../media/image44.png"/><Relationship Id="rId24" Type="http://schemas.openxmlformats.org/officeDocument/2006/relationships/image" Target="../media/image57.png"/><Relationship Id="rId32" Type="http://schemas.openxmlformats.org/officeDocument/2006/relationships/image" Target="../media/image65.png"/><Relationship Id="rId37" Type="http://schemas.openxmlformats.org/officeDocument/2006/relationships/image" Target="../media/image70.png"/><Relationship Id="rId40" Type="http://schemas.openxmlformats.org/officeDocument/2006/relationships/image" Target="../media/image73.png"/><Relationship Id="rId45" Type="http://schemas.openxmlformats.org/officeDocument/2006/relationships/image" Target="../media/image78.png"/><Relationship Id="rId53" Type="http://schemas.openxmlformats.org/officeDocument/2006/relationships/image" Target="../media/image86.png"/><Relationship Id="rId58" Type="http://schemas.openxmlformats.org/officeDocument/2006/relationships/image" Target="../media/image91.png"/><Relationship Id="rId66" Type="http://schemas.openxmlformats.org/officeDocument/2006/relationships/image" Target="../media/image99.png"/><Relationship Id="rId5" Type="http://schemas.openxmlformats.org/officeDocument/2006/relationships/image" Target="../media/image38.png"/><Relationship Id="rId61" Type="http://schemas.openxmlformats.org/officeDocument/2006/relationships/image" Target="../media/image94.png"/><Relationship Id="rId19" Type="http://schemas.openxmlformats.org/officeDocument/2006/relationships/image" Target="../media/image52.png"/><Relationship Id="rId14" Type="http://schemas.openxmlformats.org/officeDocument/2006/relationships/image" Target="../media/image47.png"/><Relationship Id="rId22" Type="http://schemas.openxmlformats.org/officeDocument/2006/relationships/image" Target="../media/image55.png"/><Relationship Id="rId27" Type="http://schemas.openxmlformats.org/officeDocument/2006/relationships/image" Target="../media/image60.png"/><Relationship Id="rId30" Type="http://schemas.openxmlformats.org/officeDocument/2006/relationships/image" Target="../media/image63.png"/><Relationship Id="rId35" Type="http://schemas.openxmlformats.org/officeDocument/2006/relationships/image" Target="../media/image68.png"/><Relationship Id="rId43" Type="http://schemas.openxmlformats.org/officeDocument/2006/relationships/image" Target="../media/image76.png"/><Relationship Id="rId48" Type="http://schemas.openxmlformats.org/officeDocument/2006/relationships/image" Target="../media/image81.png"/><Relationship Id="rId56" Type="http://schemas.openxmlformats.org/officeDocument/2006/relationships/image" Target="../media/image89.png"/><Relationship Id="rId64" Type="http://schemas.openxmlformats.org/officeDocument/2006/relationships/image" Target="../media/image97.png"/><Relationship Id="rId69" Type="http://schemas.openxmlformats.org/officeDocument/2006/relationships/image" Target="../media/image102.png"/><Relationship Id="rId8" Type="http://schemas.openxmlformats.org/officeDocument/2006/relationships/image" Target="../media/image41.png"/><Relationship Id="rId51" Type="http://schemas.openxmlformats.org/officeDocument/2006/relationships/image" Target="../media/image84.png"/><Relationship Id="rId72" Type="http://schemas.openxmlformats.org/officeDocument/2006/relationships/image" Target="../media/image105.png"/><Relationship Id="rId3" Type="http://schemas.openxmlformats.org/officeDocument/2006/relationships/image" Target="../media/image36.pn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5" Type="http://schemas.openxmlformats.org/officeDocument/2006/relationships/image" Target="../media/image58.png"/><Relationship Id="rId33" Type="http://schemas.openxmlformats.org/officeDocument/2006/relationships/image" Target="../media/image66.png"/><Relationship Id="rId38" Type="http://schemas.openxmlformats.org/officeDocument/2006/relationships/image" Target="../media/image71.png"/><Relationship Id="rId46" Type="http://schemas.openxmlformats.org/officeDocument/2006/relationships/image" Target="../media/image79.png"/><Relationship Id="rId59" Type="http://schemas.openxmlformats.org/officeDocument/2006/relationships/image" Target="../media/image92.png"/><Relationship Id="rId67" Type="http://schemas.openxmlformats.org/officeDocument/2006/relationships/image" Target="../media/image100.png"/><Relationship Id="rId20" Type="http://schemas.openxmlformats.org/officeDocument/2006/relationships/image" Target="../media/image53.png"/><Relationship Id="rId41" Type="http://schemas.openxmlformats.org/officeDocument/2006/relationships/image" Target="../media/image74.png"/><Relationship Id="rId54" Type="http://schemas.openxmlformats.org/officeDocument/2006/relationships/image" Target="../media/image87.png"/><Relationship Id="rId62" Type="http://schemas.openxmlformats.org/officeDocument/2006/relationships/image" Target="../media/image95.png"/><Relationship Id="rId70" Type="http://schemas.openxmlformats.org/officeDocument/2006/relationships/image" Target="../media/image10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5" Type="http://schemas.openxmlformats.org/officeDocument/2006/relationships/image" Target="../media/image48.png"/><Relationship Id="rId23" Type="http://schemas.openxmlformats.org/officeDocument/2006/relationships/image" Target="../media/image56.png"/><Relationship Id="rId28" Type="http://schemas.openxmlformats.org/officeDocument/2006/relationships/image" Target="../media/image61.png"/><Relationship Id="rId36" Type="http://schemas.openxmlformats.org/officeDocument/2006/relationships/image" Target="../media/image69.png"/><Relationship Id="rId49" Type="http://schemas.openxmlformats.org/officeDocument/2006/relationships/image" Target="../media/image82.png"/><Relationship Id="rId57" Type="http://schemas.openxmlformats.org/officeDocument/2006/relationships/image" Target="../media/image90.png"/><Relationship Id="rId10" Type="http://schemas.openxmlformats.org/officeDocument/2006/relationships/image" Target="../media/image43.png"/><Relationship Id="rId31" Type="http://schemas.openxmlformats.org/officeDocument/2006/relationships/image" Target="../media/image64.png"/><Relationship Id="rId44" Type="http://schemas.openxmlformats.org/officeDocument/2006/relationships/image" Target="../media/image77.png"/><Relationship Id="rId52" Type="http://schemas.openxmlformats.org/officeDocument/2006/relationships/image" Target="../media/image85.png"/><Relationship Id="rId60" Type="http://schemas.openxmlformats.org/officeDocument/2006/relationships/image" Target="../media/image93.png"/><Relationship Id="rId65" Type="http://schemas.openxmlformats.org/officeDocument/2006/relationships/image" Target="../media/image9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3" Type="http://schemas.openxmlformats.org/officeDocument/2006/relationships/image" Target="../media/image46.png"/><Relationship Id="rId18" Type="http://schemas.openxmlformats.org/officeDocument/2006/relationships/image" Target="../media/image51.png"/><Relationship Id="rId39" Type="http://schemas.openxmlformats.org/officeDocument/2006/relationships/image" Target="../media/image72.png"/><Relationship Id="rId34" Type="http://schemas.openxmlformats.org/officeDocument/2006/relationships/image" Target="../media/image67.png"/><Relationship Id="rId50" Type="http://schemas.openxmlformats.org/officeDocument/2006/relationships/image" Target="../media/image83.png"/><Relationship Id="rId55" Type="http://schemas.openxmlformats.org/officeDocument/2006/relationships/image" Target="../media/image88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7.png"/><Relationship Id="rId18" Type="http://schemas.openxmlformats.org/officeDocument/2006/relationships/image" Target="../media/image122.png"/><Relationship Id="rId26" Type="http://schemas.openxmlformats.org/officeDocument/2006/relationships/image" Target="../media/image130.png"/><Relationship Id="rId39" Type="http://schemas.openxmlformats.org/officeDocument/2006/relationships/image" Target="../media/image143.png"/><Relationship Id="rId21" Type="http://schemas.openxmlformats.org/officeDocument/2006/relationships/image" Target="../media/image125.png"/><Relationship Id="rId34" Type="http://schemas.openxmlformats.org/officeDocument/2006/relationships/image" Target="../media/image138.png"/><Relationship Id="rId42" Type="http://schemas.openxmlformats.org/officeDocument/2006/relationships/image" Target="../media/image146.png"/><Relationship Id="rId47" Type="http://schemas.openxmlformats.org/officeDocument/2006/relationships/image" Target="../media/image151.png"/><Relationship Id="rId50" Type="http://schemas.openxmlformats.org/officeDocument/2006/relationships/image" Target="../media/image154.png"/><Relationship Id="rId7" Type="http://schemas.openxmlformats.org/officeDocument/2006/relationships/image" Target="../media/image111.png"/><Relationship Id="rId2" Type="http://schemas.openxmlformats.org/officeDocument/2006/relationships/image" Target="../media/image106.png"/><Relationship Id="rId16" Type="http://schemas.openxmlformats.org/officeDocument/2006/relationships/image" Target="../media/image120.png"/><Relationship Id="rId29" Type="http://schemas.openxmlformats.org/officeDocument/2006/relationships/image" Target="../media/image133.png"/><Relationship Id="rId11" Type="http://schemas.openxmlformats.org/officeDocument/2006/relationships/image" Target="../media/image115.png"/><Relationship Id="rId24" Type="http://schemas.openxmlformats.org/officeDocument/2006/relationships/image" Target="../media/image128.png"/><Relationship Id="rId32" Type="http://schemas.openxmlformats.org/officeDocument/2006/relationships/image" Target="../media/image136.png"/><Relationship Id="rId37" Type="http://schemas.openxmlformats.org/officeDocument/2006/relationships/image" Target="../media/image141.png"/><Relationship Id="rId40" Type="http://schemas.openxmlformats.org/officeDocument/2006/relationships/image" Target="../media/image144.png"/><Relationship Id="rId45" Type="http://schemas.openxmlformats.org/officeDocument/2006/relationships/image" Target="../media/image149.png"/><Relationship Id="rId5" Type="http://schemas.openxmlformats.org/officeDocument/2006/relationships/image" Target="../media/image109.png"/><Relationship Id="rId15" Type="http://schemas.openxmlformats.org/officeDocument/2006/relationships/image" Target="../media/image119.png"/><Relationship Id="rId23" Type="http://schemas.openxmlformats.org/officeDocument/2006/relationships/image" Target="../media/image127.png"/><Relationship Id="rId28" Type="http://schemas.openxmlformats.org/officeDocument/2006/relationships/image" Target="../media/image132.png"/><Relationship Id="rId36" Type="http://schemas.openxmlformats.org/officeDocument/2006/relationships/image" Target="../media/image140.png"/><Relationship Id="rId49" Type="http://schemas.openxmlformats.org/officeDocument/2006/relationships/image" Target="../media/image153.png"/><Relationship Id="rId10" Type="http://schemas.openxmlformats.org/officeDocument/2006/relationships/image" Target="../media/image114.png"/><Relationship Id="rId19" Type="http://schemas.openxmlformats.org/officeDocument/2006/relationships/image" Target="../media/image123.png"/><Relationship Id="rId31" Type="http://schemas.openxmlformats.org/officeDocument/2006/relationships/image" Target="../media/image135.png"/><Relationship Id="rId44" Type="http://schemas.openxmlformats.org/officeDocument/2006/relationships/image" Target="../media/image148.png"/><Relationship Id="rId4" Type="http://schemas.openxmlformats.org/officeDocument/2006/relationships/image" Target="../media/image108.png"/><Relationship Id="rId9" Type="http://schemas.openxmlformats.org/officeDocument/2006/relationships/image" Target="../media/image113.png"/><Relationship Id="rId14" Type="http://schemas.openxmlformats.org/officeDocument/2006/relationships/image" Target="../media/image118.png"/><Relationship Id="rId22" Type="http://schemas.openxmlformats.org/officeDocument/2006/relationships/image" Target="../media/image126.png"/><Relationship Id="rId27" Type="http://schemas.openxmlformats.org/officeDocument/2006/relationships/image" Target="../media/image131.png"/><Relationship Id="rId30" Type="http://schemas.openxmlformats.org/officeDocument/2006/relationships/image" Target="../media/image134.png"/><Relationship Id="rId35" Type="http://schemas.openxmlformats.org/officeDocument/2006/relationships/image" Target="../media/image139.png"/><Relationship Id="rId43" Type="http://schemas.openxmlformats.org/officeDocument/2006/relationships/image" Target="../media/image147.png"/><Relationship Id="rId48" Type="http://schemas.openxmlformats.org/officeDocument/2006/relationships/image" Target="../media/image152.png"/><Relationship Id="rId8" Type="http://schemas.openxmlformats.org/officeDocument/2006/relationships/image" Target="../media/image112.png"/><Relationship Id="rId51" Type="http://schemas.openxmlformats.org/officeDocument/2006/relationships/hyperlink" Target="https://matplotlib.org/3.1.1/tutorials/introductory/sample_plots.html" TargetMode="External"/><Relationship Id="rId3" Type="http://schemas.openxmlformats.org/officeDocument/2006/relationships/image" Target="../media/image107.png"/><Relationship Id="rId12" Type="http://schemas.openxmlformats.org/officeDocument/2006/relationships/image" Target="../media/image116.png"/><Relationship Id="rId17" Type="http://schemas.openxmlformats.org/officeDocument/2006/relationships/image" Target="../media/image121.png"/><Relationship Id="rId25" Type="http://schemas.openxmlformats.org/officeDocument/2006/relationships/image" Target="../media/image129.png"/><Relationship Id="rId33" Type="http://schemas.openxmlformats.org/officeDocument/2006/relationships/image" Target="../media/image137.png"/><Relationship Id="rId38" Type="http://schemas.openxmlformats.org/officeDocument/2006/relationships/image" Target="../media/image142.png"/><Relationship Id="rId46" Type="http://schemas.openxmlformats.org/officeDocument/2006/relationships/image" Target="../media/image150.png"/><Relationship Id="rId20" Type="http://schemas.openxmlformats.org/officeDocument/2006/relationships/image" Target="../media/image124.png"/><Relationship Id="rId41" Type="http://schemas.openxmlformats.org/officeDocument/2006/relationships/image" Target="../media/image14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7062" y="4807098"/>
            <a:ext cx="193675" cy="257810"/>
          </a:xfrm>
          <a:custGeom>
            <a:avLst/>
            <a:gdLst/>
            <a:ahLst/>
            <a:cxnLst/>
            <a:rect l="l" t="t" r="r" b="b"/>
            <a:pathLst>
              <a:path w="193675" h="257810">
                <a:moveTo>
                  <a:pt x="99060" y="257556"/>
                </a:moveTo>
                <a:lnTo>
                  <a:pt x="0" y="257556"/>
                </a:lnTo>
                <a:lnTo>
                  <a:pt x="0" y="0"/>
                </a:lnTo>
                <a:lnTo>
                  <a:pt x="97536" y="0"/>
                </a:lnTo>
                <a:lnTo>
                  <a:pt x="111561" y="333"/>
                </a:lnTo>
                <a:lnTo>
                  <a:pt x="152495" y="11644"/>
                </a:lnTo>
                <a:lnTo>
                  <a:pt x="171111" y="30480"/>
                </a:lnTo>
                <a:lnTo>
                  <a:pt x="33528" y="30480"/>
                </a:lnTo>
                <a:lnTo>
                  <a:pt x="33528" y="108204"/>
                </a:lnTo>
                <a:lnTo>
                  <a:pt x="163976" y="108204"/>
                </a:lnTo>
                <a:lnTo>
                  <a:pt x="162306" y="109918"/>
                </a:lnTo>
                <a:lnTo>
                  <a:pt x="154876" y="115514"/>
                </a:lnTo>
                <a:lnTo>
                  <a:pt x="146304" y="120396"/>
                </a:lnTo>
                <a:lnTo>
                  <a:pt x="157138" y="124396"/>
                </a:lnTo>
                <a:lnTo>
                  <a:pt x="166687" y="129540"/>
                </a:lnTo>
                <a:lnTo>
                  <a:pt x="174807" y="135826"/>
                </a:lnTo>
                <a:lnTo>
                  <a:pt x="177326" y="138684"/>
                </a:lnTo>
                <a:lnTo>
                  <a:pt x="33528" y="138684"/>
                </a:lnTo>
                <a:lnTo>
                  <a:pt x="33528" y="227076"/>
                </a:lnTo>
                <a:lnTo>
                  <a:pt x="179596" y="227076"/>
                </a:lnTo>
                <a:lnTo>
                  <a:pt x="177927" y="229552"/>
                </a:lnTo>
                <a:lnTo>
                  <a:pt x="140208" y="252984"/>
                </a:lnTo>
                <a:lnTo>
                  <a:pt x="110204" y="257270"/>
                </a:lnTo>
                <a:lnTo>
                  <a:pt x="99060" y="257556"/>
                </a:lnTo>
                <a:close/>
              </a:path>
              <a:path w="193675" h="257810">
                <a:moveTo>
                  <a:pt x="163976" y="108204"/>
                </a:moveTo>
                <a:lnTo>
                  <a:pt x="89916" y="108204"/>
                </a:lnTo>
                <a:lnTo>
                  <a:pt x="100488" y="107942"/>
                </a:lnTo>
                <a:lnTo>
                  <a:pt x="109347" y="107251"/>
                </a:lnTo>
                <a:lnTo>
                  <a:pt x="146304" y="85344"/>
                </a:lnTo>
                <a:lnTo>
                  <a:pt x="147828" y="77724"/>
                </a:lnTo>
                <a:lnTo>
                  <a:pt x="147828" y="60960"/>
                </a:lnTo>
                <a:lnTo>
                  <a:pt x="146304" y="53340"/>
                </a:lnTo>
                <a:lnTo>
                  <a:pt x="141732" y="47244"/>
                </a:lnTo>
                <a:lnTo>
                  <a:pt x="138684" y="39624"/>
                </a:lnTo>
                <a:lnTo>
                  <a:pt x="98178" y="30527"/>
                </a:lnTo>
                <a:lnTo>
                  <a:pt x="85344" y="30480"/>
                </a:lnTo>
                <a:lnTo>
                  <a:pt x="171111" y="30480"/>
                </a:lnTo>
                <a:lnTo>
                  <a:pt x="181356" y="65532"/>
                </a:lnTo>
                <a:lnTo>
                  <a:pt x="181022" y="73509"/>
                </a:lnTo>
                <a:lnTo>
                  <a:pt x="179832" y="81343"/>
                </a:lnTo>
                <a:lnTo>
                  <a:pt x="177498" y="88892"/>
                </a:lnTo>
                <a:lnTo>
                  <a:pt x="173736" y="96012"/>
                </a:lnTo>
                <a:lnTo>
                  <a:pt x="168592" y="103465"/>
                </a:lnTo>
                <a:lnTo>
                  <a:pt x="163976" y="108204"/>
                </a:lnTo>
                <a:close/>
              </a:path>
              <a:path w="193675" h="257810">
                <a:moveTo>
                  <a:pt x="179596" y="227076"/>
                </a:moveTo>
                <a:lnTo>
                  <a:pt x="109728" y="227076"/>
                </a:lnTo>
                <a:lnTo>
                  <a:pt x="117348" y="225552"/>
                </a:lnTo>
                <a:lnTo>
                  <a:pt x="121920" y="225552"/>
                </a:lnTo>
                <a:lnTo>
                  <a:pt x="131064" y="224028"/>
                </a:lnTo>
                <a:lnTo>
                  <a:pt x="137160" y="220980"/>
                </a:lnTo>
                <a:lnTo>
                  <a:pt x="141732" y="217932"/>
                </a:lnTo>
                <a:lnTo>
                  <a:pt x="147828" y="214884"/>
                </a:lnTo>
                <a:lnTo>
                  <a:pt x="152400" y="210312"/>
                </a:lnTo>
                <a:lnTo>
                  <a:pt x="158496" y="198120"/>
                </a:lnTo>
                <a:lnTo>
                  <a:pt x="159896" y="191119"/>
                </a:lnTo>
                <a:lnTo>
                  <a:pt x="160020" y="182880"/>
                </a:lnTo>
                <a:lnTo>
                  <a:pt x="159686" y="175402"/>
                </a:lnTo>
                <a:lnTo>
                  <a:pt x="131064" y="141732"/>
                </a:lnTo>
                <a:lnTo>
                  <a:pt x="94488" y="138684"/>
                </a:lnTo>
                <a:lnTo>
                  <a:pt x="177326" y="138684"/>
                </a:lnTo>
                <a:lnTo>
                  <a:pt x="193548" y="182880"/>
                </a:lnTo>
                <a:lnTo>
                  <a:pt x="193214" y="191119"/>
                </a:lnTo>
                <a:lnTo>
                  <a:pt x="192024" y="199644"/>
                </a:lnTo>
                <a:lnTo>
                  <a:pt x="189690" y="208168"/>
                </a:lnTo>
                <a:lnTo>
                  <a:pt x="185928" y="216408"/>
                </a:lnTo>
                <a:lnTo>
                  <a:pt x="182213" y="223194"/>
                </a:lnTo>
                <a:lnTo>
                  <a:pt x="179596" y="227076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52272" y="4856988"/>
            <a:ext cx="173736" cy="1965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64108" y="4791455"/>
            <a:ext cx="151130" cy="257810"/>
          </a:xfrm>
          <a:custGeom>
            <a:avLst/>
            <a:gdLst/>
            <a:ahLst/>
            <a:cxnLst/>
            <a:rect l="l" t="t" r="r" b="b"/>
            <a:pathLst>
              <a:path w="151130" h="257810">
                <a:moveTo>
                  <a:pt x="32004" y="257556"/>
                </a:moveTo>
                <a:lnTo>
                  <a:pt x="0" y="257556"/>
                </a:lnTo>
                <a:lnTo>
                  <a:pt x="0" y="0"/>
                </a:lnTo>
                <a:lnTo>
                  <a:pt x="32004" y="0"/>
                </a:lnTo>
                <a:lnTo>
                  <a:pt x="32004" y="91440"/>
                </a:lnTo>
                <a:lnTo>
                  <a:pt x="141085" y="91440"/>
                </a:lnTo>
                <a:lnTo>
                  <a:pt x="141809" y="92964"/>
                </a:lnTo>
                <a:lnTo>
                  <a:pt x="79248" y="92964"/>
                </a:lnTo>
                <a:lnTo>
                  <a:pt x="72628" y="93273"/>
                </a:lnTo>
                <a:lnTo>
                  <a:pt x="39409" y="113418"/>
                </a:lnTo>
                <a:lnTo>
                  <a:pt x="32004" y="153924"/>
                </a:lnTo>
                <a:lnTo>
                  <a:pt x="32004" y="257556"/>
                </a:lnTo>
                <a:close/>
              </a:path>
              <a:path w="151130" h="257810">
                <a:moveTo>
                  <a:pt x="141085" y="91440"/>
                </a:moveTo>
                <a:lnTo>
                  <a:pt x="32004" y="91440"/>
                </a:lnTo>
                <a:lnTo>
                  <a:pt x="43148" y="79676"/>
                </a:lnTo>
                <a:lnTo>
                  <a:pt x="56007" y="71628"/>
                </a:lnTo>
                <a:lnTo>
                  <a:pt x="70580" y="67008"/>
                </a:lnTo>
                <a:lnTo>
                  <a:pt x="86868" y="65532"/>
                </a:lnTo>
                <a:lnTo>
                  <a:pt x="96845" y="65865"/>
                </a:lnTo>
                <a:lnTo>
                  <a:pt x="135445" y="83439"/>
                </a:lnTo>
                <a:lnTo>
                  <a:pt x="141085" y="91440"/>
                </a:lnTo>
                <a:close/>
              </a:path>
              <a:path w="151130" h="257810">
                <a:moveTo>
                  <a:pt x="150876" y="257556"/>
                </a:moveTo>
                <a:lnTo>
                  <a:pt x="118872" y="257556"/>
                </a:lnTo>
                <a:lnTo>
                  <a:pt x="118872" y="138684"/>
                </a:lnTo>
                <a:lnTo>
                  <a:pt x="118062" y="126992"/>
                </a:lnTo>
                <a:lnTo>
                  <a:pt x="96012" y="95440"/>
                </a:lnTo>
                <a:lnTo>
                  <a:pt x="79248" y="92964"/>
                </a:lnTo>
                <a:lnTo>
                  <a:pt x="141809" y="92964"/>
                </a:lnTo>
                <a:lnTo>
                  <a:pt x="150876" y="138684"/>
                </a:lnTo>
                <a:lnTo>
                  <a:pt x="150876" y="257556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63752" y="4861560"/>
            <a:ext cx="150876" cy="1920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60347" y="4856988"/>
            <a:ext cx="254635" cy="192405"/>
          </a:xfrm>
          <a:custGeom>
            <a:avLst/>
            <a:gdLst/>
            <a:ahLst/>
            <a:cxnLst/>
            <a:rect l="l" t="t" r="r" b="b"/>
            <a:pathLst>
              <a:path w="254634" h="192404">
                <a:moveTo>
                  <a:pt x="58928" y="30480"/>
                </a:moveTo>
                <a:lnTo>
                  <a:pt x="28956" y="30480"/>
                </a:lnTo>
                <a:lnTo>
                  <a:pt x="33837" y="23907"/>
                </a:lnTo>
                <a:lnTo>
                  <a:pt x="68389" y="1524"/>
                </a:lnTo>
                <a:lnTo>
                  <a:pt x="86868" y="0"/>
                </a:lnTo>
                <a:lnTo>
                  <a:pt x="96607" y="333"/>
                </a:lnTo>
                <a:lnTo>
                  <a:pt x="131826" y="18097"/>
                </a:lnTo>
                <a:lnTo>
                  <a:pt x="136931" y="27432"/>
                </a:lnTo>
                <a:lnTo>
                  <a:pt x="70104" y="27432"/>
                </a:lnTo>
                <a:lnTo>
                  <a:pt x="60960" y="28956"/>
                </a:lnTo>
                <a:lnTo>
                  <a:pt x="58928" y="30480"/>
                </a:lnTo>
                <a:close/>
              </a:path>
              <a:path w="254634" h="192404">
                <a:moveTo>
                  <a:pt x="168030" y="32004"/>
                </a:moveTo>
                <a:lnTo>
                  <a:pt x="138684" y="32004"/>
                </a:lnTo>
                <a:lnTo>
                  <a:pt x="150947" y="18002"/>
                </a:lnTo>
                <a:lnTo>
                  <a:pt x="164782" y="8001"/>
                </a:lnTo>
                <a:lnTo>
                  <a:pt x="180046" y="2000"/>
                </a:lnTo>
                <a:lnTo>
                  <a:pt x="196596" y="0"/>
                </a:lnTo>
                <a:lnTo>
                  <a:pt x="210359" y="881"/>
                </a:lnTo>
                <a:lnTo>
                  <a:pt x="246792" y="24122"/>
                </a:lnTo>
                <a:lnTo>
                  <a:pt x="248113" y="27432"/>
                </a:lnTo>
                <a:lnTo>
                  <a:pt x="190500" y="27432"/>
                </a:lnTo>
                <a:lnTo>
                  <a:pt x="180760" y="28051"/>
                </a:lnTo>
                <a:lnTo>
                  <a:pt x="172021" y="30099"/>
                </a:lnTo>
                <a:lnTo>
                  <a:pt x="168030" y="32004"/>
                </a:lnTo>
                <a:close/>
              </a:path>
              <a:path w="254634" h="192404">
                <a:moveTo>
                  <a:pt x="32004" y="192024"/>
                </a:moveTo>
                <a:lnTo>
                  <a:pt x="0" y="192024"/>
                </a:lnTo>
                <a:lnTo>
                  <a:pt x="0" y="4572"/>
                </a:lnTo>
                <a:lnTo>
                  <a:pt x="28956" y="4572"/>
                </a:lnTo>
                <a:lnTo>
                  <a:pt x="28956" y="30480"/>
                </a:lnTo>
                <a:lnTo>
                  <a:pt x="58928" y="30480"/>
                </a:lnTo>
                <a:lnTo>
                  <a:pt x="54864" y="33528"/>
                </a:lnTo>
                <a:lnTo>
                  <a:pt x="49458" y="37504"/>
                </a:lnTo>
                <a:lnTo>
                  <a:pt x="44767" y="42481"/>
                </a:lnTo>
                <a:lnTo>
                  <a:pt x="32527" y="81867"/>
                </a:lnTo>
                <a:lnTo>
                  <a:pt x="32004" y="94488"/>
                </a:lnTo>
                <a:lnTo>
                  <a:pt x="32004" y="192024"/>
                </a:lnTo>
                <a:close/>
              </a:path>
              <a:path w="254634" h="192404">
                <a:moveTo>
                  <a:pt x="143256" y="192024"/>
                </a:moveTo>
                <a:lnTo>
                  <a:pt x="111252" y="192024"/>
                </a:lnTo>
                <a:lnTo>
                  <a:pt x="111251" y="68556"/>
                </a:lnTo>
                <a:lnTo>
                  <a:pt x="110918" y="58888"/>
                </a:lnTo>
                <a:lnTo>
                  <a:pt x="86915" y="28027"/>
                </a:lnTo>
                <a:lnTo>
                  <a:pt x="79248" y="27432"/>
                </a:lnTo>
                <a:lnTo>
                  <a:pt x="136931" y="27432"/>
                </a:lnTo>
                <a:lnTo>
                  <a:pt x="138684" y="32004"/>
                </a:lnTo>
                <a:lnTo>
                  <a:pt x="168030" y="32004"/>
                </a:lnTo>
                <a:lnTo>
                  <a:pt x="164139" y="33861"/>
                </a:lnTo>
                <a:lnTo>
                  <a:pt x="144111" y="68580"/>
                </a:lnTo>
                <a:lnTo>
                  <a:pt x="143282" y="81867"/>
                </a:lnTo>
                <a:lnTo>
                  <a:pt x="143256" y="192024"/>
                </a:lnTo>
                <a:close/>
              </a:path>
              <a:path w="254634" h="192404">
                <a:moveTo>
                  <a:pt x="254508" y="192024"/>
                </a:moveTo>
                <a:lnTo>
                  <a:pt x="222504" y="192024"/>
                </a:lnTo>
                <a:lnTo>
                  <a:pt x="222478" y="68580"/>
                </a:lnTo>
                <a:lnTo>
                  <a:pt x="222355" y="62341"/>
                </a:lnTo>
                <a:lnTo>
                  <a:pt x="222095" y="56959"/>
                </a:lnTo>
                <a:lnTo>
                  <a:pt x="221218" y="50863"/>
                </a:lnTo>
                <a:lnTo>
                  <a:pt x="219456" y="45720"/>
                </a:lnTo>
                <a:lnTo>
                  <a:pt x="217932" y="39624"/>
                </a:lnTo>
                <a:lnTo>
                  <a:pt x="214884" y="35052"/>
                </a:lnTo>
                <a:lnTo>
                  <a:pt x="202692" y="28956"/>
                </a:lnTo>
                <a:lnTo>
                  <a:pt x="196596" y="27432"/>
                </a:lnTo>
                <a:lnTo>
                  <a:pt x="248113" y="27432"/>
                </a:lnTo>
                <a:lnTo>
                  <a:pt x="251079" y="34861"/>
                </a:lnTo>
                <a:lnTo>
                  <a:pt x="253602" y="47363"/>
                </a:lnTo>
                <a:lnTo>
                  <a:pt x="253691" y="48315"/>
                </a:lnTo>
                <a:lnTo>
                  <a:pt x="254499" y="62341"/>
                </a:lnTo>
                <a:lnTo>
                  <a:pt x="254508" y="192024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57527" y="4789932"/>
            <a:ext cx="67310" cy="259079"/>
          </a:xfrm>
          <a:custGeom>
            <a:avLst/>
            <a:gdLst/>
            <a:ahLst/>
            <a:cxnLst/>
            <a:rect l="l" t="t" r="r" b="b"/>
            <a:pathLst>
              <a:path w="67309" h="259079">
                <a:moveTo>
                  <a:pt x="42672" y="259080"/>
                </a:moveTo>
                <a:lnTo>
                  <a:pt x="10668" y="259080"/>
                </a:lnTo>
                <a:lnTo>
                  <a:pt x="10668" y="71628"/>
                </a:lnTo>
                <a:lnTo>
                  <a:pt x="42672" y="71628"/>
                </a:lnTo>
                <a:lnTo>
                  <a:pt x="42672" y="259080"/>
                </a:lnTo>
                <a:close/>
              </a:path>
              <a:path w="67309" h="259079">
                <a:moveTo>
                  <a:pt x="25908" y="48768"/>
                </a:moveTo>
                <a:lnTo>
                  <a:pt x="0" y="48768"/>
                </a:lnTo>
                <a:lnTo>
                  <a:pt x="25908" y="0"/>
                </a:lnTo>
                <a:lnTo>
                  <a:pt x="67056" y="0"/>
                </a:lnTo>
                <a:lnTo>
                  <a:pt x="25908" y="48768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658111" y="4856988"/>
            <a:ext cx="100584" cy="1920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850135" y="4791455"/>
            <a:ext cx="203200" cy="257810"/>
          </a:xfrm>
          <a:custGeom>
            <a:avLst/>
            <a:gdLst/>
            <a:ahLst/>
            <a:cxnLst/>
            <a:rect l="l" t="t" r="r" b="b"/>
            <a:pathLst>
              <a:path w="203200" h="257810">
                <a:moveTo>
                  <a:pt x="202692" y="257556"/>
                </a:moveTo>
                <a:lnTo>
                  <a:pt x="0" y="257556"/>
                </a:lnTo>
                <a:lnTo>
                  <a:pt x="0" y="225552"/>
                </a:lnTo>
                <a:lnTo>
                  <a:pt x="129540" y="59436"/>
                </a:lnTo>
                <a:lnTo>
                  <a:pt x="136136" y="50625"/>
                </a:lnTo>
                <a:lnTo>
                  <a:pt x="142303" y="42672"/>
                </a:lnTo>
                <a:lnTo>
                  <a:pt x="148185" y="35861"/>
                </a:lnTo>
                <a:lnTo>
                  <a:pt x="153924" y="30480"/>
                </a:lnTo>
                <a:lnTo>
                  <a:pt x="16764" y="30480"/>
                </a:lnTo>
                <a:lnTo>
                  <a:pt x="16764" y="0"/>
                </a:lnTo>
                <a:lnTo>
                  <a:pt x="196596" y="0"/>
                </a:lnTo>
                <a:lnTo>
                  <a:pt x="196596" y="30480"/>
                </a:lnTo>
                <a:lnTo>
                  <a:pt x="54864" y="208788"/>
                </a:lnTo>
                <a:lnTo>
                  <a:pt x="41148" y="227076"/>
                </a:lnTo>
                <a:lnTo>
                  <a:pt x="202692" y="227076"/>
                </a:lnTo>
                <a:lnTo>
                  <a:pt x="202692" y="257556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075688" y="4789932"/>
            <a:ext cx="172720" cy="264160"/>
          </a:xfrm>
          <a:custGeom>
            <a:avLst/>
            <a:gdLst/>
            <a:ahLst/>
            <a:cxnLst/>
            <a:rect l="l" t="t" r="r" b="b"/>
            <a:pathLst>
              <a:path w="172719" h="264160">
                <a:moveTo>
                  <a:pt x="36576" y="129540"/>
                </a:moveTo>
                <a:lnTo>
                  <a:pt x="4572" y="124968"/>
                </a:lnTo>
                <a:lnTo>
                  <a:pt x="7143" y="115228"/>
                </a:lnTo>
                <a:lnTo>
                  <a:pt x="10287" y="106489"/>
                </a:lnTo>
                <a:lnTo>
                  <a:pt x="37790" y="76866"/>
                </a:lnTo>
                <a:lnTo>
                  <a:pt x="77890" y="67365"/>
                </a:lnTo>
                <a:lnTo>
                  <a:pt x="89916" y="67056"/>
                </a:lnTo>
                <a:lnTo>
                  <a:pt x="101036" y="67341"/>
                </a:lnTo>
                <a:lnTo>
                  <a:pt x="141922" y="78676"/>
                </a:lnTo>
                <a:lnTo>
                  <a:pt x="150876" y="86868"/>
                </a:lnTo>
                <a:lnTo>
                  <a:pt x="155448" y="91440"/>
                </a:lnTo>
                <a:lnTo>
                  <a:pt x="156057" y="92964"/>
                </a:lnTo>
                <a:lnTo>
                  <a:pt x="85344" y="92964"/>
                </a:lnTo>
                <a:lnTo>
                  <a:pt x="74747" y="93297"/>
                </a:lnTo>
                <a:lnTo>
                  <a:pt x="39385" y="119872"/>
                </a:lnTo>
                <a:lnTo>
                  <a:pt x="36576" y="129540"/>
                </a:lnTo>
                <a:close/>
              </a:path>
              <a:path w="172719" h="264160">
                <a:moveTo>
                  <a:pt x="64008" y="263652"/>
                </a:moveTo>
                <a:lnTo>
                  <a:pt x="25860" y="254650"/>
                </a:lnTo>
                <a:lnTo>
                  <a:pt x="904" y="220551"/>
                </a:lnTo>
                <a:lnTo>
                  <a:pt x="0" y="208788"/>
                </a:lnTo>
                <a:lnTo>
                  <a:pt x="0" y="199644"/>
                </a:lnTo>
                <a:lnTo>
                  <a:pt x="1524" y="192024"/>
                </a:lnTo>
                <a:lnTo>
                  <a:pt x="10668" y="176784"/>
                </a:lnTo>
                <a:lnTo>
                  <a:pt x="15240" y="170688"/>
                </a:lnTo>
                <a:lnTo>
                  <a:pt x="22860" y="166116"/>
                </a:lnTo>
                <a:lnTo>
                  <a:pt x="28956" y="161544"/>
                </a:lnTo>
                <a:lnTo>
                  <a:pt x="36576" y="156972"/>
                </a:lnTo>
                <a:lnTo>
                  <a:pt x="45720" y="155448"/>
                </a:lnTo>
                <a:lnTo>
                  <a:pt x="51101" y="154305"/>
                </a:lnTo>
                <a:lnTo>
                  <a:pt x="57912" y="153162"/>
                </a:lnTo>
                <a:lnTo>
                  <a:pt x="92940" y="148351"/>
                </a:lnTo>
                <a:lnTo>
                  <a:pt x="108775" y="145542"/>
                </a:lnTo>
                <a:lnTo>
                  <a:pt x="122039" y="142732"/>
                </a:lnTo>
                <a:lnTo>
                  <a:pt x="132588" y="140208"/>
                </a:lnTo>
                <a:lnTo>
                  <a:pt x="132495" y="129540"/>
                </a:lnTo>
                <a:lnTo>
                  <a:pt x="107251" y="95440"/>
                </a:lnTo>
                <a:lnTo>
                  <a:pt x="85344" y="92964"/>
                </a:lnTo>
                <a:lnTo>
                  <a:pt x="156057" y="92964"/>
                </a:lnTo>
                <a:lnTo>
                  <a:pt x="158496" y="99060"/>
                </a:lnTo>
                <a:lnTo>
                  <a:pt x="161544" y="108204"/>
                </a:lnTo>
                <a:lnTo>
                  <a:pt x="161782" y="112728"/>
                </a:lnTo>
                <a:lnTo>
                  <a:pt x="162345" y="119872"/>
                </a:lnTo>
                <a:lnTo>
                  <a:pt x="162829" y="127492"/>
                </a:lnTo>
                <a:lnTo>
                  <a:pt x="163068" y="137160"/>
                </a:lnTo>
                <a:lnTo>
                  <a:pt x="163068" y="164592"/>
                </a:lnTo>
                <a:lnTo>
                  <a:pt x="132588" y="164592"/>
                </a:lnTo>
                <a:lnTo>
                  <a:pt x="122301" y="167782"/>
                </a:lnTo>
                <a:lnTo>
                  <a:pt x="109728" y="170688"/>
                </a:lnTo>
                <a:lnTo>
                  <a:pt x="77724" y="176784"/>
                </a:lnTo>
                <a:lnTo>
                  <a:pt x="68270" y="177950"/>
                </a:lnTo>
                <a:lnTo>
                  <a:pt x="60388" y="179260"/>
                </a:lnTo>
                <a:lnTo>
                  <a:pt x="53935" y="180855"/>
                </a:lnTo>
                <a:lnTo>
                  <a:pt x="48768" y="182880"/>
                </a:lnTo>
                <a:lnTo>
                  <a:pt x="44196" y="184404"/>
                </a:lnTo>
                <a:lnTo>
                  <a:pt x="39624" y="188976"/>
                </a:lnTo>
                <a:lnTo>
                  <a:pt x="33528" y="198120"/>
                </a:lnTo>
                <a:lnTo>
                  <a:pt x="32075" y="202477"/>
                </a:lnTo>
                <a:lnTo>
                  <a:pt x="32080" y="216598"/>
                </a:lnTo>
                <a:lnTo>
                  <a:pt x="71628" y="239268"/>
                </a:lnTo>
                <a:lnTo>
                  <a:pt x="129977" y="239268"/>
                </a:lnTo>
                <a:lnTo>
                  <a:pt x="125229" y="242768"/>
                </a:lnTo>
                <a:lnTo>
                  <a:pt x="82867" y="261747"/>
                </a:lnTo>
                <a:lnTo>
                  <a:pt x="73794" y="263128"/>
                </a:lnTo>
                <a:lnTo>
                  <a:pt x="64008" y="263652"/>
                </a:lnTo>
                <a:close/>
              </a:path>
              <a:path w="172719" h="264160">
                <a:moveTo>
                  <a:pt x="129977" y="239268"/>
                </a:moveTo>
                <a:lnTo>
                  <a:pt x="71628" y="239268"/>
                </a:lnTo>
                <a:lnTo>
                  <a:pt x="80510" y="238696"/>
                </a:lnTo>
                <a:lnTo>
                  <a:pt x="88963" y="236982"/>
                </a:lnTo>
                <a:lnTo>
                  <a:pt x="122515" y="215336"/>
                </a:lnTo>
                <a:lnTo>
                  <a:pt x="132512" y="176784"/>
                </a:lnTo>
                <a:lnTo>
                  <a:pt x="132588" y="164592"/>
                </a:lnTo>
                <a:lnTo>
                  <a:pt x="163068" y="164592"/>
                </a:lnTo>
                <a:lnTo>
                  <a:pt x="163177" y="208788"/>
                </a:lnTo>
                <a:lnTo>
                  <a:pt x="163258" y="216598"/>
                </a:lnTo>
                <a:lnTo>
                  <a:pt x="163710" y="228480"/>
                </a:lnTo>
                <a:lnTo>
                  <a:pt x="164592" y="236220"/>
                </a:lnTo>
                <a:lnTo>
                  <a:pt x="134112" y="236220"/>
                </a:lnTo>
                <a:lnTo>
                  <a:pt x="129977" y="239268"/>
                </a:lnTo>
                <a:close/>
              </a:path>
              <a:path w="172719" h="264160">
                <a:moveTo>
                  <a:pt x="172212" y="259080"/>
                </a:moveTo>
                <a:lnTo>
                  <a:pt x="140208" y="259080"/>
                </a:lnTo>
                <a:lnTo>
                  <a:pt x="134112" y="243840"/>
                </a:lnTo>
                <a:lnTo>
                  <a:pt x="134112" y="236220"/>
                </a:lnTo>
                <a:lnTo>
                  <a:pt x="164592" y="236220"/>
                </a:lnTo>
                <a:lnTo>
                  <a:pt x="167640" y="251460"/>
                </a:lnTo>
                <a:lnTo>
                  <a:pt x="172212" y="259080"/>
                </a:lnTo>
                <a:close/>
              </a:path>
              <a:path w="172719" h="264160">
                <a:moveTo>
                  <a:pt x="89916" y="48768"/>
                </a:moveTo>
                <a:lnTo>
                  <a:pt x="64008" y="48768"/>
                </a:lnTo>
                <a:lnTo>
                  <a:pt x="89916" y="0"/>
                </a:lnTo>
                <a:lnTo>
                  <a:pt x="131064" y="0"/>
                </a:lnTo>
                <a:lnTo>
                  <a:pt x="89916" y="48768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284476" y="4856988"/>
            <a:ext cx="254635" cy="192405"/>
          </a:xfrm>
          <a:custGeom>
            <a:avLst/>
            <a:gdLst/>
            <a:ahLst/>
            <a:cxnLst/>
            <a:rect l="l" t="t" r="r" b="b"/>
            <a:pathLst>
              <a:path w="254635" h="192404">
                <a:moveTo>
                  <a:pt x="58928" y="30480"/>
                </a:moveTo>
                <a:lnTo>
                  <a:pt x="28956" y="30480"/>
                </a:lnTo>
                <a:lnTo>
                  <a:pt x="33837" y="23907"/>
                </a:lnTo>
                <a:lnTo>
                  <a:pt x="68389" y="1524"/>
                </a:lnTo>
                <a:lnTo>
                  <a:pt x="86868" y="0"/>
                </a:lnTo>
                <a:lnTo>
                  <a:pt x="96607" y="333"/>
                </a:lnTo>
                <a:lnTo>
                  <a:pt x="131826" y="18097"/>
                </a:lnTo>
                <a:lnTo>
                  <a:pt x="136931" y="27432"/>
                </a:lnTo>
                <a:lnTo>
                  <a:pt x="70104" y="27432"/>
                </a:lnTo>
                <a:lnTo>
                  <a:pt x="60960" y="28956"/>
                </a:lnTo>
                <a:lnTo>
                  <a:pt x="58928" y="30480"/>
                </a:lnTo>
                <a:close/>
              </a:path>
              <a:path w="254635" h="192404">
                <a:moveTo>
                  <a:pt x="168030" y="32004"/>
                </a:moveTo>
                <a:lnTo>
                  <a:pt x="138684" y="32004"/>
                </a:lnTo>
                <a:lnTo>
                  <a:pt x="150947" y="18002"/>
                </a:lnTo>
                <a:lnTo>
                  <a:pt x="164782" y="8001"/>
                </a:lnTo>
                <a:lnTo>
                  <a:pt x="180046" y="2000"/>
                </a:lnTo>
                <a:lnTo>
                  <a:pt x="196596" y="0"/>
                </a:lnTo>
                <a:lnTo>
                  <a:pt x="210359" y="881"/>
                </a:lnTo>
                <a:lnTo>
                  <a:pt x="246792" y="24122"/>
                </a:lnTo>
                <a:lnTo>
                  <a:pt x="248113" y="27432"/>
                </a:lnTo>
                <a:lnTo>
                  <a:pt x="190500" y="27432"/>
                </a:lnTo>
                <a:lnTo>
                  <a:pt x="180760" y="28051"/>
                </a:lnTo>
                <a:lnTo>
                  <a:pt x="172021" y="30099"/>
                </a:lnTo>
                <a:lnTo>
                  <a:pt x="168030" y="32004"/>
                </a:lnTo>
                <a:close/>
              </a:path>
              <a:path w="254635" h="192404">
                <a:moveTo>
                  <a:pt x="32004" y="192024"/>
                </a:moveTo>
                <a:lnTo>
                  <a:pt x="0" y="192024"/>
                </a:lnTo>
                <a:lnTo>
                  <a:pt x="0" y="4572"/>
                </a:lnTo>
                <a:lnTo>
                  <a:pt x="28956" y="4572"/>
                </a:lnTo>
                <a:lnTo>
                  <a:pt x="28956" y="30480"/>
                </a:lnTo>
                <a:lnTo>
                  <a:pt x="58928" y="30480"/>
                </a:lnTo>
                <a:lnTo>
                  <a:pt x="54864" y="33528"/>
                </a:lnTo>
                <a:lnTo>
                  <a:pt x="49458" y="37504"/>
                </a:lnTo>
                <a:lnTo>
                  <a:pt x="44767" y="42481"/>
                </a:lnTo>
                <a:lnTo>
                  <a:pt x="32527" y="81867"/>
                </a:lnTo>
                <a:lnTo>
                  <a:pt x="32004" y="94488"/>
                </a:lnTo>
                <a:lnTo>
                  <a:pt x="32004" y="192024"/>
                </a:lnTo>
                <a:close/>
              </a:path>
              <a:path w="254635" h="192404">
                <a:moveTo>
                  <a:pt x="143256" y="192024"/>
                </a:moveTo>
                <a:lnTo>
                  <a:pt x="111252" y="192024"/>
                </a:lnTo>
                <a:lnTo>
                  <a:pt x="111251" y="68556"/>
                </a:lnTo>
                <a:lnTo>
                  <a:pt x="110918" y="58888"/>
                </a:lnTo>
                <a:lnTo>
                  <a:pt x="86915" y="28027"/>
                </a:lnTo>
                <a:lnTo>
                  <a:pt x="79248" y="27432"/>
                </a:lnTo>
                <a:lnTo>
                  <a:pt x="136931" y="27432"/>
                </a:lnTo>
                <a:lnTo>
                  <a:pt x="138684" y="32004"/>
                </a:lnTo>
                <a:lnTo>
                  <a:pt x="168030" y="32004"/>
                </a:lnTo>
                <a:lnTo>
                  <a:pt x="164139" y="33861"/>
                </a:lnTo>
                <a:lnTo>
                  <a:pt x="144111" y="68580"/>
                </a:lnTo>
                <a:lnTo>
                  <a:pt x="143282" y="81867"/>
                </a:lnTo>
                <a:lnTo>
                  <a:pt x="143256" y="192024"/>
                </a:lnTo>
                <a:close/>
              </a:path>
              <a:path w="254635" h="192404">
                <a:moveTo>
                  <a:pt x="254508" y="192024"/>
                </a:moveTo>
                <a:lnTo>
                  <a:pt x="222504" y="192024"/>
                </a:lnTo>
                <a:lnTo>
                  <a:pt x="222478" y="68580"/>
                </a:lnTo>
                <a:lnTo>
                  <a:pt x="222355" y="62341"/>
                </a:lnTo>
                <a:lnTo>
                  <a:pt x="222095" y="56959"/>
                </a:lnTo>
                <a:lnTo>
                  <a:pt x="221218" y="50863"/>
                </a:lnTo>
                <a:lnTo>
                  <a:pt x="219456" y="45720"/>
                </a:lnTo>
                <a:lnTo>
                  <a:pt x="217932" y="39624"/>
                </a:lnTo>
                <a:lnTo>
                  <a:pt x="214884" y="35052"/>
                </a:lnTo>
                <a:lnTo>
                  <a:pt x="202692" y="28956"/>
                </a:lnTo>
                <a:lnTo>
                  <a:pt x="196596" y="27432"/>
                </a:lnTo>
                <a:lnTo>
                  <a:pt x="248113" y="27432"/>
                </a:lnTo>
                <a:lnTo>
                  <a:pt x="251079" y="34861"/>
                </a:lnTo>
                <a:lnTo>
                  <a:pt x="253602" y="47363"/>
                </a:lnTo>
                <a:lnTo>
                  <a:pt x="253691" y="48315"/>
                </a:lnTo>
                <a:lnTo>
                  <a:pt x="254499" y="62341"/>
                </a:lnTo>
                <a:lnTo>
                  <a:pt x="254508" y="192024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572511" y="4856988"/>
            <a:ext cx="173736" cy="1965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773679" y="4789932"/>
            <a:ext cx="163195" cy="264160"/>
          </a:xfrm>
          <a:custGeom>
            <a:avLst/>
            <a:gdLst/>
            <a:ahLst/>
            <a:cxnLst/>
            <a:rect l="l" t="t" r="r" b="b"/>
            <a:pathLst>
              <a:path w="163194" h="264160">
                <a:moveTo>
                  <a:pt x="85344" y="263652"/>
                </a:moveTo>
                <a:lnTo>
                  <a:pt x="36695" y="248864"/>
                </a:lnTo>
                <a:lnTo>
                  <a:pt x="5905" y="207073"/>
                </a:lnTo>
                <a:lnTo>
                  <a:pt x="0" y="166116"/>
                </a:lnTo>
                <a:lnTo>
                  <a:pt x="595" y="150923"/>
                </a:lnTo>
                <a:lnTo>
                  <a:pt x="10691" y="112728"/>
                </a:lnTo>
                <a:lnTo>
                  <a:pt x="41148" y="77724"/>
                </a:lnTo>
                <a:lnTo>
                  <a:pt x="85344" y="67056"/>
                </a:lnTo>
                <a:lnTo>
                  <a:pt x="99607" y="67937"/>
                </a:lnTo>
                <a:lnTo>
                  <a:pt x="143279" y="90916"/>
                </a:lnTo>
                <a:lnTo>
                  <a:pt x="144711" y="92964"/>
                </a:lnTo>
                <a:lnTo>
                  <a:pt x="85344" y="92964"/>
                </a:lnTo>
                <a:lnTo>
                  <a:pt x="74247" y="93868"/>
                </a:lnTo>
                <a:lnTo>
                  <a:pt x="41005" y="120015"/>
                </a:lnTo>
                <a:lnTo>
                  <a:pt x="32004" y="164592"/>
                </a:lnTo>
                <a:lnTo>
                  <a:pt x="32885" y="182594"/>
                </a:lnTo>
                <a:lnTo>
                  <a:pt x="47244" y="219456"/>
                </a:lnTo>
                <a:lnTo>
                  <a:pt x="83820" y="237744"/>
                </a:lnTo>
                <a:lnTo>
                  <a:pt x="144326" y="237744"/>
                </a:lnTo>
                <a:lnTo>
                  <a:pt x="137160" y="245364"/>
                </a:lnTo>
                <a:lnTo>
                  <a:pt x="126277" y="253365"/>
                </a:lnTo>
                <a:lnTo>
                  <a:pt x="114109" y="259080"/>
                </a:lnTo>
                <a:lnTo>
                  <a:pt x="100512" y="262509"/>
                </a:lnTo>
                <a:lnTo>
                  <a:pt x="85344" y="263652"/>
                </a:lnTo>
                <a:close/>
              </a:path>
              <a:path w="163194" h="264160">
                <a:moveTo>
                  <a:pt x="126492" y="131064"/>
                </a:moveTo>
                <a:lnTo>
                  <a:pt x="105489" y="98107"/>
                </a:lnTo>
                <a:lnTo>
                  <a:pt x="85344" y="92964"/>
                </a:lnTo>
                <a:lnTo>
                  <a:pt x="144711" y="92964"/>
                </a:lnTo>
                <a:lnTo>
                  <a:pt x="150304" y="100965"/>
                </a:lnTo>
                <a:lnTo>
                  <a:pt x="155339" y="112776"/>
                </a:lnTo>
                <a:lnTo>
                  <a:pt x="158496" y="126492"/>
                </a:lnTo>
                <a:lnTo>
                  <a:pt x="126492" y="131064"/>
                </a:lnTo>
                <a:close/>
              </a:path>
              <a:path w="163194" h="264160">
                <a:moveTo>
                  <a:pt x="144326" y="237744"/>
                </a:moveTo>
                <a:lnTo>
                  <a:pt x="83820" y="237744"/>
                </a:lnTo>
                <a:lnTo>
                  <a:pt x="93321" y="236910"/>
                </a:lnTo>
                <a:lnTo>
                  <a:pt x="101536" y="234505"/>
                </a:lnTo>
                <a:lnTo>
                  <a:pt x="129111" y="201334"/>
                </a:lnTo>
                <a:lnTo>
                  <a:pt x="131064" y="190500"/>
                </a:lnTo>
                <a:lnTo>
                  <a:pt x="163068" y="195072"/>
                </a:lnTo>
                <a:lnTo>
                  <a:pt x="159662" y="210216"/>
                </a:lnTo>
                <a:lnTo>
                  <a:pt x="154114" y="223647"/>
                </a:lnTo>
                <a:lnTo>
                  <a:pt x="146565" y="235362"/>
                </a:lnTo>
                <a:lnTo>
                  <a:pt x="144326" y="237744"/>
                </a:lnTo>
                <a:close/>
              </a:path>
              <a:path w="163194" h="264160">
                <a:moveTo>
                  <a:pt x="96012" y="48768"/>
                </a:moveTo>
                <a:lnTo>
                  <a:pt x="62484" y="48768"/>
                </a:lnTo>
                <a:lnTo>
                  <a:pt x="28956" y="0"/>
                </a:lnTo>
                <a:lnTo>
                  <a:pt x="62484" y="0"/>
                </a:lnTo>
                <a:lnTo>
                  <a:pt x="79248" y="32004"/>
                </a:lnTo>
                <a:lnTo>
                  <a:pt x="109108" y="32004"/>
                </a:lnTo>
                <a:lnTo>
                  <a:pt x="96012" y="48768"/>
                </a:lnTo>
                <a:close/>
              </a:path>
              <a:path w="163194" h="264160">
                <a:moveTo>
                  <a:pt x="109108" y="32004"/>
                </a:moveTo>
                <a:lnTo>
                  <a:pt x="79248" y="32004"/>
                </a:lnTo>
                <a:lnTo>
                  <a:pt x="100584" y="0"/>
                </a:lnTo>
                <a:lnTo>
                  <a:pt x="134112" y="0"/>
                </a:lnTo>
                <a:lnTo>
                  <a:pt x="109108" y="32004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965704" y="4856988"/>
            <a:ext cx="150876" cy="19202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163823" y="4789932"/>
            <a:ext cx="67310" cy="259079"/>
          </a:xfrm>
          <a:custGeom>
            <a:avLst/>
            <a:gdLst/>
            <a:ahLst/>
            <a:cxnLst/>
            <a:rect l="l" t="t" r="r" b="b"/>
            <a:pathLst>
              <a:path w="67310" h="259079">
                <a:moveTo>
                  <a:pt x="42672" y="259080"/>
                </a:moveTo>
                <a:lnTo>
                  <a:pt x="10668" y="259080"/>
                </a:lnTo>
                <a:lnTo>
                  <a:pt x="10668" y="71628"/>
                </a:lnTo>
                <a:lnTo>
                  <a:pt x="42672" y="71628"/>
                </a:lnTo>
                <a:lnTo>
                  <a:pt x="42672" y="259080"/>
                </a:lnTo>
                <a:close/>
              </a:path>
              <a:path w="67310" h="259079">
                <a:moveTo>
                  <a:pt x="25908" y="48768"/>
                </a:moveTo>
                <a:lnTo>
                  <a:pt x="0" y="48768"/>
                </a:lnTo>
                <a:lnTo>
                  <a:pt x="25908" y="0"/>
                </a:lnTo>
                <a:lnTo>
                  <a:pt x="67056" y="0"/>
                </a:lnTo>
                <a:lnTo>
                  <a:pt x="25908" y="48768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264408" y="4791455"/>
            <a:ext cx="154305" cy="257810"/>
          </a:xfrm>
          <a:custGeom>
            <a:avLst/>
            <a:gdLst/>
            <a:ahLst/>
            <a:cxnLst/>
            <a:rect l="l" t="t" r="r" b="b"/>
            <a:pathLst>
              <a:path w="154304" h="257810">
                <a:moveTo>
                  <a:pt x="32004" y="257556"/>
                </a:moveTo>
                <a:lnTo>
                  <a:pt x="0" y="257556"/>
                </a:lnTo>
                <a:lnTo>
                  <a:pt x="0" y="0"/>
                </a:lnTo>
                <a:lnTo>
                  <a:pt x="32004" y="0"/>
                </a:lnTo>
                <a:lnTo>
                  <a:pt x="32004" y="144780"/>
                </a:lnTo>
                <a:lnTo>
                  <a:pt x="80185" y="144780"/>
                </a:lnTo>
                <a:lnTo>
                  <a:pt x="90150" y="160020"/>
                </a:lnTo>
                <a:lnTo>
                  <a:pt x="54864" y="160020"/>
                </a:lnTo>
                <a:lnTo>
                  <a:pt x="32004" y="182880"/>
                </a:lnTo>
                <a:lnTo>
                  <a:pt x="32004" y="257556"/>
                </a:lnTo>
                <a:close/>
              </a:path>
              <a:path w="154304" h="257810">
                <a:moveTo>
                  <a:pt x="80185" y="144780"/>
                </a:moveTo>
                <a:lnTo>
                  <a:pt x="32004" y="144780"/>
                </a:lnTo>
                <a:lnTo>
                  <a:pt x="105156" y="70104"/>
                </a:lnTo>
                <a:lnTo>
                  <a:pt x="146304" y="70104"/>
                </a:lnTo>
                <a:lnTo>
                  <a:pt x="76200" y="138684"/>
                </a:lnTo>
                <a:lnTo>
                  <a:pt x="80185" y="144780"/>
                </a:lnTo>
                <a:close/>
              </a:path>
              <a:path w="154304" h="257810">
                <a:moveTo>
                  <a:pt x="153924" y="257556"/>
                </a:moveTo>
                <a:lnTo>
                  <a:pt x="115824" y="257556"/>
                </a:lnTo>
                <a:lnTo>
                  <a:pt x="54864" y="160020"/>
                </a:lnTo>
                <a:lnTo>
                  <a:pt x="90150" y="160020"/>
                </a:lnTo>
                <a:lnTo>
                  <a:pt x="153924" y="257556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388057" y="5107929"/>
            <a:ext cx="2115185" cy="4572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800" u="heavy" spc="17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</a:rPr>
              <a:t>@bzamecnik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516623" y="4844143"/>
            <a:ext cx="2490216" cy="83732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84988" y="2633472"/>
            <a:ext cx="3070860" cy="93878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406140" y="1997964"/>
            <a:ext cx="5835395" cy="255574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388197" y="913928"/>
            <a:ext cx="4234815" cy="1624965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 marR="5080">
              <a:lnSpc>
                <a:spcPts val="6290"/>
              </a:lnSpc>
              <a:spcBef>
                <a:spcPts val="320"/>
              </a:spcBef>
            </a:pPr>
            <a:r>
              <a:rPr sz="5250" spc="114" dirty="0">
                <a:solidFill>
                  <a:srgbClr val="666666"/>
                </a:solidFill>
              </a:rPr>
              <a:t>Introduction</a:t>
            </a:r>
            <a:r>
              <a:rPr sz="5250" spc="-10" dirty="0">
                <a:solidFill>
                  <a:srgbClr val="666666"/>
                </a:solidFill>
              </a:rPr>
              <a:t> </a:t>
            </a:r>
            <a:r>
              <a:rPr sz="5250" spc="150" dirty="0">
                <a:solidFill>
                  <a:srgbClr val="666666"/>
                </a:solidFill>
              </a:rPr>
              <a:t>to  </a:t>
            </a:r>
            <a:r>
              <a:rPr sz="5250" spc="75" dirty="0">
                <a:solidFill>
                  <a:srgbClr val="666666"/>
                </a:solidFill>
              </a:rPr>
              <a:t>plotting</a:t>
            </a:r>
            <a:r>
              <a:rPr sz="5250" spc="60" dirty="0">
                <a:solidFill>
                  <a:srgbClr val="666666"/>
                </a:solidFill>
              </a:rPr>
              <a:t> </a:t>
            </a:r>
            <a:r>
              <a:rPr sz="5250" spc="-5" dirty="0">
                <a:solidFill>
                  <a:srgbClr val="666666"/>
                </a:solidFill>
              </a:rPr>
              <a:t>in</a:t>
            </a:r>
            <a:endParaRPr sz="5250"/>
          </a:p>
        </p:txBody>
      </p:sp>
      <p:sp>
        <p:nvSpPr>
          <p:cNvPr id="22" name="object 22"/>
          <p:cNvSpPr txBox="1"/>
          <p:nvPr/>
        </p:nvSpPr>
        <p:spPr>
          <a:xfrm>
            <a:off x="6238727" y="1026710"/>
            <a:ext cx="2796540" cy="9518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000" spc="100" dirty="0">
                <a:solidFill>
                  <a:srgbClr val="595959"/>
                </a:solidFill>
                <a:latin typeface="Times New Roman"/>
                <a:cs typeface="Times New Roman"/>
              </a:rPr>
              <a:t>Python </a:t>
            </a:r>
            <a:r>
              <a:rPr sz="2000" spc="5" dirty="0">
                <a:solidFill>
                  <a:srgbClr val="595959"/>
                </a:solidFill>
                <a:latin typeface="Times New Roman"/>
                <a:cs typeface="Times New Roman"/>
              </a:rPr>
              <a:t>for </a:t>
            </a:r>
            <a:r>
              <a:rPr sz="2000" spc="125" dirty="0">
                <a:solidFill>
                  <a:srgbClr val="595959"/>
                </a:solidFill>
                <a:latin typeface="Times New Roman"/>
                <a:cs typeface="Times New Roman"/>
              </a:rPr>
              <a:t>Data</a:t>
            </a:r>
            <a:r>
              <a:rPr sz="2000" spc="-180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2000" spc="140" dirty="0">
                <a:solidFill>
                  <a:srgbClr val="595959"/>
                </a:solidFill>
                <a:latin typeface="Times New Roman"/>
                <a:cs typeface="Times New Roman"/>
              </a:rPr>
              <a:t>Science</a:t>
            </a:r>
            <a:endParaRPr sz="2000">
              <a:latin typeface="Times New Roman"/>
              <a:cs typeface="Times New Roman"/>
            </a:endParaRPr>
          </a:p>
          <a:p>
            <a:pPr marL="1470660" marR="5080" indent="156845">
              <a:lnSpc>
                <a:spcPts val="2440"/>
              </a:lnSpc>
              <a:spcBef>
                <a:spcPts val="75"/>
              </a:spcBef>
            </a:pPr>
            <a:r>
              <a:rPr sz="2000" spc="-10" dirty="0">
                <a:solidFill>
                  <a:srgbClr val="595959"/>
                </a:solidFill>
                <a:latin typeface="Times New Roman"/>
                <a:cs typeface="Times New Roman"/>
              </a:rPr>
              <a:t>W</a:t>
            </a:r>
            <a:r>
              <a:rPr sz="2000" spc="130" dirty="0">
                <a:solidFill>
                  <a:srgbClr val="595959"/>
                </a:solidFill>
                <a:latin typeface="Times New Roman"/>
                <a:cs typeface="Times New Roman"/>
              </a:rPr>
              <a:t>o</a:t>
            </a:r>
            <a:r>
              <a:rPr sz="2000" spc="-5" dirty="0">
                <a:solidFill>
                  <a:srgbClr val="595959"/>
                </a:solidFill>
                <a:latin typeface="Times New Roman"/>
                <a:cs typeface="Times New Roman"/>
              </a:rPr>
              <a:t>r</a:t>
            </a:r>
            <a:r>
              <a:rPr sz="2000" spc="10" dirty="0">
                <a:solidFill>
                  <a:srgbClr val="595959"/>
                </a:solidFill>
                <a:latin typeface="Times New Roman"/>
                <a:cs typeface="Times New Roman"/>
              </a:rPr>
              <a:t>k</a:t>
            </a:r>
            <a:r>
              <a:rPr sz="2000" spc="210" dirty="0">
                <a:solidFill>
                  <a:srgbClr val="595959"/>
                </a:solidFill>
                <a:latin typeface="Times New Roman"/>
                <a:cs typeface="Times New Roman"/>
              </a:rPr>
              <a:t>s</a:t>
            </a:r>
            <a:r>
              <a:rPr sz="2000" spc="110" dirty="0">
                <a:solidFill>
                  <a:srgbClr val="595959"/>
                </a:solidFill>
                <a:latin typeface="Times New Roman"/>
                <a:cs typeface="Times New Roman"/>
              </a:rPr>
              <a:t>h</a:t>
            </a:r>
            <a:r>
              <a:rPr sz="2000" spc="130" dirty="0">
                <a:solidFill>
                  <a:srgbClr val="595959"/>
                </a:solidFill>
                <a:latin typeface="Times New Roman"/>
                <a:cs typeface="Times New Roman"/>
              </a:rPr>
              <a:t>o</a:t>
            </a:r>
            <a:r>
              <a:rPr sz="2000" spc="85" dirty="0">
                <a:solidFill>
                  <a:srgbClr val="595959"/>
                </a:solidFill>
                <a:latin typeface="Times New Roman"/>
                <a:cs typeface="Times New Roman"/>
              </a:rPr>
              <a:t>p  </a:t>
            </a:r>
            <a:r>
              <a:rPr sz="2000" spc="130" dirty="0">
                <a:solidFill>
                  <a:srgbClr val="595959"/>
                </a:solidFill>
                <a:latin typeface="Times New Roman"/>
                <a:cs typeface="Times New Roman"/>
              </a:rPr>
              <a:t>2</a:t>
            </a:r>
            <a:r>
              <a:rPr sz="2000" spc="110" dirty="0">
                <a:solidFill>
                  <a:srgbClr val="595959"/>
                </a:solidFill>
                <a:latin typeface="Times New Roman"/>
                <a:cs typeface="Times New Roman"/>
              </a:rPr>
              <a:t>0</a:t>
            </a:r>
            <a:r>
              <a:rPr sz="2000" spc="130" dirty="0">
                <a:solidFill>
                  <a:srgbClr val="595959"/>
                </a:solidFill>
                <a:latin typeface="Times New Roman"/>
                <a:cs typeface="Times New Roman"/>
              </a:rPr>
              <a:t>1</a:t>
            </a:r>
            <a:r>
              <a:rPr sz="2000" spc="110" dirty="0">
                <a:solidFill>
                  <a:srgbClr val="595959"/>
                </a:solidFill>
                <a:latin typeface="Times New Roman"/>
                <a:cs typeface="Times New Roman"/>
              </a:rPr>
              <a:t>6</a:t>
            </a:r>
            <a:r>
              <a:rPr sz="2000" spc="15" dirty="0">
                <a:solidFill>
                  <a:srgbClr val="595959"/>
                </a:solidFill>
                <a:latin typeface="Times New Roman"/>
                <a:cs typeface="Times New Roman"/>
              </a:rPr>
              <a:t>-</a:t>
            </a:r>
            <a:r>
              <a:rPr sz="2000" spc="110" dirty="0">
                <a:solidFill>
                  <a:srgbClr val="595959"/>
                </a:solidFill>
                <a:latin typeface="Times New Roman"/>
                <a:cs typeface="Times New Roman"/>
              </a:rPr>
              <a:t>01</a:t>
            </a:r>
            <a:r>
              <a:rPr sz="2000" spc="-5" dirty="0">
                <a:solidFill>
                  <a:srgbClr val="595959"/>
                </a:solidFill>
                <a:latin typeface="Times New Roman"/>
                <a:cs typeface="Times New Roman"/>
              </a:rPr>
              <a:t>-</a:t>
            </a:r>
            <a:r>
              <a:rPr sz="2000" spc="110" dirty="0">
                <a:solidFill>
                  <a:srgbClr val="595959"/>
                </a:solidFill>
                <a:latin typeface="Times New Roman"/>
                <a:cs typeface="Times New Roman"/>
              </a:rPr>
              <a:t>0</a:t>
            </a:r>
            <a:r>
              <a:rPr sz="2000" spc="125" dirty="0">
                <a:solidFill>
                  <a:srgbClr val="595959"/>
                </a:solidFill>
                <a:latin typeface="Times New Roman"/>
                <a:cs typeface="Times New Roman"/>
              </a:rPr>
              <a:t>7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23" name="TextBox 22"/>
          <p:cNvSpPr txBox="1"/>
          <p:nvPr/>
        </p:nvSpPr>
        <p:spPr>
          <a:xfrm flipH="1">
            <a:off x="274573" y="4361682"/>
            <a:ext cx="3354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Thanks to:</a:t>
            </a:r>
            <a:endParaRPr lang="cs-CZ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52176" y="1148484"/>
            <a:ext cx="1992630" cy="5816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650" dirty="0">
                <a:latin typeface="Times New Roman"/>
                <a:cs typeface="Times New Roman"/>
              </a:rPr>
              <a:t>Matplotlib</a:t>
            </a:r>
            <a:endParaRPr sz="365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657344" y="1503426"/>
            <a:ext cx="257810" cy="0"/>
          </a:xfrm>
          <a:custGeom>
            <a:avLst/>
            <a:gdLst/>
            <a:ahLst/>
            <a:cxnLst/>
            <a:rect l="l" t="t" r="r" b="b"/>
            <a:pathLst>
              <a:path w="257810">
                <a:moveTo>
                  <a:pt x="0" y="0"/>
                </a:moveTo>
                <a:lnTo>
                  <a:pt x="257556" y="0"/>
                </a:lnTo>
              </a:path>
            </a:pathLst>
          </a:custGeom>
          <a:ln w="350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806065">
              <a:lnSpc>
                <a:spcPct val="100000"/>
              </a:lnSpc>
              <a:spcBef>
                <a:spcPts val="95"/>
              </a:spcBef>
            </a:pPr>
            <a:r>
              <a:rPr spc="40" dirty="0"/>
              <a:t>plot</a:t>
            </a:r>
            <a:r>
              <a:rPr spc="-20" dirty="0"/>
              <a:t> </a:t>
            </a:r>
            <a:r>
              <a:rPr spc="190" dirty="0"/>
              <a:t>types</a:t>
            </a:r>
          </a:p>
        </p:txBody>
      </p:sp>
      <p:sp>
        <p:nvSpPr>
          <p:cNvPr id="5" name="object 5"/>
          <p:cNvSpPr/>
          <p:nvPr/>
        </p:nvSpPr>
        <p:spPr>
          <a:xfrm>
            <a:off x="251459" y="1991868"/>
            <a:ext cx="103632" cy="1584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76427" y="2040636"/>
            <a:ext cx="147828" cy="1508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03504" y="2040636"/>
            <a:ext cx="83820" cy="1112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08659" y="2040636"/>
            <a:ext cx="192024" cy="1112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20496" y="2040636"/>
            <a:ext cx="71628" cy="11125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63752" y="2055876"/>
            <a:ext cx="94615" cy="58419"/>
          </a:xfrm>
          <a:custGeom>
            <a:avLst/>
            <a:gdLst/>
            <a:ahLst/>
            <a:cxnLst/>
            <a:rect l="l" t="t" r="r" b="b"/>
            <a:pathLst>
              <a:path w="94615" h="58419">
                <a:moveTo>
                  <a:pt x="91440" y="1524"/>
                </a:moveTo>
                <a:lnTo>
                  <a:pt x="1524" y="1524"/>
                </a:lnTo>
                <a:lnTo>
                  <a:pt x="1524" y="0"/>
                </a:lnTo>
                <a:lnTo>
                  <a:pt x="91440" y="0"/>
                </a:lnTo>
                <a:lnTo>
                  <a:pt x="91440" y="1524"/>
                </a:lnTo>
                <a:close/>
              </a:path>
              <a:path w="94615" h="58419">
                <a:moveTo>
                  <a:pt x="91440" y="15240"/>
                </a:moveTo>
                <a:lnTo>
                  <a:pt x="1524" y="15240"/>
                </a:lnTo>
                <a:lnTo>
                  <a:pt x="0" y="13716"/>
                </a:lnTo>
                <a:lnTo>
                  <a:pt x="0" y="1524"/>
                </a:lnTo>
                <a:lnTo>
                  <a:pt x="92964" y="1524"/>
                </a:lnTo>
                <a:lnTo>
                  <a:pt x="92964" y="3048"/>
                </a:lnTo>
                <a:lnTo>
                  <a:pt x="94488" y="4572"/>
                </a:lnTo>
                <a:lnTo>
                  <a:pt x="94488" y="10668"/>
                </a:lnTo>
                <a:lnTo>
                  <a:pt x="92964" y="12192"/>
                </a:lnTo>
                <a:lnTo>
                  <a:pt x="92964" y="13716"/>
                </a:lnTo>
                <a:lnTo>
                  <a:pt x="91440" y="15240"/>
                </a:lnTo>
                <a:close/>
              </a:path>
              <a:path w="94615" h="58419">
                <a:moveTo>
                  <a:pt x="91440" y="44196"/>
                </a:moveTo>
                <a:lnTo>
                  <a:pt x="1524" y="44196"/>
                </a:lnTo>
                <a:lnTo>
                  <a:pt x="1524" y="42672"/>
                </a:lnTo>
                <a:lnTo>
                  <a:pt x="91440" y="42672"/>
                </a:lnTo>
                <a:lnTo>
                  <a:pt x="91440" y="44196"/>
                </a:lnTo>
                <a:close/>
              </a:path>
              <a:path w="94615" h="58419">
                <a:moveTo>
                  <a:pt x="91440" y="57912"/>
                </a:moveTo>
                <a:lnTo>
                  <a:pt x="1524" y="57912"/>
                </a:lnTo>
                <a:lnTo>
                  <a:pt x="0" y="56388"/>
                </a:lnTo>
                <a:lnTo>
                  <a:pt x="0" y="44196"/>
                </a:lnTo>
                <a:lnTo>
                  <a:pt x="92964" y="44196"/>
                </a:lnTo>
                <a:lnTo>
                  <a:pt x="92964" y="45720"/>
                </a:lnTo>
                <a:lnTo>
                  <a:pt x="94488" y="47244"/>
                </a:lnTo>
                <a:lnTo>
                  <a:pt x="94488" y="53340"/>
                </a:lnTo>
                <a:lnTo>
                  <a:pt x="92964" y="54864"/>
                </a:lnTo>
                <a:lnTo>
                  <a:pt x="92964" y="56388"/>
                </a:lnTo>
                <a:lnTo>
                  <a:pt x="91440" y="5791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240536" y="1990344"/>
            <a:ext cx="1319784" cy="20116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641092" y="2002536"/>
            <a:ext cx="147828" cy="17983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862072" y="1990344"/>
            <a:ext cx="1036320" cy="20116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980688" y="2002536"/>
            <a:ext cx="91440" cy="14935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099559" y="1990344"/>
            <a:ext cx="41275" cy="200025"/>
          </a:xfrm>
          <a:custGeom>
            <a:avLst/>
            <a:gdLst/>
            <a:ahLst/>
            <a:cxnLst/>
            <a:rect l="l" t="t" r="r" b="b"/>
            <a:pathLst>
              <a:path w="41275" h="200025">
                <a:moveTo>
                  <a:pt x="13716" y="1524"/>
                </a:moveTo>
                <a:lnTo>
                  <a:pt x="1524" y="1524"/>
                </a:lnTo>
                <a:lnTo>
                  <a:pt x="3048" y="0"/>
                </a:lnTo>
                <a:lnTo>
                  <a:pt x="13716" y="0"/>
                </a:lnTo>
                <a:lnTo>
                  <a:pt x="13716" y="1524"/>
                </a:lnTo>
                <a:close/>
              </a:path>
              <a:path w="41275" h="200025">
                <a:moveTo>
                  <a:pt x="13716" y="199644"/>
                </a:moveTo>
                <a:lnTo>
                  <a:pt x="0" y="199644"/>
                </a:lnTo>
                <a:lnTo>
                  <a:pt x="0" y="195072"/>
                </a:lnTo>
                <a:lnTo>
                  <a:pt x="5167" y="183618"/>
                </a:lnTo>
                <a:lnTo>
                  <a:pt x="9334" y="172021"/>
                </a:lnTo>
                <a:lnTo>
                  <a:pt x="12644" y="160139"/>
                </a:lnTo>
                <a:lnTo>
                  <a:pt x="15240" y="147828"/>
                </a:lnTo>
                <a:lnTo>
                  <a:pt x="18121" y="136136"/>
                </a:lnTo>
                <a:lnTo>
                  <a:pt x="20002" y="124015"/>
                </a:lnTo>
                <a:lnTo>
                  <a:pt x="21026" y="111609"/>
                </a:lnTo>
                <a:lnTo>
                  <a:pt x="21336" y="99060"/>
                </a:lnTo>
                <a:lnTo>
                  <a:pt x="21026" y="87391"/>
                </a:lnTo>
                <a:lnTo>
                  <a:pt x="20002" y="75438"/>
                </a:lnTo>
                <a:lnTo>
                  <a:pt x="18121" y="63484"/>
                </a:lnTo>
                <a:lnTo>
                  <a:pt x="15240" y="51816"/>
                </a:lnTo>
                <a:lnTo>
                  <a:pt x="12644" y="39504"/>
                </a:lnTo>
                <a:lnTo>
                  <a:pt x="9334" y="27622"/>
                </a:lnTo>
                <a:lnTo>
                  <a:pt x="5167" y="16025"/>
                </a:lnTo>
                <a:lnTo>
                  <a:pt x="0" y="4572"/>
                </a:lnTo>
                <a:lnTo>
                  <a:pt x="0" y="1524"/>
                </a:lnTo>
                <a:lnTo>
                  <a:pt x="15240" y="1524"/>
                </a:lnTo>
                <a:lnTo>
                  <a:pt x="15240" y="3048"/>
                </a:lnTo>
                <a:lnTo>
                  <a:pt x="20669" y="14501"/>
                </a:lnTo>
                <a:lnTo>
                  <a:pt x="36647" y="62865"/>
                </a:lnTo>
                <a:lnTo>
                  <a:pt x="41148" y="108204"/>
                </a:lnTo>
                <a:lnTo>
                  <a:pt x="39624" y="117348"/>
                </a:lnTo>
                <a:lnTo>
                  <a:pt x="39624" y="124968"/>
                </a:lnTo>
                <a:lnTo>
                  <a:pt x="38481" y="131587"/>
                </a:lnTo>
                <a:lnTo>
                  <a:pt x="36195" y="144256"/>
                </a:lnTo>
                <a:lnTo>
                  <a:pt x="35052" y="150876"/>
                </a:lnTo>
                <a:lnTo>
                  <a:pt x="25908" y="173736"/>
                </a:lnTo>
                <a:lnTo>
                  <a:pt x="23598" y="179689"/>
                </a:lnTo>
                <a:lnTo>
                  <a:pt x="21145" y="185928"/>
                </a:lnTo>
                <a:lnTo>
                  <a:pt x="18407" y="192166"/>
                </a:lnTo>
                <a:lnTo>
                  <a:pt x="15240" y="198120"/>
                </a:lnTo>
                <a:lnTo>
                  <a:pt x="13716" y="198120"/>
                </a:lnTo>
                <a:lnTo>
                  <a:pt x="13716" y="1996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168140" y="1990344"/>
            <a:ext cx="41275" cy="200025"/>
          </a:xfrm>
          <a:custGeom>
            <a:avLst/>
            <a:gdLst/>
            <a:ahLst/>
            <a:cxnLst/>
            <a:rect l="l" t="t" r="r" b="b"/>
            <a:pathLst>
              <a:path w="41275" h="200025">
                <a:moveTo>
                  <a:pt x="13716" y="1524"/>
                </a:moveTo>
                <a:lnTo>
                  <a:pt x="3048" y="1524"/>
                </a:lnTo>
                <a:lnTo>
                  <a:pt x="3048" y="0"/>
                </a:lnTo>
                <a:lnTo>
                  <a:pt x="13716" y="0"/>
                </a:lnTo>
                <a:lnTo>
                  <a:pt x="13716" y="1524"/>
                </a:lnTo>
                <a:close/>
              </a:path>
              <a:path w="41275" h="200025">
                <a:moveTo>
                  <a:pt x="16764" y="198120"/>
                </a:moveTo>
                <a:lnTo>
                  <a:pt x="0" y="198120"/>
                </a:lnTo>
                <a:lnTo>
                  <a:pt x="0" y="195072"/>
                </a:lnTo>
                <a:lnTo>
                  <a:pt x="1524" y="195072"/>
                </a:lnTo>
                <a:lnTo>
                  <a:pt x="6048" y="183618"/>
                </a:lnTo>
                <a:lnTo>
                  <a:pt x="18764" y="136136"/>
                </a:lnTo>
                <a:lnTo>
                  <a:pt x="21336" y="99060"/>
                </a:lnTo>
                <a:lnTo>
                  <a:pt x="21050" y="87391"/>
                </a:lnTo>
                <a:lnTo>
                  <a:pt x="13930" y="39504"/>
                </a:lnTo>
                <a:lnTo>
                  <a:pt x="0" y="4572"/>
                </a:lnTo>
                <a:lnTo>
                  <a:pt x="0" y="1524"/>
                </a:lnTo>
                <a:lnTo>
                  <a:pt x="16764" y="1524"/>
                </a:lnTo>
                <a:lnTo>
                  <a:pt x="16764" y="3048"/>
                </a:lnTo>
                <a:lnTo>
                  <a:pt x="22193" y="14501"/>
                </a:lnTo>
                <a:lnTo>
                  <a:pt x="37933" y="62865"/>
                </a:lnTo>
                <a:lnTo>
                  <a:pt x="41148" y="117348"/>
                </a:lnTo>
                <a:lnTo>
                  <a:pt x="39624" y="124968"/>
                </a:lnTo>
                <a:lnTo>
                  <a:pt x="38481" y="131587"/>
                </a:lnTo>
                <a:lnTo>
                  <a:pt x="36195" y="144256"/>
                </a:lnTo>
                <a:lnTo>
                  <a:pt x="35052" y="150876"/>
                </a:lnTo>
                <a:lnTo>
                  <a:pt x="33528" y="158496"/>
                </a:lnTo>
                <a:lnTo>
                  <a:pt x="27432" y="173736"/>
                </a:lnTo>
                <a:lnTo>
                  <a:pt x="25122" y="179689"/>
                </a:lnTo>
                <a:lnTo>
                  <a:pt x="22669" y="185928"/>
                </a:lnTo>
                <a:lnTo>
                  <a:pt x="19931" y="192166"/>
                </a:lnTo>
                <a:lnTo>
                  <a:pt x="16764" y="198120"/>
                </a:lnTo>
                <a:close/>
              </a:path>
              <a:path w="41275" h="200025">
                <a:moveTo>
                  <a:pt x="15240" y="199644"/>
                </a:moveTo>
                <a:lnTo>
                  <a:pt x="1524" y="199644"/>
                </a:lnTo>
                <a:lnTo>
                  <a:pt x="1524" y="198120"/>
                </a:lnTo>
                <a:lnTo>
                  <a:pt x="15240" y="198120"/>
                </a:lnTo>
                <a:lnTo>
                  <a:pt x="15240" y="1996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52984" y="2596896"/>
            <a:ext cx="89916" cy="10820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09955" y="2610611"/>
            <a:ext cx="94615" cy="58419"/>
          </a:xfrm>
          <a:custGeom>
            <a:avLst/>
            <a:gdLst/>
            <a:ahLst/>
            <a:cxnLst/>
            <a:rect l="l" t="t" r="r" b="b"/>
            <a:pathLst>
              <a:path w="94615" h="58419">
                <a:moveTo>
                  <a:pt x="92964" y="3048"/>
                </a:moveTo>
                <a:lnTo>
                  <a:pt x="1524" y="3048"/>
                </a:lnTo>
                <a:lnTo>
                  <a:pt x="1524" y="1524"/>
                </a:lnTo>
                <a:lnTo>
                  <a:pt x="3048" y="0"/>
                </a:lnTo>
                <a:lnTo>
                  <a:pt x="91440" y="0"/>
                </a:lnTo>
                <a:lnTo>
                  <a:pt x="92964" y="1524"/>
                </a:lnTo>
                <a:lnTo>
                  <a:pt x="92964" y="3048"/>
                </a:lnTo>
                <a:close/>
              </a:path>
              <a:path w="94615" h="58419">
                <a:moveTo>
                  <a:pt x="94488" y="13716"/>
                </a:moveTo>
                <a:lnTo>
                  <a:pt x="0" y="13716"/>
                </a:lnTo>
                <a:lnTo>
                  <a:pt x="0" y="3048"/>
                </a:lnTo>
                <a:lnTo>
                  <a:pt x="94488" y="3048"/>
                </a:lnTo>
                <a:lnTo>
                  <a:pt x="94488" y="13716"/>
                </a:lnTo>
                <a:close/>
              </a:path>
              <a:path w="94615" h="58419">
                <a:moveTo>
                  <a:pt x="91440" y="15240"/>
                </a:moveTo>
                <a:lnTo>
                  <a:pt x="1524" y="15240"/>
                </a:lnTo>
                <a:lnTo>
                  <a:pt x="1524" y="13716"/>
                </a:lnTo>
                <a:lnTo>
                  <a:pt x="92964" y="13716"/>
                </a:lnTo>
                <a:lnTo>
                  <a:pt x="91440" y="15240"/>
                </a:lnTo>
                <a:close/>
              </a:path>
              <a:path w="94615" h="58419">
                <a:moveTo>
                  <a:pt x="92964" y="45720"/>
                </a:moveTo>
                <a:lnTo>
                  <a:pt x="1524" y="45720"/>
                </a:lnTo>
                <a:lnTo>
                  <a:pt x="1524" y="44196"/>
                </a:lnTo>
                <a:lnTo>
                  <a:pt x="3048" y="42672"/>
                </a:lnTo>
                <a:lnTo>
                  <a:pt x="91440" y="42672"/>
                </a:lnTo>
                <a:lnTo>
                  <a:pt x="92964" y="44196"/>
                </a:lnTo>
                <a:lnTo>
                  <a:pt x="92964" y="45720"/>
                </a:lnTo>
                <a:close/>
              </a:path>
              <a:path w="94615" h="58419">
                <a:moveTo>
                  <a:pt x="94488" y="56388"/>
                </a:moveTo>
                <a:lnTo>
                  <a:pt x="0" y="56388"/>
                </a:lnTo>
                <a:lnTo>
                  <a:pt x="0" y="45720"/>
                </a:lnTo>
                <a:lnTo>
                  <a:pt x="94488" y="45720"/>
                </a:lnTo>
                <a:lnTo>
                  <a:pt x="94488" y="56388"/>
                </a:lnTo>
                <a:close/>
              </a:path>
              <a:path w="94615" h="58419">
                <a:moveTo>
                  <a:pt x="91440" y="57912"/>
                </a:moveTo>
                <a:lnTo>
                  <a:pt x="1524" y="57912"/>
                </a:lnTo>
                <a:lnTo>
                  <a:pt x="1524" y="56388"/>
                </a:lnTo>
                <a:lnTo>
                  <a:pt x="92964" y="56388"/>
                </a:lnTo>
                <a:lnTo>
                  <a:pt x="91440" y="5791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83691" y="2545080"/>
            <a:ext cx="1569720" cy="20116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231135" y="2557272"/>
            <a:ext cx="220960" cy="14935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473451" y="2545080"/>
            <a:ext cx="41275" cy="200025"/>
          </a:xfrm>
          <a:custGeom>
            <a:avLst/>
            <a:gdLst/>
            <a:ahLst/>
            <a:cxnLst/>
            <a:rect l="l" t="t" r="r" b="b"/>
            <a:pathLst>
              <a:path w="41275" h="200025">
                <a:moveTo>
                  <a:pt x="10668" y="1524"/>
                </a:moveTo>
                <a:lnTo>
                  <a:pt x="4572" y="1524"/>
                </a:lnTo>
                <a:lnTo>
                  <a:pt x="6096" y="0"/>
                </a:lnTo>
                <a:lnTo>
                  <a:pt x="9144" y="0"/>
                </a:lnTo>
                <a:lnTo>
                  <a:pt x="10668" y="1524"/>
                </a:lnTo>
                <a:close/>
              </a:path>
              <a:path w="41275" h="200025">
                <a:moveTo>
                  <a:pt x="15240" y="199644"/>
                </a:moveTo>
                <a:lnTo>
                  <a:pt x="1524" y="199644"/>
                </a:lnTo>
                <a:lnTo>
                  <a:pt x="0" y="198120"/>
                </a:lnTo>
                <a:lnTo>
                  <a:pt x="0" y="196596"/>
                </a:lnTo>
                <a:lnTo>
                  <a:pt x="1524" y="195072"/>
                </a:lnTo>
                <a:lnTo>
                  <a:pt x="5834" y="183618"/>
                </a:lnTo>
                <a:lnTo>
                  <a:pt x="18764" y="136159"/>
                </a:lnTo>
                <a:lnTo>
                  <a:pt x="21336" y="100584"/>
                </a:lnTo>
                <a:lnTo>
                  <a:pt x="21033" y="88011"/>
                </a:lnTo>
                <a:lnTo>
                  <a:pt x="13287" y="40171"/>
                </a:lnTo>
                <a:lnTo>
                  <a:pt x="0" y="6096"/>
                </a:lnTo>
                <a:lnTo>
                  <a:pt x="0" y="3048"/>
                </a:lnTo>
                <a:lnTo>
                  <a:pt x="1524" y="1524"/>
                </a:lnTo>
                <a:lnTo>
                  <a:pt x="15240" y="1524"/>
                </a:lnTo>
                <a:lnTo>
                  <a:pt x="31337" y="37980"/>
                </a:lnTo>
                <a:lnTo>
                  <a:pt x="39814" y="75438"/>
                </a:lnTo>
                <a:lnTo>
                  <a:pt x="41148" y="100584"/>
                </a:lnTo>
                <a:lnTo>
                  <a:pt x="41124" y="107203"/>
                </a:lnTo>
                <a:lnTo>
                  <a:pt x="40957" y="113538"/>
                </a:lnTo>
                <a:lnTo>
                  <a:pt x="40505" y="119872"/>
                </a:lnTo>
                <a:lnTo>
                  <a:pt x="39624" y="126492"/>
                </a:lnTo>
                <a:lnTo>
                  <a:pt x="36576" y="141732"/>
                </a:lnTo>
                <a:lnTo>
                  <a:pt x="35052" y="150876"/>
                </a:lnTo>
                <a:lnTo>
                  <a:pt x="21336" y="190500"/>
                </a:lnTo>
                <a:lnTo>
                  <a:pt x="16764" y="198120"/>
                </a:lnTo>
                <a:lnTo>
                  <a:pt x="15240" y="1996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49936" y="2875788"/>
            <a:ext cx="97536" cy="14935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14527" y="2889504"/>
            <a:ext cx="94615" cy="58419"/>
          </a:xfrm>
          <a:custGeom>
            <a:avLst/>
            <a:gdLst/>
            <a:ahLst/>
            <a:cxnLst/>
            <a:rect l="l" t="t" r="r" b="b"/>
            <a:pathLst>
              <a:path w="94615" h="58419">
                <a:moveTo>
                  <a:pt x="91440" y="15240"/>
                </a:moveTo>
                <a:lnTo>
                  <a:pt x="3048" y="15240"/>
                </a:lnTo>
                <a:lnTo>
                  <a:pt x="0" y="12192"/>
                </a:lnTo>
                <a:lnTo>
                  <a:pt x="0" y="3048"/>
                </a:lnTo>
                <a:lnTo>
                  <a:pt x="1524" y="1524"/>
                </a:lnTo>
                <a:lnTo>
                  <a:pt x="1524" y="0"/>
                </a:lnTo>
                <a:lnTo>
                  <a:pt x="92964" y="0"/>
                </a:lnTo>
                <a:lnTo>
                  <a:pt x="92964" y="1524"/>
                </a:lnTo>
                <a:lnTo>
                  <a:pt x="94488" y="3048"/>
                </a:lnTo>
                <a:lnTo>
                  <a:pt x="94488" y="12192"/>
                </a:lnTo>
                <a:lnTo>
                  <a:pt x="91440" y="15240"/>
                </a:lnTo>
                <a:close/>
              </a:path>
              <a:path w="94615" h="58419">
                <a:moveTo>
                  <a:pt x="91440" y="57912"/>
                </a:moveTo>
                <a:lnTo>
                  <a:pt x="3048" y="57912"/>
                </a:lnTo>
                <a:lnTo>
                  <a:pt x="0" y="54864"/>
                </a:lnTo>
                <a:lnTo>
                  <a:pt x="0" y="45720"/>
                </a:lnTo>
                <a:lnTo>
                  <a:pt x="1524" y="44196"/>
                </a:lnTo>
                <a:lnTo>
                  <a:pt x="1524" y="42672"/>
                </a:lnTo>
                <a:lnTo>
                  <a:pt x="92964" y="42672"/>
                </a:lnTo>
                <a:lnTo>
                  <a:pt x="92964" y="44196"/>
                </a:lnTo>
                <a:lnTo>
                  <a:pt x="94488" y="45720"/>
                </a:lnTo>
                <a:lnTo>
                  <a:pt x="94488" y="54864"/>
                </a:lnTo>
                <a:lnTo>
                  <a:pt x="91440" y="5791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88263" y="2874264"/>
            <a:ext cx="88392" cy="10972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10183" y="2874264"/>
            <a:ext cx="92964" cy="15087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32103" y="2958083"/>
            <a:ext cx="24765" cy="26034"/>
          </a:xfrm>
          <a:custGeom>
            <a:avLst/>
            <a:gdLst/>
            <a:ahLst/>
            <a:cxnLst/>
            <a:rect l="l" t="t" r="r" b="b"/>
            <a:pathLst>
              <a:path w="24765" h="26035">
                <a:moveTo>
                  <a:pt x="16764" y="25908"/>
                </a:moveTo>
                <a:lnTo>
                  <a:pt x="7620" y="25908"/>
                </a:lnTo>
                <a:lnTo>
                  <a:pt x="4572" y="24384"/>
                </a:lnTo>
                <a:lnTo>
                  <a:pt x="1524" y="21336"/>
                </a:lnTo>
                <a:lnTo>
                  <a:pt x="0" y="18288"/>
                </a:lnTo>
                <a:lnTo>
                  <a:pt x="0" y="7620"/>
                </a:lnTo>
                <a:lnTo>
                  <a:pt x="3048" y="1524"/>
                </a:lnTo>
                <a:lnTo>
                  <a:pt x="4572" y="0"/>
                </a:lnTo>
                <a:lnTo>
                  <a:pt x="19812" y="0"/>
                </a:lnTo>
                <a:lnTo>
                  <a:pt x="21336" y="1524"/>
                </a:lnTo>
                <a:lnTo>
                  <a:pt x="24384" y="7620"/>
                </a:lnTo>
                <a:lnTo>
                  <a:pt x="24384" y="18288"/>
                </a:lnTo>
                <a:lnTo>
                  <a:pt x="22860" y="21336"/>
                </a:lnTo>
                <a:lnTo>
                  <a:pt x="19812" y="24384"/>
                </a:lnTo>
                <a:lnTo>
                  <a:pt x="16764" y="2590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882396" y="2874264"/>
            <a:ext cx="71628" cy="11125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979932" y="2833116"/>
            <a:ext cx="22860" cy="151130"/>
          </a:xfrm>
          <a:custGeom>
            <a:avLst/>
            <a:gdLst/>
            <a:ahLst/>
            <a:cxnLst/>
            <a:rect l="l" t="t" r="r" b="b"/>
            <a:pathLst>
              <a:path w="22859" h="151130">
                <a:moveTo>
                  <a:pt x="18288" y="44196"/>
                </a:moveTo>
                <a:lnTo>
                  <a:pt x="3048" y="44196"/>
                </a:lnTo>
                <a:lnTo>
                  <a:pt x="3048" y="42672"/>
                </a:lnTo>
                <a:lnTo>
                  <a:pt x="18288" y="42672"/>
                </a:lnTo>
                <a:lnTo>
                  <a:pt x="18288" y="44196"/>
                </a:lnTo>
                <a:close/>
              </a:path>
              <a:path w="22859" h="151130">
                <a:moveTo>
                  <a:pt x="19812" y="149352"/>
                </a:moveTo>
                <a:lnTo>
                  <a:pt x="3048" y="149352"/>
                </a:lnTo>
                <a:lnTo>
                  <a:pt x="1524" y="147828"/>
                </a:lnTo>
                <a:lnTo>
                  <a:pt x="1524" y="44196"/>
                </a:lnTo>
                <a:lnTo>
                  <a:pt x="19812" y="44196"/>
                </a:lnTo>
                <a:lnTo>
                  <a:pt x="19812" y="149352"/>
                </a:lnTo>
                <a:close/>
              </a:path>
              <a:path w="22859" h="151130">
                <a:moveTo>
                  <a:pt x="16764" y="150876"/>
                </a:moveTo>
                <a:lnTo>
                  <a:pt x="4572" y="150876"/>
                </a:lnTo>
                <a:lnTo>
                  <a:pt x="4572" y="149352"/>
                </a:lnTo>
                <a:lnTo>
                  <a:pt x="16764" y="149352"/>
                </a:lnTo>
                <a:lnTo>
                  <a:pt x="16764" y="150876"/>
                </a:lnTo>
                <a:close/>
              </a:path>
              <a:path w="22859" h="151130">
                <a:moveTo>
                  <a:pt x="15240" y="22860"/>
                </a:moveTo>
                <a:lnTo>
                  <a:pt x="7620" y="22860"/>
                </a:lnTo>
                <a:lnTo>
                  <a:pt x="4572" y="21336"/>
                </a:lnTo>
                <a:lnTo>
                  <a:pt x="1524" y="18288"/>
                </a:lnTo>
                <a:lnTo>
                  <a:pt x="0" y="15240"/>
                </a:lnTo>
                <a:lnTo>
                  <a:pt x="0" y="6096"/>
                </a:lnTo>
                <a:lnTo>
                  <a:pt x="1524" y="3048"/>
                </a:lnTo>
                <a:lnTo>
                  <a:pt x="4572" y="0"/>
                </a:lnTo>
                <a:lnTo>
                  <a:pt x="18288" y="0"/>
                </a:lnTo>
                <a:lnTo>
                  <a:pt x="21336" y="1524"/>
                </a:lnTo>
                <a:lnTo>
                  <a:pt x="22860" y="3048"/>
                </a:lnTo>
                <a:lnTo>
                  <a:pt x="22860" y="18288"/>
                </a:lnTo>
                <a:lnTo>
                  <a:pt x="19812" y="19812"/>
                </a:lnTo>
                <a:lnTo>
                  <a:pt x="18288" y="21336"/>
                </a:lnTo>
                <a:lnTo>
                  <a:pt x="15240" y="228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034796" y="2874264"/>
            <a:ext cx="88392" cy="109728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155191" y="2823972"/>
            <a:ext cx="41275" cy="200025"/>
          </a:xfrm>
          <a:custGeom>
            <a:avLst/>
            <a:gdLst/>
            <a:ahLst/>
            <a:cxnLst/>
            <a:rect l="l" t="t" r="r" b="b"/>
            <a:pathLst>
              <a:path w="41275" h="200025">
                <a:moveTo>
                  <a:pt x="39624" y="1524"/>
                </a:moveTo>
                <a:lnTo>
                  <a:pt x="25908" y="1524"/>
                </a:lnTo>
                <a:lnTo>
                  <a:pt x="25908" y="0"/>
                </a:lnTo>
                <a:lnTo>
                  <a:pt x="39624" y="0"/>
                </a:lnTo>
                <a:lnTo>
                  <a:pt x="39624" y="1524"/>
                </a:lnTo>
                <a:close/>
              </a:path>
              <a:path w="41275" h="200025">
                <a:moveTo>
                  <a:pt x="41148" y="198120"/>
                </a:moveTo>
                <a:lnTo>
                  <a:pt x="25908" y="198120"/>
                </a:lnTo>
                <a:lnTo>
                  <a:pt x="24384" y="196596"/>
                </a:lnTo>
                <a:lnTo>
                  <a:pt x="21336" y="188976"/>
                </a:lnTo>
                <a:lnTo>
                  <a:pt x="16764" y="181356"/>
                </a:lnTo>
                <a:lnTo>
                  <a:pt x="4572" y="141732"/>
                </a:lnTo>
                <a:lnTo>
                  <a:pt x="3048" y="132588"/>
                </a:lnTo>
                <a:lnTo>
                  <a:pt x="1524" y="124968"/>
                </a:lnTo>
                <a:lnTo>
                  <a:pt x="642" y="118348"/>
                </a:lnTo>
                <a:lnTo>
                  <a:pt x="190" y="112014"/>
                </a:lnTo>
                <a:lnTo>
                  <a:pt x="23" y="105679"/>
                </a:lnTo>
                <a:lnTo>
                  <a:pt x="0" y="82296"/>
                </a:lnTo>
                <a:lnTo>
                  <a:pt x="1524" y="74676"/>
                </a:lnTo>
                <a:lnTo>
                  <a:pt x="2667" y="68056"/>
                </a:lnTo>
                <a:lnTo>
                  <a:pt x="4953" y="55387"/>
                </a:lnTo>
                <a:lnTo>
                  <a:pt x="6096" y="48768"/>
                </a:lnTo>
                <a:lnTo>
                  <a:pt x="9144" y="41148"/>
                </a:lnTo>
                <a:lnTo>
                  <a:pt x="10668" y="33528"/>
                </a:lnTo>
                <a:lnTo>
                  <a:pt x="15240" y="25908"/>
                </a:lnTo>
                <a:lnTo>
                  <a:pt x="17526" y="19311"/>
                </a:lnTo>
                <a:lnTo>
                  <a:pt x="19812" y="13144"/>
                </a:lnTo>
                <a:lnTo>
                  <a:pt x="22098" y="7262"/>
                </a:lnTo>
                <a:lnTo>
                  <a:pt x="24384" y="1524"/>
                </a:lnTo>
                <a:lnTo>
                  <a:pt x="41148" y="1524"/>
                </a:lnTo>
                <a:lnTo>
                  <a:pt x="41148" y="4572"/>
                </a:lnTo>
                <a:lnTo>
                  <a:pt x="35956" y="16002"/>
                </a:lnTo>
                <a:lnTo>
                  <a:pt x="31623" y="27432"/>
                </a:lnTo>
                <a:lnTo>
                  <a:pt x="20955" y="74676"/>
                </a:lnTo>
                <a:lnTo>
                  <a:pt x="19812" y="99060"/>
                </a:lnTo>
                <a:lnTo>
                  <a:pt x="20097" y="111394"/>
                </a:lnTo>
                <a:lnTo>
                  <a:pt x="27860" y="159258"/>
                </a:lnTo>
                <a:lnTo>
                  <a:pt x="41148" y="193548"/>
                </a:lnTo>
                <a:lnTo>
                  <a:pt x="41148" y="198120"/>
                </a:lnTo>
                <a:close/>
              </a:path>
              <a:path w="41275" h="200025">
                <a:moveTo>
                  <a:pt x="38100" y="199644"/>
                </a:moveTo>
                <a:lnTo>
                  <a:pt x="28956" y="199644"/>
                </a:lnTo>
                <a:lnTo>
                  <a:pt x="27432" y="198120"/>
                </a:lnTo>
                <a:lnTo>
                  <a:pt x="39624" y="198120"/>
                </a:lnTo>
                <a:lnTo>
                  <a:pt x="38100" y="1996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216152" y="2823972"/>
            <a:ext cx="149352" cy="19964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434083" y="2817876"/>
            <a:ext cx="88392" cy="19812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580388" y="2875788"/>
            <a:ext cx="91440" cy="108204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57556" y="3101340"/>
            <a:ext cx="1242060" cy="199644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568196" y="3101340"/>
            <a:ext cx="156972" cy="201168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57556" y="3378708"/>
            <a:ext cx="1959864" cy="201168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2290572" y="3429000"/>
            <a:ext cx="92964" cy="150876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2412492" y="3381755"/>
            <a:ext cx="18415" cy="157480"/>
          </a:xfrm>
          <a:custGeom>
            <a:avLst/>
            <a:gdLst/>
            <a:ahLst/>
            <a:cxnLst/>
            <a:rect l="l" t="t" r="r" b="b"/>
            <a:pathLst>
              <a:path w="18414" h="157479">
                <a:moveTo>
                  <a:pt x="16764" y="1524"/>
                </a:moveTo>
                <a:lnTo>
                  <a:pt x="1524" y="1524"/>
                </a:lnTo>
                <a:lnTo>
                  <a:pt x="3048" y="0"/>
                </a:lnTo>
                <a:lnTo>
                  <a:pt x="15240" y="0"/>
                </a:lnTo>
                <a:lnTo>
                  <a:pt x="16764" y="1524"/>
                </a:lnTo>
                <a:close/>
              </a:path>
              <a:path w="18414" h="157479">
                <a:moveTo>
                  <a:pt x="18288" y="155448"/>
                </a:moveTo>
                <a:lnTo>
                  <a:pt x="0" y="155448"/>
                </a:lnTo>
                <a:lnTo>
                  <a:pt x="0" y="1524"/>
                </a:lnTo>
                <a:lnTo>
                  <a:pt x="18288" y="1524"/>
                </a:lnTo>
                <a:lnTo>
                  <a:pt x="18288" y="155448"/>
                </a:lnTo>
                <a:close/>
              </a:path>
              <a:path w="18414" h="157479">
                <a:moveTo>
                  <a:pt x="15240" y="156972"/>
                </a:moveTo>
                <a:lnTo>
                  <a:pt x="3048" y="156972"/>
                </a:lnTo>
                <a:lnTo>
                  <a:pt x="1524" y="155448"/>
                </a:lnTo>
                <a:lnTo>
                  <a:pt x="16764" y="155448"/>
                </a:lnTo>
                <a:lnTo>
                  <a:pt x="15240" y="1569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459735" y="3403091"/>
            <a:ext cx="181356" cy="13716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2663951" y="3380232"/>
            <a:ext cx="59690" cy="59690"/>
          </a:xfrm>
          <a:custGeom>
            <a:avLst/>
            <a:gdLst/>
            <a:ahLst/>
            <a:cxnLst/>
            <a:rect l="l" t="t" r="r" b="b"/>
            <a:pathLst>
              <a:path w="59689" h="59689">
                <a:moveTo>
                  <a:pt x="57912" y="1524"/>
                </a:moveTo>
                <a:lnTo>
                  <a:pt x="42672" y="1524"/>
                </a:lnTo>
                <a:lnTo>
                  <a:pt x="44196" y="0"/>
                </a:lnTo>
                <a:lnTo>
                  <a:pt x="56388" y="0"/>
                </a:lnTo>
                <a:lnTo>
                  <a:pt x="57912" y="1524"/>
                </a:lnTo>
                <a:close/>
              </a:path>
              <a:path w="59689" h="59689">
                <a:moveTo>
                  <a:pt x="54864" y="59436"/>
                </a:moveTo>
                <a:lnTo>
                  <a:pt x="45720" y="59436"/>
                </a:lnTo>
                <a:lnTo>
                  <a:pt x="44196" y="57912"/>
                </a:lnTo>
                <a:lnTo>
                  <a:pt x="42672" y="57912"/>
                </a:lnTo>
                <a:lnTo>
                  <a:pt x="42672" y="56388"/>
                </a:lnTo>
                <a:lnTo>
                  <a:pt x="41148" y="3048"/>
                </a:lnTo>
                <a:lnTo>
                  <a:pt x="41148" y="1524"/>
                </a:lnTo>
                <a:lnTo>
                  <a:pt x="59436" y="1524"/>
                </a:lnTo>
                <a:lnTo>
                  <a:pt x="59436" y="3048"/>
                </a:lnTo>
                <a:lnTo>
                  <a:pt x="57912" y="56388"/>
                </a:lnTo>
                <a:lnTo>
                  <a:pt x="54864" y="59436"/>
                </a:lnTo>
                <a:close/>
              </a:path>
              <a:path w="59689" h="59689">
                <a:moveTo>
                  <a:pt x="16764" y="57912"/>
                </a:moveTo>
                <a:lnTo>
                  <a:pt x="3048" y="57912"/>
                </a:lnTo>
                <a:lnTo>
                  <a:pt x="3048" y="56388"/>
                </a:lnTo>
                <a:lnTo>
                  <a:pt x="0" y="3048"/>
                </a:lnTo>
                <a:lnTo>
                  <a:pt x="1524" y="1524"/>
                </a:lnTo>
                <a:lnTo>
                  <a:pt x="3048" y="1524"/>
                </a:lnTo>
                <a:lnTo>
                  <a:pt x="3048" y="0"/>
                </a:lnTo>
                <a:lnTo>
                  <a:pt x="16764" y="0"/>
                </a:lnTo>
                <a:lnTo>
                  <a:pt x="19812" y="3048"/>
                </a:lnTo>
                <a:lnTo>
                  <a:pt x="16764" y="56388"/>
                </a:lnTo>
                <a:lnTo>
                  <a:pt x="16764" y="57912"/>
                </a:lnTo>
                <a:close/>
              </a:path>
              <a:path w="59689" h="59689">
                <a:moveTo>
                  <a:pt x="15240" y="59436"/>
                </a:moveTo>
                <a:lnTo>
                  <a:pt x="4572" y="59436"/>
                </a:lnTo>
                <a:lnTo>
                  <a:pt x="4572" y="57912"/>
                </a:lnTo>
                <a:lnTo>
                  <a:pt x="15240" y="57912"/>
                </a:lnTo>
                <a:lnTo>
                  <a:pt x="15240" y="5943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2753867" y="3378708"/>
            <a:ext cx="41275" cy="200025"/>
          </a:xfrm>
          <a:custGeom>
            <a:avLst/>
            <a:gdLst/>
            <a:ahLst/>
            <a:cxnLst/>
            <a:rect l="l" t="t" r="r" b="b"/>
            <a:pathLst>
              <a:path w="41275" h="200025">
                <a:moveTo>
                  <a:pt x="15240" y="1524"/>
                </a:moveTo>
                <a:lnTo>
                  <a:pt x="1524" y="1524"/>
                </a:lnTo>
                <a:lnTo>
                  <a:pt x="3048" y="0"/>
                </a:lnTo>
                <a:lnTo>
                  <a:pt x="13716" y="0"/>
                </a:lnTo>
                <a:lnTo>
                  <a:pt x="15240" y="1524"/>
                </a:lnTo>
                <a:close/>
              </a:path>
              <a:path w="41275" h="200025">
                <a:moveTo>
                  <a:pt x="16764" y="198120"/>
                </a:moveTo>
                <a:lnTo>
                  <a:pt x="0" y="198120"/>
                </a:lnTo>
                <a:lnTo>
                  <a:pt x="0" y="195072"/>
                </a:lnTo>
                <a:lnTo>
                  <a:pt x="1524" y="195072"/>
                </a:lnTo>
                <a:lnTo>
                  <a:pt x="5834" y="183403"/>
                </a:lnTo>
                <a:lnTo>
                  <a:pt x="18764" y="136136"/>
                </a:lnTo>
                <a:lnTo>
                  <a:pt x="21336" y="99060"/>
                </a:lnTo>
                <a:lnTo>
                  <a:pt x="21033" y="87153"/>
                </a:lnTo>
                <a:lnTo>
                  <a:pt x="13287" y="39504"/>
                </a:lnTo>
                <a:lnTo>
                  <a:pt x="0" y="4572"/>
                </a:lnTo>
                <a:lnTo>
                  <a:pt x="0" y="1524"/>
                </a:lnTo>
                <a:lnTo>
                  <a:pt x="16764" y="1524"/>
                </a:lnTo>
                <a:lnTo>
                  <a:pt x="22193" y="13858"/>
                </a:lnTo>
                <a:lnTo>
                  <a:pt x="35052" y="50292"/>
                </a:lnTo>
                <a:lnTo>
                  <a:pt x="41112" y="99060"/>
                </a:lnTo>
                <a:lnTo>
                  <a:pt x="41148" y="117348"/>
                </a:lnTo>
                <a:lnTo>
                  <a:pt x="39624" y="124968"/>
                </a:lnTo>
                <a:lnTo>
                  <a:pt x="38100" y="134112"/>
                </a:lnTo>
                <a:lnTo>
                  <a:pt x="27432" y="173736"/>
                </a:lnTo>
                <a:lnTo>
                  <a:pt x="16764" y="196596"/>
                </a:lnTo>
                <a:lnTo>
                  <a:pt x="16764" y="198120"/>
                </a:lnTo>
                <a:close/>
              </a:path>
              <a:path w="41275" h="200025">
                <a:moveTo>
                  <a:pt x="13716" y="199644"/>
                </a:moveTo>
                <a:lnTo>
                  <a:pt x="1524" y="199644"/>
                </a:lnTo>
                <a:lnTo>
                  <a:pt x="1524" y="198120"/>
                </a:lnTo>
                <a:lnTo>
                  <a:pt x="15240" y="198120"/>
                </a:lnTo>
                <a:lnTo>
                  <a:pt x="13716" y="1996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257556" y="3656076"/>
            <a:ext cx="1363980" cy="199644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691639" y="3656076"/>
            <a:ext cx="155448" cy="201168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257556" y="3933444"/>
            <a:ext cx="2069592" cy="201168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2414016" y="3983735"/>
            <a:ext cx="92964" cy="150876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2534411" y="3936491"/>
            <a:ext cx="18415" cy="157480"/>
          </a:xfrm>
          <a:custGeom>
            <a:avLst/>
            <a:gdLst/>
            <a:ahLst/>
            <a:cxnLst/>
            <a:rect l="l" t="t" r="r" b="b"/>
            <a:pathLst>
              <a:path w="18414" h="157479">
                <a:moveTo>
                  <a:pt x="15240" y="1524"/>
                </a:moveTo>
                <a:lnTo>
                  <a:pt x="4572" y="1524"/>
                </a:lnTo>
                <a:lnTo>
                  <a:pt x="4572" y="0"/>
                </a:lnTo>
                <a:lnTo>
                  <a:pt x="13716" y="0"/>
                </a:lnTo>
                <a:lnTo>
                  <a:pt x="15240" y="1524"/>
                </a:lnTo>
                <a:close/>
              </a:path>
              <a:path w="18414" h="157479">
                <a:moveTo>
                  <a:pt x="16764" y="156972"/>
                </a:moveTo>
                <a:lnTo>
                  <a:pt x="3048" y="156972"/>
                </a:lnTo>
                <a:lnTo>
                  <a:pt x="1524" y="155448"/>
                </a:lnTo>
                <a:lnTo>
                  <a:pt x="0" y="155448"/>
                </a:lnTo>
                <a:lnTo>
                  <a:pt x="0" y="3048"/>
                </a:lnTo>
                <a:lnTo>
                  <a:pt x="1524" y="3048"/>
                </a:lnTo>
                <a:lnTo>
                  <a:pt x="1524" y="1524"/>
                </a:lnTo>
                <a:lnTo>
                  <a:pt x="18288" y="1524"/>
                </a:lnTo>
                <a:lnTo>
                  <a:pt x="18288" y="155448"/>
                </a:lnTo>
                <a:lnTo>
                  <a:pt x="16764" y="1569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2581655" y="3957828"/>
            <a:ext cx="181356" cy="137160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2785872" y="3934967"/>
            <a:ext cx="59690" cy="59690"/>
          </a:xfrm>
          <a:custGeom>
            <a:avLst/>
            <a:gdLst/>
            <a:ahLst/>
            <a:cxnLst/>
            <a:rect l="l" t="t" r="r" b="b"/>
            <a:pathLst>
              <a:path w="59689" h="59689">
                <a:moveTo>
                  <a:pt x="56388" y="1524"/>
                </a:moveTo>
                <a:lnTo>
                  <a:pt x="44196" y="1524"/>
                </a:lnTo>
                <a:lnTo>
                  <a:pt x="45720" y="0"/>
                </a:lnTo>
                <a:lnTo>
                  <a:pt x="54864" y="0"/>
                </a:lnTo>
                <a:lnTo>
                  <a:pt x="56388" y="1524"/>
                </a:lnTo>
                <a:close/>
              </a:path>
              <a:path w="59689" h="59689">
                <a:moveTo>
                  <a:pt x="54864" y="59436"/>
                </a:moveTo>
                <a:lnTo>
                  <a:pt x="44196" y="59436"/>
                </a:lnTo>
                <a:lnTo>
                  <a:pt x="44196" y="57912"/>
                </a:lnTo>
                <a:lnTo>
                  <a:pt x="42672" y="57912"/>
                </a:lnTo>
                <a:lnTo>
                  <a:pt x="42672" y="56388"/>
                </a:lnTo>
                <a:lnTo>
                  <a:pt x="39624" y="4572"/>
                </a:lnTo>
                <a:lnTo>
                  <a:pt x="39624" y="3048"/>
                </a:lnTo>
                <a:lnTo>
                  <a:pt x="41148" y="3048"/>
                </a:lnTo>
                <a:lnTo>
                  <a:pt x="41148" y="1524"/>
                </a:lnTo>
                <a:lnTo>
                  <a:pt x="59436" y="1524"/>
                </a:lnTo>
                <a:lnTo>
                  <a:pt x="59436" y="4572"/>
                </a:lnTo>
                <a:lnTo>
                  <a:pt x="56388" y="56388"/>
                </a:lnTo>
                <a:lnTo>
                  <a:pt x="56388" y="57912"/>
                </a:lnTo>
                <a:lnTo>
                  <a:pt x="54864" y="59436"/>
                </a:lnTo>
                <a:close/>
              </a:path>
              <a:path w="59689" h="59689">
                <a:moveTo>
                  <a:pt x="16764" y="1524"/>
                </a:moveTo>
                <a:lnTo>
                  <a:pt x="4572" y="1524"/>
                </a:lnTo>
                <a:lnTo>
                  <a:pt x="4572" y="0"/>
                </a:lnTo>
                <a:lnTo>
                  <a:pt x="15240" y="0"/>
                </a:lnTo>
                <a:lnTo>
                  <a:pt x="16764" y="1524"/>
                </a:lnTo>
                <a:close/>
              </a:path>
              <a:path w="59689" h="59689">
                <a:moveTo>
                  <a:pt x="15240" y="59436"/>
                </a:moveTo>
                <a:lnTo>
                  <a:pt x="4572" y="59436"/>
                </a:lnTo>
                <a:lnTo>
                  <a:pt x="3048" y="57912"/>
                </a:lnTo>
                <a:lnTo>
                  <a:pt x="3048" y="56388"/>
                </a:lnTo>
                <a:lnTo>
                  <a:pt x="0" y="4572"/>
                </a:lnTo>
                <a:lnTo>
                  <a:pt x="0" y="3048"/>
                </a:lnTo>
                <a:lnTo>
                  <a:pt x="1524" y="1524"/>
                </a:lnTo>
                <a:lnTo>
                  <a:pt x="18288" y="1524"/>
                </a:lnTo>
                <a:lnTo>
                  <a:pt x="19812" y="3048"/>
                </a:lnTo>
                <a:lnTo>
                  <a:pt x="19812" y="4572"/>
                </a:lnTo>
                <a:lnTo>
                  <a:pt x="16764" y="56388"/>
                </a:lnTo>
                <a:lnTo>
                  <a:pt x="16764" y="57912"/>
                </a:lnTo>
                <a:lnTo>
                  <a:pt x="15240" y="57912"/>
                </a:lnTo>
                <a:lnTo>
                  <a:pt x="15240" y="5943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2875788" y="3933444"/>
            <a:ext cx="41275" cy="200025"/>
          </a:xfrm>
          <a:custGeom>
            <a:avLst/>
            <a:gdLst/>
            <a:ahLst/>
            <a:cxnLst/>
            <a:rect l="l" t="t" r="r" b="b"/>
            <a:pathLst>
              <a:path w="41275" h="200025">
                <a:moveTo>
                  <a:pt x="13716" y="1524"/>
                </a:moveTo>
                <a:lnTo>
                  <a:pt x="3048" y="1524"/>
                </a:lnTo>
                <a:lnTo>
                  <a:pt x="4572" y="0"/>
                </a:lnTo>
                <a:lnTo>
                  <a:pt x="12192" y="0"/>
                </a:lnTo>
                <a:lnTo>
                  <a:pt x="13716" y="1524"/>
                </a:lnTo>
                <a:close/>
              </a:path>
              <a:path w="41275" h="200025">
                <a:moveTo>
                  <a:pt x="15240" y="199644"/>
                </a:moveTo>
                <a:lnTo>
                  <a:pt x="1524" y="199644"/>
                </a:lnTo>
                <a:lnTo>
                  <a:pt x="0" y="198120"/>
                </a:lnTo>
                <a:lnTo>
                  <a:pt x="0" y="195072"/>
                </a:lnTo>
                <a:lnTo>
                  <a:pt x="5191" y="183618"/>
                </a:lnTo>
                <a:lnTo>
                  <a:pt x="9525" y="172021"/>
                </a:lnTo>
                <a:lnTo>
                  <a:pt x="20193" y="124206"/>
                </a:lnTo>
                <a:lnTo>
                  <a:pt x="21336" y="100584"/>
                </a:lnTo>
                <a:lnTo>
                  <a:pt x="21048" y="88011"/>
                </a:lnTo>
                <a:lnTo>
                  <a:pt x="13287" y="39504"/>
                </a:lnTo>
                <a:lnTo>
                  <a:pt x="0" y="4572"/>
                </a:lnTo>
                <a:lnTo>
                  <a:pt x="0" y="1524"/>
                </a:lnTo>
                <a:lnTo>
                  <a:pt x="16764" y="1524"/>
                </a:lnTo>
                <a:lnTo>
                  <a:pt x="16764" y="3048"/>
                </a:lnTo>
                <a:lnTo>
                  <a:pt x="22193" y="14501"/>
                </a:lnTo>
                <a:lnTo>
                  <a:pt x="37933" y="62865"/>
                </a:lnTo>
                <a:lnTo>
                  <a:pt x="41148" y="100584"/>
                </a:lnTo>
                <a:lnTo>
                  <a:pt x="41148" y="117348"/>
                </a:lnTo>
                <a:lnTo>
                  <a:pt x="39624" y="124968"/>
                </a:lnTo>
                <a:lnTo>
                  <a:pt x="38481" y="131587"/>
                </a:lnTo>
                <a:lnTo>
                  <a:pt x="36195" y="144256"/>
                </a:lnTo>
                <a:lnTo>
                  <a:pt x="35052" y="150876"/>
                </a:lnTo>
                <a:lnTo>
                  <a:pt x="32004" y="158496"/>
                </a:lnTo>
                <a:lnTo>
                  <a:pt x="30480" y="166116"/>
                </a:lnTo>
                <a:lnTo>
                  <a:pt x="27432" y="173736"/>
                </a:lnTo>
                <a:lnTo>
                  <a:pt x="24907" y="180332"/>
                </a:lnTo>
                <a:lnTo>
                  <a:pt x="22098" y="186499"/>
                </a:lnTo>
                <a:lnTo>
                  <a:pt x="19288" y="192381"/>
                </a:lnTo>
                <a:lnTo>
                  <a:pt x="16764" y="198120"/>
                </a:lnTo>
                <a:lnTo>
                  <a:pt x="15240" y="198120"/>
                </a:lnTo>
                <a:lnTo>
                  <a:pt x="15240" y="1996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257556" y="4212335"/>
            <a:ext cx="1286256" cy="201168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257556" y="4489704"/>
            <a:ext cx="1984248" cy="201168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2318004" y="4539996"/>
            <a:ext cx="92964" cy="150876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2439923" y="4492752"/>
            <a:ext cx="18415" cy="157480"/>
          </a:xfrm>
          <a:custGeom>
            <a:avLst/>
            <a:gdLst/>
            <a:ahLst/>
            <a:cxnLst/>
            <a:rect l="l" t="t" r="r" b="b"/>
            <a:pathLst>
              <a:path w="18414" h="157479">
                <a:moveTo>
                  <a:pt x="16764" y="155448"/>
                </a:moveTo>
                <a:lnTo>
                  <a:pt x="0" y="155448"/>
                </a:lnTo>
                <a:lnTo>
                  <a:pt x="0" y="1524"/>
                </a:lnTo>
                <a:lnTo>
                  <a:pt x="1524" y="0"/>
                </a:lnTo>
                <a:lnTo>
                  <a:pt x="15240" y="0"/>
                </a:lnTo>
                <a:lnTo>
                  <a:pt x="18288" y="3048"/>
                </a:lnTo>
                <a:lnTo>
                  <a:pt x="18288" y="153924"/>
                </a:lnTo>
                <a:lnTo>
                  <a:pt x="16764" y="153924"/>
                </a:lnTo>
                <a:lnTo>
                  <a:pt x="16764" y="155448"/>
                </a:lnTo>
                <a:close/>
              </a:path>
              <a:path w="18414" h="157479">
                <a:moveTo>
                  <a:pt x="13716" y="156972"/>
                </a:moveTo>
                <a:lnTo>
                  <a:pt x="3048" y="156972"/>
                </a:lnTo>
                <a:lnTo>
                  <a:pt x="1524" y="155448"/>
                </a:lnTo>
                <a:lnTo>
                  <a:pt x="15240" y="155448"/>
                </a:lnTo>
                <a:lnTo>
                  <a:pt x="13716" y="1569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485644" y="4514088"/>
            <a:ext cx="181356" cy="137160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2689860" y="4491228"/>
            <a:ext cx="59690" cy="59690"/>
          </a:xfrm>
          <a:custGeom>
            <a:avLst/>
            <a:gdLst/>
            <a:ahLst/>
            <a:cxnLst/>
            <a:rect l="l" t="t" r="r" b="b"/>
            <a:pathLst>
              <a:path w="59689" h="59689">
                <a:moveTo>
                  <a:pt x="57912" y="1524"/>
                </a:moveTo>
                <a:lnTo>
                  <a:pt x="41148" y="1524"/>
                </a:lnTo>
                <a:lnTo>
                  <a:pt x="42672" y="0"/>
                </a:lnTo>
                <a:lnTo>
                  <a:pt x="57912" y="0"/>
                </a:lnTo>
                <a:lnTo>
                  <a:pt x="57912" y="1524"/>
                </a:lnTo>
                <a:close/>
              </a:path>
              <a:path w="59689" h="59689">
                <a:moveTo>
                  <a:pt x="56388" y="57912"/>
                </a:moveTo>
                <a:lnTo>
                  <a:pt x="42672" y="57912"/>
                </a:lnTo>
                <a:lnTo>
                  <a:pt x="42672" y="54864"/>
                </a:lnTo>
                <a:lnTo>
                  <a:pt x="39624" y="3048"/>
                </a:lnTo>
                <a:lnTo>
                  <a:pt x="39624" y="1524"/>
                </a:lnTo>
                <a:lnTo>
                  <a:pt x="59436" y="1524"/>
                </a:lnTo>
                <a:lnTo>
                  <a:pt x="59436" y="3048"/>
                </a:lnTo>
                <a:lnTo>
                  <a:pt x="56388" y="54864"/>
                </a:lnTo>
                <a:lnTo>
                  <a:pt x="56388" y="57912"/>
                </a:lnTo>
                <a:close/>
              </a:path>
              <a:path w="59689" h="59689">
                <a:moveTo>
                  <a:pt x="53340" y="59436"/>
                </a:moveTo>
                <a:lnTo>
                  <a:pt x="45720" y="59436"/>
                </a:lnTo>
                <a:lnTo>
                  <a:pt x="44196" y="57912"/>
                </a:lnTo>
                <a:lnTo>
                  <a:pt x="54864" y="57912"/>
                </a:lnTo>
                <a:lnTo>
                  <a:pt x="53340" y="59436"/>
                </a:lnTo>
                <a:close/>
              </a:path>
              <a:path w="59689" h="59689">
                <a:moveTo>
                  <a:pt x="18288" y="1524"/>
                </a:moveTo>
                <a:lnTo>
                  <a:pt x="1524" y="1524"/>
                </a:lnTo>
                <a:lnTo>
                  <a:pt x="1524" y="0"/>
                </a:lnTo>
                <a:lnTo>
                  <a:pt x="16764" y="0"/>
                </a:lnTo>
                <a:lnTo>
                  <a:pt x="18288" y="1524"/>
                </a:lnTo>
                <a:close/>
              </a:path>
              <a:path w="59689" h="59689">
                <a:moveTo>
                  <a:pt x="16764" y="57912"/>
                </a:moveTo>
                <a:lnTo>
                  <a:pt x="3048" y="57912"/>
                </a:lnTo>
                <a:lnTo>
                  <a:pt x="3048" y="54864"/>
                </a:lnTo>
                <a:lnTo>
                  <a:pt x="0" y="3048"/>
                </a:lnTo>
                <a:lnTo>
                  <a:pt x="0" y="1524"/>
                </a:lnTo>
                <a:lnTo>
                  <a:pt x="19812" y="1524"/>
                </a:lnTo>
                <a:lnTo>
                  <a:pt x="19812" y="3048"/>
                </a:lnTo>
                <a:lnTo>
                  <a:pt x="16764" y="54864"/>
                </a:lnTo>
                <a:lnTo>
                  <a:pt x="16764" y="57912"/>
                </a:lnTo>
                <a:close/>
              </a:path>
              <a:path w="59689" h="59689">
                <a:moveTo>
                  <a:pt x="13716" y="59436"/>
                </a:moveTo>
                <a:lnTo>
                  <a:pt x="6096" y="59436"/>
                </a:lnTo>
                <a:lnTo>
                  <a:pt x="4572" y="57912"/>
                </a:lnTo>
                <a:lnTo>
                  <a:pt x="15240" y="57912"/>
                </a:lnTo>
                <a:lnTo>
                  <a:pt x="13716" y="5943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2779776" y="4489704"/>
            <a:ext cx="41275" cy="200025"/>
          </a:xfrm>
          <a:custGeom>
            <a:avLst/>
            <a:gdLst/>
            <a:ahLst/>
            <a:cxnLst/>
            <a:rect l="l" t="t" r="r" b="b"/>
            <a:pathLst>
              <a:path w="41275" h="200025">
                <a:moveTo>
                  <a:pt x="16764" y="198120"/>
                </a:moveTo>
                <a:lnTo>
                  <a:pt x="1524" y="198120"/>
                </a:lnTo>
                <a:lnTo>
                  <a:pt x="0" y="196596"/>
                </a:lnTo>
                <a:lnTo>
                  <a:pt x="0" y="195072"/>
                </a:lnTo>
                <a:lnTo>
                  <a:pt x="1524" y="195072"/>
                </a:lnTo>
                <a:lnTo>
                  <a:pt x="1524" y="193548"/>
                </a:lnTo>
                <a:lnTo>
                  <a:pt x="16764" y="147828"/>
                </a:lnTo>
                <a:lnTo>
                  <a:pt x="22860" y="99060"/>
                </a:lnTo>
                <a:lnTo>
                  <a:pt x="22336" y="86725"/>
                </a:lnTo>
                <a:lnTo>
                  <a:pt x="13954" y="38862"/>
                </a:lnTo>
                <a:lnTo>
                  <a:pt x="1524" y="4572"/>
                </a:lnTo>
                <a:lnTo>
                  <a:pt x="1524" y="3048"/>
                </a:lnTo>
                <a:lnTo>
                  <a:pt x="0" y="3048"/>
                </a:lnTo>
                <a:lnTo>
                  <a:pt x="3048" y="0"/>
                </a:lnTo>
                <a:lnTo>
                  <a:pt x="16764" y="0"/>
                </a:lnTo>
                <a:lnTo>
                  <a:pt x="16764" y="1524"/>
                </a:lnTo>
                <a:lnTo>
                  <a:pt x="22193" y="13192"/>
                </a:lnTo>
                <a:lnTo>
                  <a:pt x="37933" y="61341"/>
                </a:lnTo>
                <a:lnTo>
                  <a:pt x="41148" y="99060"/>
                </a:lnTo>
                <a:lnTo>
                  <a:pt x="41124" y="105679"/>
                </a:lnTo>
                <a:lnTo>
                  <a:pt x="40957" y="112014"/>
                </a:lnTo>
                <a:lnTo>
                  <a:pt x="40505" y="118348"/>
                </a:lnTo>
                <a:lnTo>
                  <a:pt x="39624" y="124968"/>
                </a:lnTo>
                <a:lnTo>
                  <a:pt x="39624" y="132588"/>
                </a:lnTo>
                <a:lnTo>
                  <a:pt x="38100" y="141732"/>
                </a:lnTo>
                <a:lnTo>
                  <a:pt x="35052" y="149352"/>
                </a:lnTo>
                <a:lnTo>
                  <a:pt x="33647" y="155305"/>
                </a:lnTo>
                <a:lnTo>
                  <a:pt x="16764" y="196596"/>
                </a:lnTo>
                <a:lnTo>
                  <a:pt x="16764" y="198120"/>
                </a:lnTo>
                <a:close/>
              </a:path>
              <a:path w="41275" h="200025">
                <a:moveTo>
                  <a:pt x="13716" y="199644"/>
                </a:moveTo>
                <a:lnTo>
                  <a:pt x="3048" y="199644"/>
                </a:lnTo>
                <a:lnTo>
                  <a:pt x="3048" y="198120"/>
                </a:lnTo>
                <a:lnTo>
                  <a:pt x="13716" y="198120"/>
                </a:lnTo>
                <a:lnTo>
                  <a:pt x="13716" y="1996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263652" y="4767072"/>
            <a:ext cx="1851660" cy="201168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3533255" y="2579513"/>
            <a:ext cx="5407006" cy="1784724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52176" y="1148484"/>
            <a:ext cx="1992630" cy="5816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650" dirty="0">
                <a:latin typeface="Times New Roman"/>
                <a:cs typeface="Times New Roman"/>
              </a:rPr>
              <a:t>Matplotlib</a:t>
            </a:r>
            <a:endParaRPr sz="365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657344" y="1503426"/>
            <a:ext cx="257810" cy="0"/>
          </a:xfrm>
          <a:custGeom>
            <a:avLst/>
            <a:gdLst/>
            <a:ahLst/>
            <a:cxnLst/>
            <a:rect l="l" t="t" r="r" b="b"/>
            <a:pathLst>
              <a:path w="257810">
                <a:moveTo>
                  <a:pt x="0" y="0"/>
                </a:moveTo>
                <a:lnTo>
                  <a:pt x="257556" y="0"/>
                </a:lnTo>
              </a:path>
            </a:pathLst>
          </a:custGeom>
          <a:ln w="350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806065">
              <a:lnSpc>
                <a:spcPct val="100000"/>
              </a:lnSpc>
              <a:spcBef>
                <a:spcPts val="95"/>
              </a:spcBef>
            </a:pPr>
            <a:r>
              <a:rPr spc="40" dirty="0"/>
              <a:t>plot</a:t>
            </a:r>
            <a:r>
              <a:rPr spc="-20" dirty="0"/>
              <a:t> </a:t>
            </a:r>
            <a:r>
              <a:rPr spc="190" dirty="0"/>
              <a:t>types</a:t>
            </a:r>
          </a:p>
        </p:txBody>
      </p:sp>
      <p:sp>
        <p:nvSpPr>
          <p:cNvPr id="5" name="object 5"/>
          <p:cNvSpPr/>
          <p:nvPr/>
        </p:nvSpPr>
        <p:spPr>
          <a:xfrm>
            <a:off x="251459" y="1985772"/>
            <a:ext cx="240792" cy="1783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60831" y="2029968"/>
            <a:ext cx="345948" cy="990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69263" y="2043683"/>
            <a:ext cx="83820" cy="52069"/>
          </a:xfrm>
          <a:custGeom>
            <a:avLst/>
            <a:gdLst/>
            <a:ahLst/>
            <a:cxnLst/>
            <a:rect l="l" t="t" r="r" b="b"/>
            <a:pathLst>
              <a:path w="83819" h="52069">
                <a:moveTo>
                  <a:pt x="82296" y="13716"/>
                </a:moveTo>
                <a:lnTo>
                  <a:pt x="1524" y="13716"/>
                </a:lnTo>
                <a:lnTo>
                  <a:pt x="1524" y="12192"/>
                </a:lnTo>
                <a:lnTo>
                  <a:pt x="0" y="10668"/>
                </a:lnTo>
                <a:lnTo>
                  <a:pt x="0" y="3048"/>
                </a:lnTo>
                <a:lnTo>
                  <a:pt x="1524" y="1524"/>
                </a:lnTo>
                <a:lnTo>
                  <a:pt x="1524" y="0"/>
                </a:lnTo>
                <a:lnTo>
                  <a:pt x="82296" y="0"/>
                </a:lnTo>
                <a:lnTo>
                  <a:pt x="82296" y="1524"/>
                </a:lnTo>
                <a:lnTo>
                  <a:pt x="83820" y="3048"/>
                </a:lnTo>
                <a:lnTo>
                  <a:pt x="83820" y="10668"/>
                </a:lnTo>
                <a:lnTo>
                  <a:pt x="82296" y="12192"/>
                </a:lnTo>
                <a:lnTo>
                  <a:pt x="82296" y="13716"/>
                </a:lnTo>
                <a:close/>
              </a:path>
              <a:path w="83819" h="52069">
                <a:moveTo>
                  <a:pt x="82296" y="51816"/>
                </a:moveTo>
                <a:lnTo>
                  <a:pt x="1524" y="51816"/>
                </a:lnTo>
                <a:lnTo>
                  <a:pt x="1524" y="50292"/>
                </a:lnTo>
                <a:lnTo>
                  <a:pt x="0" y="48768"/>
                </a:lnTo>
                <a:lnTo>
                  <a:pt x="0" y="41148"/>
                </a:lnTo>
                <a:lnTo>
                  <a:pt x="1524" y="39624"/>
                </a:lnTo>
                <a:lnTo>
                  <a:pt x="1524" y="38100"/>
                </a:lnTo>
                <a:lnTo>
                  <a:pt x="82296" y="38100"/>
                </a:lnTo>
                <a:lnTo>
                  <a:pt x="82296" y="39624"/>
                </a:lnTo>
                <a:lnTo>
                  <a:pt x="83820" y="41148"/>
                </a:lnTo>
                <a:lnTo>
                  <a:pt x="83820" y="48768"/>
                </a:lnTo>
                <a:lnTo>
                  <a:pt x="82296" y="50292"/>
                </a:lnTo>
                <a:lnTo>
                  <a:pt x="82296" y="5181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26236" y="1984248"/>
            <a:ext cx="1173480" cy="1798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372867" y="1996440"/>
            <a:ext cx="80772" cy="13106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474976" y="1984248"/>
            <a:ext cx="36830" cy="178435"/>
          </a:xfrm>
          <a:custGeom>
            <a:avLst/>
            <a:gdLst/>
            <a:ahLst/>
            <a:cxnLst/>
            <a:rect l="l" t="t" r="r" b="b"/>
            <a:pathLst>
              <a:path w="36830" h="178435">
                <a:moveTo>
                  <a:pt x="13716" y="1524"/>
                </a:moveTo>
                <a:lnTo>
                  <a:pt x="1524" y="1524"/>
                </a:lnTo>
                <a:lnTo>
                  <a:pt x="1524" y="0"/>
                </a:lnTo>
                <a:lnTo>
                  <a:pt x="12192" y="0"/>
                </a:lnTo>
                <a:lnTo>
                  <a:pt x="13716" y="1524"/>
                </a:lnTo>
                <a:close/>
              </a:path>
              <a:path w="36830" h="178435">
                <a:moveTo>
                  <a:pt x="12192" y="178308"/>
                </a:moveTo>
                <a:lnTo>
                  <a:pt x="1524" y="178308"/>
                </a:lnTo>
                <a:lnTo>
                  <a:pt x="0" y="176784"/>
                </a:lnTo>
                <a:lnTo>
                  <a:pt x="0" y="173736"/>
                </a:lnTo>
                <a:lnTo>
                  <a:pt x="4310" y="163449"/>
                </a:lnTo>
                <a:lnTo>
                  <a:pt x="8191" y="153162"/>
                </a:lnTo>
                <a:lnTo>
                  <a:pt x="18669" y="110490"/>
                </a:lnTo>
                <a:lnTo>
                  <a:pt x="19812" y="88392"/>
                </a:lnTo>
                <a:lnTo>
                  <a:pt x="19526" y="77866"/>
                </a:lnTo>
                <a:lnTo>
                  <a:pt x="11787" y="35433"/>
                </a:lnTo>
                <a:lnTo>
                  <a:pt x="0" y="4572"/>
                </a:lnTo>
                <a:lnTo>
                  <a:pt x="0" y="1524"/>
                </a:lnTo>
                <a:lnTo>
                  <a:pt x="15240" y="1524"/>
                </a:lnTo>
                <a:lnTo>
                  <a:pt x="19764" y="12049"/>
                </a:lnTo>
                <a:lnTo>
                  <a:pt x="33361" y="55626"/>
                </a:lnTo>
                <a:lnTo>
                  <a:pt x="36576" y="103632"/>
                </a:lnTo>
                <a:lnTo>
                  <a:pt x="35052" y="111252"/>
                </a:lnTo>
                <a:lnTo>
                  <a:pt x="35052" y="118872"/>
                </a:lnTo>
                <a:lnTo>
                  <a:pt x="33528" y="126492"/>
                </a:lnTo>
                <a:lnTo>
                  <a:pt x="30480" y="134112"/>
                </a:lnTo>
                <a:lnTo>
                  <a:pt x="28956" y="141732"/>
                </a:lnTo>
                <a:lnTo>
                  <a:pt x="27432" y="147828"/>
                </a:lnTo>
                <a:lnTo>
                  <a:pt x="21336" y="163068"/>
                </a:lnTo>
                <a:lnTo>
                  <a:pt x="18288" y="169164"/>
                </a:lnTo>
                <a:lnTo>
                  <a:pt x="15240" y="176784"/>
                </a:lnTo>
                <a:lnTo>
                  <a:pt x="13716" y="176784"/>
                </a:lnTo>
                <a:lnTo>
                  <a:pt x="12192" y="17830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56031" y="2478024"/>
            <a:ext cx="1511808" cy="1798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56031" y="2724911"/>
            <a:ext cx="1607820" cy="17983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894332" y="2728468"/>
            <a:ext cx="15240" cy="1270"/>
          </a:xfrm>
          <a:custGeom>
            <a:avLst/>
            <a:gdLst/>
            <a:ahLst/>
            <a:cxnLst/>
            <a:rect l="l" t="t" r="r" b="b"/>
            <a:pathLst>
              <a:path w="15239" h="1269">
                <a:moveTo>
                  <a:pt x="0" y="0"/>
                </a:moveTo>
                <a:lnTo>
                  <a:pt x="15240" y="0"/>
                </a:lnTo>
                <a:lnTo>
                  <a:pt x="15240" y="1269"/>
                </a:lnTo>
                <a:lnTo>
                  <a:pt x="0" y="126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902714" y="2729738"/>
            <a:ext cx="0" cy="135890"/>
          </a:xfrm>
          <a:custGeom>
            <a:avLst/>
            <a:gdLst/>
            <a:ahLst/>
            <a:cxnLst/>
            <a:rect l="l" t="t" r="r" b="b"/>
            <a:pathLst>
              <a:path h="135889">
                <a:moveTo>
                  <a:pt x="0" y="0"/>
                </a:moveTo>
                <a:lnTo>
                  <a:pt x="0" y="135890"/>
                </a:lnTo>
              </a:path>
            </a:pathLst>
          </a:custGeom>
          <a:ln w="167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894332" y="2865627"/>
            <a:ext cx="15240" cy="1270"/>
          </a:xfrm>
          <a:custGeom>
            <a:avLst/>
            <a:gdLst/>
            <a:ahLst/>
            <a:cxnLst/>
            <a:rect l="l" t="t" r="r" b="b"/>
            <a:pathLst>
              <a:path w="15239" h="1269">
                <a:moveTo>
                  <a:pt x="0" y="0"/>
                </a:moveTo>
                <a:lnTo>
                  <a:pt x="15240" y="0"/>
                </a:lnTo>
                <a:lnTo>
                  <a:pt x="15240" y="1269"/>
                </a:lnTo>
                <a:lnTo>
                  <a:pt x="0" y="126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897379" y="2866644"/>
            <a:ext cx="9525" cy="1905"/>
          </a:xfrm>
          <a:custGeom>
            <a:avLst/>
            <a:gdLst/>
            <a:ahLst/>
            <a:cxnLst/>
            <a:rect l="l" t="t" r="r" b="b"/>
            <a:pathLst>
              <a:path w="9525" h="1905">
                <a:moveTo>
                  <a:pt x="9144" y="1524"/>
                </a:moveTo>
                <a:lnTo>
                  <a:pt x="0" y="1524"/>
                </a:lnTo>
                <a:lnTo>
                  <a:pt x="0" y="0"/>
                </a:lnTo>
                <a:lnTo>
                  <a:pt x="9144" y="0"/>
                </a:lnTo>
                <a:lnTo>
                  <a:pt x="9144" y="15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940051" y="2735580"/>
            <a:ext cx="21590" cy="132715"/>
          </a:xfrm>
          <a:custGeom>
            <a:avLst/>
            <a:gdLst/>
            <a:ahLst/>
            <a:cxnLst/>
            <a:rect l="l" t="t" r="r" b="b"/>
            <a:pathLst>
              <a:path w="21589" h="132714">
                <a:moveTo>
                  <a:pt x="16764" y="131064"/>
                </a:moveTo>
                <a:lnTo>
                  <a:pt x="1524" y="131064"/>
                </a:lnTo>
                <a:lnTo>
                  <a:pt x="1524" y="36576"/>
                </a:lnTo>
                <a:lnTo>
                  <a:pt x="16764" y="36576"/>
                </a:lnTo>
                <a:lnTo>
                  <a:pt x="16764" y="38100"/>
                </a:lnTo>
                <a:lnTo>
                  <a:pt x="18288" y="38100"/>
                </a:lnTo>
                <a:lnTo>
                  <a:pt x="18288" y="129540"/>
                </a:lnTo>
                <a:lnTo>
                  <a:pt x="16764" y="129540"/>
                </a:lnTo>
                <a:lnTo>
                  <a:pt x="16764" y="131064"/>
                </a:lnTo>
                <a:close/>
              </a:path>
              <a:path w="21589" h="132714">
                <a:moveTo>
                  <a:pt x="13716" y="132588"/>
                </a:moveTo>
                <a:lnTo>
                  <a:pt x="4572" y="132588"/>
                </a:lnTo>
                <a:lnTo>
                  <a:pt x="4572" y="131064"/>
                </a:lnTo>
                <a:lnTo>
                  <a:pt x="13716" y="131064"/>
                </a:lnTo>
                <a:lnTo>
                  <a:pt x="13716" y="132588"/>
                </a:lnTo>
                <a:close/>
              </a:path>
              <a:path w="21589" h="132714">
                <a:moveTo>
                  <a:pt x="13716" y="19812"/>
                </a:moveTo>
                <a:lnTo>
                  <a:pt x="6096" y="19812"/>
                </a:lnTo>
                <a:lnTo>
                  <a:pt x="3048" y="18288"/>
                </a:lnTo>
                <a:lnTo>
                  <a:pt x="0" y="15240"/>
                </a:lnTo>
                <a:lnTo>
                  <a:pt x="0" y="3048"/>
                </a:lnTo>
                <a:lnTo>
                  <a:pt x="3048" y="0"/>
                </a:lnTo>
                <a:lnTo>
                  <a:pt x="16764" y="0"/>
                </a:lnTo>
                <a:lnTo>
                  <a:pt x="19812" y="3048"/>
                </a:lnTo>
                <a:lnTo>
                  <a:pt x="21336" y="6096"/>
                </a:lnTo>
                <a:lnTo>
                  <a:pt x="21336" y="13716"/>
                </a:lnTo>
                <a:lnTo>
                  <a:pt x="16764" y="18288"/>
                </a:lnTo>
                <a:lnTo>
                  <a:pt x="13716" y="1981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988820" y="2770632"/>
            <a:ext cx="77724" cy="9753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090927" y="2770632"/>
            <a:ext cx="83820" cy="9906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243327" y="2770632"/>
            <a:ext cx="83820" cy="13411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351532" y="2727960"/>
            <a:ext cx="17145" cy="140335"/>
          </a:xfrm>
          <a:custGeom>
            <a:avLst/>
            <a:gdLst/>
            <a:ahLst/>
            <a:cxnLst/>
            <a:rect l="l" t="t" r="r" b="b"/>
            <a:pathLst>
              <a:path w="17144" h="140335">
                <a:moveTo>
                  <a:pt x="16764" y="138684"/>
                </a:moveTo>
                <a:lnTo>
                  <a:pt x="0" y="138684"/>
                </a:lnTo>
                <a:lnTo>
                  <a:pt x="0" y="1524"/>
                </a:lnTo>
                <a:lnTo>
                  <a:pt x="1524" y="0"/>
                </a:lnTo>
                <a:lnTo>
                  <a:pt x="15240" y="0"/>
                </a:lnTo>
                <a:lnTo>
                  <a:pt x="15240" y="1524"/>
                </a:lnTo>
                <a:lnTo>
                  <a:pt x="16764" y="1524"/>
                </a:lnTo>
                <a:lnTo>
                  <a:pt x="16764" y="138684"/>
                </a:lnTo>
                <a:close/>
              </a:path>
              <a:path w="17144" h="140335">
                <a:moveTo>
                  <a:pt x="12192" y="140208"/>
                </a:moveTo>
                <a:lnTo>
                  <a:pt x="4572" y="140208"/>
                </a:lnTo>
                <a:lnTo>
                  <a:pt x="3048" y="138684"/>
                </a:lnTo>
                <a:lnTo>
                  <a:pt x="13716" y="138684"/>
                </a:lnTo>
                <a:lnTo>
                  <a:pt x="12192" y="14020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392679" y="2747772"/>
            <a:ext cx="161544" cy="12192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574035" y="2726436"/>
            <a:ext cx="53340" cy="53340"/>
          </a:xfrm>
          <a:custGeom>
            <a:avLst/>
            <a:gdLst/>
            <a:ahLst/>
            <a:cxnLst/>
            <a:rect l="l" t="t" r="r" b="b"/>
            <a:pathLst>
              <a:path w="53339" h="53339">
                <a:moveTo>
                  <a:pt x="50292" y="51816"/>
                </a:moveTo>
                <a:lnTo>
                  <a:pt x="39624" y="51816"/>
                </a:lnTo>
                <a:lnTo>
                  <a:pt x="38100" y="50292"/>
                </a:lnTo>
                <a:lnTo>
                  <a:pt x="36576" y="3048"/>
                </a:lnTo>
                <a:lnTo>
                  <a:pt x="36576" y="1524"/>
                </a:lnTo>
                <a:lnTo>
                  <a:pt x="38100" y="0"/>
                </a:lnTo>
                <a:lnTo>
                  <a:pt x="51816" y="0"/>
                </a:lnTo>
                <a:lnTo>
                  <a:pt x="53340" y="1524"/>
                </a:lnTo>
                <a:lnTo>
                  <a:pt x="53340" y="3048"/>
                </a:lnTo>
                <a:lnTo>
                  <a:pt x="51816" y="50292"/>
                </a:lnTo>
                <a:lnTo>
                  <a:pt x="50292" y="51816"/>
                </a:lnTo>
                <a:close/>
              </a:path>
              <a:path w="53339" h="53339">
                <a:moveTo>
                  <a:pt x="47244" y="53340"/>
                </a:moveTo>
                <a:lnTo>
                  <a:pt x="42672" y="53340"/>
                </a:lnTo>
                <a:lnTo>
                  <a:pt x="41148" y="51816"/>
                </a:lnTo>
                <a:lnTo>
                  <a:pt x="48768" y="51816"/>
                </a:lnTo>
                <a:lnTo>
                  <a:pt x="47244" y="53340"/>
                </a:lnTo>
                <a:close/>
              </a:path>
              <a:path w="53339" h="53339">
                <a:moveTo>
                  <a:pt x="16764" y="1524"/>
                </a:moveTo>
                <a:lnTo>
                  <a:pt x="1524" y="1524"/>
                </a:lnTo>
                <a:lnTo>
                  <a:pt x="1524" y="0"/>
                </a:lnTo>
                <a:lnTo>
                  <a:pt x="16764" y="0"/>
                </a:lnTo>
                <a:lnTo>
                  <a:pt x="16764" y="1524"/>
                </a:lnTo>
                <a:close/>
              </a:path>
              <a:path w="53339" h="53339">
                <a:moveTo>
                  <a:pt x="15240" y="51816"/>
                </a:moveTo>
                <a:lnTo>
                  <a:pt x="3048" y="51816"/>
                </a:lnTo>
                <a:lnTo>
                  <a:pt x="3048" y="50292"/>
                </a:lnTo>
                <a:lnTo>
                  <a:pt x="0" y="3048"/>
                </a:lnTo>
                <a:lnTo>
                  <a:pt x="0" y="1524"/>
                </a:lnTo>
                <a:lnTo>
                  <a:pt x="18288" y="1524"/>
                </a:lnTo>
                <a:lnTo>
                  <a:pt x="18288" y="3048"/>
                </a:lnTo>
                <a:lnTo>
                  <a:pt x="15240" y="50292"/>
                </a:lnTo>
                <a:lnTo>
                  <a:pt x="15240" y="51816"/>
                </a:lnTo>
                <a:close/>
              </a:path>
              <a:path w="53339" h="53339">
                <a:moveTo>
                  <a:pt x="12192" y="53340"/>
                </a:moveTo>
                <a:lnTo>
                  <a:pt x="6096" y="53340"/>
                </a:lnTo>
                <a:lnTo>
                  <a:pt x="6096" y="51816"/>
                </a:lnTo>
                <a:lnTo>
                  <a:pt x="13716" y="51816"/>
                </a:lnTo>
                <a:lnTo>
                  <a:pt x="12192" y="5334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654807" y="2724911"/>
            <a:ext cx="36830" cy="178435"/>
          </a:xfrm>
          <a:custGeom>
            <a:avLst/>
            <a:gdLst/>
            <a:ahLst/>
            <a:cxnLst/>
            <a:rect l="l" t="t" r="r" b="b"/>
            <a:pathLst>
              <a:path w="36830" h="178435">
                <a:moveTo>
                  <a:pt x="15240" y="176784"/>
                </a:moveTo>
                <a:lnTo>
                  <a:pt x="0" y="176784"/>
                </a:lnTo>
                <a:lnTo>
                  <a:pt x="0" y="173736"/>
                </a:lnTo>
                <a:lnTo>
                  <a:pt x="1524" y="173736"/>
                </a:lnTo>
                <a:lnTo>
                  <a:pt x="5810" y="163425"/>
                </a:lnTo>
                <a:lnTo>
                  <a:pt x="17240" y="120753"/>
                </a:lnTo>
                <a:lnTo>
                  <a:pt x="19812" y="88392"/>
                </a:lnTo>
                <a:lnTo>
                  <a:pt x="19526" y="77866"/>
                </a:lnTo>
                <a:lnTo>
                  <a:pt x="12668" y="34551"/>
                </a:lnTo>
                <a:lnTo>
                  <a:pt x="1524" y="3048"/>
                </a:lnTo>
                <a:lnTo>
                  <a:pt x="0" y="3048"/>
                </a:lnTo>
                <a:lnTo>
                  <a:pt x="0" y="1524"/>
                </a:lnTo>
                <a:lnTo>
                  <a:pt x="1524" y="1524"/>
                </a:lnTo>
                <a:lnTo>
                  <a:pt x="1524" y="0"/>
                </a:lnTo>
                <a:lnTo>
                  <a:pt x="13716" y="0"/>
                </a:lnTo>
                <a:lnTo>
                  <a:pt x="30480" y="44196"/>
                </a:lnTo>
                <a:lnTo>
                  <a:pt x="33361" y="54744"/>
                </a:lnTo>
                <a:lnTo>
                  <a:pt x="35242" y="65722"/>
                </a:lnTo>
                <a:lnTo>
                  <a:pt x="36266" y="76985"/>
                </a:lnTo>
                <a:lnTo>
                  <a:pt x="36576" y="88392"/>
                </a:lnTo>
                <a:lnTo>
                  <a:pt x="36576" y="103632"/>
                </a:lnTo>
                <a:lnTo>
                  <a:pt x="35052" y="111252"/>
                </a:lnTo>
                <a:lnTo>
                  <a:pt x="35052" y="118872"/>
                </a:lnTo>
                <a:lnTo>
                  <a:pt x="32004" y="134112"/>
                </a:lnTo>
                <a:lnTo>
                  <a:pt x="28956" y="140208"/>
                </a:lnTo>
                <a:lnTo>
                  <a:pt x="27432" y="147828"/>
                </a:lnTo>
                <a:lnTo>
                  <a:pt x="24384" y="155448"/>
                </a:lnTo>
                <a:lnTo>
                  <a:pt x="21336" y="161544"/>
                </a:lnTo>
                <a:lnTo>
                  <a:pt x="18288" y="169164"/>
                </a:lnTo>
                <a:lnTo>
                  <a:pt x="15240" y="175260"/>
                </a:lnTo>
                <a:lnTo>
                  <a:pt x="15240" y="176784"/>
                </a:lnTo>
                <a:close/>
              </a:path>
              <a:path w="36830" h="178435">
                <a:moveTo>
                  <a:pt x="10668" y="178308"/>
                </a:moveTo>
                <a:lnTo>
                  <a:pt x="3048" y="178308"/>
                </a:lnTo>
                <a:lnTo>
                  <a:pt x="1524" y="176784"/>
                </a:lnTo>
                <a:lnTo>
                  <a:pt x="12192" y="176784"/>
                </a:lnTo>
                <a:lnTo>
                  <a:pt x="10668" y="17830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56031" y="2971800"/>
            <a:ext cx="1591056" cy="17983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56031" y="3218688"/>
            <a:ext cx="2020824" cy="17983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351532" y="3264408"/>
            <a:ext cx="83820" cy="13411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459735" y="3221736"/>
            <a:ext cx="17145" cy="140335"/>
          </a:xfrm>
          <a:custGeom>
            <a:avLst/>
            <a:gdLst/>
            <a:ahLst/>
            <a:cxnLst/>
            <a:rect l="l" t="t" r="r" b="b"/>
            <a:pathLst>
              <a:path w="17144" h="140335">
                <a:moveTo>
                  <a:pt x="15240" y="138684"/>
                </a:moveTo>
                <a:lnTo>
                  <a:pt x="0" y="138684"/>
                </a:lnTo>
                <a:lnTo>
                  <a:pt x="0" y="0"/>
                </a:lnTo>
                <a:lnTo>
                  <a:pt x="15240" y="0"/>
                </a:lnTo>
                <a:lnTo>
                  <a:pt x="15240" y="1524"/>
                </a:lnTo>
                <a:lnTo>
                  <a:pt x="16764" y="1524"/>
                </a:lnTo>
                <a:lnTo>
                  <a:pt x="16764" y="137160"/>
                </a:lnTo>
                <a:lnTo>
                  <a:pt x="15240" y="138684"/>
                </a:lnTo>
                <a:close/>
              </a:path>
              <a:path w="17144" h="140335">
                <a:moveTo>
                  <a:pt x="12192" y="140208"/>
                </a:moveTo>
                <a:lnTo>
                  <a:pt x="3048" y="140208"/>
                </a:lnTo>
                <a:lnTo>
                  <a:pt x="3048" y="138684"/>
                </a:lnTo>
                <a:lnTo>
                  <a:pt x="13716" y="138684"/>
                </a:lnTo>
                <a:lnTo>
                  <a:pt x="12192" y="14020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500883" y="3241548"/>
            <a:ext cx="161544" cy="12192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682239" y="3220211"/>
            <a:ext cx="53340" cy="53340"/>
          </a:xfrm>
          <a:custGeom>
            <a:avLst/>
            <a:gdLst/>
            <a:ahLst/>
            <a:cxnLst/>
            <a:rect l="l" t="t" r="r" b="b"/>
            <a:pathLst>
              <a:path w="53339" h="53339">
                <a:moveTo>
                  <a:pt x="50292" y="51816"/>
                </a:moveTo>
                <a:lnTo>
                  <a:pt x="38100" y="51816"/>
                </a:lnTo>
                <a:lnTo>
                  <a:pt x="38100" y="50292"/>
                </a:lnTo>
                <a:lnTo>
                  <a:pt x="36576" y="3048"/>
                </a:lnTo>
                <a:lnTo>
                  <a:pt x="36576" y="0"/>
                </a:lnTo>
                <a:lnTo>
                  <a:pt x="51816" y="0"/>
                </a:lnTo>
                <a:lnTo>
                  <a:pt x="51816" y="1524"/>
                </a:lnTo>
                <a:lnTo>
                  <a:pt x="53340" y="1524"/>
                </a:lnTo>
                <a:lnTo>
                  <a:pt x="53340" y="3048"/>
                </a:lnTo>
                <a:lnTo>
                  <a:pt x="50292" y="50292"/>
                </a:lnTo>
                <a:lnTo>
                  <a:pt x="50292" y="51816"/>
                </a:lnTo>
                <a:close/>
              </a:path>
              <a:path w="53339" h="53339">
                <a:moveTo>
                  <a:pt x="47244" y="53340"/>
                </a:moveTo>
                <a:lnTo>
                  <a:pt x="41148" y="53340"/>
                </a:lnTo>
                <a:lnTo>
                  <a:pt x="41148" y="51816"/>
                </a:lnTo>
                <a:lnTo>
                  <a:pt x="48768" y="51816"/>
                </a:lnTo>
                <a:lnTo>
                  <a:pt x="47244" y="53340"/>
                </a:lnTo>
                <a:close/>
              </a:path>
              <a:path w="53339" h="53339">
                <a:moveTo>
                  <a:pt x="16764" y="1524"/>
                </a:moveTo>
                <a:lnTo>
                  <a:pt x="1524" y="1524"/>
                </a:lnTo>
                <a:lnTo>
                  <a:pt x="1524" y="0"/>
                </a:lnTo>
                <a:lnTo>
                  <a:pt x="15240" y="0"/>
                </a:lnTo>
                <a:lnTo>
                  <a:pt x="16764" y="1524"/>
                </a:lnTo>
                <a:close/>
              </a:path>
              <a:path w="53339" h="53339">
                <a:moveTo>
                  <a:pt x="15240" y="51816"/>
                </a:moveTo>
                <a:lnTo>
                  <a:pt x="3048" y="51816"/>
                </a:lnTo>
                <a:lnTo>
                  <a:pt x="3048" y="50292"/>
                </a:lnTo>
                <a:lnTo>
                  <a:pt x="0" y="3048"/>
                </a:lnTo>
                <a:lnTo>
                  <a:pt x="0" y="1524"/>
                </a:lnTo>
                <a:lnTo>
                  <a:pt x="18288" y="1524"/>
                </a:lnTo>
                <a:lnTo>
                  <a:pt x="18288" y="3048"/>
                </a:lnTo>
                <a:lnTo>
                  <a:pt x="15240" y="50292"/>
                </a:lnTo>
                <a:lnTo>
                  <a:pt x="15240" y="51816"/>
                </a:lnTo>
                <a:close/>
              </a:path>
              <a:path w="53339" h="53339">
                <a:moveTo>
                  <a:pt x="12192" y="53340"/>
                </a:moveTo>
                <a:lnTo>
                  <a:pt x="6096" y="53340"/>
                </a:lnTo>
                <a:lnTo>
                  <a:pt x="4572" y="51816"/>
                </a:lnTo>
                <a:lnTo>
                  <a:pt x="12192" y="51816"/>
                </a:lnTo>
                <a:lnTo>
                  <a:pt x="12192" y="5334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763011" y="3218688"/>
            <a:ext cx="36830" cy="178435"/>
          </a:xfrm>
          <a:custGeom>
            <a:avLst/>
            <a:gdLst/>
            <a:ahLst/>
            <a:cxnLst/>
            <a:rect l="l" t="t" r="r" b="b"/>
            <a:pathLst>
              <a:path w="36830" h="178435">
                <a:moveTo>
                  <a:pt x="13716" y="176784"/>
                </a:moveTo>
                <a:lnTo>
                  <a:pt x="0" y="176784"/>
                </a:lnTo>
                <a:lnTo>
                  <a:pt x="0" y="173736"/>
                </a:lnTo>
                <a:lnTo>
                  <a:pt x="4310" y="163425"/>
                </a:lnTo>
                <a:lnTo>
                  <a:pt x="8191" y="152971"/>
                </a:lnTo>
                <a:lnTo>
                  <a:pt x="18669" y="109728"/>
                </a:lnTo>
                <a:lnTo>
                  <a:pt x="19812" y="88392"/>
                </a:lnTo>
                <a:lnTo>
                  <a:pt x="19526" y="77866"/>
                </a:lnTo>
                <a:lnTo>
                  <a:pt x="11787" y="34551"/>
                </a:lnTo>
                <a:lnTo>
                  <a:pt x="0" y="3048"/>
                </a:lnTo>
                <a:lnTo>
                  <a:pt x="0" y="1524"/>
                </a:lnTo>
                <a:lnTo>
                  <a:pt x="1524" y="0"/>
                </a:lnTo>
                <a:lnTo>
                  <a:pt x="13716" y="0"/>
                </a:lnTo>
                <a:lnTo>
                  <a:pt x="13716" y="1524"/>
                </a:lnTo>
                <a:lnTo>
                  <a:pt x="15240" y="1524"/>
                </a:lnTo>
                <a:lnTo>
                  <a:pt x="19764" y="11834"/>
                </a:lnTo>
                <a:lnTo>
                  <a:pt x="24003" y="22288"/>
                </a:lnTo>
                <a:lnTo>
                  <a:pt x="27670" y="33027"/>
                </a:lnTo>
                <a:lnTo>
                  <a:pt x="30480" y="44196"/>
                </a:lnTo>
                <a:lnTo>
                  <a:pt x="33361" y="54744"/>
                </a:lnTo>
                <a:lnTo>
                  <a:pt x="35242" y="65722"/>
                </a:lnTo>
                <a:lnTo>
                  <a:pt x="36266" y="76985"/>
                </a:lnTo>
                <a:lnTo>
                  <a:pt x="36576" y="88392"/>
                </a:lnTo>
                <a:lnTo>
                  <a:pt x="36576" y="103632"/>
                </a:lnTo>
                <a:lnTo>
                  <a:pt x="33528" y="118872"/>
                </a:lnTo>
                <a:lnTo>
                  <a:pt x="33528" y="126492"/>
                </a:lnTo>
                <a:lnTo>
                  <a:pt x="30480" y="132588"/>
                </a:lnTo>
                <a:lnTo>
                  <a:pt x="27432" y="147828"/>
                </a:lnTo>
                <a:lnTo>
                  <a:pt x="24384" y="155448"/>
                </a:lnTo>
                <a:lnTo>
                  <a:pt x="21336" y="161544"/>
                </a:lnTo>
                <a:lnTo>
                  <a:pt x="18288" y="169164"/>
                </a:lnTo>
                <a:lnTo>
                  <a:pt x="15240" y="175260"/>
                </a:lnTo>
                <a:lnTo>
                  <a:pt x="13716" y="175260"/>
                </a:lnTo>
                <a:lnTo>
                  <a:pt x="13716" y="176784"/>
                </a:lnTo>
                <a:close/>
              </a:path>
              <a:path w="36830" h="178435">
                <a:moveTo>
                  <a:pt x="10668" y="178308"/>
                </a:moveTo>
                <a:lnTo>
                  <a:pt x="3048" y="178308"/>
                </a:lnTo>
                <a:lnTo>
                  <a:pt x="1524" y="176784"/>
                </a:lnTo>
                <a:lnTo>
                  <a:pt x="12192" y="176784"/>
                </a:lnTo>
                <a:lnTo>
                  <a:pt x="10668" y="17830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819400" y="3270504"/>
            <a:ext cx="33655" cy="120650"/>
          </a:xfrm>
          <a:custGeom>
            <a:avLst/>
            <a:gdLst/>
            <a:ahLst/>
            <a:cxnLst/>
            <a:rect l="l" t="t" r="r" b="b"/>
            <a:pathLst>
              <a:path w="33655" h="120650">
                <a:moveTo>
                  <a:pt x="30480" y="21336"/>
                </a:moveTo>
                <a:lnTo>
                  <a:pt x="15240" y="21336"/>
                </a:lnTo>
                <a:lnTo>
                  <a:pt x="13716" y="19812"/>
                </a:lnTo>
                <a:lnTo>
                  <a:pt x="13716" y="18288"/>
                </a:lnTo>
                <a:lnTo>
                  <a:pt x="12192" y="18288"/>
                </a:lnTo>
                <a:lnTo>
                  <a:pt x="12192" y="4572"/>
                </a:lnTo>
                <a:lnTo>
                  <a:pt x="13716" y="3048"/>
                </a:lnTo>
                <a:lnTo>
                  <a:pt x="13716" y="1524"/>
                </a:lnTo>
                <a:lnTo>
                  <a:pt x="15240" y="1524"/>
                </a:lnTo>
                <a:lnTo>
                  <a:pt x="15240" y="0"/>
                </a:lnTo>
                <a:lnTo>
                  <a:pt x="28956" y="0"/>
                </a:lnTo>
                <a:lnTo>
                  <a:pt x="32004" y="3048"/>
                </a:lnTo>
                <a:lnTo>
                  <a:pt x="32004" y="4572"/>
                </a:lnTo>
                <a:lnTo>
                  <a:pt x="33528" y="6096"/>
                </a:lnTo>
                <a:lnTo>
                  <a:pt x="33528" y="16764"/>
                </a:lnTo>
                <a:lnTo>
                  <a:pt x="30480" y="19812"/>
                </a:lnTo>
                <a:lnTo>
                  <a:pt x="30480" y="21336"/>
                </a:lnTo>
                <a:close/>
              </a:path>
              <a:path w="33655" h="120650">
                <a:moveTo>
                  <a:pt x="25908" y="22860"/>
                </a:moveTo>
                <a:lnTo>
                  <a:pt x="18288" y="22860"/>
                </a:lnTo>
                <a:lnTo>
                  <a:pt x="16764" y="21336"/>
                </a:lnTo>
                <a:lnTo>
                  <a:pt x="27432" y="21336"/>
                </a:lnTo>
                <a:lnTo>
                  <a:pt x="25908" y="22860"/>
                </a:lnTo>
                <a:close/>
              </a:path>
              <a:path w="33655" h="120650">
                <a:moveTo>
                  <a:pt x="30480" y="70104"/>
                </a:moveTo>
                <a:lnTo>
                  <a:pt x="15240" y="70104"/>
                </a:lnTo>
                <a:lnTo>
                  <a:pt x="16764" y="68580"/>
                </a:lnTo>
                <a:lnTo>
                  <a:pt x="30480" y="68580"/>
                </a:lnTo>
                <a:lnTo>
                  <a:pt x="30480" y="70104"/>
                </a:lnTo>
                <a:close/>
              </a:path>
              <a:path w="33655" h="120650">
                <a:moveTo>
                  <a:pt x="12192" y="118872"/>
                </a:moveTo>
                <a:lnTo>
                  <a:pt x="0" y="118872"/>
                </a:lnTo>
                <a:lnTo>
                  <a:pt x="0" y="117348"/>
                </a:lnTo>
                <a:lnTo>
                  <a:pt x="13716" y="89916"/>
                </a:lnTo>
                <a:lnTo>
                  <a:pt x="13716" y="70104"/>
                </a:lnTo>
                <a:lnTo>
                  <a:pt x="32004" y="70104"/>
                </a:lnTo>
                <a:lnTo>
                  <a:pt x="32004" y="71628"/>
                </a:lnTo>
                <a:lnTo>
                  <a:pt x="33528" y="73152"/>
                </a:lnTo>
                <a:lnTo>
                  <a:pt x="33528" y="82296"/>
                </a:lnTo>
                <a:lnTo>
                  <a:pt x="32004" y="83820"/>
                </a:lnTo>
                <a:lnTo>
                  <a:pt x="32004" y="88392"/>
                </a:lnTo>
                <a:lnTo>
                  <a:pt x="30480" y="89916"/>
                </a:lnTo>
                <a:lnTo>
                  <a:pt x="30480" y="91440"/>
                </a:lnTo>
                <a:lnTo>
                  <a:pt x="28956" y="92964"/>
                </a:lnTo>
                <a:lnTo>
                  <a:pt x="28956" y="94488"/>
                </a:lnTo>
                <a:lnTo>
                  <a:pt x="27432" y="96012"/>
                </a:lnTo>
                <a:lnTo>
                  <a:pt x="12192" y="117348"/>
                </a:lnTo>
                <a:lnTo>
                  <a:pt x="12192" y="118872"/>
                </a:lnTo>
                <a:close/>
              </a:path>
              <a:path w="33655" h="120650">
                <a:moveTo>
                  <a:pt x="7620" y="120396"/>
                </a:moveTo>
                <a:lnTo>
                  <a:pt x="1524" y="120396"/>
                </a:lnTo>
                <a:lnTo>
                  <a:pt x="1524" y="118872"/>
                </a:lnTo>
                <a:lnTo>
                  <a:pt x="9144" y="118872"/>
                </a:lnTo>
                <a:lnTo>
                  <a:pt x="7620" y="12039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56031" y="3710940"/>
            <a:ext cx="2017776" cy="17983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340864" y="3723132"/>
            <a:ext cx="132588" cy="16002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540507" y="3758184"/>
            <a:ext cx="111252" cy="132588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718816" y="3758184"/>
            <a:ext cx="135636" cy="9601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2874264" y="3713988"/>
            <a:ext cx="77724" cy="140208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2976372" y="3756660"/>
            <a:ext cx="83820" cy="9906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084576" y="3756660"/>
            <a:ext cx="344424" cy="134112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3494532" y="3747516"/>
            <a:ext cx="185928" cy="97536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3744467" y="3723132"/>
            <a:ext cx="134112" cy="160020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391668" y="3959352"/>
            <a:ext cx="1466088" cy="178308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938527" y="3957828"/>
            <a:ext cx="1431036" cy="179832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256031" y="4204716"/>
            <a:ext cx="2017776" cy="179832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2340864" y="4216908"/>
            <a:ext cx="132588" cy="160020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2540507" y="4251960"/>
            <a:ext cx="111252" cy="132588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2718816" y="4251960"/>
            <a:ext cx="135636" cy="96012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2874264" y="4207764"/>
            <a:ext cx="77724" cy="140208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2976372" y="4250435"/>
            <a:ext cx="83820" cy="99060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3084576" y="4250435"/>
            <a:ext cx="344424" cy="134112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3491484" y="4241291"/>
            <a:ext cx="85344" cy="97536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3640835" y="4216908"/>
            <a:ext cx="134112" cy="160020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391668" y="4453128"/>
            <a:ext cx="1266444" cy="170688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738883" y="4451604"/>
            <a:ext cx="1431036" cy="179832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256031" y="4698491"/>
            <a:ext cx="1812036" cy="179832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2142744" y="4744211"/>
            <a:ext cx="83820" cy="134112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2250948" y="4701540"/>
            <a:ext cx="17145" cy="140335"/>
          </a:xfrm>
          <a:custGeom>
            <a:avLst/>
            <a:gdLst/>
            <a:ahLst/>
            <a:cxnLst/>
            <a:rect l="l" t="t" r="r" b="b"/>
            <a:pathLst>
              <a:path w="17144" h="140335">
                <a:moveTo>
                  <a:pt x="13716" y="1524"/>
                </a:moveTo>
                <a:lnTo>
                  <a:pt x="1524" y="1524"/>
                </a:lnTo>
                <a:lnTo>
                  <a:pt x="3048" y="0"/>
                </a:lnTo>
                <a:lnTo>
                  <a:pt x="12192" y="0"/>
                </a:lnTo>
                <a:lnTo>
                  <a:pt x="13716" y="1524"/>
                </a:lnTo>
                <a:close/>
              </a:path>
              <a:path w="17144" h="140335">
                <a:moveTo>
                  <a:pt x="15240" y="140208"/>
                </a:moveTo>
                <a:lnTo>
                  <a:pt x="0" y="140208"/>
                </a:lnTo>
                <a:lnTo>
                  <a:pt x="0" y="1524"/>
                </a:lnTo>
                <a:lnTo>
                  <a:pt x="15240" y="1524"/>
                </a:lnTo>
                <a:lnTo>
                  <a:pt x="15240" y="3048"/>
                </a:lnTo>
                <a:lnTo>
                  <a:pt x="16764" y="3048"/>
                </a:lnTo>
                <a:lnTo>
                  <a:pt x="16764" y="138684"/>
                </a:lnTo>
                <a:lnTo>
                  <a:pt x="15240" y="138684"/>
                </a:lnTo>
                <a:lnTo>
                  <a:pt x="15240" y="14020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2292095" y="4721352"/>
            <a:ext cx="161544" cy="121920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2473451" y="4700016"/>
            <a:ext cx="53340" cy="53340"/>
          </a:xfrm>
          <a:custGeom>
            <a:avLst/>
            <a:gdLst/>
            <a:ahLst/>
            <a:cxnLst/>
            <a:rect l="l" t="t" r="r" b="b"/>
            <a:pathLst>
              <a:path w="53339" h="53339">
                <a:moveTo>
                  <a:pt x="50292" y="1524"/>
                </a:moveTo>
                <a:lnTo>
                  <a:pt x="38100" y="1524"/>
                </a:lnTo>
                <a:lnTo>
                  <a:pt x="39624" y="0"/>
                </a:lnTo>
                <a:lnTo>
                  <a:pt x="50292" y="0"/>
                </a:lnTo>
                <a:lnTo>
                  <a:pt x="50292" y="1524"/>
                </a:lnTo>
                <a:close/>
              </a:path>
              <a:path w="53339" h="53339">
                <a:moveTo>
                  <a:pt x="50292" y="53340"/>
                </a:moveTo>
                <a:lnTo>
                  <a:pt x="39624" y="53340"/>
                </a:lnTo>
                <a:lnTo>
                  <a:pt x="38100" y="51816"/>
                </a:lnTo>
                <a:lnTo>
                  <a:pt x="38100" y="50292"/>
                </a:lnTo>
                <a:lnTo>
                  <a:pt x="35052" y="3048"/>
                </a:lnTo>
                <a:lnTo>
                  <a:pt x="36576" y="3048"/>
                </a:lnTo>
                <a:lnTo>
                  <a:pt x="36576" y="1524"/>
                </a:lnTo>
                <a:lnTo>
                  <a:pt x="53340" y="1524"/>
                </a:lnTo>
                <a:lnTo>
                  <a:pt x="53340" y="3048"/>
                </a:lnTo>
                <a:lnTo>
                  <a:pt x="50292" y="50292"/>
                </a:lnTo>
                <a:lnTo>
                  <a:pt x="50292" y="53340"/>
                </a:lnTo>
                <a:close/>
              </a:path>
              <a:path w="53339" h="53339">
                <a:moveTo>
                  <a:pt x="15240" y="1524"/>
                </a:moveTo>
                <a:lnTo>
                  <a:pt x="3048" y="1524"/>
                </a:lnTo>
                <a:lnTo>
                  <a:pt x="3048" y="0"/>
                </a:lnTo>
                <a:lnTo>
                  <a:pt x="13716" y="0"/>
                </a:lnTo>
                <a:lnTo>
                  <a:pt x="15240" y="1524"/>
                </a:lnTo>
                <a:close/>
              </a:path>
              <a:path w="53339" h="53339">
                <a:moveTo>
                  <a:pt x="13716" y="53340"/>
                </a:moveTo>
                <a:lnTo>
                  <a:pt x="3048" y="53340"/>
                </a:lnTo>
                <a:lnTo>
                  <a:pt x="3048" y="50292"/>
                </a:lnTo>
                <a:lnTo>
                  <a:pt x="0" y="3048"/>
                </a:lnTo>
                <a:lnTo>
                  <a:pt x="0" y="1524"/>
                </a:lnTo>
                <a:lnTo>
                  <a:pt x="16764" y="1524"/>
                </a:lnTo>
                <a:lnTo>
                  <a:pt x="16764" y="3048"/>
                </a:lnTo>
                <a:lnTo>
                  <a:pt x="15240" y="50292"/>
                </a:lnTo>
                <a:lnTo>
                  <a:pt x="15240" y="51816"/>
                </a:lnTo>
                <a:lnTo>
                  <a:pt x="13716" y="5334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2554223" y="4698491"/>
            <a:ext cx="89916" cy="178308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256031" y="5192267"/>
            <a:ext cx="1548384" cy="178308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868423" y="5239511"/>
            <a:ext cx="111252" cy="132588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2049779" y="5192267"/>
            <a:ext cx="861060" cy="179832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256031" y="5439155"/>
            <a:ext cx="2189988" cy="179832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2510027" y="5484876"/>
            <a:ext cx="83820" cy="134112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618232" y="5442204"/>
            <a:ext cx="17145" cy="140335"/>
          </a:xfrm>
          <a:custGeom>
            <a:avLst/>
            <a:gdLst/>
            <a:ahLst/>
            <a:cxnLst/>
            <a:rect l="l" t="t" r="r" b="b"/>
            <a:pathLst>
              <a:path w="17144" h="140335">
                <a:moveTo>
                  <a:pt x="15240" y="1524"/>
                </a:moveTo>
                <a:lnTo>
                  <a:pt x="1524" y="1524"/>
                </a:lnTo>
                <a:lnTo>
                  <a:pt x="1524" y="0"/>
                </a:lnTo>
                <a:lnTo>
                  <a:pt x="13716" y="0"/>
                </a:lnTo>
                <a:lnTo>
                  <a:pt x="15240" y="1524"/>
                </a:lnTo>
                <a:close/>
              </a:path>
              <a:path w="17144" h="140335">
                <a:moveTo>
                  <a:pt x="16764" y="138684"/>
                </a:moveTo>
                <a:lnTo>
                  <a:pt x="0" y="138684"/>
                </a:lnTo>
                <a:lnTo>
                  <a:pt x="0" y="1524"/>
                </a:lnTo>
                <a:lnTo>
                  <a:pt x="16764" y="1524"/>
                </a:lnTo>
                <a:lnTo>
                  <a:pt x="16764" y="138684"/>
                </a:lnTo>
                <a:close/>
              </a:path>
              <a:path w="17144" h="140335">
                <a:moveTo>
                  <a:pt x="15240" y="140208"/>
                </a:moveTo>
                <a:lnTo>
                  <a:pt x="1524" y="140208"/>
                </a:lnTo>
                <a:lnTo>
                  <a:pt x="1524" y="138684"/>
                </a:lnTo>
                <a:lnTo>
                  <a:pt x="15240" y="138684"/>
                </a:lnTo>
                <a:lnTo>
                  <a:pt x="15240" y="14020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2659379" y="5462016"/>
            <a:ext cx="161544" cy="121920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2840735" y="5440679"/>
            <a:ext cx="53340" cy="53340"/>
          </a:xfrm>
          <a:custGeom>
            <a:avLst/>
            <a:gdLst/>
            <a:ahLst/>
            <a:cxnLst/>
            <a:rect l="l" t="t" r="r" b="b"/>
            <a:pathLst>
              <a:path w="53339" h="53339">
                <a:moveTo>
                  <a:pt x="51816" y="1524"/>
                </a:moveTo>
                <a:lnTo>
                  <a:pt x="38100" y="1524"/>
                </a:lnTo>
                <a:lnTo>
                  <a:pt x="39624" y="0"/>
                </a:lnTo>
                <a:lnTo>
                  <a:pt x="50292" y="0"/>
                </a:lnTo>
                <a:lnTo>
                  <a:pt x="51816" y="1524"/>
                </a:lnTo>
                <a:close/>
              </a:path>
              <a:path w="53339" h="53339">
                <a:moveTo>
                  <a:pt x="51816" y="51816"/>
                </a:moveTo>
                <a:lnTo>
                  <a:pt x="38100" y="51816"/>
                </a:lnTo>
                <a:lnTo>
                  <a:pt x="38100" y="50292"/>
                </a:lnTo>
                <a:lnTo>
                  <a:pt x="36576" y="3048"/>
                </a:lnTo>
                <a:lnTo>
                  <a:pt x="36576" y="1524"/>
                </a:lnTo>
                <a:lnTo>
                  <a:pt x="53340" y="1524"/>
                </a:lnTo>
                <a:lnTo>
                  <a:pt x="53340" y="3048"/>
                </a:lnTo>
                <a:lnTo>
                  <a:pt x="51816" y="50292"/>
                </a:lnTo>
                <a:lnTo>
                  <a:pt x="51816" y="51816"/>
                </a:lnTo>
                <a:close/>
              </a:path>
              <a:path w="53339" h="53339">
                <a:moveTo>
                  <a:pt x="50292" y="53340"/>
                </a:moveTo>
                <a:lnTo>
                  <a:pt x="39624" y="53340"/>
                </a:lnTo>
                <a:lnTo>
                  <a:pt x="39624" y="51816"/>
                </a:lnTo>
                <a:lnTo>
                  <a:pt x="50292" y="51816"/>
                </a:lnTo>
                <a:lnTo>
                  <a:pt x="50292" y="53340"/>
                </a:lnTo>
                <a:close/>
              </a:path>
              <a:path w="53339" h="53339">
                <a:moveTo>
                  <a:pt x="15240" y="1524"/>
                </a:moveTo>
                <a:lnTo>
                  <a:pt x="3048" y="1524"/>
                </a:lnTo>
                <a:lnTo>
                  <a:pt x="3048" y="0"/>
                </a:lnTo>
                <a:lnTo>
                  <a:pt x="15240" y="0"/>
                </a:lnTo>
                <a:lnTo>
                  <a:pt x="15240" y="1524"/>
                </a:lnTo>
                <a:close/>
              </a:path>
              <a:path w="53339" h="53339">
                <a:moveTo>
                  <a:pt x="13716" y="53340"/>
                </a:moveTo>
                <a:lnTo>
                  <a:pt x="4572" y="53340"/>
                </a:lnTo>
                <a:lnTo>
                  <a:pt x="3048" y="51816"/>
                </a:lnTo>
                <a:lnTo>
                  <a:pt x="3048" y="50292"/>
                </a:lnTo>
                <a:lnTo>
                  <a:pt x="0" y="3048"/>
                </a:lnTo>
                <a:lnTo>
                  <a:pt x="1524" y="1524"/>
                </a:lnTo>
                <a:lnTo>
                  <a:pt x="16764" y="1524"/>
                </a:lnTo>
                <a:lnTo>
                  <a:pt x="18288" y="3048"/>
                </a:lnTo>
                <a:lnTo>
                  <a:pt x="15240" y="50292"/>
                </a:lnTo>
                <a:lnTo>
                  <a:pt x="15240" y="51816"/>
                </a:lnTo>
                <a:lnTo>
                  <a:pt x="13716" y="5334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2921507" y="5439155"/>
            <a:ext cx="36830" cy="178435"/>
          </a:xfrm>
          <a:custGeom>
            <a:avLst/>
            <a:gdLst/>
            <a:ahLst/>
            <a:cxnLst/>
            <a:rect l="l" t="t" r="r" b="b"/>
            <a:pathLst>
              <a:path w="36830" h="178435">
                <a:moveTo>
                  <a:pt x="12192" y="1524"/>
                </a:moveTo>
                <a:lnTo>
                  <a:pt x="1524" y="1524"/>
                </a:lnTo>
                <a:lnTo>
                  <a:pt x="3048" y="0"/>
                </a:lnTo>
                <a:lnTo>
                  <a:pt x="12192" y="0"/>
                </a:lnTo>
                <a:lnTo>
                  <a:pt x="12192" y="1524"/>
                </a:lnTo>
                <a:close/>
              </a:path>
              <a:path w="36830" h="178435">
                <a:moveTo>
                  <a:pt x="15240" y="176784"/>
                </a:moveTo>
                <a:lnTo>
                  <a:pt x="0" y="176784"/>
                </a:lnTo>
                <a:lnTo>
                  <a:pt x="0" y="175260"/>
                </a:lnTo>
                <a:lnTo>
                  <a:pt x="1524" y="173736"/>
                </a:lnTo>
                <a:lnTo>
                  <a:pt x="5810" y="163449"/>
                </a:lnTo>
                <a:lnTo>
                  <a:pt x="17240" y="121396"/>
                </a:lnTo>
                <a:lnTo>
                  <a:pt x="19812" y="88392"/>
                </a:lnTo>
                <a:lnTo>
                  <a:pt x="19526" y="78081"/>
                </a:lnTo>
                <a:lnTo>
                  <a:pt x="12644" y="35433"/>
                </a:lnTo>
                <a:lnTo>
                  <a:pt x="0" y="4572"/>
                </a:lnTo>
                <a:lnTo>
                  <a:pt x="0" y="1524"/>
                </a:lnTo>
                <a:lnTo>
                  <a:pt x="15240" y="1524"/>
                </a:lnTo>
                <a:lnTo>
                  <a:pt x="19764" y="12049"/>
                </a:lnTo>
                <a:lnTo>
                  <a:pt x="33361" y="55626"/>
                </a:lnTo>
                <a:lnTo>
                  <a:pt x="36576" y="105156"/>
                </a:lnTo>
                <a:lnTo>
                  <a:pt x="35052" y="111252"/>
                </a:lnTo>
                <a:lnTo>
                  <a:pt x="35052" y="118872"/>
                </a:lnTo>
                <a:lnTo>
                  <a:pt x="33528" y="126492"/>
                </a:lnTo>
                <a:lnTo>
                  <a:pt x="30480" y="134112"/>
                </a:lnTo>
                <a:lnTo>
                  <a:pt x="28956" y="141732"/>
                </a:lnTo>
                <a:lnTo>
                  <a:pt x="27432" y="147828"/>
                </a:lnTo>
                <a:lnTo>
                  <a:pt x="21336" y="163068"/>
                </a:lnTo>
                <a:lnTo>
                  <a:pt x="18288" y="169164"/>
                </a:lnTo>
                <a:lnTo>
                  <a:pt x="15240" y="176784"/>
                </a:lnTo>
                <a:close/>
              </a:path>
              <a:path w="36830" h="178435">
                <a:moveTo>
                  <a:pt x="13716" y="178308"/>
                </a:moveTo>
                <a:lnTo>
                  <a:pt x="1524" y="178308"/>
                </a:lnTo>
                <a:lnTo>
                  <a:pt x="1524" y="176784"/>
                </a:lnTo>
                <a:lnTo>
                  <a:pt x="13716" y="176784"/>
                </a:lnTo>
                <a:lnTo>
                  <a:pt x="13716" y="17830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3986784" y="2290410"/>
            <a:ext cx="5214007" cy="2729182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52176" y="1148484"/>
            <a:ext cx="1992630" cy="5816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650" dirty="0">
                <a:latin typeface="Times New Roman"/>
                <a:cs typeface="Times New Roman"/>
              </a:rPr>
              <a:t>Matplotlib</a:t>
            </a:r>
            <a:endParaRPr sz="365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657344" y="1503426"/>
            <a:ext cx="257810" cy="0"/>
          </a:xfrm>
          <a:custGeom>
            <a:avLst/>
            <a:gdLst/>
            <a:ahLst/>
            <a:cxnLst/>
            <a:rect l="l" t="t" r="r" b="b"/>
            <a:pathLst>
              <a:path w="257810">
                <a:moveTo>
                  <a:pt x="0" y="0"/>
                </a:moveTo>
                <a:lnTo>
                  <a:pt x="257556" y="0"/>
                </a:lnTo>
              </a:path>
            </a:pathLst>
          </a:custGeom>
          <a:ln w="350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806065">
              <a:lnSpc>
                <a:spcPct val="100000"/>
              </a:lnSpc>
              <a:spcBef>
                <a:spcPts val="95"/>
              </a:spcBef>
            </a:pPr>
            <a:r>
              <a:rPr spc="40" dirty="0"/>
              <a:t>plot</a:t>
            </a:r>
            <a:r>
              <a:rPr spc="-20" dirty="0"/>
              <a:t> </a:t>
            </a:r>
            <a:r>
              <a:rPr spc="190" dirty="0"/>
              <a:t>types</a:t>
            </a:r>
          </a:p>
        </p:txBody>
      </p:sp>
      <p:sp>
        <p:nvSpPr>
          <p:cNvPr id="5" name="object 5"/>
          <p:cNvSpPr/>
          <p:nvPr/>
        </p:nvSpPr>
        <p:spPr>
          <a:xfrm>
            <a:off x="406908" y="1952244"/>
            <a:ext cx="89916" cy="1082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63880" y="1965960"/>
            <a:ext cx="94615" cy="58419"/>
          </a:xfrm>
          <a:custGeom>
            <a:avLst/>
            <a:gdLst/>
            <a:ahLst/>
            <a:cxnLst/>
            <a:rect l="l" t="t" r="r" b="b"/>
            <a:pathLst>
              <a:path w="94615" h="58419">
                <a:moveTo>
                  <a:pt x="91440" y="15240"/>
                </a:moveTo>
                <a:lnTo>
                  <a:pt x="3048" y="15240"/>
                </a:lnTo>
                <a:lnTo>
                  <a:pt x="0" y="12192"/>
                </a:lnTo>
                <a:lnTo>
                  <a:pt x="0" y="3048"/>
                </a:lnTo>
                <a:lnTo>
                  <a:pt x="1524" y="1524"/>
                </a:lnTo>
                <a:lnTo>
                  <a:pt x="1524" y="0"/>
                </a:lnTo>
                <a:lnTo>
                  <a:pt x="92964" y="0"/>
                </a:lnTo>
                <a:lnTo>
                  <a:pt x="92964" y="1524"/>
                </a:lnTo>
                <a:lnTo>
                  <a:pt x="94488" y="3048"/>
                </a:lnTo>
                <a:lnTo>
                  <a:pt x="94488" y="12192"/>
                </a:lnTo>
                <a:lnTo>
                  <a:pt x="91440" y="15240"/>
                </a:lnTo>
                <a:close/>
              </a:path>
              <a:path w="94615" h="58419">
                <a:moveTo>
                  <a:pt x="91440" y="57912"/>
                </a:moveTo>
                <a:lnTo>
                  <a:pt x="3048" y="57912"/>
                </a:lnTo>
                <a:lnTo>
                  <a:pt x="0" y="54864"/>
                </a:lnTo>
                <a:lnTo>
                  <a:pt x="0" y="45720"/>
                </a:lnTo>
                <a:lnTo>
                  <a:pt x="1524" y="44196"/>
                </a:lnTo>
                <a:lnTo>
                  <a:pt x="1524" y="42672"/>
                </a:lnTo>
                <a:lnTo>
                  <a:pt x="92964" y="42672"/>
                </a:lnTo>
                <a:lnTo>
                  <a:pt x="92964" y="44196"/>
                </a:lnTo>
                <a:lnTo>
                  <a:pt x="94488" y="45720"/>
                </a:lnTo>
                <a:lnTo>
                  <a:pt x="94488" y="54864"/>
                </a:lnTo>
                <a:lnTo>
                  <a:pt x="91440" y="5791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39140" y="1900427"/>
            <a:ext cx="1299972" cy="2011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118360" y="1900427"/>
            <a:ext cx="79248" cy="838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286000" y="1950720"/>
            <a:ext cx="88392" cy="1097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407920" y="1950720"/>
            <a:ext cx="92964" cy="15087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528316" y="2034540"/>
            <a:ext cx="24765" cy="26034"/>
          </a:xfrm>
          <a:custGeom>
            <a:avLst/>
            <a:gdLst/>
            <a:ahLst/>
            <a:cxnLst/>
            <a:rect l="l" t="t" r="r" b="b"/>
            <a:pathLst>
              <a:path w="24764" h="26035">
                <a:moveTo>
                  <a:pt x="16764" y="25908"/>
                </a:moveTo>
                <a:lnTo>
                  <a:pt x="7620" y="25908"/>
                </a:lnTo>
                <a:lnTo>
                  <a:pt x="4572" y="24384"/>
                </a:lnTo>
                <a:lnTo>
                  <a:pt x="1524" y="21336"/>
                </a:lnTo>
                <a:lnTo>
                  <a:pt x="0" y="18288"/>
                </a:lnTo>
                <a:lnTo>
                  <a:pt x="0" y="7620"/>
                </a:lnTo>
                <a:lnTo>
                  <a:pt x="1524" y="4572"/>
                </a:lnTo>
                <a:lnTo>
                  <a:pt x="3048" y="3048"/>
                </a:lnTo>
                <a:lnTo>
                  <a:pt x="4572" y="0"/>
                </a:lnTo>
                <a:lnTo>
                  <a:pt x="21336" y="0"/>
                </a:lnTo>
                <a:lnTo>
                  <a:pt x="22860" y="3048"/>
                </a:lnTo>
                <a:lnTo>
                  <a:pt x="24384" y="4572"/>
                </a:lnTo>
                <a:lnTo>
                  <a:pt x="24384" y="21336"/>
                </a:lnTo>
                <a:lnTo>
                  <a:pt x="22860" y="22860"/>
                </a:lnTo>
                <a:lnTo>
                  <a:pt x="16764" y="2590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587751" y="1950720"/>
            <a:ext cx="92964" cy="15087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708148" y="1909572"/>
            <a:ext cx="79248" cy="18288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863595" y="1914144"/>
            <a:ext cx="105156" cy="14630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044951" y="1900427"/>
            <a:ext cx="79248" cy="8382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214116" y="1950720"/>
            <a:ext cx="88392" cy="10972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336035" y="1950720"/>
            <a:ext cx="92964" cy="15087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457955" y="2034540"/>
            <a:ext cx="24765" cy="26034"/>
          </a:xfrm>
          <a:custGeom>
            <a:avLst/>
            <a:gdLst/>
            <a:ahLst/>
            <a:cxnLst/>
            <a:rect l="l" t="t" r="r" b="b"/>
            <a:pathLst>
              <a:path w="24764" h="26035">
                <a:moveTo>
                  <a:pt x="16764" y="25908"/>
                </a:moveTo>
                <a:lnTo>
                  <a:pt x="7620" y="25908"/>
                </a:lnTo>
                <a:lnTo>
                  <a:pt x="4572" y="24384"/>
                </a:lnTo>
                <a:lnTo>
                  <a:pt x="3048" y="22860"/>
                </a:lnTo>
                <a:lnTo>
                  <a:pt x="0" y="21336"/>
                </a:lnTo>
                <a:lnTo>
                  <a:pt x="0" y="4572"/>
                </a:lnTo>
                <a:lnTo>
                  <a:pt x="3048" y="3048"/>
                </a:lnTo>
                <a:lnTo>
                  <a:pt x="4572" y="0"/>
                </a:lnTo>
                <a:lnTo>
                  <a:pt x="19812" y="0"/>
                </a:lnTo>
                <a:lnTo>
                  <a:pt x="21336" y="3048"/>
                </a:lnTo>
                <a:lnTo>
                  <a:pt x="22860" y="4572"/>
                </a:lnTo>
                <a:lnTo>
                  <a:pt x="24384" y="7620"/>
                </a:lnTo>
                <a:lnTo>
                  <a:pt x="24384" y="18288"/>
                </a:lnTo>
                <a:lnTo>
                  <a:pt x="22860" y="21336"/>
                </a:lnTo>
                <a:lnTo>
                  <a:pt x="19812" y="24384"/>
                </a:lnTo>
                <a:lnTo>
                  <a:pt x="16764" y="2590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515867" y="1950720"/>
            <a:ext cx="92964" cy="15087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636264" y="1909572"/>
            <a:ext cx="22860" cy="151130"/>
          </a:xfrm>
          <a:custGeom>
            <a:avLst/>
            <a:gdLst/>
            <a:ahLst/>
            <a:cxnLst/>
            <a:rect l="l" t="t" r="r" b="b"/>
            <a:pathLst>
              <a:path w="22860" h="151130">
                <a:moveTo>
                  <a:pt x="18288" y="44196"/>
                </a:moveTo>
                <a:lnTo>
                  <a:pt x="3048" y="44196"/>
                </a:lnTo>
                <a:lnTo>
                  <a:pt x="3048" y="42672"/>
                </a:lnTo>
                <a:lnTo>
                  <a:pt x="18288" y="42672"/>
                </a:lnTo>
                <a:lnTo>
                  <a:pt x="18288" y="44196"/>
                </a:lnTo>
                <a:close/>
              </a:path>
              <a:path w="22860" h="151130">
                <a:moveTo>
                  <a:pt x="19812" y="149352"/>
                </a:moveTo>
                <a:lnTo>
                  <a:pt x="3048" y="149352"/>
                </a:lnTo>
                <a:lnTo>
                  <a:pt x="1524" y="147828"/>
                </a:lnTo>
                <a:lnTo>
                  <a:pt x="1524" y="44196"/>
                </a:lnTo>
                <a:lnTo>
                  <a:pt x="19812" y="44196"/>
                </a:lnTo>
                <a:lnTo>
                  <a:pt x="19812" y="149352"/>
                </a:lnTo>
                <a:close/>
              </a:path>
              <a:path w="22860" h="151130">
                <a:moveTo>
                  <a:pt x="16764" y="150876"/>
                </a:moveTo>
                <a:lnTo>
                  <a:pt x="6096" y="150876"/>
                </a:lnTo>
                <a:lnTo>
                  <a:pt x="4572" y="149352"/>
                </a:lnTo>
                <a:lnTo>
                  <a:pt x="18288" y="149352"/>
                </a:lnTo>
                <a:lnTo>
                  <a:pt x="16764" y="150876"/>
                </a:lnTo>
                <a:close/>
              </a:path>
              <a:path w="22860" h="151130">
                <a:moveTo>
                  <a:pt x="16764" y="22860"/>
                </a:moveTo>
                <a:lnTo>
                  <a:pt x="7620" y="22860"/>
                </a:lnTo>
                <a:lnTo>
                  <a:pt x="4572" y="21336"/>
                </a:lnTo>
                <a:lnTo>
                  <a:pt x="1524" y="18288"/>
                </a:lnTo>
                <a:lnTo>
                  <a:pt x="0" y="15240"/>
                </a:lnTo>
                <a:lnTo>
                  <a:pt x="0" y="6096"/>
                </a:lnTo>
                <a:lnTo>
                  <a:pt x="1524" y="3048"/>
                </a:lnTo>
                <a:lnTo>
                  <a:pt x="4572" y="0"/>
                </a:lnTo>
                <a:lnTo>
                  <a:pt x="19812" y="0"/>
                </a:lnTo>
                <a:lnTo>
                  <a:pt x="22860" y="3048"/>
                </a:lnTo>
                <a:lnTo>
                  <a:pt x="22860" y="18288"/>
                </a:lnTo>
                <a:lnTo>
                  <a:pt x="19812" y="21336"/>
                </a:lnTo>
                <a:lnTo>
                  <a:pt x="16764" y="228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678935" y="2034540"/>
            <a:ext cx="36830" cy="58419"/>
          </a:xfrm>
          <a:custGeom>
            <a:avLst/>
            <a:gdLst/>
            <a:ahLst/>
            <a:cxnLst/>
            <a:rect l="l" t="t" r="r" b="b"/>
            <a:pathLst>
              <a:path w="36829" h="58419">
                <a:moveTo>
                  <a:pt x="33528" y="1524"/>
                </a:moveTo>
                <a:lnTo>
                  <a:pt x="18288" y="1524"/>
                </a:lnTo>
                <a:lnTo>
                  <a:pt x="18288" y="0"/>
                </a:lnTo>
                <a:lnTo>
                  <a:pt x="33528" y="0"/>
                </a:lnTo>
                <a:lnTo>
                  <a:pt x="33528" y="1524"/>
                </a:lnTo>
                <a:close/>
              </a:path>
              <a:path w="36829" h="58419">
                <a:moveTo>
                  <a:pt x="10668" y="57912"/>
                </a:moveTo>
                <a:lnTo>
                  <a:pt x="0" y="57912"/>
                </a:lnTo>
                <a:lnTo>
                  <a:pt x="0" y="54864"/>
                </a:lnTo>
                <a:lnTo>
                  <a:pt x="15240" y="22860"/>
                </a:lnTo>
                <a:lnTo>
                  <a:pt x="15240" y="4572"/>
                </a:lnTo>
                <a:lnTo>
                  <a:pt x="16764" y="3048"/>
                </a:lnTo>
                <a:lnTo>
                  <a:pt x="16764" y="1524"/>
                </a:lnTo>
                <a:lnTo>
                  <a:pt x="35052" y="1524"/>
                </a:lnTo>
                <a:lnTo>
                  <a:pt x="35052" y="3048"/>
                </a:lnTo>
                <a:lnTo>
                  <a:pt x="36576" y="4572"/>
                </a:lnTo>
                <a:lnTo>
                  <a:pt x="36576" y="19812"/>
                </a:lnTo>
                <a:lnTo>
                  <a:pt x="35052" y="21336"/>
                </a:lnTo>
                <a:lnTo>
                  <a:pt x="35052" y="22860"/>
                </a:lnTo>
                <a:lnTo>
                  <a:pt x="33528" y="24384"/>
                </a:lnTo>
                <a:lnTo>
                  <a:pt x="33528" y="25908"/>
                </a:lnTo>
                <a:lnTo>
                  <a:pt x="32004" y="27432"/>
                </a:lnTo>
                <a:lnTo>
                  <a:pt x="32004" y="28956"/>
                </a:lnTo>
                <a:lnTo>
                  <a:pt x="30480" y="32004"/>
                </a:lnTo>
                <a:lnTo>
                  <a:pt x="15240" y="54864"/>
                </a:lnTo>
                <a:lnTo>
                  <a:pt x="13716" y="54864"/>
                </a:lnTo>
                <a:lnTo>
                  <a:pt x="13716" y="56388"/>
                </a:lnTo>
                <a:lnTo>
                  <a:pt x="10668" y="56388"/>
                </a:lnTo>
                <a:lnTo>
                  <a:pt x="10668" y="5791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793235" y="1912620"/>
            <a:ext cx="335256" cy="14935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149852" y="1900427"/>
            <a:ext cx="41275" cy="200025"/>
          </a:xfrm>
          <a:custGeom>
            <a:avLst/>
            <a:gdLst/>
            <a:ahLst/>
            <a:cxnLst/>
            <a:rect l="l" t="t" r="r" b="b"/>
            <a:pathLst>
              <a:path w="41275" h="200025">
                <a:moveTo>
                  <a:pt x="15240" y="1524"/>
                </a:moveTo>
                <a:lnTo>
                  <a:pt x="1524" y="1524"/>
                </a:lnTo>
                <a:lnTo>
                  <a:pt x="1524" y="0"/>
                </a:lnTo>
                <a:lnTo>
                  <a:pt x="15240" y="0"/>
                </a:lnTo>
                <a:lnTo>
                  <a:pt x="15240" y="1524"/>
                </a:lnTo>
                <a:close/>
              </a:path>
              <a:path w="41275" h="200025">
                <a:moveTo>
                  <a:pt x="16764" y="198120"/>
                </a:moveTo>
                <a:lnTo>
                  <a:pt x="0" y="198120"/>
                </a:lnTo>
                <a:lnTo>
                  <a:pt x="0" y="195072"/>
                </a:lnTo>
                <a:lnTo>
                  <a:pt x="1524" y="193548"/>
                </a:lnTo>
                <a:lnTo>
                  <a:pt x="6048" y="182118"/>
                </a:lnTo>
                <a:lnTo>
                  <a:pt x="18764" y="135493"/>
                </a:lnTo>
                <a:lnTo>
                  <a:pt x="21336" y="99060"/>
                </a:lnTo>
                <a:lnTo>
                  <a:pt x="21050" y="87391"/>
                </a:lnTo>
                <a:lnTo>
                  <a:pt x="13930" y="39504"/>
                </a:lnTo>
                <a:lnTo>
                  <a:pt x="0" y="4572"/>
                </a:lnTo>
                <a:lnTo>
                  <a:pt x="0" y="1524"/>
                </a:lnTo>
                <a:lnTo>
                  <a:pt x="16764" y="1524"/>
                </a:lnTo>
                <a:lnTo>
                  <a:pt x="22193" y="13215"/>
                </a:lnTo>
                <a:lnTo>
                  <a:pt x="35052" y="50292"/>
                </a:lnTo>
                <a:lnTo>
                  <a:pt x="41148" y="99060"/>
                </a:lnTo>
                <a:lnTo>
                  <a:pt x="41124" y="105679"/>
                </a:lnTo>
                <a:lnTo>
                  <a:pt x="40957" y="112014"/>
                </a:lnTo>
                <a:lnTo>
                  <a:pt x="40505" y="118348"/>
                </a:lnTo>
                <a:lnTo>
                  <a:pt x="39624" y="124968"/>
                </a:lnTo>
                <a:lnTo>
                  <a:pt x="38100" y="132588"/>
                </a:lnTo>
                <a:lnTo>
                  <a:pt x="36576" y="141732"/>
                </a:lnTo>
                <a:lnTo>
                  <a:pt x="21336" y="188976"/>
                </a:lnTo>
                <a:lnTo>
                  <a:pt x="16764" y="196596"/>
                </a:lnTo>
                <a:lnTo>
                  <a:pt x="16764" y="198120"/>
                </a:lnTo>
                <a:close/>
              </a:path>
              <a:path w="41275" h="200025">
                <a:moveTo>
                  <a:pt x="13716" y="199644"/>
                </a:moveTo>
                <a:lnTo>
                  <a:pt x="1524" y="199644"/>
                </a:lnTo>
                <a:lnTo>
                  <a:pt x="1524" y="198120"/>
                </a:lnTo>
                <a:lnTo>
                  <a:pt x="13716" y="198120"/>
                </a:lnTo>
                <a:lnTo>
                  <a:pt x="13716" y="1996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05384" y="2229611"/>
            <a:ext cx="96012" cy="14935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25780" y="2191511"/>
            <a:ext cx="85344" cy="14630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85800" y="2243327"/>
            <a:ext cx="94615" cy="58419"/>
          </a:xfrm>
          <a:custGeom>
            <a:avLst/>
            <a:gdLst/>
            <a:ahLst/>
            <a:cxnLst/>
            <a:rect l="l" t="t" r="r" b="b"/>
            <a:pathLst>
              <a:path w="94615" h="58419">
                <a:moveTo>
                  <a:pt x="92964" y="15240"/>
                </a:moveTo>
                <a:lnTo>
                  <a:pt x="3048" y="15240"/>
                </a:lnTo>
                <a:lnTo>
                  <a:pt x="1524" y="13716"/>
                </a:lnTo>
                <a:lnTo>
                  <a:pt x="1524" y="12192"/>
                </a:lnTo>
                <a:lnTo>
                  <a:pt x="0" y="10668"/>
                </a:lnTo>
                <a:lnTo>
                  <a:pt x="0" y="4572"/>
                </a:lnTo>
                <a:lnTo>
                  <a:pt x="1524" y="3048"/>
                </a:lnTo>
                <a:lnTo>
                  <a:pt x="1524" y="1524"/>
                </a:lnTo>
                <a:lnTo>
                  <a:pt x="3048" y="0"/>
                </a:lnTo>
                <a:lnTo>
                  <a:pt x="92964" y="0"/>
                </a:lnTo>
                <a:lnTo>
                  <a:pt x="94488" y="1524"/>
                </a:lnTo>
                <a:lnTo>
                  <a:pt x="94488" y="12192"/>
                </a:lnTo>
                <a:lnTo>
                  <a:pt x="92964" y="13716"/>
                </a:lnTo>
                <a:lnTo>
                  <a:pt x="92964" y="15240"/>
                </a:lnTo>
                <a:close/>
              </a:path>
              <a:path w="94615" h="58419">
                <a:moveTo>
                  <a:pt x="92964" y="57912"/>
                </a:moveTo>
                <a:lnTo>
                  <a:pt x="3048" y="57912"/>
                </a:lnTo>
                <a:lnTo>
                  <a:pt x="1524" y="56388"/>
                </a:lnTo>
                <a:lnTo>
                  <a:pt x="1524" y="54864"/>
                </a:lnTo>
                <a:lnTo>
                  <a:pt x="0" y="53340"/>
                </a:lnTo>
                <a:lnTo>
                  <a:pt x="0" y="47244"/>
                </a:lnTo>
                <a:lnTo>
                  <a:pt x="1524" y="45720"/>
                </a:lnTo>
                <a:lnTo>
                  <a:pt x="1524" y="44196"/>
                </a:lnTo>
                <a:lnTo>
                  <a:pt x="3048" y="42672"/>
                </a:lnTo>
                <a:lnTo>
                  <a:pt x="92964" y="42672"/>
                </a:lnTo>
                <a:lnTo>
                  <a:pt x="94488" y="44196"/>
                </a:lnTo>
                <a:lnTo>
                  <a:pt x="94488" y="54864"/>
                </a:lnTo>
                <a:lnTo>
                  <a:pt x="92964" y="56388"/>
                </a:lnTo>
                <a:lnTo>
                  <a:pt x="92964" y="5791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859536" y="2228088"/>
            <a:ext cx="88392" cy="10972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981455" y="2228088"/>
            <a:ext cx="92964" cy="150876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104900" y="2311908"/>
            <a:ext cx="24765" cy="26034"/>
          </a:xfrm>
          <a:custGeom>
            <a:avLst/>
            <a:gdLst/>
            <a:ahLst/>
            <a:cxnLst/>
            <a:rect l="l" t="t" r="r" b="b"/>
            <a:pathLst>
              <a:path w="24765" h="26035">
                <a:moveTo>
                  <a:pt x="16764" y="25908"/>
                </a:moveTo>
                <a:lnTo>
                  <a:pt x="7620" y="25908"/>
                </a:lnTo>
                <a:lnTo>
                  <a:pt x="3048" y="24384"/>
                </a:lnTo>
                <a:lnTo>
                  <a:pt x="0" y="21336"/>
                </a:lnTo>
                <a:lnTo>
                  <a:pt x="0" y="4572"/>
                </a:lnTo>
                <a:lnTo>
                  <a:pt x="1524" y="3048"/>
                </a:lnTo>
                <a:lnTo>
                  <a:pt x="7620" y="0"/>
                </a:lnTo>
                <a:lnTo>
                  <a:pt x="16764" y="0"/>
                </a:lnTo>
                <a:lnTo>
                  <a:pt x="19812" y="1524"/>
                </a:lnTo>
                <a:lnTo>
                  <a:pt x="22860" y="4572"/>
                </a:lnTo>
                <a:lnTo>
                  <a:pt x="24384" y="7620"/>
                </a:lnTo>
                <a:lnTo>
                  <a:pt x="24384" y="18288"/>
                </a:lnTo>
                <a:lnTo>
                  <a:pt x="22860" y="21336"/>
                </a:lnTo>
                <a:lnTo>
                  <a:pt x="19812" y="24384"/>
                </a:lnTo>
                <a:lnTo>
                  <a:pt x="16764" y="2590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155191" y="2228088"/>
            <a:ext cx="71628" cy="11125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251203" y="2186940"/>
            <a:ext cx="22860" cy="151130"/>
          </a:xfrm>
          <a:custGeom>
            <a:avLst/>
            <a:gdLst/>
            <a:ahLst/>
            <a:cxnLst/>
            <a:rect l="l" t="t" r="r" b="b"/>
            <a:pathLst>
              <a:path w="22859" h="151130">
                <a:moveTo>
                  <a:pt x="18288" y="44196"/>
                </a:moveTo>
                <a:lnTo>
                  <a:pt x="4572" y="44196"/>
                </a:lnTo>
                <a:lnTo>
                  <a:pt x="4572" y="42672"/>
                </a:lnTo>
                <a:lnTo>
                  <a:pt x="18288" y="42672"/>
                </a:lnTo>
                <a:lnTo>
                  <a:pt x="18288" y="44196"/>
                </a:lnTo>
                <a:close/>
              </a:path>
              <a:path w="22859" h="151130">
                <a:moveTo>
                  <a:pt x="19812" y="149352"/>
                </a:moveTo>
                <a:lnTo>
                  <a:pt x="3048" y="149352"/>
                </a:lnTo>
                <a:lnTo>
                  <a:pt x="1524" y="147828"/>
                </a:lnTo>
                <a:lnTo>
                  <a:pt x="1524" y="45720"/>
                </a:lnTo>
                <a:lnTo>
                  <a:pt x="3048" y="44196"/>
                </a:lnTo>
                <a:lnTo>
                  <a:pt x="19812" y="44196"/>
                </a:lnTo>
                <a:lnTo>
                  <a:pt x="19812" y="149352"/>
                </a:lnTo>
                <a:close/>
              </a:path>
              <a:path w="22859" h="151130">
                <a:moveTo>
                  <a:pt x="18288" y="150876"/>
                </a:moveTo>
                <a:lnTo>
                  <a:pt x="4572" y="150876"/>
                </a:lnTo>
                <a:lnTo>
                  <a:pt x="4572" y="149352"/>
                </a:lnTo>
                <a:lnTo>
                  <a:pt x="18288" y="149352"/>
                </a:lnTo>
                <a:lnTo>
                  <a:pt x="18288" y="150876"/>
                </a:lnTo>
                <a:close/>
              </a:path>
              <a:path w="22859" h="151130">
                <a:moveTo>
                  <a:pt x="16764" y="22860"/>
                </a:moveTo>
                <a:lnTo>
                  <a:pt x="7620" y="22860"/>
                </a:lnTo>
                <a:lnTo>
                  <a:pt x="4572" y="21336"/>
                </a:lnTo>
                <a:lnTo>
                  <a:pt x="1524" y="18288"/>
                </a:lnTo>
                <a:lnTo>
                  <a:pt x="0" y="15240"/>
                </a:lnTo>
                <a:lnTo>
                  <a:pt x="0" y="7620"/>
                </a:lnTo>
                <a:lnTo>
                  <a:pt x="1524" y="4572"/>
                </a:lnTo>
                <a:lnTo>
                  <a:pt x="3048" y="3048"/>
                </a:lnTo>
                <a:lnTo>
                  <a:pt x="4572" y="0"/>
                </a:lnTo>
                <a:lnTo>
                  <a:pt x="19812" y="0"/>
                </a:lnTo>
                <a:lnTo>
                  <a:pt x="21336" y="3048"/>
                </a:lnTo>
                <a:lnTo>
                  <a:pt x="22860" y="4572"/>
                </a:lnTo>
                <a:lnTo>
                  <a:pt x="22860" y="18288"/>
                </a:lnTo>
                <a:lnTo>
                  <a:pt x="19812" y="21336"/>
                </a:lnTo>
                <a:lnTo>
                  <a:pt x="16764" y="228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306067" y="2228088"/>
            <a:ext cx="88392" cy="109728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426463" y="2177796"/>
            <a:ext cx="208788" cy="199644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620268" y="2496311"/>
            <a:ext cx="99060" cy="106680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98576" y="2455164"/>
            <a:ext cx="2738628" cy="201168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616452" y="2455164"/>
            <a:ext cx="1036320" cy="199644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05384" y="2744724"/>
            <a:ext cx="204216" cy="188976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85800" y="2798064"/>
            <a:ext cx="94615" cy="58419"/>
          </a:xfrm>
          <a:custGeom>
            <a:avLst/>
            <a:gdLst/>
            <a:ahLst/>
            <a:cxnLst/>
            <a:rect l="l" t="t" r="r" b="b"/>
            <a:pathLst>
              <a:path w="94615" h="58419">
                <a:moveTo>
                  <a:pt x="92964" y="3048"/>
                </a:moveTo>
                <a:lnTo>
                  <a:pt x="1524" y="3048"/>
                </a:lnTo>
                <a:lnTo>
                  <a:pt x="1524" y="1524"/>
                </a:lnTo>
                <a:lnTo>
                  <a:pt x="3048" y="0"/>
                </a:lnTo>
                <a:lnTo>
                  <a:pt x="91440" y="0"/>
                </a:lnTo>
                <a:lnTo>
                  <a:pt x="92964" y="1524"/>
                </a:lnTo>
                <a:lnTo>
                  <a:pt x="92964" y="3048"/>
                </a:lnTo>
                <a:close/>
              </a:path>
              <a:path w="94615" h="58419">
                <a:moveTo>
                  <a:pt x="94488" y="13716"/>
                </a:moveTo>
                <a:lnTo>
                  <a:pt x="0" y="13716"/>
                </a:lnTo>
                <a:lnTo>
                  <a:pt x="0" y="3048"/>
                </a:lnTo>
                <a:lnTo>
                  <a:pt x="94488" y="3048"/>
                </a:lnTo>
                <a:lnTo>
                  <a:pt x="94488" y="13716"/>
                </a:lnTo>
                <a:close/>
              </a:path>
              <a:path w="94615" h="58419">
                <a:moveTo>
                  <a:pt x="92964" y="15240"/>
                </a:moveTo>
                <a:lnTo>
                  <a:pt x="1524" y="15240"/>
                </a:lnTo>
                <a:lnTo>
                  <a:pt x="1524" y="13716"/>
                </a:lnTo>
                <a:lnTo>
                  <a:pt x="92964" y="13716"/>
                </a:lnTo>
                <a:lnTo>
                  <a:pt x="92964" y="15240"/>
                </a:lnTo>
                <a:close/>
              </a:path>
              <a:path w="94615" h="58419">
                <a:moveTo>
                  <a:pt x="92964" y="45720"/>
                </a:moveTo>
                <a:lnTo>
                  <a:pt x="1524" y="45720"/>
                </a:lnTo>
                <a:lnTo>
                  <a:pt x="1524" y="44196"/>
                </a:lnTo>
                <a:lnTo>
                  <a:pt x="3048" y="42672"/>
                </a:lnTo>
                <a:lnTo>
                  <a:pt x="91440" y="42672"/>
                </a:lnTo>
                <a:lnTo>
                  <a:pt x="92964" y="44196"/>
                </a:lnTo>
                <a:lnTo>
                  <a:pt x="92964" y="45720"/>
                </a:lnTo>
                <a:close/>
              </a:path>
              <a:path w="94615" h="58419">
                <a:moveTo>
                  <a:pt x="94488" y="56388"/>
                </a:moveTo>
                <a:lnTo>
                  <a:pt x="0" y="56388"/>
                </a:lnTo>
                <a:lnTo>
                  <a:pt x="0" y="45720"/>
                </a:lnTo>
                <a:lnTo>
                  <a:pt x="94488" y="45720"/>
                </a:lnTo>
                <a:lnTo>
                  <a:pt x="94488" y="56388"/>
                </a:lnTo>
                <a:close/>
              </a:path>
              <a:path w="94615" h="58419">
                <a:moveTo>
                  <a:pt x="92964" y="57912"/>
                </a:moveTo>
                <a:lnTo>
                  <a:pt x="1524" y="57912"/>
                </a:lnTo>
                <a:lnTo>
                  <a:pt x="1524" y="56388"/>
                </a:lnTo>
                <a:lnTo>
                  <a:pt x="92964" y="56388"/>
                </a:lnTo>
                <a:lnTo>
                  <a:pt x="92964" y="5791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59536" y="2732532"/>
            <a:ext cx="819912" cy="201168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620268" y="3052572"/>
            <a:ext cx="99060" cy="106680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798576" y="3011424"/>
            <a:ext cx="2738628" cy="201168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3616452" y="3011424"/>
            <a:ext cx="1036320" cy="199644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417576" y="3566160"/>
            <a:ext cx="1205484" cy="201168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696211" y="3578352"/>
            <a:ext cx="260604" cy="188976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2042160" y="3569208"/>
            <a:ext cx="92964" cy="158496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2162555" y="3575304"/>
            <a:ext cx="22860" cy="151130"/>
          </a:xfrm>
          <a:custGeom>
            <a:avLst/>
            <a:gdLst/>
            <a:ahLst/>
            <a:cxnLst/>
            <a:rect l="l" t="t" r="r" b="b"/>
            <a:pathLst>
              <a:path w="22860" h="151129">
                <a:moveTo>
                  <a:pt x="18288" y="44196"/>
                </a:moveTo>
                <a:lnTo>
                  <a:pt x="3048" y="44196"/>
                </a:lnTo>
                <a:lnTo>
                  <a:pt x="4572" y="42672"/>
                </a:lnTo>
                <a:lnTo>
                  <a:pt x="16764" y="42672"/>
                </a:lnTo>
                <a:lnTo>
                  <a:pt x="18288" y="44196"/>
                </a:lnTo>
                <a:close/>
              </a:path>
              <a:path w="22860" h="151129">
                <a:moveTo>
                  <a:pt x="19812" y="149352"/>
                </a:moveTo>
                <a:lnTo>
                  <a:pt x="1524" y="149352"/>
                </a:lnTo>
                <a:lnTo>
                  <a:pt x="1524" y="44196"/>
                </a:lnTo>
                <a:lnTo>
                  <a:pt x="19812" y="44196"/>
                </a:lnTo>
                <a:lnTo>
                  <a:pt x="19812" y="149352"/>
                </a:lnTo>
                <a:close/>
              </a:path>
              <a:path w="22860" h="151129">
                <a:moveTo>
                  <a:pt x="16764" y="150876"/>
                </a:moveTo>
                <a:lnTo>
                  <a:pt x="4572" y="150876"/>
                </a:lnTo>
                <a:lnTo>
                  <a:pt x="3048" y="149352"/>
                </a:lnTo>
                <a:lnTo>
                  <a:pt x="18288" y="149352"/>
                </a:lnTo>
                <a:lnTo>
                  <a:pt x="16764" y="150876"/>
                </a:lnTo>
                <a:close/>
              </a:path>
              <a:path w="22860" h="151129">
                <a:moveTo>
                  <a:pt x="18288" y="22860"/>
                </a:moveTo>
                <a:lnTo>
                  <a:pt x="4572" y="22860"/>
                </a:lnTo>
                <a:lnTo>
                  <a:pt x="3048" y="19812"/>
                </a:lnTo>
                <a:lnTo>
                  <a:pt x="0" y="18288"/>
                </a:lnTo>
                <a:lnTo>
                  <a:pt x="0" y="7620"/>
                </a:lnTo>
                <a:lnTo>
                  <a:pt x="1524" y="4572"/>
                </a:lnTo>
                <a:lnTo>
                  <a:pt x="4572" y="1524"/>
                </a:lnTo>
                <a:lnTo>
                  <a:pt x="7620" y="0"/>
                </a:lnTo>
                <a:lnTo>
                  <a:pt x="15240" y="0"/>
                </a:lnTo>
                <a:lnTo>
                  <a:pt x="18288" y="1524"/>
                </a:lnTo>
                <a:lnTo>
                  <a:pt x="21336" y="4572"/>
                </a:lnTo>
                <a:lnTo>
                  <a:pt x="22860" y="7620"/>
                </a:lnTo>
                <a:lnTo>
                  <a:pt x="22860" y="15240"/>
                </a:lnTo>
                <a:lnTo>
                  <a:pt x="21336" y="18288"/>
                </a:lnTo>
                <a:lnTo>
                  <a:pt x="19812" y="19812"/>
                </a:lnTo>
                <a:lnTo>
                  <a:pt x="18288" y="228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2217420" y="3616452"/>
            <a:ext cx="88392" cy="109728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2331720" y="3616452"/>
            <a:ext cx="71628" cy="111252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2423160" y="3631691"/>
            <a:ext cx="94615" cy="58419"/>
          </a:xfrm>
          <a:custGeom>
            <a:avLst/>
            <a:gdLst/>
            <a:ahLst/>
            <a:cxnLst/>
            <a:rect l="l" t="t" r="r" b="b"/>
            <a:pathLst>
              <a:path w="94614" h="58420">
                <a:moveTo>
                  <a:pt x="91440" y="15240"/>
                </a:moveTo>
                <a:lnTo>
                  <a:pt x="1524" y="15240"/>
                </a:lnTo>
                <a:lnTo>
                  <a:pt x="1524" y="13716"/>
                </a:lnTo>
                <a:lnTo>
                  <a:pt x="0" y="12192"/>
                </a:lnTo>
                <a:lnTo>
                  <a:pt x="0" y="3048"/>
                </a:lnTo>
                <a:lnTo>
                  <a:pt x="1524" y="1524"/>
                </a:lnTo>
                <a:lnTo>
                  <a:pt x="1524" y="0"/>
                </a:lnTo>
                <a:lnTo>
                  <a:pt x="92964" y="0"/>
                </a:lnTo>
                <a:lnTo>
                  <a:pt x="92964" y="1524"/>
                </a:lnTo>
                <a:lnTo>
                  <a:pt x="94488" y="3048"/>
                </a:lnTo>
                <a:lnTo>
                  <a:pt x="94488" y="12192"/>
                </a:lnTo>
                <a:lnTo>
                  <a:pt x="91440" y="15240"/>
                </a:lnTo>
                <a:close/>
              </a:path>
              <a:path w="94614" h="58420">
                <a:moveTo>
                  <a:pt x="91440" y="57912"/>
                </a:moveTo>
                <a:lnTo>
                  <a:pt x="1524" y="57912"/>
                </a:lnTo>
                <a:lnTo>
                  <a:pt x="1524" y="56388"/>
                </a:lnTo>
                <a:lnTo>
                  <a:pt x="0" y="54864"/>
                </a:lnTo>
                <a:lnTo>
                  <a:pt x="0" y="45720"/>
                </a:lnTo>
                <a:lnTo>
                  <a:pt x="1524" y="44196"/>
                </a:lnTo>
                <a:lnTo>
                  <a:pt x="1524" y="42672"/>
                </a:lnTo>
                <a:lnTo>
                  <a:pt x="92964" y="42672"/>
                </a:lnTo>
                <a:lnTo>
                  <a:pt x="92964" y="44196"/>
                </a:lnTo>
                <a:lnTo>
                  <a:pt x="94488" y="45720"/>
                </a:lnTo>
                <a:lnTo>
                  <a:pt x="94488" y="54864"/>
                </a:lnTo>
                <a:lnTo>
                  <a:pt x="91440" y="5791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2540507" y="3578352"/>
            <a:ext cx="91440" cy="147828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2653331" y="3578352"/>
            <a:ext cx="150828" cy="179832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2884932" y="3566160"/>
            <a:ext cx="1990344" cy="201168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403859" y="3857244"/>
            <a:ext cx="620268" cy="187452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095755" y="3909060"/>
            <a:ext cx="104139" cy="58419"/>
          </a:xfrm>
          <a:custGeom>
            <a:avLst/>
            <a:gdLst/>
            <a:ahLst/>
            <a:cxnLst/>
            <a:rect l="l" t="t" r="r" b="b"/>
            <a:pathLst>
              <a:path w="104140" h="58420">
                <a:moveTo>
                  <a:pt x="89916" y="57912"/>
                </a:moveTo>
                <a:lnTo>
                  <a:pt x="0" y="57912"/>
                </a:lnTo>
                <a:lnTo>
                  <a:pt x="0" y="48768"/>
                </a:lnTo>
                <a:lnTo>
                  <a:pt x="1524" y="47244"/>
                </a:lnTo>
                <a:lnTo>
                  <a:pt x="1524" y="45720"/>
                </a:lnTo>
                <a:lnTo>
                  <a:pt x="4572" y="42672"/>
                </a:lnTo>
                <a:lnTo>
                  <a:pt x="92964" y="42672"/>
                </a:lnTo>
                <a:lnTo>
                  <a:pt x="92964" y="44196"/>
                </a:lnTo>
                <a:lnTo>
                  <a:pt x="94488" y="45720"/>
                </a:lnTo>
                <a:lnTo>
                  <a:pt x="94488" y="47244"/>
                </a:lnTo>
                <a:lnTo>
                  <a:pt x="92964" y="48768"/>
                </a:lnTo>
                <a:lnTo>
                  <a:pt x="92964" y="54864"/>
                </a:lnTo>
                <a:lnTo>
                  <a:pt x="91440" y="54864"/>
                </a:lnTo>
                <a:lnTo>
                  <a:pt x="91440" y="56388"/>
                </a:lnTo>
                <a:lnTo>
                  <a:pt x="89916" y="56388"/>
                </a:lnTo>
                <a:lnTo>
                  <a:pt x="89916" y="57912"/>
                </a:lnTo>
                <a:close/>
              </a:path>
              <a:path w="104140" h="58420">
                <a:moveTo>
                  <a:pt x="99060" y="15240"/>
                </a:moveTo>
                <a:lnTo>
                  <a:pt x="9144" y="15240"/>
                </a:lnTo>
                <a:lnTo>
                  <a:pt x="9144" y="4572"/>
                </a:lnTo>
                <a:lnTo>
                  <a:pt x="12192" y="1524"/>
                </a:lnTo>
                <a:lnTo>
                  <a:pt x="12192" y="0"/>
                </a:lnTo>
                <a:lnTo>
                  <a:pt x="102108" y="0"/>
                </a:lnTo>
                <a:lnTo>
                  <a:pt x="102108" y="1524"/>
                </a:lnTo>
                <a:lnTo>
                  <a:pt x="103632" y="3048"/>
                </a:lnTo>
                <a:lnTo>
                  <a:pt x="103632" y="4572"/>
                </a:lnTo>
                <a:lnTo>
                  <a:pt x="102108" y="6096"/>
                </a:lnTo>
                <a:lnTo>
                  <a:pt x="102108" y="12192"/>
                </a:lnTo>
                <a:lnTo>
                  <a:pt x="100584" y="12192"/>
                </a:lnTo>
                <a:lnTo>
                  <a:pt x="100584" y="13716"/>
                </a:lnTo>
                <a:lnTo>
                  <a:pt x="99060" y="13716"/>
                </a:lnTo>
                <a:lnTo>
                  <a:pt x="99060" y="1524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263396" y="3846576"/>
            <a:ext cx="920496" cy="198120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417576" y="4120896"/>
            <a:ext cx="1993392" cy="201168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2494788" y="4120896"/>
            <a:ext cx="1071372" cy="201168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403859" y="4411979"/>
            <a:ext cx="1612392" cy="187452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5010911" y="1911011"/>
            <a:ext cx="4171187" cy="2160156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52176" y="1148484"/>
            <a:ext cx="1992630" cy="5816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650" dirty="0">
                <a:latin typeface="Times New Roman"/>
                <a:cs typeface="Times New Roman"/>
              </a:rPr>
              <a:t>Matplotlib</a:t>
            </a:r>
            <a:endParaRPr sz="365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657344" y="1503426"/>
            <a:ext cx="257810" cy="0"/>
          </a:xfrm>
          <a:custGeom>
            <a:avLst/>
            <a:gdLst/>
            <a:ahLst/>
            <a:cxnLst/>
            <a:rect l="l" t="t" r="r" b="b"/>
            <a:pathLst>
              <a:path w="257810">
                <a:moveTo>
                  <a:pt x="0" y="0"/>
                </a:moveTo>
                <a:lnTo>
                  <a:pt x="257556" y="0"/>
                </a:lnTo>
              </a:path>
            </a:pathLst>
          </a:custGeom>
          <a:ln w="350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806065">
              <a:lnSpc>
                <a:spcPct val="100000"/>
              </a:lnSpc>
              <a:spcBef>
                <a:spcPts val="95"/>
              </a:spcBef>
            </a:pPr>
            <a:r>
              <a:rPr spc="40" dirty="0"/>
              <a:t>plot</a:t>
            </a:r>
            <a:r>
              <a:rPr spc="-20" dirty="0"/>
              <a:t> </a:t>
            </a:r>
            <a:r>
              <a:rPr spc="190" dirty="0"/>
              <a:t>types</a:t>
            </a:r>
          </a:p>
        </p:txBody>
      </p:sp>
      <p:sp>
        <p:nvSpPr>
          <p:cNvPr id="5" name="object 5"/>
          <p:cNvSpPr/>
          <p:nvPr/>
        </p:nvSpPr>
        <p:spPr>
          <a:xfrm>
            <a:off x="426719" y="1905000"/>
            <a:ext cx="0" cy="154305"/>
          </a:xfrm>
          <a:custGeom>
            <a:avLst/>
            <a:gdLst/>
            <a:ahLst/>
            <a:cxnLst/>
            <a:rect l="l" t="t" r="r" b="b"/>
            <a:pathLst>
              <a:path h="154305">
                <a:moveTo>
                  <a:pt x="0" y="0"/>
                </a:moveTo>
                <a:lnTo>
                  <a:pt x="0" y="153924"/>
                </a:lnTo>
              </a:path>
            </a:pathLst>
          </a:custGeom>
          <a:ln w="1828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64819" y="1950720"/>
            <a:ext cx="83820" cy="1112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80644" y="1903476"/>
            <a:ext cx="92964" cy="158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96468" y="1950720"/>
            <a:ext cx="92964" cy="1112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27532" y="1905000"/>
            <a:ext cx="0" cy="154305"/>
          </a:xfrm>
          <a:custGeom>
            <a:avLst/>
            <a:gdLst/>
            <a:ahLst/>
            <a:cxnLst/>
            <a:rect l="l" t="t" r="r" b="b"/>
            <a:pathLst>
              <a:path h="154305">
                <a:moveTo>
                  <a:pt x="0" y="0"/>
                </a:moveTo>
                <a:lnTo>
                  <a:pt x="0" y="153924"/>
                </a:lnTo>
              </a:path>
            </a:pathLst>
          </a:custGeom>
          <a:ln w="1828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64108" y="1950720"/>
            <a:ext cx="71628" cy="1112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08888" y="1965960"/>
            <a:ext cx="94615" cy="58419"/>
          </a:xfrm>
          <a:custGeom>
            <a:avLst/>
            <a:gdLst/>
            <a:ahLst/>
            <a:cxnLst/>
            <a:rect l="l" t="t" r="r" b="b"/>
            <a:pathLst>
              <a:path w="94615" h="58419">
                <a:moveTo>
                  <a:pt x="92964" y="13716"/>
                </a:moveTo>
                <a:lnTo>
                  <a:pt x="0" y="13716"/>
                </a:lnTo>
                <a:lnTo>
                  <a:pt x="0" y="1524"/>
                </a:lnTo>
                <a:lnTo>
                  <a:pt x="1524" y="0"/>
                </a:lnTo>
                <a:lnTo>
                  <a:pt x="91440" y="0"/>
                </a:lnTo>
                <a:lnTo>
                  <a:pt x="92964" y="1524"/>
                </a:lnTo>
                <a:lnTo>
                  <a:pt x="92964" y="3048"/>
                </a:lnTo>
                <a:lnTo>
                  <a:pt x="94488" y="4572"/>
                </a:lnTo>
                <a:lnTo>
                  <a:pt x="94488" y="10668"/>
                </a:lnTo>
                <a:lnTo>
                  <a:pt x="92964" y="12192"/>
                </a:lnTo>
                <a:lnTo>
                  <a:pt x="92964" y="13716"/>
                </a:lnTo>
                <a:close/>
              </a:path>
              <a:path w="94615" h="58419">
                <a:moveTo>
                  <a:pt x="89916" y="15240"/>
                </a:moveTo>
                <a:lnTo>
                  <a:pt x="3048" y="15240"/>
                </a:lnTo>
                <a:lnTo>
                  <a:pt x="1524" y="13716"/>
                </a:lnTo>
                <a:lnTo>
                  <a:pt x="91440" y="13716"/>
                </a:lnTo>
                <a:lnTo>
                  <a:pt x="89916" y="15240"/>
                </a:lnTo>
                <a:close/>
              </a:path>
              <a:path w="94615" h="58419">
                <a:moveTo>
                  <a:pt x="92964" y="56388"/>
                </a:moveTo>
                <a:lnTo>
                  <a:pt x="0" y="56388"/>
                </a:lnTo>
                <a:lnTo>
                  <a:pt x="0" y="44196"/>
                </a:lnTo>
                <a:lnTo>
                  <a:pt x="1524" y="42672"/>
                </a:lnTo>
                <a:lnTo>
                  <a:pt x="91440" y="42672"/>
                </a:lnTo>
                <a:lnTo>
                  <a:pt x="92964" y="44196"/>
                </a:lnTo>
                <a:lnTo>
                  <a:pt x="92964" y="45720"/>
                </a:lnTo>
                <a:lnTo>
                  <a:pt x="94488" y="47244"/>
                </a:lnTo>
                <a:lnTo>
                  <a:pt x="94488" y="53340"/>
                </a:lnTo>
                <a:lnTo>
                  <a:pt x="92964" y="54864"/>
                </a:lnTo>
                <a:lnTo>
                  <a:pt x="92964" y="56388"/>
                </a:lnTo>
                <a:close/>
              </a:path>
              <a:path w="94615" h="58419">
                <a:moveTo>
                  <a:pt x="89916" y="57912"/>
                </a:moveTo>
                <a:lnTo>
                  <a:pt x="3048" y="57912"/>
                </a:lnTo>
                <a:lnTo>
                  <a:pt x="1524" y="56388"/>
                </a:lnTo>
                <a:lnTo>
                  <a:pt x="91440" y="56388"/>
                </a:lnTo>
                <a:lnTo>
                  <a:pt x="89916" y="5791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182624" y="1901952"/>
            <a:ext cx="20320" cy="59690"/>
          </a:xfrm>
          <a:custGeom>
            <a:avLst/>
            <a:gdLst/>
            <a:ahLst/>
            <a:cxnLst/>
            <a:rect l="l" t="t" r="r" b="b"/>
            <a:pathLst>
              <a:path w="20319" h="59689">
                <a:moveTo>
                  <a:pt x="18288" y="1524"/>
                </a:moveTo>
                <a:lnTo>
                  <a:pt x="1524" y="1524"/>
                </a:lnTo>
                <a:lnTo>
                  <a:pt x="1524" y="0"/>
                </a:lnTo>
                <a:lnTo>
                  <a:pt x="16764" y="0"/>
                </a:lnTo>
                <a:lnTo>
                  <a:pt x="18288" y="1524"/>
                </a:lnTo>
                <a:close/>
              </a:path>
              <a:path w="20319" h="59689">
                <a:moveTo>
                  <a:pt x="16764" y="57912"/>
                </a:moveTo>
                <a:lnTo>
                  <a:pt x="3048" y="57912"/>
                </a:lnTo>
                <a:lnTo>
                  <a:pt x="3048" y="54864"/>
                </a:lnTo>
                <a:lnTo>
                  <a:pt x="0" y="3048"/>
                </a:lnTo>
                <a:lnTo>
                  <a:pt x="0" y="1524"/>
                </a:lnTo>
                <a:lnTo>
                  <a:pt x="19812" y="1524"/>
                </a:lnTo>
                <a:lnTo>
                  <a:pt x="19812" y="3048"/>
                </a:lnTo>
                <a:lnTo>
                  <a:pt x="16764" y="54864"/>
                </a:lnTo>
                <a:lnTo>
                  <a:pt x="16764" y="57912"/>
                </a:lnTo>
                <a:close/>
              </a:path>
              <a:path w="20319" h="59689">
                <a:moveTo>
                  <a:pt x="13716" y="59436"/>
                </a:moveTo>
                <a:lnTo>
                  <a:pt x="4572" y="59436"/>
                </a:lnTo>
                <a:lnTo>
                  <a:pt x="4572" y="57912"/>
                </a:lnTo>
                <a:lnTo>
                  <a:pt x="15240" y="57912"/>
                </a:lnTo>
                <a:lnTo>
                  <a:pt x="13716" y="5943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237488" y="1914144"/>
            <a:ext cx="76200" cy="14630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341119" y="1950720"/>
            <a:ext cx="371856" cy="15087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738883" y="1901952"/>
            <a:ext cx="20320" cy="59690"/>
          </a:xfrm>
          <a:custGeom>
            <a:avLst/>
            <a:gdLst/>
            <a:ahLst/>
            <a:cxnLst/>
            <a:rect l="l" t="t" r="r" b="b"/>
            <a:pathLst>
              <a:path w="20319" h="59689">
                <a:moveTo>
                  <a:pt x="18288" y="1524"/>
                </a:moveTo>
                <a:lnTo>
                  <a:pt x="1524" y="1524"/>
                </a:lnTo>
                <a:lnTo>
                  <a:pt x="1524" y="0"/>
                </a:lnTo>
                <a:lnTo>
                  <a:pt x="16764" y="0"/>
                </a:lnTo>
                <a:lnTo>
                  <a:pt x="18288" y="1524"/>
                </a:lnTo>
                <a:close/>
              </a:path>
              <a:path w="20319" h="59689">
                <a:moveTo>
                  <a:pt x="16764" y="57912"/>
                </a:moveTo>
                <a:lnTo>
                  <a:pt x="3048" y="57912"/>
                </a:lnTo>
                <a:lnTo>
                  <a:pt x="3048" y="54864"/>
                </a:lnTo>
                <a:lnTo>
                  <a:pt x="0" y="3048"/>
                </a:lnTo>
                <a:lnTo>
                  <a:pt x="0" y="1524"/>
                </a:lnTo>
                <a:lnTo>
                  <a:pt x="19812" y="1524"/>
                </a:lnTo>
                <a:lnTo>
                  <a:pt x="19812" y="3048"/>
                </a:lnTo>
                <a:lnTo>
                  <a:pt x="16764" y="54864"/>
                </a:lnTo>
                <a:lnTo>
                  <a:pt x="16764" y="57912"/>
                </a:lnTo>
                <a:close/>
              </a:path>
              <a:path w="20319" h="59689">
                <a:moveTo>
                  <a:pt x="13716" y="59436"/>
                </a:moveTo>
                <a:lnTo>
                  <a:pt x="4572" y="59436"/>
                </a:lnTo>
                <a:lnTo>
                  <a:pt x="4572" y="57912"/>
                </a:lnTo>
                <a:lnTo>
                  <a:pt x="15240" y="57912"/>
                </a:lnTo>
                <a:lnTo>
                  <a:pt x="13716" y="5943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778507" y="2034540"/>
            <a:ext cx="38100" cy="58419"/>
          </a:xfrm>
          <a:custGeom>
            <a:avLst/>
            <a:gdLst/>
            <a:ahLst/>
            <a:cxnLst/>
            <a:rect l="l" t="t" r="r" b="b"/>
            <a:pathLst>
              <a:path w="38100" h="58419">
                <a:moveTo>
                  <a:pt x="13716" y="56388"/>
                </a:moveTo>
                <a:lnTo>
                  <a:pt x="0" y="56388"/>
                </a:lnTo>
                <a:lnTo>
                  <a:pt x="0" y="54864"/>
                </a:lnTo>
                <a:lnTo>
                  <a:pt x="1524" y="54864"/>
                </a:lnTo>
                <a:lnTo>
                  <a:pt x="15240" y="22860"/>
                </a:lnTo>
                <a:lnTo>
                  <a:pt x="15240" y="7620"/>
                </a:lnTo>
                <a:lnTo>
                  <a:pt x="16764" y="4572"/>
                </a:lnTo>
                <a:lnTo>
                  <a:pt x="16764" y="3048"/>
                </a:lnTo>
                <a:lnTo>
                  <a:pt x="19812" y="0"/>
                </a:lnTo>
                <a:lnTo>
                  <a:pt x="33528" y="0"/>
                </a:lnTo>
                <a:lnTo>
                  <a:pt x="35052" y="1524"/>
                </a:lnTo>
                <a:lnTo>
                  <a:pt x="36576" y="1524"/>
                </a:lnTo>
                <a:lnTo>
                  <a:pt x="36576" y="4572"/>
                </a:lnTo>
                <a:lnTo>
                  <a:pt x="38100" y="4572"/>
                </a:lnTo>
                <a:lnTo>
                  <a:pt x="38100" y="13716"/>
                </a:lnTo>
                <a:lnTo>
                  <a:pt x="36576" y="15240"/>
                </a:lnTo>
                <a:lnTo>
                  <a:pt x="36576" y="21336"/>
                </a:lnTo>
                <a:lnTo>
                  <a:pt x="35052" y="22860"/>
                </a:lnTo>
                <a:lnTo>
                  <a:pt x="35052" y="24384"/>
                </a:lnTo>
                <a:lnTo>
                  <a:pt x="33528" y="25908"/>
                </a:lnTo>
                <a:lnTo>
                  <a:pt x="33528" y="27432"/>
                </a:lnTo>
                <a:lnTo>
                  <a:pt x="32004" y="28956"/>
                </a:lnTo>
                <a:lnTo>
                  <a:pt x="30480" y="32004"/>
                </a:lnTo>
                <a:lnTo>
                  <a:pt x="15240" y="54864"/>
                </a:lnTo>
                <a:lnTo>
                  <a:pt x="13716" y="56388"/>
                </a:lnTo>
                <a:close/>
              </a:path>
              <a:path w="38100" h="58419">
                <a:moveTo>
                  <a:pt x="12192" y="57912"/>
                </a:moveTo>
                <a:lnTo>
                  <a:pt x="1524" y="57912"/>
                </a:lnTo>
                <a:lnTo>
                  <a:pt x="1524" y="56388"/>
                </a:lnTo>
                <a:lnTo>
                  <a:pt x="12192" y="56388"/>
                </a:lnTo>
                <a:lnTo>
                  <a:pt x="12192" y="5791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898904" y="1901952"/>
            <a:ext cx="20320" cy="59690"/>
          </a:xfrm>
          <a:custGeom>
            <a:avLst/>
            <a:gdLst/>
            <a:ahLst/>
            <a:cxnLst/>
            <a:rect l="l" t="t" r="r" b="b"/>
            <a:pathLst>
              <a:path w="20319" h="59689">
                <a:moveTo>
                  <a:pt x="18288" y="1524"/>
                </a:moveTo>
                <a:lnTo>
                  <a:pt x="1524" y="1524"/>
                </a:lnTo>
                <a:lnTo>
                  <a:pt x="3048" y="0"/>
                </a:lnTo>
                <a:lnTo>
                  <a:pt x="18288" y="0"/>
                </a:lnTo>
                <a:lnTo>
                  <a:pt x="18288" y="1524"/>
                </a:lnTo>
                <a:close/>
              </a:path>
              <a:path w="20319" h="59689">
                <a:moveTo>
                  <a:pt x="16764" y="57912"/>
                </a:moveTo>
                <a:lnTo>
                  <a:pt x="3048" y="57912"/>
                </a:lnTo>
                <a:lnTo>
                  <a:pt x="3048" y="54864"/>
                </a:lnTo>
                <a:lnTo>
                  <a:pt x="0" y="3048"/>
                </a:lnTo>
                <a:lnTo>
                  <a:pt x="0" y="1524"/>
                </a:lnTo>
                <a:lnTo>
                  <a:pt x="19812" y="1524"/>
                </a:lnTo>
                <a:lnTo>
                  <a:pt x="19812" y="3048"/>
                </a:lnTo>
                <a:lnTo>
                  <a:pt x="16764" y="54864"/>
                </a:lnTo>
                <a:lnTo>
                  <a:pt x="16764" y="57912"/>
                </a:lnTo>
                <a:close/>
              </a:path>
              <a:path w="20319" h="59689">
                <a:moveTo>
                  <a:pt x="13716" y="59436"/>
                </a:moveTo>
                <a:lnTo>
                  <a:pt x="6096" y="59436"/>
                </a:lnTo>
                <a:lnTo>
                  <a:pt x="4572" y="57912"/>
                </a:lnTo>
                <a:lnTo>
                  <a:pt x="15240" y="57912"/>
                </a:lnTo>
                <a:lnTo>
                  <a:pt x="13716" y="5943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953767" y="1914144"/>
            <a:ext cx="105156" cy="14630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087879" y="1950720"/>
            <a:ext cx="301752" cy="15087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415539" y="1901952"/>
            <a:ext cx="20320" cy="59690"/>
          </a:xfrm>
          <a:custGeom>
            <a:avLst/>
            <a:gdLst/>
            <a:ahLst/>
            <a:cxnLst/>
            <a:rect l="l" t="t" r="r" b="b"/>
            <a:pathLst>
              <a:path w="20319" h="59689">
                <a:moveTo>
                  <a:pt x="18288" y="1524"/>
                </a:moveTo>
                <a:lnTo>
                  <a:pt x="1524" y="1524"/>
                </a:lnTo>
                <a:lnTo>
                  <a:pt x="3048" y="0"/>
                </a:lnTo>
                <a:lnTo>
                  <a:pt x="16764" y="0"/>
                </a:lnTo>
                <a:lnTo>
                  <a:pt x="18288" y="1524"/>
                </a:lnTo>
                <a:close/>
              </a:path>
              <a:path w="20319" h="59689">
                <a:moveTo>
                  <a:pt x="16764" y="57912"/>
                </a:moveTo>
                <a:lnTo>
                  <a:pt x="3048" y="57912"/>
                </a:lnTo>
                <a:lnTo>
                  <a:pt x="3048" y="54864"/>
                </a:lnTo>
                <a:lnTo>
                  <a:pt x="0" y="3048"/>
                </a:lnTo>
                <a:lnTo>
                  <a:pt x="0" y="1524"/>
                </a:lnTo>
                <a:lnTo>
                  <a:pt x="19812" y="1524"/>
                </a:lnTo>
                <a:lnTo>
                  <a:pt x="19812" y="3048"/>
                </a:lnTo>
                <a:lnTo>
                  <a:pt x="16764" y="54864"/>
                </a:lnTo>
                <a:lnTo>
                  <a:pt x="16764" y="57912"/>
                </a:lnTo>
                <a:close/>
              </a:path>
              <a:path w="20319" h="59689">
                <a:moveTo>
                  <a:pt x="13716" y="59436"/>
                </a:moveTo>
                <a:lnTo>
                  <a:pt x="6096" y="59436"/>
                </a:lnTo>
                <a:lnTo>
                  <a:pt x="4572" y="57912"/>
                </a:lnTo>
                <a:lnTo>
                  <a:pt x="15240" y="57912"/>
                </a:lnTo>
                <a:lnTo>
                  <a:pt x="13716" y="5943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455164" y="2034540"/>
            <a:ext cx="38100" cy="58419"/>
          </a:xfrm>
          <a:custGeom>
            <a:avLst/>
            <a:gdLst/>
            <a:ahLst/>
            <a:cxnLst/>
            <a:rect l="l" t="t" r="r" b="b"/>
            <a:pathLst>
              <a:path w="38100" h="58419">
                <a:moveTo>
                  <a:pt x="13716" y="56388"/>
                </a:moveTo>
                <a:lnTo>
                  <a:pt x="0" y="56388"/>
                </a:lnTo>
                <a:lnTo>
                  <a:pt x="0" y="54864"/>
                </a:lnTo>
                <a:lnTo>
                  <a:pt x="1524" y="54864"/>
                </a:lnTo>
                <a:lnTo>
                  <a:pt x="16764" y="22860"/>
                </a:lnTo>
                <a:lnTo>
                  <a:pt x="16764" y="3048"/>
                </a:lnTo>
                <a:lnTo>
                  <a:pt x="19812" y="0"/>
                </a:lnTo>
                <a:lnTo>
                  <a:pt x="35052" y="0"/>
                </a:lnTo>
                <a:lnTo>
                  <a:pt x="35052" y="1524"/>
                </a:lnTo>
                <a:lnTo>
                  <a:pt x="36576" y="1524"/>
                </a:lnTo>
                <a:lnTo>
                  <a:pt x="36576" y="4572"/>
                </a:lnTo>
                <a:lnTo>
                  <a:pt x="38100" y="4572"/>
                </a:lnTo>
                <a:lnTo>
                  <a:pt x="38100" y="15240"/>
                </a:lnTo>
                <a:lnTo>
                  <a:pt x="36576" y="16764"/>
                </a:lnTo>
                <a:lnTo>
                  <a:pt x="36576" y="21336"/>
                </a:lnTo>
                <a:lnTo>
                  <a:pt x="35052" y="22860"/>
                </a:lnTo>
                <a:lnTo>
                  <a:pt x="35052" y="24384"/>
                </a:lnTo>
                <a:lnTo>
                  <a:pt x="33528" y="25908"/>
                </a:lnTo>
                <a:lnTo>
                  <a:pt x="33528" y="27432"/>
                </a:lnTo>
                <a:lnTo>
                  <a:pt x="32004" y="28956"/>
                </a:lnTo>
                <a:lnTo>
                  <a:pt x="30480" y="32004"/>
                </a:lnTo>
                <a:lnTo>
                  <a:pt x="15240" y="54864"/>
                </a:lnTo>
                <a:lnTo>
                  <a:pt x="13716" y="56388"/>
                </a:lnTo>
                <a:close/>
              </a:path>
              <a:path w="38100" h="58419">
                <a:moveTo>
                  <a:pt x="12192" y="57912"/>
                </a:moveTo>
                <a:lnTo>
                  <a:pt x="1524" y="57912"/>
                </a:lnTo>
                <a:lnTo>
                  <a:pt x="1524" y="56388"/>
                </a:lnTo>
                <a:lnTo>
                  <a:pt x="12192" y="56388"/>
                </a:lnTo>
                <a:lnTo>
                  <a:pt x="12192" y="5791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578607" y="1901952"/>
            <a:ext cx="20320" cy="59690"/>
          </a:xfrm>
          <a:custGeom>
            <a:avLst/>
            <a:gdLst/>
            <a:ahLst/>
            <a:cxnLst/>
            <a:rect l="l" t="t" r="r" b="b"/>
            <a:pathLst>
              <a:path w="20319" h="59689">
                <a:moveTo>
                  <a:pt x="18288" y="1524"/>
                </a:moveTo>
                <a:lnTo>
                  <a:pt x="1524" y="1524"/>
                </a:lnTo>
                <a:lnTo>
                  <a:pt x="3048" y="0"/>
                </a:lnTo>
                <a:lnTo>
                  <a:pt x="18288" y="0"/>
                </a:lnTo>
                <a:lnTo>
                  <a:pt x="18288" y="1524"/>
                </a:lnTo>
                <a:close/>
              </a:path>
              <a:path w="20319" h="59689">
                <a:moveTo>
                  <a:pt x="16764" y="57912"/>
                </a:moveTo>
                <a:lnTo>
                  <a:pt x="3048" y="57912"/>
                </a:lnTo>
                <a:lnTo>
                  <a:pt x="3048" y="54864"/>
                </a:lnTo>
                <a:lnTo>
                  <a:pt x="0" y="3048"/>
                </a:lnTo>
                <a:lnTo>
                  <a:pt x="0" y="1524"/>
                </a:lnTo>
                <a:lnTo>
                  <a:pt x="19812" y="1524"/>
                </a:lnTo>
                <a:lnTo>
                  <a:pt x="19812" y="3048"/>
                </a:lnTo>
                <a:lnTo>
                  <a:pt x="16764" y="54864"/>
                </a:lnTo>
                <a:lnTo>
                  <a:pt x="16764" y="57912"/>
                </a:lnTo>
                <a:close/>
              </a:path>
              <a:path w="20319" h="59689">
                <a:moveTo>
                  <a:pt x="13716" y="59436"/>
                </a:moveTo>
                <a:lnTo>
                  <a:pt x="6096" y="59436"/>
                </a:lnTo>
                <a:lnTo>
                  <a:pt x="4572" y="57912"/>
                </a:lnTo>
                <a:lnTo>
                  <a:pt x="15240" y="57912"/>
                </a:lnTo>
                <a:lnTo>
                  <a:pt x="13716" y="5943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633472" y="1914144"/>
            <a:ext cx="112776" cy="14630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767583" y="1950720"/>
            <a:ext cx="300228" cy="15087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093720" y="1901952"/>
            <a:ext cx="20320" cy="59690"/>
          </a:xfrm>
          <a:custGeom>
            <a:avLst/>
            <a:gdLst/>
            <a:ahLst/>
            <a:cxnLst/>
            <a:rect l="l" t="t" r="r" b="b"/>
            <a:pathLst>
              <a:path w="20319" h="59689">
                <a:moveTo>
                  <a:pt x="18288" y="1524"/>
                </a:moveTo>
                <a:lnTo>
                  <a:pt x="1524" y="1524"/>
                </a:lnTo>
                <a:lnTo>
                  <a:pt x="3048" y="0"/>
                </a:lnTo>
                <a:lnTo>
                  <a:pt x="16764" y="0"/>
                </a:lnTo>
                <a:lnTo>
                  <a:pt x="18288" y="1524"/>
                </a:lnTo>
                <a:close/>
              </a:path>
              <a:path w="20319" h="59689">
                <a:moveTo>
                  <a:pt x="16764" y="57912"/>
                </a:moveTo>
                <a:lnTo>
                  <a:pt x="3048" y="57912"/>
                </a:lnTo>
                <a:lnTo>
                  <a:pt x="3048" y="54864"/>
                </a:lnTo>
                <a:lnTo>
                  <a:pt x="0" y="3048"/>
                </a:lnTo>
                <a:lnTo>
                  <a:pt x="0" y="1524"/>
                </a:lnTo>
                <a:lnTo>
                  <a:pt x="19812" y="1524"/>
                </a:lnTo>
                <a:lnTo>
                  <a:pt x="19812" y="3048"/>
                </a:lnTo>
                <a:lnTo>
                  <a:pt x="16764" y="54864"/>
                </a:lnTo>
                <a:lnTo>
                  <a:pt x="16764" y="57912"/>
                </a:lnTo>
                <a:close/>
              </a:path>
              <a:path w="20319" h="59689">
                <a:moveTo>
                  <a:pt x="13716" y="59436"/>
                </a:moveTo>
                <a:lnTo>
                  <a:pt x="6096" y="59436"/>
                </a:lnTo>
                <a:lnTo>
                  <a:pt x="4572" y="57912"/>
                </a:lnTo>
                <a:lnTo>
                  <a:pt x="15240" y="57912"/>
                </a:lnTo>
                <a:lnTo>
                  <a:pt x="13716" y="5943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133344" y="2034540"/>
            <a:ext cx="38100" cy="58419"/>
          </a:xfrm>
          <a:custGeom>
            <a:avLst/>
            <a:gdLst/>
            <a:ahLst/>
            <a:cxnLst/>
            <a:rect l="l" t="t" r="r" b="b"/>
            <a:pathLst>
              <a:path w="38100" h="58419">
                <a:moveTo>
                  <a:pt x="13716" y="56388"/>
                </a:moveTo>
                <a:lnTo>
                  <a:pt x="0" y="56388"/>
                </a:lnTo>
                <a:lnTo>
                  <a:pt x="0" y="54864"/>
                </a:lnTo>
                <a:lnTo>
                  <a:pt x="1524" y="54864"/>
                </a:lnTo>
                <a:lnTo>
                  <a:pt x="16764" y="22860"/>
                </a:lnTo>
                <a:lnTo>
                  <a:pt x="16764" y="3048"/>
                </a:lnTo>
                <a:lnTo>
                  <a:pt x="19812" y="0"/>
                </a:lnTo>
                <a:lnTo>
                  <a:pt x="35052" y="0"/>
                </a:lnTo>
                <a:lnTo>
                  <a:pt x="35052" y="1524"/>
                </a:lnTo>
                <a:lnTo>
                  <a:pt x="36576" y="1524"/>
                </a:lnTo>
                <a:lnTo>
                  <a:pt x="36576" y="4572"/>
                </a:lnTo>
                <a:lnTo>
                  <a:pt x="38100" y="4572"/>
                </a:lnTo>
                <a:lnTo>
                  <a:pt x="38100" y="15240"/>
                </a:lnTo>
                <a:lnTo>
                  <a:pt x="36576" y="16764"/>
                </a:lnTo>
                <a:lnTo>
                  <a:pt x="36576" y="21336"/>
                </a:lnTo>
                <a:lnTo>
                  <a:pt x="35052" y="22860"/>
                </a:lnTo>
                <a:lnTo>
                  <a:pt x="35052" y="24384"/>
                </a:lnTo>
                <a:lnTo>
                  <a:pt x="33528" y="25908"/>
                </a:lnTo>
                <a:lnTo>
                  <a:pt x="33528" y="27432"/>
                </a:lnTo>
                <a:lnTo>
                  <a:pt x="32004" y="28956"/>
                </a:lnTo>
                <a:lnTo>
                  <a:pt x="30480" y="32004"/>
                </a:lnTo>
                <a:lnTo>
                  <a:pt x="15240" y="54864"/>
                </a:lnTo>
                <a:lnTo>
                  <a:pt x="13716" y="56388"/>
                </a:lnTo>
                <a:close/>
              </a:path>
              <a:path w="38100" h="58419">
                <a:moveTo>
                  <a:pt x="12192" y="57912"/>
                </a:moveTo>
                <a:lnTo>
                  <a:pt x="1524" y="57912"/>
                </a:lnTo>
                <a:lnTo>
                  <a:pt x="1524" y="56388"/>
                </a:lnTo>
                <a:lnTo>
                  <a:pt x="12192" y="56388"/>
                </a:lnTo>
                <a:lnTo>
                  <a:pt x="12192" y="5791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255264" y="1901952"/>
            <a:ext cx="20320" cy="59690"/>
          </a:xfrm>
          <a:custGeom>
            <a:avLst/>
            <a:gdLst/>
            <a:ahLst/>
            <a:cxnLst/>
            <a:rect l="l" t="t" r="r" b="b"/>
            <a:pathLst>
              <a:path w="20320" h="59689">
                <a:moveTo>
                  <a:pt x="18288" y="1524"/>
                </a:moveTo>
                <a:lnTo>
                  <a:pt x="1524" y="1524"/>
                </a:lnTo>
                <a:lnTo>
                  <a:pt x="3048" y="0"/>
                </a:lnTo>
                <a:lnTo>
                  <a:pt x="18288" y="0"/>
                </a:lnTo>
                <a:lnTo>
                  <a:pt x="18288" y="1524"/>
                </a:lnTo>
                <a:close/>
              </a:path>
              <a:path w="20320" h="59689">
                <a:moveTo>
                  <a:pt x="16764" y="57912"/>
                </a:moveTo>
                <a:lnTo>
                  <a:pt x="3048" y="57912"/>
                </a:lnTo>
                <a:lnTo>
                  <a:pt x="3048" y="54864"/>
                </a:lnTo>
                <a:lnTo>
                  <a:pt x="0" y="3048"/>
                </a:lnTo>
                <a:lnTo>
                  <a:pt x="0" y="1524"/>
                </a:lnTo>
                <a:lnTo>
                  <a:pt x="19812" y="1524"/>
                </a:lnTo>
                <a:lnTo>
                  <a:pt x="19812" y="3048"/>
                </a:lnTo>
                <a:lnTo>
                  <a:pt x="16764" y="54864"/>
                </a:lnTo>
                <a:lnTo>
                  <a:pt x="16764" y="57912"/>
                </a:lnTo>
                <a:close/>
              </a:path>
              <a:path w="20320" h="59689">
                <a:moveTo>
                  <a:pt x="13716" y="59436"/>
                </a:moveTo>
                <a:lnTo>
                  <a:pt x="6096" y="59436"/>
                </a:lnTo>
                <a:lnTo>
                  <a:pt x="4572" y="57912"/>
                </a:lnTo>
                <a:lnTo>
                  <a:pt x="15240" y="57912"/>
                </a:lnTo>
                <a:lnTo>
                  <a:pt x="13716" y="5943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310128" y="1914144"/>
            <a:ext cx="390144" cy="18745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726179" y="1901952"/>
            <a:ext cx="18415" cy="59690"/>
          </a:xfrm>
          <a:custGeom>
            <a:avLst/>
            <a:gdLst/>
            <a:ahLst/>
            <a:cxnLst/>
            <a:rect l="l" t="t" r="r" b="b"/>
            <a:pathLst>
              <a:path w="18414" h="59689">
                <a:moveTo>
                  <a:pt x="15240" y="57912"/>
                </a:moveTo>
                <a:lnTo>
                  <a:pt x="1524" y="57912"/>
                </a:lnTo>
                <a:lnTo>
                  <a:pt x="1524" y="54864"/>
                </a:lnTo>
                <a:lnTo>
                  <a:pt x="0" y="3048"/>
                </a:lnTo>
                <a:lnTo>
                  <a:pt x="0" y="1524"/>
                </a:lnTo>
                <a:lnTo>
                  <a:pt x="1524" y="1524"/>
                </a:lnTo>
                <a:lnTo>
                  <a:pt x="1524" y="0"/>
                </a:lnTo>
                <a:lnTo>
                  <a:pt x="16764" y="0"/>
                </a:lnTo>
                <a:lnTo>
                  <a:pt x="18288" y="1524"/>
                </a:lnTo>
                <a:lnTo>
                  <a:pt x="18288" y="3048"/>
                </a:lnTo>
                <a:lnTo>
                  <a:pt x="16764" y="54864"/>
                </a:lnTo>
                <a:lnTo>
                  <a:pt x="16764" y="56388"/>
                </a:lnTo>
                <a:lnTo>
                  <a:pt x="15240" y="57912"/>
                </a:lnTo>
                <a:close/>
              </a:path>
              <a:path w="18414" h="59689">
                <a:moveTo>
                  <a:pt x="13716" y="59436"/>
                </a:moveTo>
                <a:lnTo>
                  <a:pt x="4572" y="59436"/>
                </a:lnTo>
                <a:lnTo>
                  <a:pt x="4572" y="57912"/>
                </a:lnTo>
                <a:lnTo>
                  <a:pt x="13716" y="57912"/>
                </a:lnTo>
                <a:lnTo>
                  <a:pt x="13716" y="5943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05384" y="2179320"/>
            <a:ext cx="236220" cy="16002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69036" y="2228088"/>
            <a:ext cx="167640" cy="11125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909827" y="2243327"/>
            <a:ext cx="94615" cy="58419"/>
          </a:xfrm>
          <a:custGeom>
            <a:avLst/>
            <a:gdLst/>
            <a:ahLst/>
            <a:cxnLst/>
            <a:rect l="l" t="t" r="r" b="b"/>
            <a:pathLst>
              <a:path w="94615" h="58419">
                <a:moveTo>
                  <a:pt x="92964" y="15240"/>
                </a:moveTo>
                <a:lnTo>
                  <a:pt x="1524" y="15240"/>
                </a:lnTo>
                <a:lnTo>
                  <a:pt x="1524" y="13716"/>
                </a:lnTo>
                <a:lnTo>
                  <a:pt x="0" y="12192"/>
                </a:lnTo>
                <a:lnTo>
                  <a:pt x="0" y="3048"/>
                </a:lnTo>
                <a:lnTo>
                  <a:pt x="1524" y="1524"/>
                </a:lnTo>
                <a:lnTo>
                  <a:pt x="1524" y="0"/>
                </a:lnTo>
                <a:lnTo>
                  <a:pt x="92964" y="0"/>
                </a:lnTo>
                <a:lnTo>
                  <a:pt x="92964" y="1524"/>
                </a:lnTo>
                <a:lnTo>
                  <a:pt x="94488" y="3048"/>
                </a:lnTo>
                <a:lnTo>
                  <a:pt x="94488" y="12192"/>
                </a:lnTo>
                <a:lnTo>
                  <a:pt x="92964" y="13716"/>
                </a:lnTo>
                <a:lnTo>
                  <a:pt x="92964" y="15240"/>
                </a:lnTo>
                <a:close/>
              </a:path>
              <a:path w="94615" h="58419">
                <a:moveTo>
                  <a:pt x="92964" y="57912"/>
                </a:moveTo>
                <a:lnTo>
                  <a:pt x="1524" y="57912"/>
                </a:lnTo>
                <a:lnTo>
                  <a:pt x="1524" y="56388"/>
                </a:lnTo>
                <a:lnTo>
                  <a:pt x="0" y="54864"/>
                </a:lnTo>
                <a:lnTo>
                  <a:pt x="0" y="45720"/>
                </a:lnTo>
                <a:lnTo>
                  <a:pt x="1524" y="44196"/>
                </a:lnTo>
                <a:lnTo>
                  <a:pt x="1524" y="42672"/>
                </a:lnTo>
                <a:lnTo>
                  <a:pt x="92964" y="42672"/>
                </a:lnTo>
                <a:lnTo>
                  <a:pt x="92964" y="44196"/>
                </a:lnTo>
                <a:lnTo>
                  <a:pt x="94488" y="45720"/>
                </a:lnTo>
                <a:lnTo>
                  <a:pt x="94488" y="54864"/>
                </a:lnTo>
                <a:lnTo>
                  <a:pt x="92964" y="56388"/>
                </a:lnTo>
                <a:lnTo>
                  <a:pt x="92964" y="5791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088136" y="2179320"/>
            <a:ext cx="40005" cy="195580"/>
          </a:xfrm>
          <a:custGeom>
            <a:avLst/>
            <a:gdLst/>
            <a:ahLst/>
            <a:cxnLst/>
            <a:rect l="l" t="t" r="r" b="b"/>
            <a:pathLst>
              <a:path w="40005" h="195580">
                <a:moveTo>
                  <a:pt x="38100" y="195072"/>
                </a:moveTo>
                <a:lnTo>
                  <a:pt x="4572" y="195072"/>
                </a:lnTo>
                <a:lnTo>
                  <a:pt x="1524" y="192024"/>
                </a:lnTo>
                <a:lnTo>
                  <a:pt x="1524" y="190500"/>
                </a:lnTo>
                <a:lnTo>
                  <a:pt x="0" y="190500"/>
                </a:lnTo>
                <a:lnTo>
                  <a:pt x="0" y="4572"/>
                </a:lnTo>
                <a:lnTo>
                  <a:pt x="1524" y="4572"/>
                </a:lnTo>
                <a:lnTo>
                  <a:pt x="1524" y="3048"/>
                </a:lnTo>
                <a:lnTo>
                  <a:pt x="4572" y="0"/>
                </a:lnTo>
                <a:lnTo>
                  <a:pt x="38100" y="0"/>
                </a:lnTo>
                <a:lnTo>
                  <a:pt x="38100" y="1524"/>
                </a:lnTo>
                <a:lnTo>
                  <a:pt x="39624" y="1524"/>
                </a:lnTo>
                <a:lnTo>
                  <a:pt x="39624" y="12192"/>
                </a:lnTo>
                <a:lnTo>
                  <a:pt x="38100" y="13716"/>
                </a:lnTo>
                <a:lnTo>
                  <a:pt x="18288" y="13716"/>
                </a:lnTo>
                <a:lnTo>
                  <a:pt x="18288" y="181356"/>
                </a:lnTo>
                <a:lnTo>
                  <a:pt x="38100" y="181356"/>
                </a:lnTo>
                <a:lnTo>
                  <a:pt x="38100" y="182880"/>
                </a:lnTo>
                <a:lnTo>
                  <a:pt x="39624" y="182880"/>
                </a:lnTo>
                <a:lnTo>
                  <a:pt x="39624" y="193548"/>
                </a:lnTo>
                <a:lnTo>
                  <a:pt x="38100" y="1950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158239" y="2191511"/>
            <a:ext cx="85344" cy="14630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266444" y="2191511"/>
            <a:ext cx="147828" cy="17830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495044" y="2189988"/>
            <a:ext cx="91440" cy="14935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607819" y="2189988"/>
            <a:ext cx="152400" cy="179832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834895" y="2191511"/>
            <a:ext cx="269748" cy="178308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193035" y="2191511"/>
            <a:ext cx="85344" cy="146304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2298192" y="2179320"/>
            <a:ext cx="160020" cy="19507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17576" y="2455164"/>
            <a:ext cx="1139952" cy="201168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645920" y="2458211"/>
            <a:ext cx="1228344" cy="188976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2951988" y="2455164"/>
            <a:ext cx="1309116" cy="199644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3113816" y="3093965"/>
            <a:ext cx="4552675" cy="2256503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648320" y="663922"/>
            <a:ext cx="1992630" cy="5816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650" spc="-225" dirty="0">
                <a:latin typeface="Times New Roman"/>
                <a:cs typeface="Times New Roman"/>
              </a:rPr>
              <a:t>M</a:t>
            </a:r>
            <a:r>
              <a:rPr sz="3650" spc="380" dirty="0">
                <a:latin typeface="Times New Roman"/>
                <a:cs typeface="Times New Roman"/>
              </a:rPr>
              <a:t>a</a:t>
            </a:r>
            <a:r>
              <a:rPr sz="3650" spc="5" dirty="0">
                <a:latin typeface="Times New Roman"/>
                <a:cs typeface="Times New Roman"/>
              </a:rPr>
              <a:t>t</a:t>
            </a:r>
            <a:r>
              <a:rPr sz="3650" spc="175" dirty="0">
                <a:latin typeface="Times New Roman"/>
                <a:cs typeface="Times New Roman"/>
              </a:rPr>
              <a:t>p</a:t>
            </a:r>
            <a:r>
              <a:rPr sz="3650" spc="-215" dirty="0">
                <a:latin typeface="Times New Roman"/>
                <a:cs typeface="Times New Roman"/>
              </a:rPr>
              <a:t>l</a:t>
            </a:r>
            <a:r>
              <a:rPr sz="3650" spc="175" dirty="0">
                <a:latin typeface="Times New Roman"/>
                <a:cs typeface="Times New Roman"/>
              </a:rPr>
              <a:t>o</a:t>
            </a:r>
            <a:r>
              <a:rPr sz="3650" spc="5" dirty="0">
                <a:latin typeface="Times New Roman"/>
                <a:cs typeface="Times New Roman"/>
              </a:rPr>
              <a:t>t</a:t>
            </a:r>
            <a:r>
              <a:rPr sz="3650" spc="-215" dirty="0">
                <a:latin typeface="Times New Roman"/>
                <a:cs typeface="Times New Roman"/>
              </a:rPr>
              <a:t>l</a:t>
            </a:r>
            <a:r>
              <a:rPr sz="3650" spc="-250" dirty="0">
                <a:latin typeface="Times New Roman"/>
                <a:cs typeface="Times New Roman"/>
              </a:rPr>
              <a:t>i</a:t>
            </a:r>
            <a:r>
              <a:rPr sz="3650" spc="200" dirty="0">
                <a:latin typeface="Times New Roman"/>
                <a:cs typeface="Times New Roman"/>
              </a:rPr>
              <a:t>b</a:t>
            </a:r>
            <a:endParaRPr sz="365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754880" y="1018794"/>
            <a:ext cx="257810" cy="0"/>
          </a:xfrm>
          <a:custGeom>
            <a:avLst/>
            <a:gdLst/>
            <a:ahLst/>
            <a:cxnLst/>
            <a:rect l="l" t="t" r="r" b="b"/>
            <a:pathLst>
              <a:path w="257810">
                <a:moveTo>
                  <a:pt x="0" y="0"/>
                </a:moveTo>
                <a:lnTo>
                  <a:pt x="257556" y="0"/>
                </a:lnTo>
              </a:path>
            </a:pathLst>
          </a:custGeom>
          <a:ln w="350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124744" y="663922"/>
            <a:ext cx="1994535" cy="5816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40" dirty="0"/>
              <a:t>plot</a:t>
            </a:r>
            <a:r>
              <a:rPr spc="-20" dirty="0"/>
              <a:t> </a:t>
            </a:r>
            <a:r>
              <a:rPr spc="190" dirty="0"/>
              <a:t>types</a:t>
            </a:r>
          </a:p>
        </p:txBody>
      </p:sp>
      <p:sp>
        <p:nvSpPr>
          <p:cNvPr id="5" name="object 5"/>
          <p:cNvSpPr/>
          <p:nvPr/>
        </p:nvSpPr>
        <p:spPr>
          <a:xfrm>
            <a:off x="251459" y="1382268"/>
            <a:ext cx="240792" cy="1783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60831" y="1426464"/>
            <a:ext cx="345948" cy="990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69263" y="1440180"/>
            <a:ext cx="83820" cy="52069"/>
          </a:xfrm>
          <a:custGeom>
            <a:avLst/>
            <a:gdLst/>
            <a:ahLst/>
            <a:cxnLst/>
            <a:rect l="l" t="t" r="r" b="b"/>
            <a:pathLst>
              <a:path w="83819" h="52069">
                <a:moveTo>
                  <a:pt x="82296" y="13716"/>
                </a:moveTo>
                <a:lnTo>
                  <a:pt x="1524" y="13716"/>
                </a:lnTo>
                <a:lnTo>
                  <a:pt x="1524" y="12192"/>
                </a:lnTo>
                <a:lnTo>
                  <a:pt x="0" y="10668"/>
                </a:lnTo>
                <a:lnTo>
                  <a:pt x="0" y="3048"/>
                </a:lnTo>
                <a:lnTo>
                  <a:pt x="1524" y="1524"/>
                </a:lnTo>
                <a:lnTo>
                  <a:pt x="1524" y="0"/>
                </a:lnTo>
                <a:lnTo>
                  <a:pt x="82296" y="0"/>
                </a:lnTo>
                <a:lnTo>
                  <a:pt x="82296" y="1524"/>
                </a:lnTo>
                <a:lnTo>
                  <a:pt x="83820" y="3048"/>
                </a:lnTo>
                <a:lnTo>
                  <a:pt x="83820" y="10668"/>
                </a:lnTo>
                <a:lnTo>
                  <a:pt x="82296" y="12192"/>
                </a:lnTo>
                <a:lnTo>
                  <a:pt x="82296" y="13716"/>
                </a:lnTo>
                <a:close/>
              </a:path>
              <a:path w="83819" h="52069">
                <a:moveTo>
                  <a:pt x="82296" y="51816"/>
                </a:moveTo>
                <a:lnTo>
                  <a:pt x="1524" y="51816"/>
                </a:lnTo>
                <a:lnTo>
                  <a:pt x="1524" y="50292"/>
                </a:lnTo>
                <a:lnTo>
                  <a:pt x="0" y="48768"/>
                </a:lnTo>
                <a:lnTo>
                  <a:pt x="0" y="41148"/>
                </a:lnTo>
                <a:lnTo>
                  <a:pt x="1524" y="39624"/>
                </a:lnTo>
                <a:lnTo>
                  <a:pt x="1524" y="38100"/>
                </a:lnTo>
                <a:lnTo>
                  <a:pt x="82296" y="38100"/>
                </a:lnTo>
                <a:lnTo>
                  <a:pt x="82296" y="39624"/>
                </a:lnTo>
                <a:lnTo>
                  <a:pt x="83820" y="41148"/>
                </a:lnTo>
                <a:lnTo>
                  <a:pt x="83820" y="48768"/>
                </a:lnTo>
                <a:lnTo>
                  <a:pt x="82296" y="50292"/>
                </a:lnTo>
                <a:lnTo>
                  <a:pt x="82296" y="5181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55319" y="1380744"/>
            <a:ext cx="2253996" cy="4267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988564" y="1426464"/>
            <a:ext cx="77724" cy="975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090672" y="1426464"/>
            <a:ext cx="175260" cy="990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290315" y="1383792"/>
            <a:ext cx="17145" cy="140335"/>
          </a:xfrm>
          <a:custGeom>
            <a:avLst/>
            <a:gdLst/>
            <a:ahLst/>
            <a:cxnLst/>
            <a:rect l="l" t="t" r="r" b="b"/>
            <a:pathLst>
              <a:path w="17145" h="140334">
                <a:moveTo>
                  <a:pt x="15240" y="1524"/>
                </a:moveTo>
                <a:lnTo>
                  <a:pt x="1524" y="1524"/>
                </a:lnTo>
                <a:lnTo>
                  <a:pt x="1524" y="0"/>
                </a:lnTo>
                <a:lnTo>
                  <a:pt x="13716" y="0"/>
                </a:lnTo>
                <a:lnTo>
                  <a:pt x="15240" y="1524"/>
                </a:lnTo>
                <a:close/>
              </a:path>
              <a:path w="17145" h="140334">
                <a:moveTo>
                  <a:pt x="16764" y="138684"/>
                </a:moveTo>
                <a:lnTo>
                  <a:pt x="0" y="138684"/>
                </a:lnTo>
                <a:lnTo>
                  <a:pt x="0" y="1524"/>
                </a:lnTo>
                <a:lnTo>
                  <a:pt x="16764" y="1524"/>
                </a:lnTo>
                <a:lnTo>
                  <a:pt x="16764" y="138684"/>
                </a:lnTo>
                <a:close/>
              </a:path>
              <a:path w="17145" h="140334">
                <a:moveTo>
                  <a:pt x="13716" y="140208"/>
                </a:moveTo>
                <a:lnTo>
                  <a:pt x="1524" y="140208"/>
                </a:lnTo>
                <a:lnTo>
                  <a:pt x="1524" y="138684"/>
                </a:lnTo>
                <a:lnTo>
                  <a:pt x="15240" y="138684"/>
                </a:lnTo>
                <a:lnTo>
                  <a:pt x="13716" y="14020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329940" y="1426464"/>
            <a:ext cx="166116" cy="9906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517391" y="1392936"/>
            <a:ext cx="128016" cy="16002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712464" y="1380744"/>
            <a:ext cx="813816" cy="17983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591811" y="1380744"/>
            <a:ext cx="147828" cy="17830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765547" y="1380744"/>
            <a:ext cx="36830" cy="178435"/>
          </a:xfrm>
          <a:custGeom>
            <a:avLst/>
            <a:gdLst/>
            <a:ahLst/>
            <a:cxnLst/>
            <a:rect l="l" t="t" r="r" b="b"/>
            <a:pathLst>
              <a:path w="36829" h="178434">
                <a:moveTo>
                  <a:pt x="13716" y="1524"/>
                </a:moveTo>
                <a:lnTo>
                  <a:pt x="1524" y="1524"/>
                </a:lnTo>
                <a:lnTo>
                  <a:pt x="1524" y="0"/>
                </a:lnTo>
                <a:lnTo>
                  <a:pt x="12192" y="0"/>
                </a:lnTo>
                <a:lnTo>
                  <a:pt x="13716" y="1524"/>
                </a:lnTo>
                <a:close/>
              </a:path>
              <a:path w="36829" h="178434">
                <a:moveTo>
                  <a:pt x="12192" y="178308"/>
                </a:moveTo>
                <a:lnTo>
                  <a:pt x="1524" y="178308"/>
                </a:lnTo>
                <a:lnTo>
                  <a:pt x="0" y="176784"/>
                </a:lnTo>
                <a:lnTo>
                  <a:pt x="0" y="173736"/>
                </a:lnTo>
                <a:lnTo>
                  <a:pt x="4524" y="163449"/>
                </a:lnTo>
                <a:lnTo>
                  <a:pt x="8763" y="153162"/>
                </a:lnTo>
                <a:lnTo>
                  <a:pt x="18669" y="110490"/>
                </a:lnTo>
                <a:lnTo>
                  <a:pt x="19812" y="88392"/>
                </a:lnTo>
                <a:lnTo>
                  <a:pt x="19524" y="77843"/>
                </a:lnTo>
                <a:lnTo>
                  <a:pt x="12430" y="35433"/>
                </a:lnTo>
                <a:lnTo>
                  <a:pt x="0" y="4572"/>
                </a:lnTo>
                <a:lnTo>
                  <a:pt x="0" y="1524"/>
                </a:lnTo>
                <a:lnTo>
                  <a:pt x="15240" y="1524"/>
                </a:lnTo>
                <a:lnTo>
                  <a:pt x="19764" y="12049"/>
                </a:lnTo>
                <a:lnTo>
                  <a:pt x="33361" y="55602"/>
                </a:lnTo>
                <a:lnTo>
                  <a:pt x="36576" y="88392"/>
                </a:lnTo>
                <a:lnTo>
                  <a:pt x="36576" y="103632"/>
                </a:lnTo>
                <a:lnTo>
                  <a:pt x="35052" y="111252"/>
                </a:lnTo>
                <a:lnTo>
                  <a:pt x="35052" y="118872"/>
                </a:lnTo>
                <a:lnTo>
                  <a:pt x="33528" y="126492"/>
                </a:lnTo>
                <a:lnTo>
                  <a:pt x="30480" y="134112"/>
                </a:lnTo>
                <a:lnTo>
                  <a:pt x="28956" y="141732"/>
                </a:lnTo>
                <a:lnTo>
                  <a:pt x="27432" y="147828"/>
                </a:lnTo>
                <a:lnTo>
                  <a:pt x="21336" y="163068"/>
                </a:lnTo>
                <a:lnTo>
                  <a:pt x="18288" y="169164"/>
                </a:lnTo>
                <a:lnTo>
                  <a:pt x="15240" y="176784"/>
                </a:lnTo>
                <a:lnTo>
                  <a:pt x="13716" y="176784"/>
                </a:lnTo>
                <a:lnTo>
                  <a:pt x="12192" y="17830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49936" y="1639824"/>
            <a:ext cx="185928" cy="16764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99872" y="1687068"/>
            <a:ext cx="83820" cy="52069"/>
          </a:xfrm>
          <a:custGeom>
            <a:avLst/>
            <a:gdLst/>
            <a:ahLst/>
            <a:cxnLst/>
            <a:rect l="l" t="t" r="r" b="b"/>
            <a:pathLst>
              <a:path w="83820" h="52069">
                <a:moveTo>
                  <a:pt x="80772" y="13716"/>
                </a:moveTo>
                <a:lnTo>
                  <a:pt x="1524" y="13716"/>
                </a:lnTo>
                <a:lnTo>
                  <a:pt x="0" y="12192"/>
                </a:lnTo>
                <a:lnTo>
                  <a:pt x="0" y="1524"/>
                </a:lnTo>
                <a:lnTo>
                  <a:pt x="1524" y="0"/>
                </a:lnTo>
                <a:lnTo>
                  <a:pt x="82296" y="0"/>
                </a:lnTo>
                <a:lnTo>
                  <a:pt x="82296" y="3048"/>
                </a:lnTo>
                <a:lnTo>
                  <a:pt x="83820" y="4572"/>
                </a:lnTo>
                <a:lnTo>
                  <a:pt x="83820" y="9144"/>
                </a:lnTo>
                <a:lnTo>
                  <a:pt x="82296" y="10668"/>
                </a:lnTo>
                <a:lnTo>
                  <a:pt x="82296" y="12192"/>
                </a:lnTo>
                <a:lnTo>
                  <a:pt x="80772" y="13716"/>
                </a:lnTo>
                <a:close/>
              </a:path>
              <a:path w="83820" h="52069">
                <a:moveTo>
                  <a:pt x="80772" y="51816"/>
                </a:moveTo>
                <a:lnTo>
                  <a:pt x="1524" y="51816"/>
                </a:lnTo>
                <a:lnTo>
                  <a:pt x="0" y="50292"/>
                </a:lnTo>
                <a:lnTo>
                  <a:pt x="0" y="39624"/>
                </a:lnTo>
                <a:lnTo>
                  <a:pt x="1524" y="38100"/>
                </a:lnTo>
                <a:lnTo>
                  <a:pt x="82296" y="38100"/>
                </a:lnTo>
                <a:lnTo>
                  <a:pt x="82296" y="41148"/>
                </a:lnTo>
                <a:lnTo>
                  <a:pt x="83820" y="42672"/>
                </a:lnTo>
                <a:lnTo>
                  <a:pt x="83820" y="47244"/>
                </a:lnTo>
                <a:lnTo>
                  <a:pt x="82296" y="48768"/>
                </a:lnTo>
                <a:lnTo>
                  <a:pt x="82296" y="50292"/>
                </a:lnTo>
                <a:lnTo>
                  <a:pt x="80772" y="5181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49936" y="1921764"/>
            <a:ext cx="86868" cy="13258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56615" y="1888236"/>
            <a:ext cx="77724" cy="12954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99872" y="1933955"/>
            <a:ext cx="83820" cy="52069"/>
          </a:xfrm>
          <a:custGeom>
            <a:avLst/>
            <a:gdLst/>
            <a:ahLst/>
            <a:cxnLst/>
            <a:rect l="l" t="t" r="r" b="b"/>
            <a:pathLst>
              <a:path w="83820" h="52069">
                <a:moveTo>
                  <a:pt x="82296" y="12192"/>
                </a:moveTo>
                <a:lnTo>
                  <a:pt x="0" y="12192"/>
                </a:lnTo>
                <a:lnTo>
                  <a:pt x="0" y="1524"/>
                </a:lnTo>
                <a:lnTo>
                  <a:pt x="1524" y="0"/>
                </a:lnTo>
                <a:lnTo>
                  <a:pt x="82296" y="0"/>
                </a:lnTo>
                <a:lnTo>
                  <a:pt x="82296" y="3048"/>
                </a:lnTo>
                <a:lnTo>
                  <a:pt x="83820" y="4572"/>
                </a:lnTo>
                <a:lnTo>
                  <a:pt x="83820" y="9144"/>
                </a:lnTo>
                <a:lnTo>
                  <a:pt x="82296" y="10668"/>
                </a:lnTo>
                <a:lnTo>
                  <a:pt x="82296" y="12192"/>
                </a:lnTo>
                <a:close/>
              </a:path>
              <a:path w="83820" h="52069">
                <a:moveTo>
                  <a:pt x="80772" y="13716"/>
                </a:moveTo>
                <a:lnTo>
                  <a:pt x="1524" y="13716"/>
                </a:lnTo>
                <a:lnTo>
                  <a:pt x="1524" y="12192"/>
                </a:lnTo>
                <a:lnTo>
                  <a:pt x="80772" y="12192"/>
                </a:lnTo>
                <a:lnTo>
                  <a:pt x="80772" y="13716"/>
                </a:lnTo>
                <a:close/>
              </a:path>
              <a:path w="83820" h="52069">
                <a:moveTo>
                  <a:pt x="82296" y="50292"/>
                </a:moveTo>
                <a:lnTo>
                  <a:pt x="0" y="50292"/>
                </a:lnTo>
                <a:lnTo>
                  <a:pt x="0" y="39624"/>
                </a:lnTo>
                <a:lnTo>
                  <a:pt x="1524" y="38100"/>
                </a:lnTo>
                <a:lnTo>
                  <a:pt x="82296" y="38100"/>
                </a:lnTo>
                <a:lnTo>
                  <a:pt x="82296" y="41148"/>
                </a:lnTo>
                <a:lnTo>
                  <a:pt x="83820" y="42672"/>
                </a:lnTo>
                <a:lnTo>
                  <a:pt x="83820" y="47244"/>
                </a:lnTo>
                <a:lnTo>
                  <a:pt x="82296" y="48768"/>
                </a:lnTo>
                <a:lnTo>
                  <a:pt x="82296" y="50292"/>
                </a:lnTo>
                <a:close/>
              </a:path>
              <a:path w="83820" h="52069">
                <a:moveTo>
                  <a:pt x="80772" y="51816"/>
                </a:moveTo>
                <a:lnTo>
                  <a:pt x="1524" y="51816"/>
                </a:lnTo>
                <a:lnTo>
                  <a:pt x="1524" y="50292"/>
                </a:lnTo>
                <a:lnTo>
                  <a:pt x="80772" y="50292"/>
                </a:lnTo>
                <a:lnTo>
                  <a:pt x="80772" y="5181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55319" y="1920240"/>
            <a:ext cx="77724" cy="9753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63523" y="1920240"/>
            <a:ext cx="83820" cy="13411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70203" y="1994916"/>
            <a:ext cx="21590" cy="22860"/>
          </a:xfrm>
          <a:custGeom>
            <a:avLst/>
            <a:gdLst/>
            <a:ahLst/>
            <a:cxnLst/>
            <a:rect l="l" t="t" r="r" b="b"/>
            <a:pathLst>
              <a:path w="21590" h="22860">
                <a:moveTo>
                  <a:pt x="15240" y="22860"/>
                </a:moveTo>
                <a:lnTo>
                  <a:pt x="7620" y="22860"/>
                </a:lnTo>
                <a:lnTo>
                  <a:pt x="4572" y="21336"/>
                </a:lnTo>
                <a:lnTo>
                  <a:pt x="1524" y="18288"/>
                </a:lnTo>
                <a:lnTo>
                  <a:pt x="0" y="15240"/>
                </a:lnTo>
                <a:lnTo>
                  <a:pt x="0" y="6096"/>
                </a:lnTo>
                <a:lnTo>
                  <a:pt x="1524" y="3048"/>
                </a:lnTo>
                <a:lnTo>
                  <a:pt x="4572" y="0"/>
                </a:lnTo>
                <a:lnTo>
                  <a:pt x="18288" y="0"/>
                </a:lnTo>
                <a:lnTo>
                  <a:pt x="21336" y="3048"/>
                </a:lnTo>
                <a:lnTo>
                  <a:pt x="21336" y="18288"/>
                </a:lnTo>
                <a:lnTo>
                  <a:pt x="18288" y="21336"/>
                </a:lnTo>
                <a:lnTo>
                  <a:pt x="15240" y="228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915924" y="1920240"/>
            <a:ext cx="64008" cy="9906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001267" y="1885188"/>
            <a:ext cx="21590" cy="132715"/>
          </a:xfrm>
          <a:custGeom>
            <a:avLst/>
            <a:gdLst/>
            <a:ahLst/>
            <a:cxnLst/>
            <a:rect l="l" t="t" r="r" b="b"/>
            <a:pathLst>
              <a:path w="21590" h="132714">
                <a:moveTo>
                  <a:pt x="18288" y="131064"/>
                </a:moveTo>
                <a:lnTo>
                  <a:pt x="3048" y="131064"/>
                </a:lnTo>
                <a:lnTo>
                  <a:pt x="1524" y="129540"/>
                </a:lnTo>
                <a:lnTo>
                  <a:pt x="1524" y="38100"/>
                </a:lnTo>
                <a:lnTo>
                  <a:pt x="3048" y="38100"/>
                </a:lnTo>
                <a:lnTo>
                  <a:pt x="3048" y="36576"/>
                </a:lnTo>
                <a:lnTo>
                  <a:pt x="18288" y="36576"/>
                </a:lnTo>
                <a:lnTo>
                  <a:pt x="18288" y="131064"/>
                </a:lnTo>
                <a:close/>
              </a:path>
              <a:path w="21590" h="132714">
                <a:moveTo>
                  <a:pt x="15240" y="132588"/>
                </a:moveTo>
                <a:lnTo>
                  <a:pt x="4572" y="132588"/>
                </a:lnTo>
                <a:lnTo>
                  <a:pt x="4572" y="131064"/>
                </a:lnTo>
                <a:lnTo>
                  <a:pt x="16764" y="131064"/>
                </a:lnTo>
                <a:lnTo>
                  <a:pt x="15240" y="132588"/>
                </a:lnTo>
                <a:close/>
              </a:path>
              <a:path w="21590" h="132714">
                <a:moveTo>
                  <a:pt x="15240" y="19812"/>
                </a:moveTo>
                <a:lnTo>
                  <a:pt x="7620" y="19812"/>
                </a:lnTo>
                <a:lnTo>
                  <a:pt x="4572" y="18288"/>
                </a:lnTo>
                <a:lnTo>
                  <a:pt x="3048" y="16764"/>
                </a:lnTo>
                <a:lnTo>
                  <a:pt x="1524" y="16764"/>
                </a:lnTo>
                <a:lnTo>
                  <a:pt x="0" y="13716"/>
                </a:lnTo>
                <a:lnTo>
                  <a:pt x="0" y="6096"/>
                </a:lnTo>
                <a:lnTo>
                  <a:pt x="1524" y="3048"/>
                </a:lnTo>
                <a:lnTo>
                  <a:pt x="4572" y="0"/>
                </a:lnTo>
                <a:lnTo>
                  <a:pt x="18288" y="0"/>
                </a:lnTo>
                <a:lnTo>
                  <a:pt x="21336" y="3048"/>
                </a:lnTo>
                <a:lnTo>
                  <a:pt x="21336" y="15240"/>
                </a:lnTo>
                <a:lnTo>
                  <a:pt x="18288" y="18288"/>
                </a:lnTo>
                <a:lnTo>
                  <a:pt x="15240" y="1981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051560" y="1920240"/>
            <a:ext cx="77724" cy="9753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158239" y="1874520"/>
            <a:ext cx="185928" cy="178308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409700" y="1914144"/>
            <a:ext cx="88392" cy="9296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566672" y="1874520"/>
            <a:ext cx="2427732" cy="179832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064508" y="1874520"/>
            <a:ext cx="922020" cy="178308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49936" y="2133600"/>
            <a:ext cx="182880" cy="167640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99872" y="2180844"/>
            <a:ext cx="83820" cy="52069"/>
          </a:xfrm>
          <a:custGeom>
            <a:avLst/>
            <a:gdLst/>
            <a:ahLst/>
            <a:cxnLst/>
            <a:rect l="l" t="t" r="r" b="b"/>
            <a:pathLst>
              <a:path w="83820" h="52069">
                <a:moveTo>
                  <a:pt x="82296" y="12192"/>
                </a:moveTo>
                <a:lnTo>
                  <a:pt x="0" y="12192"/>
                </a:lnTo>
                <a:lnTo>
                  <a:pt x="0" y="1524"/>
                </a:lnTo>
                <a:lnTo>
                  <a:pt x="1524" y="0"/>
                </a:lnTo>
                <a:lnTo>
                  <a:pt x="82296" y="0"/>
                </a:lnTo>
                <a:lnTo>
                  <a:pt x="82296" y="3048"/>
                </a:lnTo>
                <a:lnTo>
                  <a:pt x="83820" y="4572"/>
                </a:lnTo>
                <a:lnTo>
                  <a:pt x="83820" y="9144"/>
                </a:lnTo>
                <a:lnTo>
                  <a:pt x="82296" y="10668"/>
                </a:lnTo>
                <a:lnTo>
                  <a:pt x="82296" y="12192"/>
                </a:lnTo>
                <a:close/>
              </a:path>
              <a:path w="83820" h="52069">
                <a:moveTo>
                  <a:pt x="80772" y="13716"/>
                </a:moveTo>
                <a:lnTo>
                  <a:pt x="1524" y="13716"/>
                </a:lnTo>
                <a:lnTo>
                  <a:pt x="1524" y="12192"/>
                </a:lnTo>
                <a:lnTo>
                  <a:pt x="80772" y="12192"/>
                </a:lnTo>
                <a:lnTo>
                  <a:pt x="80772" y="13716"/>
                </a:lnTo>
                <a:close/>
              </a:path>
              <a:path w="83820" h="52069">
                <a:moveTo>
                  <a:pt x="80772" y="51816"/>
                </a:moveTo>
                <a:lnTo>
                  <a:pt x="1524" y="51816"/>
                </a:lnTo>
                <a:lnTo>
                  <a:pt x="0" y="50292"/>
                </a:lnTo>
                <a:lnTo>
                  <a:pt x="0" y="39624"/>
                </a:lnTo>
                <a:lnTo>
                  <a:pt x="1524" y="38100"/>
                </a:lnTo>
                <a:lnTo>
                  <a:pt x="82296" y="38100"/>
                </a:lnTo>
                <a:lnTo>
                  <a:pt x="82296" y="41148"/>
                </a:lnTo>
                <a:lnTo>
                  <a:pt x="83820" y="42672"/>
                </a:lnTo>
                <a:lnTo>
                  <a:pt x="83820" y="47244"/>
                </a:lnTo>
                <a:lnTo>
                  <a:pt x="82296" y="48768"/>
                </a:lnTo>
                <a:lnTo>
                  <a:pt x="82296" y="50292"/>
                </a:lnTo>
                <a:lnTo>
                  <a:pt x="80772" y="5181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655319" y="2121408"/>
            <a:ext cx="725424" cy="17983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449324" y="2161032"/>
            <a:ext cx="88392" cy="92964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606296" y="2121408"/>
            <a:ext cx="2427732" cy="179832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104132" y="2167127"/>
            <a:ext cx="64008" cy="9906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191000" y="2132076"/>
            <a:ext cx="21590" cy="132715"/>
          </a:xfrm>
          <a:custGeom>
            <a:avLst/>
            <a:gdLst/>
            <a:ahLst/>
            <a:cxnLst/>
            <a:rect l="l" t="t" r="r" b="b"/>
            <a:pathLst>
              <a:path w="21589" h="132714">
                <a:moveTo>
                  <a:pt x="16764" y="38100"/>
                </a:moveTo>
                <a:lnTo>
                  <a:pt x="3048" y="38100"/>
                </a:lnTo>
                <a:lnTo>
                  <a:pt x="3048" y="36576"/>
                </a:lnTo>
                <a:lnTo>
                  <a:pt x="16764" y="36576"/>
                </a:lnTo>
                <a:lnTo>
                  <a:pt x="16764" y="38100"/>
                </a:lnTo>
                <a:close/>
              </a:path>
              <a:path w="21589" h="132714">
                <a:moveTo>
                  <a:pt x="18288" y="131064"/>
                </a:moveTo>
                <a:lnTo>
                  <a:pt x="1524" y="131064"/>
                </a:lnTo>
                <a:lnTo>
                  <a:pt x="1524" y="38100"/>
                </a:lnTo>
                <a:lnTo>
                  <a:pt x="18288" y="38100"/>
                </a:lnTo>
                <a:lnTo>
                  <a:pt x="18288" y="131064"/>
                </a:lnTo>
                <a:close/>
              </a:path>
              <a:path w="21589" h="132714">
                <a:moveTo>
                  <a:pt x="15240" y="132588"/>
                </a:moveTo>
                <a:lnTo>
                  <a:pt x="4572" y="132588"/>
                </a:lnTo>
                <a:lnTo>
                  <a:pt x="4572" y="131064"/>
                </a:lnTo>
                <a:lnTo>
                  <a:pt x="16764" y="131064"/>
                </a:lnTo>
                <a:lnTo>
                  <a:pt x="15240" y="132588"/>
                </a:lnTo>
                <a:close/>
              </a:path>
              <a:path w="21589" h="132714">
                <a:moveTo>
                  <a:pt x="21336" y="16764"/>
                </a:moveTo>
                <a:lnTo>
                  <a:pt x="1524" y="16764"/>
                </a:lnTo>
                <a:lnTo>
                  <a:pt x="0" y="13716"/>
                </a:lnTo>
                <a:lnTo>
                  <a:pt x="0" y="6096"/>
                </a:lnTo>
                <a:lnTo>
                  <a:pt x="1524" y="3048"/>
                </a:lnTo>
                <a:lnTo>
                  <a:pt x="4572" y="0"/>
                </a:lnTo>
                <a:lnTo>
                  <a:pt x="18288" y="0"/>
                </a:lnTo>
                <a:lnTo>
                  <a:pt x="21336" y="3048"/>
                </a:lnTo>
                <a:lnTo>
                  <a:pt x="21336" y="16764"/>
                </a:lnTo>
                <a:close/>
              </a:path>
              <a:path w="21589" h="132714">
                <a:moveTo>
                  <a:pt x="15240" y="19812"/>
                </a:moveTo>
                <a:lnTo>
                  <a:pt x="6096" y="19812"/>
                </a:lnTo>
                <a:lnTo>
                  <a:pt x="3048" y="16764"/>
                </a:lnTo>
                <a:lnTo>
                  <a:pt x="19812" y="16764"/>
                </a:lnTo>
                <a:lnTo>
                  <a:pt x="18288" y="18288"/>
                </a:lnTo>
                <a:lnTo>
                  <a:pt x="15240" y="1981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233671" y="2167127"/>
            <a:ext cx="263652" cy="99060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530090" y="2125980"/>
            <a:ext cx="0" cy="137160"/>
          </a:xfrm>
          <a:custGeom>
            <a:avLst/>
            <a:gdLst/>
            <a:ahLst/>
            <a:cxnLst/>
            <a:rect l="l" t="t" r="r" b="b"/>
            <a:pathLst>
              <a:path h="137160">
                <a:moveTo>
                  <a:pt x="0" y="0"/>
                </a:moveTo>
                <a:lnTo>
                  <a:pt x="0" y="137160"/>
                </a:lnTo>
              </a:path>
            </a:pathLst>
          </a:custGeom>
          <a:ln w="167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562855" y="2167127"/>
            <a:ext cx="83820" cy="99060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4671059" y="2167127"/>
            <a:ext cx="77724" cy="97536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4777740" y="2121408"/>
            <a:ext cx="185928" cy="178308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4989576" y="2121408"/>
            <a:ext cx="36830" cy="178435"/>
          </a:xfrm>
          <a:custGeom>
            <a:avLst/>
            <a:gdLst/>
            <a:ahLst/>
            <a:cxnLst/>
            <a:rect l="l" t="t" r="r" b="b"/>
            <a:pathLst>
              <a:path w="36829" h="178435">
                <a:moveTo>
                  <a:pt x="13716" y="176784"/>
                </a:moveTo>
                <a:lnTo>
                  <a:pt x="0" y="176784"/>
                </a:lnTo>
                <a:lnTo>
                  <a:pt x="0" y="173736"/>
                </a:lnTo>
                <a:lnTo>
                  <a:pt x="4286" y="163425"/>
                </a:lnTo>
                <a:lnTo>
                  <a:pt x="8001" y="152971"/>
                </a:lnTo>
                <a:lnTo>
                  <a:pt x="11144" y="142232"/>
                </a:lnTo>
                <a:lnTo>
                  <a:pt x="13716" y="131064"/>
                </a:lnTo>
                <a:lnTo>
                  <a:pt x="16597" y="120753"/>
                </a:lnTo>
                <a:lnTo>
                  <a:pt x="18478" y="110299"/>
                </a:lnTo>
                <a:lnTo>
                  <a:pt x="19502" y="99560"/>
                </a:lnTo>
                <a:lnTo>
                  <a:pt x="19812" y="88392"/>
                </a:lnTo>
                <a:lnTo>
                  <a:pt x="19502" y="77866"/>
                </a:lnTo>
                <a:lnTo>
                  <a:pt x="18478" y="67056"/>
                </a:lnTo>
                <a:lnTo>
                  <a:pt x="16597" y="56245"/>
                </a:lnTo>
                <a:lnTo>
                  <a:pt x="13716" y="45720"/>
                </a:lnTo>
                <a:lnTo>
                  <a:pt x="11144" y="35218"/>
                </a:lnTo>
                <a:lnTo>
                  <a:pt x="8001" y="24574"/>
                </a:lnTo>
                <a:lnTo>
                  <a:pt x="4286" y="14216"/>
                </a:lnTo>
                <a:lnTo>
                  <a:pt x="0" y="4572"/>
                </a:lnTo>
                <a:lnTo>
                  <a:pt x="0" y="1524"/>
                </a:lnTo>
                <a:lnTo>
                  <a:pt x="1524" y="1524"/>
                </a:lnTo>
                <a:lnTo>
                  <a:pt x="1524" y="0"/>
                </a:lnTo>
                <a:lnTo>
                  <a:pt x="13716" y="0"/>
                </a:lnTo>
                <a:lnTo>
                  <a:pt x="13716" y="1524"/>
                </a:lnTo>
                <a:lnTo>
                  <a:pt x="19121" y="11834"/>
                </a:lnTo>
                <a:lnTo>
                  <a:pt x="23812" y="22288"/>
                </a:lnTo>
                <a:lnTo>
                  <a:pt x="27646" y="33027"/>
                </a:lnTo>
                <a:lnTo>
                  <a:pt x="30480" y="44196"/>
                </a:lnTo>
                <a:lnTo>
                  <a:pt x="33361" y="55387"/>
                </a:lnTo>
                <a:lnTo>
                  <a:pt x="35242" y="66294"/>
                </a:lnTo>
                <a:lnTo>
                  <a:pt x="36266" y="77200"/>
                </a:lnTo>
                <a:lnTo>
                  <a:pt x="36576" y="88392"/>
                </a:lnTo>
                <a:lnTo>
                  <a:pt x="36576" y="103632"/>
                </a:lnTo>
                <a:lnTo>
                  <a:pt x="30480" y="134112"/>
                </a:lnTo>
                <a:lnTo>
                  <a:pt x="28956" y="140208"/>
                </a:lnTo>
                <a:lnTo>
                  <a:pt x="27432" y="147828"/>
                </a:lnTo>
                <a:lnTo>
                  <a:pt x="24384" y="155448"/>
                </a:lnTo>
                <a:lnTo>
                  <a:pt x="21336" y="161544"/>
                </a:lnTo>
                <a:lnTo>
                  <a:pt x="18288" y="169164"/>
                </a:lnTo>
                <a:lnTo>
                  <a:pt x="15240" y="175260"/>
                </a:lnTo>
                <a:lnTo>
                  <a:pt x="13716" y="176784"/>
                </a:lnTo>
                <a:close/>
              </a:path>
              <a:path w="36829" h="178435">
                <a:moveTo>
                  <a:pt x="10668" y="178308"/>
                </a:moveTo>
                <a:lnTo>
                  <a:pt x="1524" y="178308"/>
                </a:lnTo>
                <a:lnTo>
                  <a:pt x="1524" y="176784"/>
                </a:lnTo>
                <a:lnTo>
                  <a:pt x="12192" y="176784"/>
                </a:lnTo>
                <a:lnTo>
                  <a:pt x="10668" y="17830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249936" y="2380488"/>
            <a:ext cx="181356" cy="167640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499872" y="2427732"/>
            <a:ext cx="83820" cy="52069"/>
          </a:xfrm>
          <a:custGeom>
            <a:avLst/>
            <a:gdLst/>
            <a:ahLst/>
            <a:cxnLst/>
            <a:rect l="l" t="t" r="r" b="b"/>
            <a:pathLst>
              <a:path w="83820" h="52069">
                <a:moveTo>
                  <a:pt x="82296" y="12192"/>
                </a:moveTo>
                <a:lnTo>
                  <a:pt x="0" y="12192"/>
                </a:lnTo>
                <a:lnTo>
                  <a:pt x="0" y="1524"/>
                </a:lnTo>
                <a:lnTo>
                  <a:pt x="1524" y="0"/>
                </a:lnTo>
                <a:lnTo>
                  <a:pt x="82296" y="0"/>
                </a:lnTo>
                <a:lnTo>
                  <a:pt x="82296" y="3048"/>
                </a:lnTo>
                <a:lnTo>
                  <a:pt x="83820" y="4572"/>
                </a:lnTo>
                <a:lnTo>
                  <a:pt x="83820" y="9144"/>
                </a:lnTo>
                <a:lnTo>
                  <a:pt x="82296" y="10668"/>
                </a:lnTo>
                <a:lnTo>
                  <a:pt x="82296" y="12192"/>
                </a:lnTo>
                <a:close/>
              </a:path>
              <a:path w="83820" h="52069">
                <a:moveTo>
                  <a:pt x="80772" y="13716"/>
                </a:moveTo>
                <a:lnTo>
                  <a:pt x="1524" y="13716"/>
                </a:lnTo>
                <a:lnTo>
                  <a:pt x="1524" y="12192"/>
                </a:lnTo>
                <a:lnTo>
                  <a:pt x="80772" y="12192"/>
                </a:lnTo>
                <a:lnTo>
                  <a:pt x="80772" y="13716"/>
                </a:lnTo>
                <a:close/>
              </a:path>
              <a:path w="83820" h="52069">
                <a:moveTo>
                  <a:pt x="82296" y="50292"/>
                </a:moveTo>
                <a:lnTo>
                  <a:pt x="0" y="50292"/>
                </a:lnTo>
                <a:lnTo>
                  <a:pt x="0" y="39624"/>
                </a:lnTo>
                <a:lnTo>
                  <a:pt x="1524" y="38100"/>
                </a:lnTo>
                <a:lnTo>
                  <a:pt x="82296" y="38100"/>
                </a:lnTo>
                <a:lnTo>
                  <a:pt x="82296" y="41148"/>
                </a:lnTo>
                <a:lnTo>
                  <a:pt x="83820" y="42672"/>
                </a:lnTo>
                <a:lnTo>
                  <a:pt x="83820" y="47244"/>
                </a:lnTo>
                <a:lnTo>
                  <a:pt x="82296" y="48768"/>
                </a:lnTo>
                <a:lnTo>
                  <a:pt x="82296" y="50292"/>
                </a:lnTo>
                <a:close/>
              </a:path>
              <a:path w="83820" h="52069">
                <a:moveTo>
                  <a:pt x="80772" y="51816"/>
                </a:moveTo>
                <a:lnTo>
                  <a:pt x="1524" y="51816"/>
                </a:lnTo>
                <a:lnTo>
                  <a:pt x="1524" y="50292"/>
                </a:lnTo>
                <a:lnTo>
                  <a:pt x="80772" y="50292"/>
                </a:lnTo>
                <a:lnTo>
                  <a:pt x="80772" y="5181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701040" y="2371344"/>
            <a:ext cx="1491996" cy="176784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2231898" y="2371852"/>
            <a:ext cx="0" cy="138430"/>
          </a:xfrm>
          <a:custGeom>
            <a:avLst/>
            <a:gdLst/>
            <a:ahLst/>
            <a:cxnLst/>
            <a:rect l="l" t="t" r="r" b="b"/>
            <a:pathLst>
              <a:path h="138430">
                <a:moveTo>
                  <a:pt x="0" y="0"/>
                </a:moveTo>
                <a:lnTo>
                  <a:pt x="0" y="138429"/>
                </a:lnTo>
              </a:path>
            </a:pathLst>
          </a:custGeom>
          <a:ln w="167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2269235" y="2368296"/>
            <a:ext cx="38100" cy="178435"/>
          </a:xfrm>
          <a:custGeom>
            <a:avLst/>
            <a:gdLst/>
            <a:ahLst/>
            <a:cxnLst/>
            <a:rect l="l" t="t" r="r" b="b"/>
            <a:pathLst>
              <a:path w="38100" h="178435">
                <a:moveTo>
                  <a:pt x="36576" y="176784"/>
                </a:moveTo>
                <a:lnTo>
                  <a:pt x="22860" y="176784"/>
                </a:lnTo>
                <a:lnTo>
                  <a:pt x="22860" y="175260"/>
                </a:lnTo>
                <a:lnTo>
                  <a:pt x="19812" y="169164"/>
                </a:lnTo>
                <a:lnTo>
                  <a:pt x="16764" y="161544"/>
                </a:lnTo>
                <a:lnTo>
                  <a:pt x="13716" y="155448"/>
                </a:lnTo>
                <a:lnTo>
                  <a:pt x="7620" y="140208"/>
                </a:lnTo>
                <a:lnTo>
                  <a:pt x="6096" y="134112"/>
                </a:lnTo>
                <a:lnTo>
                  <a:pt x="1524" y="111252"/>
                </a:lnTo>
                <a:lnTo>
                  <a:pt x="1524" y="103632"/>
                </a:lnTo>
                <a:lnTo>
                  <a:pt x="0" y="96012"/>
                </a:lnTo>
                <a:lnTo>
                  <a:pt x="0" y="80772"/>
                </a:lnTo>
                <a:lnTo>
                  <a:pt x="1524" y="73152"/>
                </a:lnTo>
                <a:lnTo>
                  <a:pt x="1524" y="65532"/>
                </a:lnTo>
                <a:lnTo>
                  <a:pt x="3048" y="59436"/>
                </a:lnTo>
                <a:lnTo>
                  <a:pt x="6096" y="44196"/>
                </a:lnTo>
                <a:lnTo>
                  <a:pt x="9144" y="36576"/>
                </a:lnTo>
                <a:lnTo>
                  <a:pt x="10668" y="28956"/>
                </a:lnTo>
                <a:lnTo>
                  <a:pt x="13716" y="22860"/>
                </a:lnTo>
                <a:lnTo>
                  <a:pt x="16764" y="15240"/>
                </a:lnTo>
                <a:lnTo>
                  <a:pt x="19812" y="9144"/>
                </a:lnTo>
                <a:lnTo>
                  <a:pt x="22860" y="1524"/>
                </a:lnTo>
                <a:lnTo>
                  <a:pt x="24384" y="0"/>
                </a:lnTo>
                <a:lnTo>
                  <a:pt x="36576" y="0"/>
                </a:lnTo>
                <a:lnTo>
                  <a:pt x="36576" y="1524"/>
                </a:lnTo>
                <a:lnTo>
                  <a:pt x="38100" y="1524"/>
                </a:lnTo>
                <a:lnTo>
                  <a:pt x="38100" y="3048"/>
                </a:lnTo>
                <a:lnTo>
                  <a:pt x="36576" y="3048"/>
                </a:lnTo>
                <a:lnTo>
                  <a:pt x="32289" y="13358"/>
                </a:lnTo>
                <a:lnTo>
                  <a:pt x="20859" y="56245"/>
                </a:lnTo>
                <a:lnTo>
                  <a:pt x="18288" y="88392"/>
                </a:lnTo>
                <a:lnTo>
                  <a:pt x="18573" y="99560"/>
                </a:lnTo>
                <a:lnTo>
                  <a:pt x="25431" y="142232"/>
                </a:lnTo>
                <a:lnTo>
                  <a:pt x="38100" y="175260"/>
                </a:lnTo>
                <a:lnTo>
                  <a:pt x="36576" y="176784"/>
                </a:lnTo>
                <a:close/>
              </a:path>
              <a:path w="38100" h="178435">
                <a:moveTo>
                  <a:pt x="35052" y="178308"/>
                </a:moveTo>
                <a:lnTo>
                  <a:pt x="25908" y="178308"/>
                </a:lnTo>
                <a:lnTo>
                  <a:pt x="25908" y="176784"/>
                </a:lnTo>
                <a:lnTo>
                  <a:pt x="35052" y="176784"/>
                </a:lnTo>
                <a:lnTo>
                  <a:pt x="35052" y="17830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2333244" y="2371344"/>
            <a:ext cx="17145" cy="140335"/>
          </a:xfrm>
          <a:custGeom>
            <a:avLst/>
            <a:gdLst/>
            <a:ahLst/>
            <a:cxnLst/>
            <a:rect l="l" t="t" r="r" b="b"/>
            <a:pathLst>
              <a:path w="17144" h="140335">
                <a:moveTo>
                  <a:pt x="16764" y="138684"/>
                </a:moveTo>
                <a:lnTo>
                  <a:pt x="0" y="138684"/>
                </a:lnTo>
                <a:lnTo>
                  <a:pt x="0" y="1524"/>
                </a:lnTo>
                <a:lnTo>
                  <a:pt x="1524" y="0"/>
                </a:lnTo>
                <a:lnTo>
                  <a:pt x="15240" y="0"/>
                </a:lnTo>
                <a:lnTo>
                  <a:pt x="16764" y="1524"/>
                </a:lnTo>
                <a:lnTo>
                  <a:pt x="16764" y="138684"/>
                </a:lnTo>
                <a:close/>
              </a:path>
              <a:path w="17144" h="140335">
                <a:moveTo>
                  <a:pt x="12192" y="140208"/>
                </a:moveTo>
                <a:lnTo>
                  <a:pt x="4572" y="140208"/>
                </a:lnTo>
                <a:lnTo>
                  <a:pt x="3048" y="138684"/>
                </a:lnTo>
                <a:lnTo>
                  <a:pt x="13716" y="138684"/>
                </a:lnTo>
                <a:lnTo>
                  <a:pt x="12192" y="14020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2374392" y="2380488"/>
            <a:ext cx="446508" cy="132588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2843783" y="2488692"/>
            <a:ext cx="21590" cy="22860"/>
          </a:xfrm>
          <a:custGeom>
            <a:avLst/>
            <a:gdLst/>
            <a:ahLst/>
            <a:cxnLst/>
            <a:rect l="l" t="t" r="r" b="b"/>
            <a:pathLst>
              <a:path w="21589" h="22860">
                <a:moveTo>
                  <a:pt x="15240" y="22860"/>
                </a:moveTo>
                <a:lnTo>
                  <a:pt x="6096" y="22860"/>
                </a:lnTo>
                <a:lnTo>
                  <a:pt x="3048" y="21336"/>
                </a:lnTo>
                <a:lnTo>
                  <a:pt x="0" y="18288"/>
                </a:lnTo>
                <a:lnTo>
                  <a:pt x="0" y="3048"/>
                </a:lnTo>
                <a:lnTo>
                  <a:pt x="3048" y="0"/>
                </a:lnTo>
                <a:lnTo>
                  <a:pt x="18288" y="0"/>
                </a:lnTo>
                <a:lnTo>
                  <a:pt x="21336" y="3048"/>
                </a:lnTo>
                <a:lnTo>
                  <a:pt x="21336" y="18288"/>
                </a:lnTo>
                <a:lnTo>
                  <a:pt x="19812" y="19812"/>
                </a:lnTo>
                <a:lnTo>
                  <a:pt x="16764" y="21336"/>
                </a:lnTo>
                <a:lnTo>
                  <a:pt x="15240" y="228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2892551" y="2380488"/>
            <a:ext cx="128016" cy="160020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3093720" y="2414016"/>
            <a:ext cx="240792" cy="99060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3371850" y="2371852"/>
            <a:ext cx="0" cy="138430"/>
          </a:xfrm>
          <a:custGeom>
            <a:avLst/>
            <a:gdLst/>
            <a:ahLst/>
            <a:cxnLst/>
            <a:rect l="l" t="t" r="r" b="b"/>
            <a:pathLst>
              <a:path h="138430">
                <a:moveTo>
                  <a:pt x="0" y="0"/>
                </a:moveTo>
                <a:lnTo>
                  <a:pt x="0" y="138429"/>
                </a:lnTo>
              </a:path>
            </a:pathLst>
          </a:custGeom>
          <a:ln w="167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3406140" y="2380488"/>
            <a:ext cx="289536" cy="132588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3718559" y="2488692"/>
            <a:ext cx="21590" cy="22860"/>
          </a:xfrm>
          <a:custGeom>
            <a:avLst/>
            <a:gdLst/>
            <a:ahLst/>
            <a:cxnLst/>
            <a:rect l="l" t="t" r="r" b="b"/>
            <a:pathLst>
              <a:path w="21589" h="22860">
                <a:moveTo>
                  <a:pt x="15240" y="22860"/>
                </a:moveTo>
                <a:lnTo>
                  <a:pt x="7620" y="22860"/>
                </a:lnTo>
                <a:lnTo>
                  <a:pt x="4572" y="21336"/>
                </a:lnTo>
                <a:lnTo>
                  <a:pt x="1524" y="18288"/>
                </a:lnTo>
                <a:lnTo>
                  <a:pt x="0" y="15240"/>
                </a:lnTo>
                <a:lnTo>
                  <a:pt x="0" y="6096"/>
                </a:lnTo>
                <a:lnTo>
                  <a:pt x="1524" y="3048"/>
                </a:lnTo>
                <a:lnTo>
                  <a:pt x="4572" y="0"/>
                </a:lnTo>
                <a:lnTo>
                  <a:pt x="18288" y="0"/>
                </a:lnTo>
                <a:lnTo>
                  <a:pt x="21336" y="3048"/>
                </a:lnTo>
                <a:lnTo>
                  <a:pt x="21336" y="18288"/>
                </a:lnTo>
                <a:lnTo>
                  <a:pt x="18288" y="21336"/>
                </a:lnTo>
                <a:lnTo>
                  <a:pt x="15240" y="228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3765803" y="2382011"/>
            <a:ext cx="131064" cy="158496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3966971" y="2368296"/>
            <a:ext cx="922020" cy="178308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249936" y="2618232"/>
            <a:ext cx="1336548" cy="176784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256031" y="2862072"/>
            <a:ext cx="2574036" cy="179832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139952" y="3110483"/>
            <a:ext cx="1540764" cy="169164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139952" y="3355847"/>
            <a:ext cx="1659636" cy="178308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256031" y="3601211"/>
            <a:ext cx="1891284" cy="179832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2221992" y="3646932"/>
            <a:ext cx="83820" cy="134112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328672" y="3604260"/>
            <a:ext cx="17145" cy="140335"/>
          </a:xfrm>
          <a:custGeom>
            <a:avLst/>
            <a:gdLst/>
            <a:ahLst/>
            <a:cxnLst/>
            <a:rect l="l" t="t" r="r" b="b"/>
            <a:pathLst>
              <a:path w="17144" h="140335">
                <a:moveTo>
                  <a:pt x="13716" y="1524"/>
                </a:moveTo>
                <a:lnTo>
                  <a:pt x="4572" y="1524"/>
                </a:lnTo>
                <a:lnTo>
                  <a:pt x="6096" y="0"/>
                </a:lnTo>
                <a:lnTo>
                  <a:pt x="12192" y="0"/>
                </a:lnTo>
                <a:lnTo>
                  <a:pt x="13716" y="1524"/>
                </a:lnTo>
                <a:close/>
              </a:path>
              <a:path w="17144" h="140335">
                <a:moveTo>
                  <a:pt x="16764" y="140208"/>
                </a:moveTo>
                <a:lnTo>
                  <a:pt x="1524" y="140208"/>
                </a:lnTo>
                <a:lnTo>
                  <a:pt x="1524" y="138684"/>
                </a:lnTo>
                <a:lnTo>
                  <a:pt x="0" y="138684"/>
                </a:lnTo>
                <a:lnTo>
                  <a:pt x="0" y="3048"/>
                </a:lnTo>
                <a:lnTo>
                  <a:pt x="1524" y="3048"/>
                </a:lnTo>
                <a:lnTo>
                  <a:pt x="1524" y="1524"/>
                </a:lnTo>
                <a:lnTo>
                  <a:pt x="16764" y="1524"/>
                </a:lnTo>
                <a:lnTo>
                  <a:pt x="16764" y="14020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2371344" y="3624072"/>
            <a:ext cx="161544" cy="121920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2552700" y="3602735"/>
            <a:ext cx="17145" cy="53340"/>
          </a:xfrm>
          <a:custGeom>
            <a:avLst/>
            <a:gdLst/>
            <a:ahLst/>
            <a:cxnLst/>
            <a:rect l="l" t="t" r="r" b="b"/>
            <a:pathLst>
              <a:path w="17144" h="53339">
                <a:moveTo>
                  <a:pt x="12192" y="1524"/>
                </a:moveTo>
                <a:lnTo>
                  <a:pt x="4572" y="1524"/>
                </a:lnTo>
                <a:lnTo>
                  <a:pt x="6096" y="0"/>
                </a:lnTo>
                <a:lnTo>
                  <a:pt x="12192" y="0"/>
                </a:lnTo>
                <a:lnTo>
                  <a:pt x="12192" y="1524"/>
                </a:lnTo>
                <a:close/>
              </a:path>
              <a:path w="17144" h="53339">
                <a:moveTo>
                  <a:pt x="13716" y="53340"/>
                </a:moveTo>
                <a:lnTo>
                  <a:pt x="3048" y="53340"/>
                </a:lnTo>
                <a:lnTo>
                  <a:pt x="3048" y="51816"/>
                </a:lnTo>
                <a:lnTo>
                  <a:pt x="1524" y="51816"/>
                </a:lnTo>
                <a:lnTo>
                  <a:pt x="1524" y="50292"/>
                </a:lnTo>
                <a:lnTo>
                  <a:pt x="0" y="4572"/>
                </a:lnTo>
                <a:lnTo>
                  <a:pt x="0" y="1524"/>
                </a:lnTo>
                <a:lnTo>
                  <a:pt x="16764" y="1524"/>
                </a:lnTo>
                <a:lnTo>
                  <a:pt x="16764" y="4572"/>
                </a:lnTo>
                <a:lnTo>
                  <a:pt x="15240" y="50292"/>
                </a:lnTo>
                <a:lnTo>
                  <a:pt x="15240" y="51816"/>
                </a:lnTo>
                <a:lnTo>
                  <a:pt x="13716" y="5334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2595372" y="3601211"/>
            <a:ext cx="36830" cy="178435"/>
          </a:xfrm>
          <a:custGeom>
            <a:avLst/>
            <a:gdLst/>
            <a:ahLst/>
            <a:cxnLst/>
            <a:rect l="l" t="t" r="r" b="b"/>
            <a:pathLst>
              <a:path w="36830" h="178435">
                <a:moveTo>
                  <a:pt x="10668" y="1524"/>
                </a:moveTo>
                <a:lnTo>
                  <a:pt x="4572" y="1524"/>
                </a:lnTo>
                <a:lnTo>
                  <a:pt x="6096" y="0"/>
                </a:lnTo>
                <a:lnTo>
                  <a:pt x="10668" y="0"/>
                </a:lnTo>
                <a:lnTo>
                  <a:pt x="10668" y="1524"/>
                </a:lnTo>
                <a:close/>
              </a:path>
              <a:path w="36830" h="178435">
                <a:moveTo>
                  <a:pt x="13716" y="178308"/>
                </a:moveTo>
                <a:lnTo>
                  <a:pt x="1524" y="178308"/>
                </a:lnTo>
                <a:lnTo>
                  <a:pt x="1524" y="176784"/>
                </a:lnTo>
                <a:lnTo>
                  <a:pt x="0" y="176784"/>
                </a:lnTo>
                <a:lnTo>
                  <a:pt x="0" y="175260"/>
                </a:lnTo>
                <a:lnTo>
                  <a:pt x="1524" y="175260"/>
                </a:lnTo>
                <a:lnTo>
                  <a:pt x="1524" y="173736"/>
                </a:lnTo>
                <a:lnTo>
                  <a:pt x="15240" y="132588"/>
                </a:lnTo>
                <a:lnTo>
                  <a:pt x="19812" y="89916"/>
                </a:lnTo>
                <a:lnTo>
                  <a:pt x="19507" y="78509"/>
                </a:lnTo>
                <a:lnTo>
                  <a:pt x="12668" y="36075"/>
                </a:lnTo>
                <a:lnTo>
                  <a:pt x="0" y="3048"/>
                </a:lnTo>
                <a:lnTo>
                  <a:pt x="1524" y="3048"/>
                </a:lnTo>
                <a:lnTo>
                  <a:pt x="1524" y="1524"/>
                </a:lnTo>
                <a:lnTo>
                  <a:pt x="15240" y="1524"/>
                </a:lnTo>
                <a:lnTo>
                  <a:pt x="15240" y="3048"/>
                </a:lnTo>
                <a:lnTo>
                  <a:pt x="20431" y="13358"/>
                </a:lnTo>
                <a:lnTo>
                  <a:pt x="34004" y="56268"/>
                </a:lnTo>
                <a:lnTo>
                  <a:pt x="36576" y="89916"/>
                </a:lnTo>
                <a:lnTo>
                  <a:pt x="36576" y="112776"/>
                </a:lnTo>
                <a:lnTo>
                  <a:pt x="35052" y="120396"/>
                </a:lnTo>
                <a:lnTo>
                  <a:pt x="33528" y="126492"/>
                </a:lnTo>
                <a:lnTo>
                  <a:pt x="30480" y="141732"/>
                </a:lnTo>
                <a:lnTo>
                  <a:pt x="27432" y="149352"/>
                </a:lnTo>
                <a:lnTo>
                  <a:pt x="24384" y="155448"/>
                </a:lnTo>
                <a:lnTo>
                  <a:pt x="22860" y="163068"/>
                </a:lnTo>
                <a:lnTo>
                  <a:pt x="18288" y="170688"/>
                </a:lnTo>
                <a:lnTo>
                  <a:pt x="15240" y="176784"/>
                </a:lnTo>
                <a:lnTo>
                  <a:pt x="13716" y="17830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249936" y="3851147"/>
            <a:ext cx="1190244" cy="176784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256031" y="4094988"/>
            <a:ext cx="2442972" cy="179832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256031" y="4341876"/>
            <a:ext cx="1731264" cy="179832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2054351" y="4387596"/>
            <a:ext cx="83820" cy="134112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2161032" y="4344923"/>
            <a:ext cx="17145" cy="140335"/>
          </a:xfrm>
          <a:custGeom>
            <a:avLst/>
            <a:gdLst/>
            <a:ahLst/>
            <a:cxnLst/>
            <a:rect l="l" t="t" r="r" b="b"/>
            <a:pathLst>
              <a:path w="17144" h="140335">
                <a:moveTo>
                  <a:pt x="15240" y="1524"/>
                </a:moveTo>
                <a:lnTo>
                  <a:pt x="3048" y="1524"/>
                </a:lnTo>
                <a:lnTo>
                  <a:pt x="3048" y="0"/>
                </a:lnTo>
                <a:lnTo>
                  <a:pt x="15240" y="0"/>
                </a:lnTo>
                <a:lnTo>
                  <a:pt x="15240" y="1524"/>
                </a:lnTo>
                <a:close/>
              </a:path>
              <a:path w="17144" h="140335">
                <a:moveTo>
                  <a:pt x="15240" y="140208"/>
                </a:moveTo>
                <a:lnTo>
                  <a:pt x="3048" y="140208"/>
                </a:lnTo>
                <a:lnTo>
                  <a:pt x="0" y="137160"/>
                </a:lnTo>
                <a:lnTo>
                  <a:pt x="0" y="3048"/>
                </a:lnTo>
                <a:lnTo>
                  <a:pt x="1524" y="3048"/>
                </a:lnTo>
                <a:lnTo>
                  <a:pt x="1524" y="1524"/>
                </a:lnTo>
                <a:lnTo>
                  <a:pt x="16764" y="1524"/>
                </a:lnTo>
                <a:lnTo>
                  <a:pt x="16764" y="138684"/>
                </a:lnTo>
                <a:lnTo>
                  <a:pt x="15240" y="14020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2203704" y="4364735"/>
            <a:ext cx="161544" cy="121920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2385060" y="4343400"/>
            <a:ext cx="17145" cy="53340"/>
          </a:xfrm>
          <a:custGeom>
            <a:avLst/>
            <a:gdLst/>
            <a:ahLst/>
            <a:cxnLst/>
            <a:rect l="l" t="t" r="r" b="b"/>
            <a:pathLst>
              <a:path w="17144" h="53339">
                <a:moveTo>
                  <a:pt x="15240" y="1524"/>
                </a:moveTo>
                <a:lnTo>
                  <a:pt x="1524" y="1524"/>
                </a:lnTo>
                <a:lnTo>
                  <a:pt x="3048" y="0"/>
                </a:lnTo>
                <a:lnTo>
                  <a:pt x="15240" y="0"/>
                </a:lnTo>
                <a:lnTo>
                  <a:pt x="15240" y="1524"/>
                </a:lnTo>
                <a:close/>
              </a:path>
              <a:path w="17144" h="53339">
                <a:moveTo>
                  <a:pt x="13716" y="53340"/>
                </a:moveTo>
                <a:lnTo>
                  <a:pt x="4572" y="53340"/>
                </a:lnTo>
                <a:lnTo>
                  <a:pt x="3048" y="51816"/>
                </a:lnTo>
                <a:lnTo>
                  <a:pt x="3048" y="50292"/>
                </a:lnTo>
                <a:lnTo>
                  <a:pt x="0" y="3048"/>
                </a:lnTo>
                <a:lnTo>
                  <a:pt x="0" y="1524"/>
                </a:lnTo>
                <a:lnTo>
                  <a:pt x="16764" y="1524"/>
                </a:lnTo>
                <a:lnTo>
                  <a:pt x="16764" y="3048"/>
                </a:lnTo>
                <a:lnTo>
                  <a:pt x="15240" y="50292"/>
                </a:lnTo>
                <a:lnTo>
                  <a:pt x="15240" y="51816"/>
                </a:lnTo>
                <a:lnTo>
                  <a:pt x="13716" y="51816"/>
                </a:lnTo>
                <a:lnTo>
                  <a:pt x="13716" y="5334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2429255" y="4341876"/>
            <a:ext cx="36830" cy="178435"/>
          </a:xfrm>
          <a:custGeom>
            <a:avLst/>
            <a:gdLst/>
            <a:ahLst/>
            <a:cxnLst/>
            <a:rect l="l" t="t" r="r" b="b"/>
            <a:pathLst>
              <a:path w="36830" h="178435">
                <a:moveTo>
                  <a:pt x="12192" y="1524"/>
                </a:moveTo>
                <a:lnTo>
                  <a:pt x="1524" y="1524"/>
                </a:lnTo>
                <a:lnTo>
                  <a:pt x="1524" y="0"/>
                </a:lnTo>
                <a:lnTo>
                  <a:pt x="12192" y="0"/>
                </a:lnTo>
                <a:lnTo>
                  <a:pt x="12192" y="1524"/>
                </a:lnTo>
                <a:close/>
              </a:path>
              <a:path w="36830" h="178435">
                <a:moveTo>
                  <a:pt x="12192" y="178308"/>
                </a:moveTo>
                <a:lnTo>
                  <a:pt x="0" y="178308"/>
                </a:lnTo>
                <a:lnTo>
                  <a:pt x="0" y="173736"/>
                </a:lnTo>
                <a:lnTo>
                  <a:pt x="4286" y="163449"/>
                </a:lnTo>
                <a:lnTo>
                  <a:pt x="8001" y="153162"/>
                </a:lnTo>
                <a:lnTo>
                  <a:pt x="17145" y="110490"/>
                </a:lnTo>
                <a:lnTo>
                  <a:pt x="18288" y="88392"/>
                </a:lnTo>
                <a:lnTo>
                  <a:pt x="18002" y="78081"/>
                </a:lnTo>
                <a:lnTo>
                  <a:pt x="11144" y="35433"/>
                </a:lnTo>
                <a:lnTo>
                  <a:pt x="0" y="4572"/>
                </a:lnTo>
                <a:lnTo>
                  <a:pt x="0" y="1524"/>
                </a:lnTo>
                <a:lnTo>
                  <a:pt x="13716" y="1524"/>
                </a:lnTo>
                <a:lnTo>
                  <a:pt x="18907" y="12049"/>
                </a:lnTo>
                <a:lnTo>
                  <a:pt x="32718" y="55626"/>
                </a:lnTo>
                <a:lnTo>
                  <a:pt x="36576" y="97536"/>
                </a:lnTo>
                <a:lnTo>
                  <a:pt x="35052" y="105156"/>
                </a:lnTo>
                <a:lnTo>
                  <a:pt x="35052" y="111252"/>
                </a:lnTo>
                <a:lnTo>
                  <a:pt x="28956" y="141732"/>
                </a:lnTo>
                <a:lnTo>
                  <a:pt x="25908" y="147828"/>
                </a:lnTo>
                <a:lnTo>
                  <a:pt x="22860" y="155448"/>
                </a:lnTo>
                <a:lnTo>
                  <a:pt x="21336" y="163068"/>
                </a:lnTo>
                <a:lnTo>
                  <a:pt x="18288" y="169164"/>
                </a:lnTo>
                <a:lnTo>
                  <a:pt x="13716" y="176784"/>
                </a:lnTo>
                <a:lnTo>
                  <a:pt x="12192" y="176784"/>
                </a:lnTo>
                <a:lnTo>
                  <a:pt x="12192" y="17830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249936" y="4591811"/>
            <a:ext cx="2403348" cy="176784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251459" y="4837176"/>
            <a:ext cx="152400" cy="143256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428244" y="4881372"/>
            <a:ext cx="53340" cy="97790"/>
          </a:xfrm>
          <a:custGeom>
            <a:avLst/>
            <a:gdLst/>
            <a:ahLst/>
            <a:cxnLst/>
            <a:rect l="l" t="t" r="r" b="b"/>
            <a:pathLst>
              <a:path w="53340" h="97789">
                <a:moveTo>
                  <a:pt x="47244" y="1524"/>
                </a:moveTo>
                <a:lnTo>
                  <a:pt x="35052" y="1524"/>
                </a:lnTo>
                <a:lnTo>
                  <a:pt x="36576" y="0"/>
                </a:lnTo>
                <a:lnTo>
                  <a:pt x="45720" y="0"/>
                </a:lnTo>
                <a:lnTo>
                  <a:pt x="47244" y="1524"/>
                </a:lnTo>
                <a:close/>
              </a:path>
              <a:path w="53340" h="97789">
                <a:moveTo>
                  <a:pt x="13716" y="3048"/>
                </a:moveTo>
                <a:lnTo>
                  <a:pt x="1524" y="3048"/>
                </a:lnTo>
                <a:lnTo>
                  <a:pt x="3048" y="1524"/>
                </a:lnTo>
                <a:lnTo>
                  <a:pt x="13716" y="1524"/>
                </a:lnTo>
                <a:lnTo>
                  <a:pt x="13716" y="3048"/>
                </a:lnTo>
                <a:close/>
              </a:path>
              <a:path w="53340" h="97789">
                <a:moveTo>
                  <a:pt x="30480" y="18288"/>
                </a:moveTo>
                <a:lnTo>
                  <a:pt x="15240" y="18288"/>
                </a:lnTo>
                <a:lnTo>
                  <a:pt x="18288" y="13716"/>
                </a:lnTo>
                <a:lnTo>
                  <a:pt x="19812" y="10668"/>
                </a:lnTo>
                <a:lnTo>
                  <a:pt x="22860" y="9144"/>
                </a:lnTo>
                <a:lnTo>
                  <a:pt x="24384" y="6096"/>
                </a:lnTo>
                <a:lnTo>
                  <a:pt x="27432" y="4572"/>
                </a:lnTo>
                <a:lnTo>
                  <a:pt x="30480" y="1524"/>
                </a:lnTo>
                <a:lnTo>
                  <a:pt x="51816" y="1524"/>
                </a:lnTo>
                <a:lnTo>
                  <a:pt x="51816" y="3048"/>
                </a:lnTo>
                <a:lnTo>
                  <a:pt x="53340" y="3048"/>
                </a:lnTo>
                <a:lnTo>
                  <a:pt x="53340" y="15240"/>
                </a:lnTo>
                <a:lnTo>
                  <a:pt x="36576" y="15240"/>
                </a:lnTo>
                <a:lnTo>
                  <a:pt x="35052" y="16764"/>
                </a:lnTo>
                <a:lnTo>
                  <a:pt x="33528" y="16764"/>
                </a:lnTo>
                <a:lnTo>
                  <a:pt x="30480" y="18288"/>
                </a:lnTo>
                <a:close/>
              </a:path>
              <a:path w="53340" h="97789">
                <a:moveTo>
                  <a:pt x="15240" y="97536"/>
                </a:moveTo>
                <a:lnTo>
                  <a:pt x="1524" y="97536"/>
                </a:lnTo>
                <a:lnTo>
                  <a:pt x="1524" y="96012"/>
                </a:lnTo>
                <a:lnTo>
                  <a:pt x="0" y="96012"/>
                </a:lnTo>
                <a:lnTo>
                  <a:pt x="0" y="3048"/>
                </a:lnTo>
                <a:lnTo>
                  <a:pt x="15240" y="3048"/>
                </a:lnTo>
                <a:lnTo>
                  <a:pt x="15240" y="18288"/>
                </a:lnTo>
                <a:lnTo>
                  <a:pt x="30480" y="18288"/>
                </a:lnTo>
                <a:lnTo>
                  <a:pt x="25908" y="22860"/>
                </a:lnTo>
                <a:lnTo>
                  <a:pt x="24384" y="25908"/>
                </a:lnTo>
                <a:lnTo>
                  <a:pt x="21336" y="28956"/>
                </a:lnTo>
                <a:lnTo>
                  <a:pt x="19812" y="32004"/>
                </a:lnTo>
                <a:lnTo>
                  <a:pt x="16764" y="35052"/>
                </a:lnTo>
                <a:lnTo>
                  <a:pt x="16764" y="96012"/>
                </a:lnTo>
                <a:lnTo>
                  <a:pt x="15240" y="97536"/>
                </a:lnTo>
                <a:close/>
              </a:path>
              <a:path w="53340" h="97789">
                <a:moveTo>
                  <a:pt x="53340" y="16764"/>
                </a:moveTo>
                <a:lnTo>
                  <a:pt x="44196" y="16764"/>
                </a:lnTo>
                <a:lnTo>
                  <a:pt x="42672" y="15240"/>
                </a:lnTo>
                <a:lnTo>
                  <a:pt x="53340" y="15240"/>
                </a:lnTo>
                <a:lnTo>
                  <a:pt x="53340" y="16764"/>
                </a:lnTo>
                <a:close/>
              </a:path>
              <a:path w="53340" h="97789">
                <a:moveTo>
                  <a:pt x="51816" y="18288"/>
                </a:moveTo>
                <a:lnTo>
                  <a:pt x="50292" y="18288"/>
                </a:lnTo>
                <a:lnTo>
                  <a:pt x="48768" y="16764"/>
                </a:lnTo>
                <a:lnTo>
                  <a:pt x="51816" y="16764"/>
                </a:lnTo>
                <a:lnTo>
                  <a:pt x="51816" y="1828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542544" y="4881372"/>
            <a:ext cx="173736" cy="99060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778763" y="4846320"/>
            <a:ext cx="21590" cy="132715"/>
          </a:xfrm>
          <a:custGeom>
            <a:avLst/>
            <a:gdLst/>
            <a:ahLst/>
            <a:cxnLst/>
            <a:rect l="l" t="t" r="r" b="b"/>
            <a:pathLst>
              <a:path w="21590" h="132714">
                <a:moveTo>
                  <a:pt x="16764" y="132588"/>
                </a:moveTo>
                <a:lnTo>
                  <a:pt x="3048" y="132588"/>
                </a:lnTo>
                <a:lnTo>
                  <a:pt x="1524" y="131064"/>
                </a:lnTo>
                <a:lnTo>
                  <a:pt x="1524" y="38100"/>
                </a:lnTo>
                <a:lnTo>
                  <a:pt x="3048" y="38100"/>
                </a:lnTo>
                <a:lnTo>
                  <a:pt x="3048" y="36576"/>
                </a:lnTo>
                <a:lnTo>
                  <a:pt x="15240" y="36576"/>
                </a:lnTo>
                <a:lnTo>
                  <a:pt x="18288" y="39624"/>
                </a:lnTo>
                <a:lnTo>
                  <a:pt x="18288" y="131064"/>
                </a:lnTo>
                <a:lnTo>
                  <a:pt x="16764" y="131064"/>
                </a:lnTo>
                <a:lnTo>
                  <a:pt x="16764" y="132588"/>
                </a:lnTo>
                <a:close/>
              </a:path>
              <a:path w="21590" h="132714">
                <a:moveTo>
                  <a:pt x="16764" y="1524"/>
                </a:moveTo>
                <a:lnTo>
                  <a:pt x="3048" y="1524"/>
                </a:lnTo>
                <a:lnTo>
                  <a:pt x="6096" y="0"/>
                </a:lnTo>
                <a:lnTo>
                  <a:pt x="13716" y="0"/>
                </a:lnTo>
                <a:lnTo>
                  <a:pt x="16764" y="1524"/>
                </a:lnTo>
                <a:close/>
              </a:path>
              <a:path w="21590" h="132714">
                <a:moveTo>
                  <a:pt x="16764" y="19812"/>
                </a:moveTo>
                <a:lnTo>
                  <a:pt x="3048" y="19812"/>
                </a:lnTo>
                <a:lnTo>
                  <a:pt x="0" y="16764"/>
                </a:lnTo>
                <a:lnTo>
                  <a:pt x="0" y="3048"/>
                </a:lnTo>
                <a:lnTo>
                  <a:pt x="1524" y="1524"/>
                </a:lnTo>
                <a:lnTo>
                  <a:pt x="18288" y="1524"/>
                </a:lnTo>
                <a:lnTo>
                  <a:pt x="19812" y="3048"/>
                </a:lnTo>
                <a:lnTo>
                  <a:pt x="21336" y="6096"/>
                </a:lnTo>
                <a:lnTo>
                  <a:pt x="21336" y="13716"/>
                </a:lnTo>
                <a:lnTo>
                  <a:pt x="19812" y="16764"/>
                </a:lnTo>
                <a:lnTo>
                  <a:pt x="16764" y="1981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827531" y="4881372"/>
            <a:ext cx="77724" cy="97536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973836" y="4881372"/>
            <a:ext cx="347472" cy="99060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1347216" y="4887467"/>
            <a:ext cx="21590" cy="91440"/>
          </a:xfrm>
          <a:custGeom>
            <a:avLst/>
            <a:gdLst/>
            <a:ahLst/>
            <a:cxnLst/>
            <a:rect l="l" t="t" r="r" b="b"/>
            <a:pathLst>
              <a:path w="21590" h="91439">
                <a:moveTo>
                  <a:pt x="16764" y="1524"/>
                </a:moveTo>
                <a:lnTo>
                  <a:pt x="4572" y="1524"/>
                </a:lnTo>
                <a:lnTo>
                  <a:pt x="6096" y="0"/>
                </a:lnTo>
                <a:lnTo>
                  <a:pt x="16764" y="0"/>
                </a:lnTo>
                <a:lnTo>
                  <a:pt x="16764" y="1524"/>
                </a:lnTo>
                <a:close/>
              </a:path>
              <a:path w="21590" h="91439">
                <a:moveTo>
                  <a:pt x="18288" y="21336"/>
                </a:moveTo>
                <a:lnTo>
                  <a:pt x="3048" y="21336"/>
                </a:lnTo>
                <a:lnTo>
                  <a:pt x="3048" y="19812"/>
                </a:lnTo>
                <a:lnTo>
                  <a:pt x="1524" y="19812"/>
                </a:lnTo>
                <a:lnTo>
                  <a:pt x="1524" y="18288"/>
                </a:lnTo>
                <a:lnTo>
                  <a:pt x="0" y="16764"/>
                </a:lnTo>
                <a:lnTo>
                  <a:pt x="0" y="6096"/>
                </a:lnTo>
                <a:lnTo>
                  <a:pt x="1524" y="4572"/>
                </a:lnTo>
                <a:lnTo>
                  <a:pt x="1524" y="3048"/>
                </a:lnTo>
                <a:lnTo>
                  <a:pt x="3048" y="3048"/>
                </a:lnTo>
                <a:lnTo>
                  <a:pt x="3048" y="1524"/>
                </a:lnTo>
                <a:lnTo>
                  <a:pt x="18288" y="1524"/>
                </a:lnTo>
                <a:lnTo>
                  <a:pt x="21336" y="4572"/>
                </a:lnTo>
                <a:lnTo>
                  <a:pt x="21336" y="18288"/>
                </a:lnTo>
                <a:lnTo>
                  <a:pt x="18288" y="21336"/>
                </a:lnTo>
                <a:close/>
              </a:path>
              <a:path w="21590" h="91439">
                <a:moveTo>
                  <a:pt x="16764" y="22860"/>
                </a:moveTo>
                <a:lnTo>
                  <a:pt x="6096" y="22860"/>
                </a:lnTo>
                <a:lnTo>
                  <a:pt x="4572" y="21336"/>
                </a:lnTo>
                <a:lnTo>
                  <a:pt x="16764" y="21336"/>
                </a:lnTo>
                <a:lnTo>
                  <a:pt x="16764" y="22860"/>
                </a:lnTo>
                <a:close/>
              </a:path>
              <a:path w="21590" h="91439">
                <a:moveTo>
                  <a:pt x="16764" y="70104"/>
                </a:moveTo>
                <a:lnTo>
                  <a:pt x="4572" y="70104"/>
                </a:lnTo>
                <a:lnTo>
                  <a:pt x="6096" y="68580"/>
                </a:lnTo>
                <a:lnTo>
                  <a:pt x="16764" y="68580"/>
                </a:lnTo>
                <a:lnTo>
                  <a:pt x="16764" y="70104"/>
                </a:lnTo>
                <a:close/>
              </a:path>
              <a:path w="21590" h="91439">
                <a:moveTo>
                  <a:pt x="18288" y="89916"/>
                </a:moveTo>
                <a:lnTo>
                  <a:pt x="3048" y="89916"/>
                </a:lnTo>
                <a:lnTo>
                  <a:pt x="3048" y="88392"/>
                </a:lnTo>
                <a:lnTo>
                  <a:pt x="1524" y="88392"/>
                </a:lnTo>
                <a:lnTo>
                  <a:pt x="1524" y="86868"/>
                </a:lnTo>
                <a:lnTo>
                  <a:pt x="0" y="85344"/>
                </a:lnTo>
                <a:lnTo>
                  <a:pt x="0" y="74676"/>
                </a:lnTo>
                <a:lnTo>
                  <a:pt x="1524" y="73152"/>
                </a:lnTo>
                <a:lnTo>
                  <a:pt x="1524" y="71628"/>
                </a:lnTo>
                <a:lnTo>
                  <a:pt x="3048" y="71628"/>
                </a:lnTo>
                <a:lnTo>
                  <a:pt x="3048" y="70104"/>
                </a:lnTo>
                <a:lnTo>
                  <a:pt x="18288" y="70104"/>
                </a:lnTo>
                <a:lnTo>
                  <a:pt x="21336" y="73152"/>
                </a:lnTo>
                <a:lnTo>
                  <a:pt x="21336" y="86868"/>
                </a:lnTo>
                <a:lnTo>
                  <a:pt x="18288" y="89916"/>
                </a:lnTo>
                <a:close/>
              </a:path>
              <a:path w="21590" h="91439">
                <a:moveTo>
                  <a:pt x="16764" y="91440"/>
                </a:moveTo>
                <a:lnTo>
                  <a:pt x="6096" y="91440"/>
                </a:lnTo>
                <a:lnTo>
                  <a:pt x="4572" y="89916"/>
                </a:lnTo>
                <a:lnTo>
                  <a:pt x="16764" y="89916"/>
                </a:lnTo>
                <a:lnTo>
                  <a:pt x="16764" y="9144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441959" y="5082540"/>
            <a:ext cx="1481328" cy="179832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441959" y="5329428"/>
            <a:ext cx="2302764" cy="179832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441959" y="5576316"/>
            <a:ext cx="1967484" cy="179832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2476500" y="5622035"/>
            <a:ext cx="170688" cy="99060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2676144" y="5579364"/>
            <a:ext cx="17145" cy="140335"/>
          </a:xfrm>
          <a:custGeom>
            <a:avLst/>
            <a:gdLst/>
            <a:ahLst/>
            <a:cxnLst/>
            <a:rect l="l" t="t" r="r" b="b"/>
            <a:pathLst>
              <a:path w="17144" h="140335">
                <a:moveTo>
                  <a:pt x="15240" y="1524"/>
                </a:moveTo>
                <a:lnTo>
                  <a:pt x="1524" y="1524"/>
                </a:lnTo>
                <a:lnTo>
                  <a:pt x="1524" y="0"/>
                </a:lnTo>
                <a:lnTo>
                  <a:pt x="15240" y="0"/>
                </a:lnTo>
                <a:lnTo>
                  <a:pt x="15240" y="1524"/>
                </a:lnTo>
                <a:close/>
              </a:path>
              <a:path w="17144" h="140335">
                <a:moveTo>
                  <a:pt x="16764" y="138684"/>
                </a:moveTo>
                <a:lnTo>
                  <a:pt x="0" y="138684"/>
                </a:lnTo>
                <a:lnTo>
                  <a:pt x="0" y="1524"/>
                </a:lnTo>
                <a:lnTo>
                  <a:pt x="16764" y="1524"/>
                </a:lnTo>
                <a:lnTo>
                  <a:pt x="16764" y="138684"/>
                </a:lnTo>
                <a:close/>
              </a:path>
              <a:path w="17144" h="140335">
                <a:moveTo>
                  <a:pt x="15240" y="140208"/>
                </a:moveTo>
                <a:lnTo>
                  <a:pt x="3048" y="140208"/>
                </a:lnTo>
                <a:lnTo>
                  <a:pt x="1524" y="138684"/>
                </a:lnTo>
                <a:lnTo>
                  <a:pt x="15240" y="138684"/>
                </a:lnTo>
                <a:lnTo>
                  <a:pt x="15240" y="14020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2724911" y="5623560"/>
            <a:ext cx="77724" cy="97536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2825495" y="5622035"/>
            <a:ext cx="164592" cy="99060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3012948" y="5577840"/>
            <a:ext cx="17145" cy="53340"/>
          </a:xfrm>
          <a:custGeom>
            <a:avLst/>
            <a:gdLst/>
            <a:ahLst/>
            <a:cxnLst/>
            <a:rect l="l" t="t" r="r" b="b"/>
            <a:pathLst>
              <a:path w="17144" h="53339">
                <a:moveTo>
                  <a:pt x="13716" y="53340"/>
                </a:moveTo>
                <a:lnTo>
                  <a:pt x="4572" y="53340"/>
                </a:lnTo>
                <a:lnTo>
                  <a:pt x="3048" y="51816"/>
                </a:lnTo>
                <a:lnTo>
                  <a:pt x="3048" y="50292"/>
                </a:lnTo>
                <a:lnTo>
                  <a:pt x="0" y="3048"/>
                </a:lnTo>
                <a:lnTo>
                  <a:pt x="0" y="1524"/>
                </a:lnTo>
                <a:lnTo>
                  <a:pt x="1524" y="1524"/>
                </a:lnTo>
                <a:lnTo>
                  <a:pt x="1524" y="0"/>
                </a:lnTo>
                <a:lnTo>
                  <a:pt x="15240" y="0"/>
                </a:lnTo>
                <a:lnTo>
                  <a:pt x="16764" y="1524"/>
                </a:lnTo>
                <a:lnTo>
                  <a:pt x="16764" y="3048"/>
                </a:lnTo>
                <a:lnTo>
                  <a:pt x="15240" y="50292"/>
                </a:lnTo>
                <a:lnTo>
                  <a:pt x="15240" y="51816"/>
                </a:lnTo>
                <a:lnTo>
                  <a:pt x="13716" y="51816"/>
                </a:lnTo>
                <a:lnTo>
                  <a:pt x="13716" y="5334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3055620" y="5576316"/>
            <a:ext cx="36830" cy="178435"/>
          </a:xfrm>
          <a:custGeom>
            <a:avLst/>
            <a:gdLst/>
            <a:ahLst/>
            <a:cxnLst/>
            <a:rect l="l" t="t" r="r" b="b"/>
            <a:pathLst>
              <a:path w="36830" h="178435">
                <a:moveTo>
                  <a:pt x="13716" y="1524"/>
                </a:moveTo>
                <a:lnTo>
                  <a:pt x="1524" y="1524"/>
                </a:lnTo>
                <a:lnTo>
                  <a:pt x="1524" y="0"/>
                </a:lnTo>
                <a:lnTo>
                  <a:pt x="13716" y="0"/>
                </a:lnTo>
                <a:lnTo>
                  <a:pt x="13716" y="1524"/>
                </a:lnTo>
                <a:close/>
              </a:path>
              <a:path w="36830" h="178435">
                <a:moveTo>
                  <a:pt x="15240" y="176784"/>
                </a:moveTo>
                <a:lnTo>
                  <a:pt x="0" y="176784"/>
                </a:lnTo>
                <a:lnTo>
                  <a:pt x="0" y="173736"/>
                </a:lnTo>
                <a:lnTo>
                  <a:pt x="1524" y="173736"/>
                </a:lnTo>
                <a:lnTo>
                  <a:pt x="5810" y="163449"/>
                </a:lnTo>
                <a:lnTo>
                  <a:pt x="17240" y="121396"/>
                </a:lnTo>
                <a:lnTo>
                  <a:pt x="19812" y="88392"/>
                </a:lnTo>
                <a:lnTo>
                  <a:pt x="19524" y="77843"/>
                </a:lnTo>
                <a:lnTo>
                  <a:pt x="12644" y="35433"/>
                </a:lnTo>
                <a:lnTo>
                  <a:pt x="0" y="4572"/>
                </a:lnTo>
                <a:lnTo>
                  <a:pt x="0" y="1524"/>
                </a:lnTo>
                <a:lnTo>
                  <a:pt x="15240" y="1524"/>
                </a:lnTo>
                <a:lnTo>
                  <a:pt x="19764" y="12049"/>
                </a:lnTo>
                <a:lnTo>
                  <a:pt x="33361" y="55602"/>
                </a:lnTo>
                <a:lnTo>
                  <a:pt x="36576" y="88392"/>
                </a:lnTo>
                <a:lnTo>
                  <a:pt x="36576" y="103632"/>
                </a:lnTo>
                <a:lnTo>
                  <a:pt x="35052" y="111252"/>
                </a:lnTo>
                <a:lnTo>
                  <a:pt x="35052" y="118872"/>
                </a:lnTo>
                <a:lnTo>
                  <a:pt x="33528" y="126492"/>
                </a:lnTo>
                <a:lnTo>
                  <a:pt x="30480" y="134112"/>
                </a:lnTo>
                <a:lnTo>
                  <a:pt x="28956" y="141732"/>
                </a:lnTo>
                <a:lnTo>
                  <a:pt x="27432" y="147828"/>
                </a:lnTo>
                <a:lnTo>
                  <a:pt x="24384" y="155448"/>
                </a:lnTo>
                <a:lnTo>
                  <a:pt x="21336" y="161544"/>
                </a:lnTo>
                <a:lnTo>
                  <a:pt x="15240" y="176784"/>
                </a:lnTo>
                <a:close/>
              </a:path>
              <a:path w="36830" h="178435">
                <a:moveTo>
                  <a:pt x="12192" y="178308"/>
                </a:moveTo>
                <a:lnTo>
                  <a:pt x="1524" y="178308"/>
                </a:lnTo>
                <a:lnTo>
                  <a:pt x="1524" y="176784"/>
                </a:lnTo>
                <a:lnTo>
                  <a:pt x="13716" y="176784"/>
                </a:lnTo>
                <a:lnTo>
                  <a:pt x="12192" y="17830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3174962" y="2692760"/>
            <a:ext cx="6022350" cy="2961257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648320" y="663922"/>
            <a:ext cx="1992630" cy="5816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650" spc="-225" dirty="0">
                <a:latin typeface="Times New Roman"/>
                <a:cs typeface="Times New Roman"/>
              </a:rPr>
              <a:t>M</a:t>
            </a:r>
            <a:r>
              <a:rPr sz="3650" spc="380" dirty="0">
                <a:latin typeface="Times New Roman"/>
                <a:cs typeface="Times New Roman"/>
              </a:rPr>
              <a:t>a</a:t>
            </a:r>
            <a:r>
              <a:rPr sz="3650" spc="5" dirty="0">
                <a:latin typeface="Times New Roman"/>
                <a:cs typeface="Times New Roman"/>
              </a:rPr>
              <a:t>t</a:t>
            </a:r>
            <a:r>
              <a:rPr sz="3650" spc="175" dirty="0">
                <a:latin typeface="Times New Roman"/>
                <a:cs typeface="Times New Roman"/>
              </a:rPr>
              <a:t>p</a:t>
            </a:r>
            <a:r>
              <a:rPr sz="3650" spc="-215" dirty="0">
                <a:latin typeface="Times New Roman"/>
                <a:cs typeface="Times New Roman"/>
              </a:rPr>
              <a:t>l</a:t>
            </a:r>
            <a:r>
              <a:rPr sz="3650" spc="175" dirty="0">
                <a:latin typeface="Times New Roman"/>
                <a:cs typeface="Times New Roman"/>
              </a:rPr>
              <a:t>o</a:t>
            </a:r>
            <a:r>
              <a:rPr sz="3650" spc="5" dirty="0">
                <a:latin typeface="Times New Roman"/>
                <a:cs typeface="Times New Roman"/>
              </a:rPr>
              <a:t>t</a:t>
            </a:r>
            <a:r>
              <a:rPr sz="3650" spc="-215" dirty="0">
                <a:latin typeface="Times New Roman"/>
                <a:cs typeface="Times New Roman"/>
              </a:rPr>
              <a:t>l</a:t>
            </a:r>
            <a:r>
              <a:rPr sz="3650" spc="-250" dirty="0">
                <a:latin typeface="Times New Roman"/>
                <a:cs typeface="Times New Roman"/>
              </a:rPr>
              <a:t>i</a:t>
            </a:r>
            <a:r>
              <a:rPr sz="3650" spc="200" dirty="0">
                <a:latin typeface="Times New Roman"/>
                <a:cs typeface="Times New Roman"/>
              </a:rPr>
              <a:t>b</a:t>
            </a:r>
            <a:endParaRPr sz="365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754880" y="1018794"/>
            <a:ext cx="257810" cy="0"/>
          </a:xfrm>
          <a:custGeom>
            <a:avLst/>
            <a:gdLst/>
            <a:ahLst/>
            <a:cxnLst/>
            <a:rect l="l" t="t" r="r" b="b"/>
            <a:pathLst>
              <a:path w="257810">
                <a:moveTo>
                  <a:pt x="0" y="0"/>
                </a:moveTo>
                <a:lnTo>
                  <a:pt x="257556" y="0"/>
                </a:lnTo>
              </a:path>
            </a:pathLst>
          </a:custGeom>
          <a:ln w="350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124744" y="663922"/>
            <a:ext cx="1994535" cy="5816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40" dirty="0"/>
              <a:t>plot</a:t>
            </a:r>
            <a:r>
              <a:rPr spc="-20" dirty="0"/>
              <a:t> </a:t>
            </a:r>
            <a:r>
              <a:rPr spc="190" dirty="0"/>
              <a:t>types</a:t>
            </a:r>
          </a:p>
        </p:txBody>
      </p:sp>
      <p:sp>
        <p:nvSpPr>
          <p:cNvPr id="5" name="object 5"/>
          <p:cNvSpPr/>
          <p:nvPr/>
        </p:nvSpPr>
        <p:spPr>
          <a:xfrm>
            <a:off x="251459" y="1382268"/>
            <a:ext cx="152400" cy="1432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8244" y="1426464"/>
            <a:ext cx="53340" cy="97790"/>
          </a:xfrm>
          <a:custGeom>
            <a:avLst/>
            <a:gdLst/>
            <a:ahLst/>
            <a:cxnLst/>
            <a:rect l="l" t="t" r="r" b="b"/>
            <a:pathLst>
              <a:path w="53340" h="97790">
                <a:moveTo>
                  <a:pt x="48768" y="1524"/>
                </a:moveTo>
                <a:lnTo>
                  <a:pt x="33528" y="1524"/>
                </a:lnTo>
                <a:lnTo>
                  <a:pt x="35052" y="0"/>
                </a:lnTo>
                <a:lnTo>
                  <a:pt x="47244" y="0"/>
                </a:lnTo>
                <a:lnTo>
                  <a:pt x="48768" y="1524"/>
                </a:lnTo>
                <a:close/>
              </a:path>
              <a:path w="53340" h="97790">
                <a:moveTo>
                  <a:pt x="16764" y="96012"/>
                </a:moveTo>
                <a:lnTo>
                  <a:pt x="0" y="96012"/>
                </a:lnTo>
                <a:lnTo>
                  <a:pt x="0" y="3048"/>
                </a:lnTo>
                <a:lnTo>
                  <a:pt x="1524" y="3048"/>
                </a:lnTo>
                <a:lnTo>
                  <a:pt x="1524" y="1524"/>
                </a:lnTo>
                <a:lnTo>
                  <a:pt x="13716" y="1524"/>
                </a:lnTo>
                <a:lnTo>
                  <a:pt x="15240" y="3048"/>
                </a:lnTo>
                <a:lnTo>
                  <a:pt x="15240" y="18288"/>
                </a:lnTo>
                <a:lnTo>
                  <a:pt x="30480" y="18288"/>
                </a:lnTo>
                <a:lnTo>
                  <a:pt x="25908" y="22860"/>
                </a:lnTo>
                <a:lnTo>
                  <a:pt x="24384" y="25908"/>
                </a:lnTo>
                <a:lnTo>
                  <a:pt x="21336" y="28956"/>
                </a:lnTo>
                <a:lnTo>
                  <a:pt x="19812" y="32004"/>
                </a:lnTo>
                <a:lnTo>
                  <a:pt x="16764" y="35052"/>
                </a:lnTo>
                <a:lnTo>
                  <a:pt x="16764" y="96012"/>
                </a:lnTo>
                <a:close/>
              </a:path>
              <a:path w="53340" h="97790">
                <a:moveTo>
                  <a:pt x="30480" y="18288"/>
                </a:moveTo>
                <a:lnTo>
                  <a:pt x="15240" y="18288"/>
                </a:lnTo>
                <a:lnTo>
                  <a:pt x="18288" y="13716"/>
                </a:lnTo>
                <a:lnTo>
                  <a:pt x="19812" y="10668"/>
                </a:lnTo>
                <a:lnTo>
                  <a:pt x="22860" y="9144"/>
                </a:lnTo>
                <a:lnTo>
                  <a:pt x="24384" y="6096"/>
                </a:lnTo>
                <a:lnTo>
                  <a:pt x="27432" y="4572"/>
                </a:lnTo>
                <a:lnTo>
                  <a:pt x="30480" y="1524"/>
                </a:lnTo>
                <a:lnTo>
                  <a:pt x="51816" y="1524"/>
                </a:lnTo>
                <a:lnTo>
                  <a:pt x="51816" y="3048"/>
                </a:lnTo>
                <a:lnTo>
                  <a:pt x="53340" y="3048"/>
                </a:lnTo>
                <a:lnTo>
                  <a:pt x="53340" y="15240"/>
                </a:lnTo>
                <a:lnTo>
                  <a:pt x="36576" y="15240"/>
                </a:lnTo>
                <a:lnTo>
                  <a:pt x="35052" y="16764"/>
                </a:lnTo>
                <a:lnTo>
                  <a:pt x="33528" y="16764"/>
                </a:lnTo>
                <a:lnTo>
                  <a:pt x="30480" y="18288"/>
                </a:lnTo>
                <a:close/>
              </a:path>
              <a:path w="53340" h="97790">
                <a:moveTo>
                  <a:pt x="53340" y="16764"/>
                </a:moveTo>
                <a:lnTo>
                  <a:pt x="45720" y="16764"/>
                </a:lnTo>
                <a:lnTo>
                  <a:pt x="44196" y="15240"/>
                </a:lnTo>
                <a:lnTo>
                  <a:pt x="53340" y="15240"/>
                </a:lnTo>
                <a:lnTo>
                  <a:pt x="53340" y="16764"/>
                </a:lnTo>
                <a:close/>
              </a:path>
              <a:path w="53340" h="97790">
                <a:moveTo>
                  <a:pt x="51816" y="18288"/>
                </a:moveTo>
                <a:lnTo>
                  <a:pt x="50292" y="18288"/>
                </a:lnTo>
                <a:lnTo>
                  <a:pt x="48768" y="16764"/>
                </a:lnTo>
                <a:lnTo>
                  <a:pt x="51816" y="16764"/>
                </a:lnTo>
                <a:lnTo>
                  <a:pt x="51816" y="18288"/>
                </a:lnTo>
                <a:close/>
              </a:path>
              <a:path w="53340" h="97790">
                <a:moveTo>
                  <a:pt x="15240" y="97536"/>
                </a:moveTo>
                <a:lnTo>
                  <a:pt x="3048" y="97536"/>
                </a:lnTo>
                <a:lnTo>
                  <a:pt x="1524" y="96012"/>
                </a:lnTo>
                <a:lnTo>
                  <a:pt x="15240" y="96012"/>
                </a:lnTo>
                <a:lnTo>
                  <a:pt x="15240" y="9753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42544" y="1426464"/>
            <a:ext cx="173736" cy="990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78763" y="1391412"/>
            <a:ext cx="21590" cy="132715"/>
          </a:xfrm>
          <a:custGeom>
            <a:avLst/>
            <a:gdLst/>
            <a:ahLst/>
            <a:cxnLst/>
            <a:rect l="l" t="t" r="r" b="b"/>
            <a:pathLst>
              <a:path w="21590" h="132715">
                <a:moveTo>
                  <a:pt x="16764" y="38100"/>
                </a:moveTo>
                <a:lnTo>
                  <a:pt x="3048" y="38100"/>
                </a:lnTo>
                <a:lnTo>
                  <a:pt x="3048" y="36576"/>
                </a:lnTo>
                <a:lnTo>
                  <a:pt x="15240" y="36576"/>
                </a:lnTo>
                <a:lnTo>
                  <a:pt x="16764" y="38100"/>
                </a:lnTo>
                <a:close/>
              </a:path>
              <a:path w="21590" h="132715">
                <a:moveTo>
                  <a:pt x="18288" y="131064"/>
                </a:moveTo>
                <a:lnTo>
                  <a:pt x="1524" y="131064"/>
                </a:lnTo>
                <a:lnTo>
                  <a:pt x="1524" y="38100"/>
                </a:lnTo>
                <a:lnTo>
                  <a:pt x="18288" y="38100"/>
                </a:lnTo>
                <a:lnTo>
                  <a:pt x="18288" y="131064"/>
                </a:lnTo>
                <a:close/>
              </a:path>
              <a:path w="21590" h="132715">
                <a:moveTo>
                  <a:pt x="15240" y="132588"/>
                </a:moveTo>
                <a:lnTo>
                  <a:pt x="3048" y="132588"/>
                </a:lnTo>
                <a:lnTo>
                  <a:pt x="3048" y="131064"/>
                </a:lnTo>
                <a:lnTo>
                  <a:pt x="16764" y="131064"/>
                </a:lnTo>
                <a:lnTo>
                  <a:pt x="15240" y="132588"/>
                </a:lnTo>
                <a:close/>
              </a:path>
              <a:path w="21590" h="132715">
                <a:moveTo>
                  <a:pt x="16764" y="19812"/>
                </a:moveTo>
                <a:lnTo>
                  <a:pt x="3048" y="19812"/>
                </a:lnTo>
                <a:lnTo>
                  <a:pt x="0" y="16764"/>
                </a:lnTo>
                <a:lnTo>
                  <a:pt x="0" y="3048"/>
                </a:lnTo>
                <a:lnTo>
                  <a:pt x="3048" y="0"/>
                </a:lnTo>
                <a:lnTo>
                  <a:pt x="16764" y="0"/>
                </a:lnTo>
                <a:lnTo>
                  <a:pt x="19812" y="3048"/>
                </a:lnTo>
                <a:lnTo>
                  <a:pt x="21336" y="6096"/>
                </a:lnTo>
                <a:lnTo>
                  <a:pt x="21336" y="13716"/>
                </a:lnTo>
                <a:lnTo>
                  <a:pt x="19812" y="16764"/>
                </a:lnTo>
                <a:lnTo>
                  <a:pt x="16764" y="1981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27531" y="1426464"/>
            <a:ext cx="77724" cy="975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73836" y="1426464"/>
            <a:ext cx="347472" cy="990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347216" y="1432560"/>
            <a:ext cx="21590" cy="91440"/>
          </a:xfrm>
          <a:custGeom>
            <a:avLst/>
            <a:gdLst/>
            <a:ahLst/>
            <a:cxnLst/>
            <a:rect l="l" t="t" r="r" b="b"/>
            <a:pathLst>
              <a:path w="21590" h="91440">
                <a:moveTo>
                  <a:pt x="16764" y="1524"/>
                </a:moveTo>
                <a:lnTo>
                  <a:pt x="4572" y="1524"/>
                </a:lnTo>
                <a:lnTo>
                  <a:pt x="6096" y="0"/>
                </a:lnTo>
                <a:lnTo>
                  <a:pt x="16764" y="0"/>
                </a:lnTo>
                <a:lnTo>
                  <a:pt x="16764" y="1524"/>
                </a:lnTo>
                <a:close/>
              </a:path>
              <a:path w="21590" h="91440">
                <a:moveTo>
                  <a:pt x="18288" y="21336"/>
                </a:moveTo>
                <a:lnTo>
                  <a:pt x="3048" y="21336"/>
                </a:lnTo>
                <a:lnTo>
                  <a:pt x="3048" y="19812"/>
                </a:lnTo>
                <a:lnTo>
                  <a:pt x="1524" y="19812"/>
                </a:lnTo>
                <a:lnTo>
                  <a:pt x="1524" y="18288"/>
                </a:lnTo>
                <a:lnTo>
                  <a:pt x="0" y="16764"/>
                </a:lnTo>
                <a:lnTo>
                  <a:pt x="0" y="6096"/>
                </a:lnTo>
                <a:lnTo>
                  <a:pt x="1524" y="4572"/>
                </a:lnTo>
                <a:lnTo>
                  <a:pt x="1524" y="3048"/>
                </a:lnTo>
                <a:lnTo>
                  <a:pt x="3048" y="3048"/>
                </a:lnTo>
                <a:lnTo>
                  <a:pt x="3048" y="1524"/>
                </a:lnTo>
                <a:lnTo>
                  <a:pt x="18288" y="1524"/>
                </a:lnTo>
                <a:lnTo>
                  <a:pt x="21336" y="4572"/>
                </a:lnTo>
                <a:lnTo>
                  <a:pt x="21336" y="18288"/>
                </a:lnTo>
                <a:lnTo>
                  <a:pt x="18288" y="21336"/>
                </a:lnTo>
                <a:close/>
              </a:path>
              <a:path w="21590" h="91440">
                <a:moveTo>
                  <a:pt x="16764" y="22860"/>
                </a:moveTo>
                <a:lnTo>
                  <a:pt x="6096" y="22860"/>
                </a:lnTo>
                <a:lnTo>
                  <a:pt x="4572" y="21336"/>
                </a:lnTo>
                <a:lnTo>
                  <a:pt x="16764" y="21336"/>
                </a:lnTo>
                <a:lnTo>
                  <a:pt x="16764" y="22860"/>
                </a:lnTo>
                <a:close/>
              </a:path>
              <a:path w="21590" h="91440">
                <a:moveTo>
                  <a:pt x="16764" y="70104"/>
                </a:moveTo>
                <a:lnTo>
                  <a:pt x="4572" y="70104"/>
                </a:lnTo>
                <a:lnTo>
                  <a:pt x="6096" y="68580"/>
                </a:lnTo>
                <a:lnTo>
                  <a:pt x="16764" y="68580"/>
                </a:lnTo>
                <a:lnTo>
                  <a:pt x="16764" y="70104"/>
                </a:lnTo>
                <a:close/>
              </a:path>
              <a:path w="21590" h="91440">
                <a:moveTo>
                  <a:pt x="18288" y="89916"/>
                </a:moveTo>
                <a:lnTo>
                  <a:pt x="3048" y="89916"/>
                </a:lnTo>
                <a:lnTo>
                  <a:pt x="3048" y="88392"/>
                </a:lnTo>
                <a:lnTo>
                  <a:pt x="1524" y="88392"/>
                </a:lnTo>
                <a:lnTo>
                  <a:pt x="1524" y="86868"/>
                </a:lnTo>
                <a:lnTo>
                  <a:pt x="0" y="85344"/>
                </a:lnTo>
                <a:lnTo>
                  <a:pt x="0" y="74676"/>
                </a:lnTo>
                <a:lnTo>
                  <a:pt x="1524" y="73152"/>
                </a:lnTo>
                <a:lnTo>
                  <a:pt x="1524" y="71628"/>
                </a:lnTo>
                <a:lnTo>
                  <a:pt x="3048" y="71628"/>
                </a:lnTo>
                <a:lnTo>
                  <a:pt x="3048" y="70104"/>
                </a:lnTo>
                <a:lnTo>
                  <a:pt x="18288" y="70104"/>
                </a:lnTo>
                <a:lnTo>
                  <a:pt x="21336" y="73152"/>
                </a:lnTo>
                <a:lnTo>
                  <a:pt x="21336" y="86868"/>
                </a:lnTo>
                <a:lnTo>
                  <a:pt x="18288" y="89916"/>
                </a:lnTo>
                <a:close/>
              </a:path>
              <a:path w="21590" h="91440">
                <a:moveTo>
                  <a:pt x="16764" y="91440"/>
                </a:moveTo>
                <a:lnTo>
                  <a:pt x="6096" y="91440"/>
                </a:lnTo>
                <a:lnTo>
                  <a:pt x="4572" y="89916"/>
                </a:lnTo>
                <a:lnTo>
                  <a:pt x="16764" y="89916"/>
                </a:lnTo>
                <a:lnTo>
                  <a:pt x="16764" y="9144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41959" y="1627632"/>
            <a:ext cx="1481328" cy="1798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41959" y="1874520"/>
            <a:ext cx="2302764" cy="17983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41959" y="2121408"/>
            <a:ext cx="1967484" cy="17983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476500" y="2167127"/>
            <a:ext cx="170688" cy="9906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676144" y="2124455"/>
            <a:ext cx="17145" cy="140335"/>
          </a:xfrm>
          <a:custGeom>
            <a:avLst/>
            <a:gdLst/>
            <a:ahLst/>
            <a:cxnLst/>
            <a:rect l="l" t="t" r="r" b="b"/>
            <a:pathLst>
              <a:path w="17144" h="140335">
                <a:moveTo>
                  <a:pt x="15240" y="1524"/>
                </a:moveTo>
                <a:lnTo>
                  <a:pt x="1524" y="1524"/>
                </a:lnTo>
                <a:lnTo>
                  <a:pt x="1524" y="0"/>
                </a:lnTo>
                <a:lnTo>
                  <a:pt x="15240" y="0"/>
                </a:lnTo>
                <a:lnTo>
                  <a:pt x="15240" y="1524"/>
                </a:lnTo>
                <a:close/>
              </a:path>
              <a:path w="17144" h="140335">
                <a:moveTo>
                  <a:pt x="16764" y="138684"/>
                </a:moveTo>
                <a:lnTo>
                  <a:pt x="0" y="138684"/>
                </a:lnTo>
                <a:lnTo>
                  <a:pt x="0" y="1524"/>
                </a:lnTo>
                <a:lnTo>
                  <a:pt x="16764" y="1524"/>
                </a:lnTo>
                <a:lnTo>
                  <a:pt x="16764" y="138684"/>
                </a:lnTo>
                <a:close/>
              </a:path>
              <a:path w="17144" h="140335">
                <a:moveTo>
                  <a:pt x="13716" y="140208"/>
                </a:moveTo>
                <a:lnTo>
                  <a:pt x="3048" y="140208"/>
                </a:lnTo>
                <a:lnTo>
                  <a:pt x="3048" y="138684"/>
                </a:lnTo>
                <a:lnTo>
                  <a:pt x="15240" y="138684"/>
                </a:lnTo>
                <a:lnTo>
                  <a:pt x="13716" y="14020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724911" y="2168652"/>
            <a:ext cx="77724" cy="9753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825495" y="2167127"/>
            <a:ext cx="164592" cy="9906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012948" y="2122932"/>
            <a:ext cx="17145" cy="53340"/>
          </a:xfrm>
          <a:custGeom>
            <a:avLst/>
            <a:gdLst/>
            <a:ahLst/>
            <a:cxnLst/>
            <a:rect l="l" t="t" r="r" b="b"/>
            <a:pathLst>
              <a:path w="17144" h="53339">
                <a:moveTo>
                  <a:pt x="15240" y="51816"/>
                </a:moveTo>
                <a:lnTo>
                  <a:pt x="3048" y="51816"/>
                </a:lnTo>
                <a:lnTo>
                  <a:pt x="3048" y="50292"/>
                </a:lnTo>
                <a:lnTo>
                  <a:pt x="0" y="3048"/>
                </a:lnTo>
                <a:lnTo>
                  <a:pt x="0" y="1524"/>
                </a:lnTo>
                <a:lnTo>
                  <a:pt x="1524" y="1524"/>
                </a:lnTo>
                <a:lnTo>
                  <a:pt x="1524" y="0"/>
                </a:lnTo>
                <a:lnTo>
                  <a:pt x="15240" y="0"/>
                </a:lnTo>
                <a:lnTo>
                  <a:pt x="16764" y="1524"/>
                </a:lnTo>
                <a:lnTo>
                  <a:pt x="16764" y="3048"/>
                </a:lnTo>
                <a:lnTo>
                  <a:pt x="15240" y="50292"/>
                </a:lnTo>
                <a:lnTo>
                  <a:pt x="15240" y="51816"/>
                </a:lnTo>
                <a:close/>
              </a:path>
              <a:path w="17144" h="53339">
                <a:moveTo>
                  <a:pt x="12192" y="53340"/>
                </a:moveTo>
                <a:lnTo>
                  <a:pt x="4572" y="53340"/>
                </a:lnTo>
                <a:lnTo>
                  <a:pt x="4572" y="51816"/>
                </a:lnTo>
                <a:lnTo>
                  <a:pt x="13716" y="51816"/>
                </a:lnTo>
                <a:lnTo>
                  <a:pt x="12192" y="5334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055620" y="2121408"/>
            <a:ext cx="36830" cy="178435"/>
          </a:xfrm>
          <a:custGeom>
            <a:avLst/>
            <a:gdLst/>
            <a:ahLst/>
            <a:cxnLst/>
            <a:rect l="l" t="t" r="r" b="b"/>
            <a:pathLst>
              <a:path w="36830" h="178435">
                <a:moveTo>
                  <a:pt x="13716" y="1524"/>
                </a:moveTo>
                <a:lnTo>
                  <a:pt x="1524" y="1524"/>
                </a:lnTo>
                <a:lnTo>
                  <a:pt x="1524" y="0"/>
                </a:lnTo>
                <a:lnTo>
                  <a:pt x="13716" y="0"/>
                </a:lnTo>
                <a:lnTo>
                  <a:pt x="13716" y="1524"/>
                </a:lnTo>
                <a:close/>
              </a:path>
              <a:path w="36830" h="178435">
                <a:moveTo>
                  <a:pt x="15240" y="176784"/>
                </a:moveTo>
                <a:lnTo>
                  <a:pt x="0" y="176784"/>
                </a:lnTo>
                <a:lnTo>
                  <a:pt x="0" y="173736"/>
                </a:lnTo>
                <a:lnTo>
                  <a:pt x="1524" y="173736"/>
                </a:lnTo>
                <a:lnTo>
                  <a:pt x="5810" y="163425"/>
                </a:lnTo>
                <a:lnTo>
                  <a:pt x="17240" y="120753"/>
                </a:lnTo>
                <a:lnTo>
                  <a:pt x="19812" y="88392"/>
                </a:lnTo>
                <a:lnTo>
                  <a:pt x="19526" y="77866"/>
                </a:lnTo>
                <a:lnTo>
                  <a:pt x="12644" y="35218"/>
                </a:lnTo>
                <a:lnTo>
                  <a:pt x="0" y="4572"/>
                </a:lnTo>
                <a:lnTo>
                  <a:pt x="0" y="1524"/>
                </a:lnTo>
                <a:lnTo>
                  <a:pt x="15240" y="1524"/>
                </a:lnTo>
                <a:lnTo>
                  <a:pt x="19764" y="11834"/>
                </a:lnTo>
                <a:lnTo>
                  <a:pt x="24003" y="22288"/>
                </a:lnTo>
                <a:lnTo>
                  <a:pt x="27670" y="33027"/>
                </a:lnTo>
                <a:lnTo>
                  <a:pt x="30480" y="44196"/>
                </a:lnTo>
                <a:lnTo>
                  <a:pt x="33361" y="55387"/>
                </a:lnTo>
                <a:lnTo>
                  <a:pt x="35242" y="66294"/>
                </a:lnTo>
                <a:lnTo>
                  <a:pt x="36266" y="77200"/>
                </a:lnTo>
                <a:lnTo>
                  <a:pt x="36576" y="88392"/>
                </a:lnTo>
                <a:lnTo>
                  <a:pt x="36576" y="103632"/>
                </a:lnTo>
                <a:lnTo>
                  <a:pt x="35052" y="111252"/>
                </a:lnTo>
                <a:lnTo>
                  <a:pt x="35052" y="118872"/>
                </a:lnTo>
                <a:lnTo>
                  <a:pt x="33528" y="126492"/>
                </a:lnTo>
                <a:lnTo>
                  <a:pt x="30480" y="134112"/>
                </a:lnTo>
                <a:lnTo>
                  <a:pt x="28956" y="140208"/>
                </a:lnTo>
                <a:lnTo>
                  <a:pt x="27432" y="147828"/>
                </a:lnTo>
                <a:lnTo>
                  <a:pt x="24384" y="155448"/>
                </a:lnTo>
                <a:lnTo>
                  <a:pt x="21336" y="161544"/>
                </a:lnTo>
                <a:lnTo>
                  <a:pt x="18288" y="169164"/>
                </a:lnTo>
                <a:lnTo>
                  <a:pt x="15240" y="175260"/>
                </a:lnTo>
                <a:lnTo>
                  <a:pt x="15240" y="176784"/>
                </a:lnTo>
                <a:close/>
              </a:path>
              <a:path w="36830" h="178435">
                <a:moveTo>
                  <a:pt x="12192" y="178308"/>
                </a:moveTo>
                <a:lnTo>
                  <a:pt x="1524" y="178308"/>
                </a:lnTo>
                <a:lnTo>
                  <a:pt x="1524" y="176784"/>
                </a:lnTo>
                <a:lnTo>
                  <a:pt x="12192" y="176784"/>
                </a:lnTo>
                <a:lnTo>
                  <a:pt x="12192" y="17830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41959" y="2368296"/>
            <a:ext cx="2488692" cy="17983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005327" y="2369820"/>
            <a:ext cx="886968" cy="14325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41959" y="2615183"/>
            <a:ext cx="1900428" cy="17983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414016" y="2616708"/>
            <a:ext cx="120396" cy="17830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554223" y="2628900"/>
            <a:ext cx="77724" cy="12954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654807" y="2616708"/>
            <a:ext cx="17145" cy="53340"/>
          </a:xfrm>
          <a:custGeom>
            <a:avLst/>
            <a:gdLst/>
            <a:ahLst/>
            <a:cxnLst/>
            <a:rect l="l" t="t" r="r" b="b"/>
            <a:pathLst>
              <a:path w="17144" h="53339">
                <a:moveTo>
                  <a:pt x="13716" y="51816"/>
                </a:moveTo>
                <a:lnTo>
                  <a:pt x="1524" y="51816"/>
                </a:lnTo>
                <a:lnTo>
                  <a:pt x="1524" y="48768"/>
                </a:lnTo>
                <a:lnTo>
                  <a:pt x="0" y="3048"/>
                </a:lnTo>
                <a:lnTo>
                  <a:pt x="0" y="0"/>
                </a:lnTo>
                <a:lnTo>
                  <a:pt x="15240" y="0"/>
                </a:lnTo>
                <a:lnTo>
                  <a:pt x="16764" y="1524"/>
                </a:lnTo>
                <a:lnTo>
                  <a:pt x="16764" y="3048"/>
                </a:lnTo>
                <a:lnTo>
                  <a:pt x="15240" y="48768"/>
                </a:lnTo>
                <a:lnTo>
                  <a:pt x="15240" y="50292"/>
                </a:lnTo>
                <a:lnTo>
                  <a:pt x="13716" y="50292"/>
                </a:lnTo>
                <a:lnTo>
                  <a:pt x="13716" y="51816"/>
                </a:lnTo>
                <a:close/>
              </a:path>
              <a:path w="17144" h="53339">
                <a:moveTo>
                  <a:pt x="10668" y="53340"/>
                </a:moveTo>
                <a:lnTo>
                  <a:pt x="6096" y="53340"/>
                </a:lnTo>
                <a:lnTo>
                  <a:pt x="4572" y="51816"/>
                </a:lnTo>
                <a:lnTo>
                  <a:pt x="10668" y="51816"/>
                </a:lnTo>
                <a:lnTo>
                  <a:pt x="10668" y="5334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689860" y="2735580"/>
            <a:ext cx="33655" cy="52069"/>
          </a:xfrm>
          <a:custGeom>
            <a:avLst/>
            <a:gdLst/>
            <a:ahLst/>
            <a:cxnLst/>
            <a:rect l="l" t="t" r="r" b="b"/>
            <a:pathLst>
              <a:path w="33655" h="52069">
                <a:moveTo>
                  <a:pt x="12192" y="50292"/>
                </a:moveTo>
                <a:lnTo>
                  <a:pt x="0" y="50292"/>
                </a:lnTo>
                <a:lnTo>
                  <a:pt x="0" y="48768"/>
                </a:lnTo>
                <a:lnTo>
                  <a:pt x="13716" y="19812"/>
                </a:lnTo>
                <a:lnTo>
                  <a:pt x="13716" y="3048"/>
                </a:lnTo>
                <a:lnTo>
                  <a:pt x="16764" y="0"/>
                </a:lnTo>
                <a:lnTo>
                  <a:pt x="30480" y="0"/>
                </a:lnTo>
                <a:lnTo>
                  <a:pt x="30480" y="1524"/>
                </a:lnTo>
                <a:lnTo>
                  <a:pt x="32004" y="1524"/>
                </a:lnTo>
                <a:lnTo>
                  <a:pt x="32004" y="4572"/>
                </a:lnTo>
                <a:lnTo>
                  <a:pt x="33528" y="6096"/>
                </a:lnTo>
                <a:lnTo>
                  <a:pt x="33528" y="12192"/>
                </a:lnTo>
                <a:lnTo>
                  <a:pt x="32004" y="13716"/>
                </a:lnTo>
                <a:lnTo>
                  <a:pt x="32004" y="18288"/>
                </a:lnTo>
                <a:lnTo>
                  <a:pt x="30480" y="19812"/>
                </a:lnTo>
                <a:lnTo>
                  <a:pt x="30480" y="22860"/>
                </a:lnTo>
                <a:lnTo>
                  <a:pt x="27432" y="25908"/>
                </a:lnTo>
                <a:lnTo>
                  <a:pt x="27432" y="27432"/>
                </a:lnTo>
                <a:lnTo>
                  <a:pt x="13716" y="48768"/>
                </a:lnTo>
                <a:lnTo>
                  <a:pt x="12192" y="48768"/>
                </a:lnTo>
                <a:lnTo>
                  <a:pt x="12192" y="50292"/>
                </a:lnTo>
                <a:close/>
              </a:path>
              <a:path w="33655" h="52069">
                <a:moveTo>
                  <a:pt x="7620" y="51816"/>
                </a:moveTo>
                <a:lnTo>
                  <a:pt x="1524" y="51816"/>
                </a:lnTo>
                <a:lnTo>
                  <a:pt x="1524" y="50292"/>
                </a:lnTo>
                <a:lnTo>
                  <a:pt x="9144" y="50292"/>
                </a:lnTo>
                <a:lnTo>
                  <a:pt x="7620" y="5181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799588" y="2616708"/>
            <a:ext cx="214884" cy="17830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038855" y="2616708"/>
            <a:ext cx="18415" cy="53340"/>
          </a:xfrm>
          <a:custGeom>
            <a:avLst/>
            <a:gdLst/>
            <a:ahLst/>
            <a:cxnLst/>
            <a:rect l="l" t="t" r="r" b="b"/>
            <a:pathLst>
              <a:path w="18414" h="53339">
                <a:moveTo>
                  <a:pt x="16764" y="1524"/>
                </a:moveTo>
                <a:lnTo>
                  <a:pt x="1524" y="1524"/>
                </a:lnTo>
                <a:lnTo>
                  <a:pt x="1524" y="0"/>
                </a:lnTo>
                <a:lnTo>
                  <a:pt x="16764" y="0"/>
                </a:lnTo>
                <a:lnTo>
                  <a:pt x="16764" y="1524"/>
                </a:lnTo>
                <a:close/>
              </a:path>
              <a:path w="18414" h="53339">
                <a:moveTo>
                  <a:pt x="15240" y="51816"/>
                </a:moveTo>
                <a:lnTo>
                  <a:pt x="3048" y="51816"/>
                </a:lnTo>
                <a:lnTo>
                  <a:pt x="3048" y="48768"/>
                </a:lnTo>
                <a:lnTo>
                  <a:pt x="0" y="3048"/>
                </a:lnTo>
                <a:lnTo>
                  <a:pt x="0" y="1524"/>
                </a:lnTo>
                <a:lnTo>
                  <a:pt x="18288" y="1524"/>
                </a:lnTo>
                <a:lnTo>
                  <a:pt x="18288" y="3048"/>
                </a:lnTo>
                <a:lnTo>
                  <a:pt x="15240" y="48768"/>
                </a:lnTo>
                <a:lnTo>
                  <a:pt x="15240" y="51816"/>
                </a:lnTo>
                <a:close/>
              </a:path>
              <a:path w="18414" h="53339">
                <a:moveTo>
                  <a:pt x="12192" y="53340"/>
                </a:moveTo>
                <a:lnTo>
                  <a:pt x="7620" y="53340"/>
                </a:lnTo>
                <a:lnTo>
                  <a:pt x="6096" y="51816"/>
                </a:lnTo>
                <a:lnTo>
                  <a:pt x="12192" y="51816"/>
                </a:lnTo>
                <a:lnTo>
                  <a:pt x="12192" y="5334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075432" y="2735580"/>
            <a:ext cx="32384" cy="52069"/>
          </a:xfrm>
          <a:custGeom>
            <a:avLst/>
            <a:gdLst/>
            <a:ahLst/>
            <a:cxnLst/>
            <a:rect l="l" t="t" r="r" b="b"/>
            <a:pathLst>
              <a:path w="32385" h="52069">
                <a:moveTo>
                  <a:pt x="30480" y="1524"/>
                </a:moveTo>
                <a:lnTo>
                  <a:pt x="15240" y="1524"/>
                </a:lnTo>
                <a:lnTo>
                  <a:pt x="16764" y="0"/>
                </a:lnTo>
                <a:lnTo>
                  <a:pt x="28956" y="0"/>
                </a:lnTo>
                <a:lnTo>
                  <a:pt x="30480" y="1524"/>
                </a:lnTo>
                <a:close/>
              </a:path>
              <a:path w="32385" h="52069">
                <a:moveTo>
                  <a:pt x="12192" y="50292"/>
                </a:moveTo>
                <a:lnTo>
                  <a:pt x="0" y="50292"/>
                </a:lnTo>
                <a:lnTo>
                  <a:pt x="0" y="48768"/>
                </a:lnTo>
                <a:lnTo>
                  <a:pt x="13716" y="19812"/>
                </a:lnTo>
                <a:lnTo>
                  <a:pt x="13716" y="1524"/>
                </a:lnTo>
                <a:lnTo>
                  <a:pt x="32004" y="1524"/>
                </a:lnTo>
                <a:lnTo>
                  <a:pt x="32004" y="18288"/>
                </a:lnTo>
                <a:lnTo>
                  <a:pt x="30480" y="19812"/>
                </a:lnTo>
                <a:lnTo>
                  <a:pt x="30480" y="21336"/>
                </a:lnTo>
                <a:lnTo>
                  <a:pt x="28956" y="22860"/>
                </a:lnTo>
                <a:lnTo>
                  <a:pt x="28956" y="24384"/>
                </a:lnTo>
                <a:lnTo>
                  <a:pt x="27432" y="25908"/>
                </a:lnTo>
                <a:lnTo>
                  <a:pt x="27432" y="27432"/>
                </a:lnTo>
                <a:lnTo>
                  <a:pt x="12192" y="48768"/>
                </a:lnTo>
                <a:lnTo>
                  <a:pt x="12192" y="50292"/>
                </a:lnTo>
                <a:close/>
              </a:path>
              <a:path w="32385" h="52069">
                <a:moveTo>
                  <a:pt x="7620" y="51816"/>
                </a:moveTo>
                <a:lnTo>
                  <a:pt x="1524" y="51816"/>
                </a:lnTo>
                <a:lnTo>
                  <a:pt x="1524" y="50292"/>
                </a:lnTo>
                <a:lnTo>
                  <a:pt x="9144" y="50292"/>
                </a:lnTo>
                <a:lnTo>
                  <a:pt x="7620" y="5181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183635" y="2616708"/>
            <a:ext cx="214884" cy="178308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424428" y="2616708"/>
            <a:ext cx="18415" cy="53340"/>
          </a:xfrm>
          <a:custGeom>
            <a:avLst/>
            <a:gdLst/>
            <a:ahLst/>
            <a:cxnLst/>
            <a:rect l="l" t="t" r="r" b="b"/>
            <a:pathLst>
              <a:path w="18414" h="53339">
                <a:moveTo>
                  <a:pt x="16764" y="1524"/>
                </a:moveTo>
                <a:lnTo>
                  <a:pt x="1524" y="1524"/>
                </a:lnTo>
                <a:lnTo>
                  <a:pt x="1524" y="0"/>
                </a:lnTo>
                <a:lnTo>
                  <a:pt x="16764" y="0"/>
                </a:lnTo>
                <a:lnTo>
                  <a:pt x="16764" y="1524"/>
                </a:lnTo>
                <a:close/>
              </a:path>
              <a:path w="18414" h="53339">
                <a:moveTo>
                  <a:pt x="15240" y="51816"/>
                </a:moveTo>
                <a:lnTo>
                  <a:pt x="3048" y="51816"/>
                </a:lnTo>
                <a:lnTo>
                  <a:pt x="3048" y="48768"/>
                </a:lnTo>
                <a:lnTo>
                  <a:pt x="0" y="3048"/>
                </a:lnTo>
                <a:lnTo>
                  <a:pt x="0" y="1524"/>
                </a:lnTo>
                <a:lnTo>
                  <a:pt x="18288" y="1524"/>
                </a:lnTo>
                <a:lnTo>
                  <a:pt x="18288" y="3048"/>
                </a:lnTo>
                <a:lnTo>
                  <a:pt x="15240" y="48768"/>
                </a:lnTo>
                <a:lnTo>
                  <a:pt x="15240" y="51816"/>
                </a:lnTo>
                <a:close/>
              </a:path>
              <a:path w="18414" h="53339">
                <a:moveTo>
                  <a:pt x="10668" y="53340"/>
                </a:moveTo>
                <a:lnTo>
                  <a:pt x="7620" y="53340"/>
                </a:lnTo>
                <a:lnTo>
                  <a:pt x="6096" y="51816"/>
                </a:lnTo>
                <a:lnTo>
                  <a:pt x="12192" y="51816"/>
                </a:lnTo>
                <a:lnTo>
                  <a:pt x="10668" y="5334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461003" y="2735580"/>
            <a:ext cx="32384" cy="52069"/>
          </a:xfrm>
          <a:custGeom>
            <a:avLst/>
            <a:gdLst/>
            <a:ahLst/>
            <a:cxnLst/>
            <a:rect l="l" t="t" r="r" b="b"/>
            <a:pathLst>
              <a:path w="32385" h="52069">
                <a:moveTo>
                  <a:pt x="30480" y="1524"/>
                </a:moveTo>
                <a:lnTo>
                  <a:pt x="15240" y="1524"/>
                </a:lnTo>
                <a:lnTo>
                  <a:pt x="16764" y="0"/>
                </a:lnTo>
                <a:lnTo>
                  <a:pt x="28956" y="0"/>
                </a:lnTo>
                <a:lnTo>
                  <a:pt x="30480" y="1524"/>
                </a:lnTo>
                <a:close/>
              </a:path>
              <a:path w="32385" h="52069">
                <a:moveTo>
                  <a:pt x="12192" y="50292"/>
                </a:moveTo>
                <a:lnTo>
                  <a:pt x="0" y="50292"/>
                </a:lnTo>
                <a:lnTo>
                  <a:pt x="0" y="48768"/>
                </a:lnTo>
                <a:lnTo>
                  <a:pt x="13716" y="19812"/>
                </a:lnTo>
                <a:lnTo>
                  <a:pt x="13716" y="1524"/>
                </a:lnTo>
                <a:lnTo>
                  <a:pt x="32004" y="1524"/>
                </a:lnTo>
                <a:lnTo>
                  <a:pt x="32004" y="16764"/>
                </a:lnTo>
                <a:lnTo>
                  <a:pt x="30480" y="18288"/>
                </a:lnTo>
                <a:lnTo>
                  <a:pt x="30480" y="21336"/>
                </a:lnTo>
                <a:lnTo>
                  <a:pt x="28956" y="22860"/>
                </a:lnTo>
                <a:lnTo>
                  <a:pt x="28956" y="24384"/>
                </a:lnTo>
                <a:lnTo>
                  <a:pt x="25908" y="27432"/>
                </a:lnTo>
                <a:lnTo>
                  <a:pt x="12192" y="48768"/>
                </a:lnTo>
                <a:lnTo>
                  <a:pt x="12192" y="50292"/>
                </a:lnTo>
                <a:close/>
              </a:path>
              <a:path w="32385" h="52069">
                <a:moveTo>
                  <a:pt x="7620" y="51816"/>
                </a:moveTo>
                <a:lnTo>
                  <a:pt x="1524" y="51816"/>
                </a:lnTo>
                <a:lnTo>
                  <a:pt x="1524" y="50292"/>
                </a:lnTo>
                <a:lnTo>
                  <a:pt x="9144" y="50292"/>
                </a:lnTo>
                <a:lnTo>
                  <a:pt x="7620" y="5181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569208" y="2616708"/>
            <a:ext cx="220980" cy="178308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810000" y="2616708"/>
            <a:ext cx="18415" cy="53340"/>
          </a:xfrm>
          <a:custGeom>
            <a:avLst/>
            <a:gdLst/>
            <a:ahLst/>
            <a:cxnLst/>
            <a:rect l="l" t="t" r="r" b="b"/>
            <a:pathLst>
              <a:path w="18414" h="53339">
                <a:moveTo>
                  <a:pt x="16764" y="1524"/>
                </a:moveTo>
                <a:lnTo>
                  <a:pt x="1524" y="1524"/>
                </a:lnTo>
                <a:lnTo>
                  <a:pt x="1524" y="0"/>
                </a:lnTo>
                <a:lnTo>
                  <a:pt x="16764" y="0"/>
                </a:lnTo>
                <a:lnTo>
                  <a:pt x="16764" y="1524"/>
                </a:lnTo>
                <a:close/>
              </a:path>
              <a:path w="18414" h="53339">
                <a:moveTo>
                  <a:pt x="15240" y="51816"/>
                </a:moveTo>
                <a:lnTo>
                  <a:pt x="3048" y="51816"/>
                </a:lnTo>
                <a:lnTo>
                  <a:pt x="3048" y="48768"/>
                </a:lnTo>
                <a:lnTo>
                  <a:pt x="0" y="3048"/>
                </a:lnTo>
                <a:lnTo>
                  <a:pt x="0" y="1524"/>
                </a:lnTo>
                <a:lnTo>
                  <a:pt x="18288" y="1524"/>
                </a:lnTo>
                <a:lnTo>
                  <a:pt x="18288" y="3048"/>
                </a:lnTo>
                <a:lnTo>
                  <a:pt x="15240" y="48768"/>
                </a:lnTo>
                <a:lnTo>
                  <a:pt x="15240" y="51816"/>
                </a:lnTo>
                <a:close/>
              </a:path>
              <a:path w="18414" h="53339">
                <a:moveTo>
                  <a:pt x="10668" y="53340"/>
                </a:moveTo>
                <a:lnTo>
                  <a:pt x="6096" y="53340"/>
                </a:lnTo>
                <a:lnTo>
                  <a:pt x="6096" y="51816"/>
                </a:lnTo>
                <a:lnTo>
                  <a:pt x="12192" y="51816"/>
                </a:lnTo>
                <a:lnTo>
                  <a:pt x="10668" y="5334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851147" y="2618232"/>
            <a:ext cx="35560" cy="172720"/>
          </a:xfrm>
          <a:custGeom>
            <a:avLst/>
            <a:gdLst/>
            <a:ahLst/>
            <a:cxnLst/>
            <a:rect l="l" t="t" r="r" b="b"/>
            <a:pathLst>
              <a:path w="35560" h="172719">
                <a:moveTo>
                  <a:pt x="28956" y="172212"/>
                </a:moveTo>
                <a:lnTo>
                  <a:pt x="1524" y="172212"/>
                </a:lnTo>
                <a:lnTo>
                  <a:pt x="0" y="170688"/>
                </a:lnTo>
                <a:lnTo>
                  <a:pt x="0" y="160020"/>
                </a:lnTo>
                <a:lnTo>
                  <a:pt x="18288" y="160020"/>
                </a:lnTo>
                <a:lnTo>
                  <a:pt x="18288" y="12192"/>
                </a:lnTo>
                <a:lnTo>
                  <a:pt x="1524" y="12192"/>
                </a:lnTo>
                <a:lnTo>
                  <a:pt x="0" y="10668"/>
                </a:lnTo>
                <a:lnTo>
                  <a:pt x="0" y="0"/>
                </a:lnTo>
                <a:lnTo>
                  <a:pt x="32004" y="0"/>
                </a:lnTo>
                <a:lnTo>
                  <a:pt x="32004" y="1524"/>
                </a:lnTo>
                <a:lnTo>
                  <a:pt x="33528" y="1524"/>
                </a:lnTo>
                <a:lnTo>
                  <a:pt x="33528" y="4572"/>
                </a:lnTo>
                <a:lnTo>
                  <a:pt x="35052" y="4572"/>
                </a:lnTo>
                <a:lnTo>
                  <a:pt x="35052" y="166116"/>
                </a:lnTo>
                <a:lnTo>
                  <a:pt x="33528" y="167640"/>
                </a:lnTo>
                <a:lnTo>
                  <a:pt x="33528" y="169164"/>
                </a:lnTo>
                <a:lnTo>
                  <a:pt x="32004" y="170688"/>
                </a:lnTo>
                <a:lnTo>
                  <a:pt x="30480" y="170688"/>
                </a:lnTo>
                <a:lnTo>
                  <a:pt x="28956" y="17221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3916679" y="2615183"/>
            <a:ext cx="36830" cy="178435"/>
          </a:xfrm>
          <a:custGeom>
            <a:avLst/>
            <a:gdLst/>
            <a:ahLst/>
            <a:cxnLst/>
            <a:rect l="l" t="t" r="r" b="b"/>
            <a:pathLst>
              <a:path w="36829" h="178435">
                <a:moveTo>
                  <a:pt x="13716" y="176784"/>
                </a:moveTo>
                <a:lnTo>
                  <a:pt x="0" y="176784"/>
                </a:lnTo>
                <a:lnTo>
                  <a:pt x="0" y="173736"/>
                </a:lnTo>
                <a:lnTo>
                  <a:pt x="4310" y="163425"/>
                </a:lnTo>
                <a:lnTo>
                  <a:pt x="8191" y="152971"/>
                </a:lnTo>
                <a:lnTo>
                  <a:pt x="18669" y="109728"/>
                </a:lnTo>
                <a:lnTo>
                  <a:pt x="19812" y="88392"/>
                </a:lnTo>
                <a:lnTo>
                  <a:pt x="19507" y="76985"/>
                </a:lnTo>
                <a:lnTo>
                  <a:pt x="11787" y="34551"/>
                </a:lnTo>
                <a:lnTo>
                  <a:pt x="0" y="3048"/>
                </a:lnTo>
                <a:lnTo>
                  <a:pt x="0" y="1524"/>
                </a:lnTo>
                <a:lnTo>
                  <a:pt x="1524" y="0"/>
                </a:lnTo>
                <a:lnTo>
                  <a:pt x="13716" y="0"/>
                </a:lnTo>
                <a:lnTo>
                  <a:pt x="13716" y="1524"/>
                </a:lnTo>
                <a:lnTo>
                  <a:pt x="15240" y="1524"/>
                </a:lnTo>
                <a:lnTo>
                  <a:pt x="19764" y="11834"/>
                </a:lnTo>
                <a:lnTo>
                  <a:pt x="24003" y="22288"/>
                </a:lnTo>
                <a:lnTo>
                  <a:pt x="27670" y="33027"/>
                </a:lnTo>
                <a:lnTo>
                  <a:pt x="30480" y="44196"/>
                </a:lnTo>
                <a:lnTo>
                  <a:pt x="33361" y="54744"/>
                </a:lnTo>
                <a:lnTo>
                  <a:pt x="35242" y="65722"/>
                </a:lnTo>
                <a:lnTo>
                  <a:pt x="36266" y="76985"/>
                </a:lnTo>
                <a:lnTo>
                  <a:pt x="36576" y="88392"/>
                </a:lnTo>
                <a:lnTo>
                  <a:pt x="36576" y="103632"/>
                </a:lnTo>
                <a:lnTo>
                  <a:pt x="35052" y="111252"/>
                </a:lnTo>
                <a:lnTo>
                  <a:pt x="35052" y="118872"/>
                </a:lnTo>
                <a:lnTo>
                  <a:pt x="33528" y="126492"/>
                </a:lnTo>
                <a:lnTo>
                  <a:pt x="30480" y="132588"/>
                </a:lnTo>
                <a:lnTo>
                  <a:pt x="27432" y="147828"/>
                </a:lnTo>
                <a:lnTo>
                  <a:pt x="24384" y="155448"/>
                </a:lnTo>
                <a:lnTo>
                  <a:pt x="21336" y="161544"/>
                </a:lnTo>
                <a:lnTo>
                  <a:pt x="18288" y="169164"/>
                </a:lnTo>
                <a:lnTo>
                  <a:pt x="15240" y="175260"/>
                </a:lnTo>
                <a:lnTo>
                  <a:pt x="13716" y="175260"/>
                </a:lnTo>
                <a:lnTo>
                  <a:pt x="13716" y="176784"/>
                </a:lnTo>
                <a:close/>
              </a:path>
              <a:path w="36829" h="178435">
                <a:moveTo>
                  <a:pt x="10668" y="178308"/>
                </a:moveTo>
                <a:lnTo>
                  <a:pt x="3048" y="178308"/>
                </a:lnTo>
                <a:lnTo>
                  <a:pt x="3048" y="176784"/>
                </a:lnTo>
                <a:lnTo>
                  <a:pt x="10668" y="176784"/>
                </a:lnTo>
                <a:lnTo>
                  <a:pt x="10668" y="17830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2951988" y="2857500"/>
            <a:ext cx="6161830" cy="300990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48320" y="663922"/>
            <a:ext cx="1409065" cy="5816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225" dirty="0"/>
              <a:t>M</a:t>
            </a:r>
            <a:r>
              <a:rPr spc="380" dirty="0"/>
              <a:t>a</a:t>
            </a:r>
            <a:r>
              <a:rPr spc="5" dirty="0"/>
              <a:t>t</a:t>
            </a:r>
            <a:r>
              <a:rPr spc="175" dirty="0"/>
              <a:t>p</a:t>
            </a:r>
            <a:r>
              <a:rPr spc="-215" dirty="0"/>
              <a:t>l</a:t>
            </a:r>
            <a:r>
              <a:rPr spc="200" dirty="0"/>
              <a:t>o</a:t>
            </a:r>
          </a:p>
        </p:txBody>
      </p:sp>
      <p:sp>
        <p:nvSpPr>
          <p:cNvPr id="3" name="object 3"/>
          <p:cNvSpPr/>
          <p:nvPr/>
        </p:nvSpPr>
        <p:spPr>
          <a:xfrm>
            <a:off x="4754880" y="1018794"/>
            <a:ext cx="257810" cy="0"/>
          </a:xfrm>
          <a:custGeom>
            <a:avLst/>
            <a:gdLst/>
            <a:ahLst/>
            <a:cxnLst/>
            <a:rect l="l" t="t" r="r" b="b"/>
            <a:pathLst>
              <a:path w="257810">
                <a:moveTo>
                  <a:pt x="0" y="0"/>
                </a:moveTo>
                <a:lnTo>
                  <a:pt x="257556" y="0"/>
                </a:lnTo>
              </a:path>
            </a:pathLst>
          </a:custGeom>
          <a:ln w="350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041647" y="727069"/>
            <a:ext cx="3065145" cy="5130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979"/>
              </a:lnSpc>
              <a:tabLst>
                <a:tab pos="1095375" algn="l"/>
              </a:tabLst>
            </a:pPr>
            <a:r>
              <a:rPr sz="3650" spc="-65" dirty="0">
                <a:latin typeface="Times New Roman"/>
                <a:cs typeface="Times New Roman"/>
              </a:rPr>
              <a:t>tlib	</a:t>
            </a:r>
            <a:r>
              <a:rPr sz="3650" spc="40" dirty="0">
                <a:latin typeface="Times New Roman"/>
                <a:cs typeface="Times New Roman"/>
              </a:rPr>
              <a:t>plot</a:t>
            </a:r>
            <a:r>
              <a:rPr sz="3650" spc="-25" dirty="0">
                <a:latin typeface="Times New Roman"/>
                <a:cs typeface="Times New Roman"/>
              </a:rPr>
              <a:t> </a:t>
            </a:r>
            <a:r>
              <a:rPr sz="3650" spc="190" dirty="0">
                <a:latin typeface="Times New Roman"/>
                <a:cs typeface="Times New Roman"/>
              </a:rPr>
              <a:t>types</a:t>
            </a:r>
            <a:endParaRPr sz="365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60604" y="1391412"/>
            <a:ext cx="21590" cy="132715"/>
          </a:xfrm>
          <a:custGeom>
            <a:avLst/>
            <a:gdLst/>
            <a:ahLst/>
            <a:cxnLst/>
            <a:rect l="l" t="t" r="r" b="b"/>
            <a:pathLst>
              <a:path w="21589" h="132715">
                <a:moveTo>
                  <a:pt x="16764" y="38100"/>
                </a:moveTo>
                <a:lnTo>
                  <a:pt x="3048" y="38100"/>
                </a:lnTo>
                <a:lnTo>
                  <a:pt x="3048" y="36576"/>
                </a:lnTo>
                <a:lnTo>
                  <a:pt x="15240" y="36576"/>
                </a:lnTo>
                <a:lnTo>
                  <a:pt x="16764" y="38100"/>
                </a:lnTo>
                <a:close/>
              </a:path>
              <a:path w="21589" h="132715">
                <a:moveTo>
                  <a:pt x="18288" y="131064"/>
                </a:moveTo>
                <a:lnTo>
                  <a:pt x="1524" y="131064"/>
                </a:lnTo>
                <a:lnTo>
                  <a:pt x="1524" y="38100"/>
                </a:lnTo>
                <a:lnTo>
                  <a:pt x="18288" y="38100"/>
                </a:lnTo>
                <a:lnTo>
                  <a:pt x="18288" y="131064"/>
                </a:lnTo>
                <a:close/>
              </a:path>
              <a:path w="21589" h="132715">
                <a:moveTo>
                  <a:pt x="15240" y="132588"/>
                </a:moveTo>
                <a:lnTo>
                  <a:pt x="3048" y="132588"/>
                </a:lnTo>
                <a:lnTo>
                  <a:pt x="3048" y="131064"/>
                </a:lnTo>
                <a:lnTo>
                  <a:pt x="16764" y="131064"/>
                </a:lnTo>
                <a:lnTo>
                  <a:pt x="15240" y="132588"/>
                </a:lnTo>
                <a:close/>
              </a:path>
              <a:path w="21589" h="132715">
                <a:moveTo>
                  <a:pt x="16764" y="19812"/>
                </a:moveTo>
                <a:lnTo>
                  <a:pt x="3048" y="19812"/>
                </a:lnTo>
                <a:lnTo>
                  <a:pt x="0" y="16764"/>
                </a:lnTo>
                <a:lnTo>
                  <a:pt x="0" y="3048"/>
                </a:lnTo>
                <a:lnTo>
                  <a:pt x="3048" y="0"/>
                </a:lnTo>
                <a:lnTo>
                  <a:pt x="16764" y="0"/>
                </a:lnTo>
                <a:lnTo>
                  <a:pt x="19812" y="3048"/>
                </a:lnTo>
                <a:lnTo>
                  <a:pt x="21336" y="6096"/>
                </a:lnTo>
                <a:lnTo>
                  <a:pt x="21336" y="13716"/>
                </a:lnTo>
                <a:lnTo>
                  <a:pt x="19812" y="16764"/>
                </a:lnTo>
                <a:lnTo>
                  <a:pt x="16764" y="1981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09372" y="1426464"/>
            <a:ext cx="134112" cy="975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73963" y="1426464"/>
            <a:ext cx="190500" cy="1341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88848" y="1403604"/>
            <a:ext cx="118872" cy="1219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77824" y="1383792"/>
            <a:ext cx="841248" cy="17678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62127" y="1627632"/>
            <a:ext cx="3265932" cy="1798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593591" y="1639824"/>
            <a:ext cx="86868" cy="13258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700271" y="1627632"/>
            <a:ext cx="102108" cy="17830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51459" y="1876044"/>
            <a:ext cx="60960" cy="142240"/>
          </a:xfrm>
          <a:custGeom>
            <a:avLst/>
            <a:gdLst/>
            <a:ahLst/>
            <a:cxnLst/>
            <a:rect l="l" t="t" r="r" b="b"/>
            <a:pathLst>
              <a:path w="60960" h="142239">
                <a:moveTo>
                  <a:pt x="32004" y="45720"/>
                </a:moveTo>
                <a:lnTo>
                  <a:pt x="15240" y="45720"/>
                </a:lnTo>
                <a:lnTo>
                  <a:pt x="15240" y="24384"/>
                </a:lnTo>
                <a:lnTo>
                  <a:pt x="19812" y="10668"/>
                </a:lnTo>
                <a:lnTo>
                  <a:pt x="22860" y="7620"/>
                </a:lnTo>
                <a:lnTo>
                  <a:pt x="24384" y="4572"/>
                </a:lnTo>
                <a:lnTo>
                  <a:pt x="27432" y="3048"/>
                </a:lnTo>
                <a:lnTo>
                  <a:pt x="32004" y="1524"/>
                </a:lnTo>
                <a:lnTo>
                  <a:pt x="35052" y="0"/>
                </a:lnTo>
                <a:lnTo>
                  <a:pt x="53340" y="0"/>
                </a:lnTo>
                <a:lnTo>
                  <a:pt x="54864" y="1524"/>
                </a:lnTo>
                <a:lnTo>
                  <a:pt x="57912" y="1524"/>
                </a:lnTo>
                <a:lnTo>
                  <a:pt x="57912" y="3048"/>
                </a:lnTo>
                <a:lnTo>
                  <a:pt x="59436" y="3048"/>
                </a:lnTo>
                <a:lnTo>
                  <a:pt x="59436" y="4572"/>
                </a:lnTo>
                <a:lnTo>
                  <a:pt x="60960" y="4572"/>
                </a:lnTo>
                <a:lnTo>
                  <a:pt x="60960" y="13716"/>
                </a:lnTo>
                <a:lnTo>
                  <a:pt x="41148" y="13716"/>
                </a:lnTo>
                <a:lnTo>
                  <a:pt x="39624" y="15240"/>
                </a:lnTo>
                <a:lnTo>
                  <a:pt x="38100" y="15240"/>
                </a:lnTo>
                <a:lnTo>
                  <a:pt x="33528" y="19812"/>
                </a:lnTo>
                <a:lnTo>
                  <a:pt x="33528" y="22860"/>
                </a:lnTo>
                <a:lnTo>
                  <a:pt x="32004" y="25908"/>
                </a:lnTo>
                <a:lnTo>
                  <a:pt x="32004" y="45720"/>
                </a:lnTo>
                <a:close/>
              </a:path>
              <a:path w="60960" h="142239">
                <a:moveTo>
                  <a:pt x="60960" y="15240"/>
                </a:moveTo>
                <a:lnTo>
                  <a:pt x="53340" y="15240"/>
                </a:lnTo>
                <a:lnTo>
                  <a:pt x="53340" y="13716"/>
                </a:lnTo>
                <a:lnTo>
                  <a:pt x="60960" y="13716"/>
                </a:lnTo>
                <a:lnTo>
                  <a:pt x="60960" y="15240"/>
                </a:lnTo>
                <a:close/>
              </a:path>
              <a:path w="60960" h="142239">
                <a:moveTo>
                  <a:pt x="59436" y="16764"/>
                </a:moveTo>
                <a:lnTo>
                  <a:pt x="57912" y="16764"/>
                </a:lnTo>
                <a:lnTo>
                  <a:pt x="56388" y="15240"/>
                </a:lnTo>
                <a:lnTo>
                  <a:pt x="59436" y="15240"/>
                </a:lnTo>
                <a:lnTo>
                  <a:pt x="59436" y="16764"/>
                </a:lnTo>
                <a:close/>
              </a:path>
              <a:path w="60960" h="142239">
                <a:moveTo>
                  <a:pt x="51816" y="59436"/>
                </a:moveTo>
                <a:lnTo>
                  <a:pt x="1524" y="59436"/>
                </a:lnTo>
                <a:lnTo>
                  <a:pt x="1524" y="57912"/>
                </a:lnTo>
                <a:lnTo>
                  <a:pt x="0" y="57912"/>
                </a:lnTo>
                <a:lnTo>
                  <a:pt x="0" y="47244"/>
                </a:lnTo>
                <a:lnTo>
                  <a:pt x="1524" y="45720"/>
                </a:lnTo>
                <a:lnTo>
                  <a:pt x="53340" y="45720"/>
                </a:lnTo>
                <a:lnTo>
                  <a:pt x="53340" y="47244"/>
                </a:lnTo>
                <a:lnTo>
                  <a:pt x="54864" y="48768"/>
                </a:lnTo>
                <a:lnTo>
                  <a:pt x="54864" y="56388"/>
                </a:lnTo>
                <a:lnTo>
                  <a:pt x="51816" y="59436"/>
                </a:lnTo>
                <a:close/>
              </a:path>
              <a:path w="60960" h="142239">
                <a:moveTo>
                  <a:pt x="32004" y="140208"/>
                </a:moveTo>
                <a:lnTo>
                  <a:pt x="15240" y="140208"/>
                </a:lnTo>
                <a:lnTo>
                  <a:pt x="15240" y="59436"/>
                </a:lnTo>
                <a:lnTo>
                  <a:pt x="32004" y="59436"/>
                </a:lnTo>
                <a:lnTo>
                  <a:pt x="32004" y="140208"/>
                </a:lnTo>
                <a:close/>
              </a:path>
              <a:path w="60960" h="142239">
                <a:moveTo>
                  <a:pt x="28956" y="141732"/>
                </a:moveTo>
                <a:lnTo>
                  <a:pt x="18288" y="141732"/>
                </a:lnTo>
                <a:lnTo>
                  <a:pt x="16764" y="140208"/>
                </a:lnTo>
                <a:lnTo>
                  <a:pt x="28956" y="140208"/>
                </a:lnTo>
                <a:lnTo>
                  <a:pt x="28956" y="1417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65759" y="1933955"/>
            <a:ext cx="83820" cy="52069"/>
          </a:xfrm>
          <a:custGeom>
            <a:avLst/>
            <a:gdLst/>
            <a:ahLst/>
            <a:cxnLst/>
            <a:rect l="l" t="t" r="r" b="b"/>
            <a:pathLst>
              <a:path w="83820" h="52069">
                <a:moveTo>
                  <a:pt x="82296" y="12192"/>
                </a:moveTo>
                <a:lnTo>
                  <a:pt x="0" y="12192"/>
                </a:lnTo>
                <a:lnTo>
                  <a:pt x="0" y="1524"/>
                </a:lnTo>
                <a:lnTo>
                  <a:pt x="1524" y="0"/>
                </a:lnTo>
                <a:lnTo>
                  <a:pt x="82296" y="0"/>
                </a:lnTo>
                <a:lnTo>
                  <a:pt x="82296" y="3048"/>
                </a:lnTo>
                <a:lnTo>
                  <a:pt x="83820" y="4572"/>
                </a:lnTo>
                <a:lnTo>
                  <a:pt x="83820" y="9144"/>
                </a:lnTo>
                <a:lnTo>
                  <a:pt x="82296" y="10668"/>
                </a:lnTo>
                <a:lnTo>
                  <a:pt x="82296" y="12192"/>
                </a:lnTo>
                <a:close/>
              </a:path>
              <a:path w="83820" h="52069">
                <a:moveTo>
                  <a:pt x="80772" y="13716"/>
                </a:moveTo>
                <a:lnTo>
                  <a:pt x="1524" y="13716"/>
                </a:lnTo>
                <a:lnTo>
                  <a:pt x="1524" y="12192"/>
                </a:lnTo>
                <a:lnTo>
                  <a:pt x="80772" y="12192"/>
                </a:lnTo>
                <a:lnTo>
                  <a:pt x="80772" y="13716"/>
                </a:lnTo>
                <a:close/>
              </a:path>
              <a:path w="83820" h="52069">
                <a:moveTo>
                  <a:pt x="82296" y="50292"/>
                </a:moveTo>
                <a:lnTo>
                  <a:pt x="0" y="50292"/>
                </a:lnTo>
                <a:lnTo>
                  <a:pt x="0" y="39624"/>
                </a:lnTo>
                <a:lnTo>
                  <a:pt x="1524" y="38100"/>
                </a:lnTo>
                <a:lnTo>
                  <a:pt x="82296" y="38100"/>
                </a:lnTo>
                <a:lnTo>
                  <a:pt x="82296" y="41148"/>
                </a:lnTo>
                <a:lnTo>
                  <a:pt x="83820" y="42672"/>
                </a:lnTo>
                <a:lnTo>
                  <a:pt x="83820" y="47244"/>
                </a:lnTo>
                <a:lnTo>
                  <a:pt x="82296" y="48768"/>
                </a:lnTo>
                <a:lnTo>
                  <a:pt x="82296" y="50292"/>
                </a:lnTo>
                <a:close/>
              </a:path>
              <a:path w="83820" h="52069">
                <a:moveTo>
                  <a:pt x="80772" y="51816"/>
                </a:moveTo>
                <a:lnTo>
                  <a:pt x="1524" y="51816"/>
                </a:lnTo>
                <a:lnTo>
                  <a:pt x="1524" y="50292"/>
                </a:lnTo>
                <a:lnTo>
                  <a:pt x="80772" y="50292"/>
                </a:lnTo>
                <a:lnTo>
                  <a:pt x="80772" y="5181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24255" y="1877568"/>
            <a:ext cx="1024128" cy="17678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51459" y="2122932"/>
            <a:ext cx="240792" cy="17830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60831" y="2167127"/>
            <a:ext cx="345948" cy="9906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69263" y="2180844"/>
            <a:ext cx="83820" cy="52069"/>
          </a:xfrm>
          <a:custGeom>
            <a:avLst/>
            <a:gdLst/>
            <a:ahLst/>
            <a:cxnLst/>
            <a:rect l="l" t="t" r="r" b="b"/>
            <a:pathLst>
              <a:path w="83819" h="52069">
                <a:moveTo>
                  <a:pt x="80772" y="13716"/>
                </a:moveTo>
                <a:lnTo>
                  <a:pt x="3048" y="13716"/>
                </a:lnTo>
                <a:lnTo>
                  <a:pt x="0" y="10668"/>
                </a:lnTo>
                <a:lnTo>
                  <a:pt x="0" y="3048"/>
                </a:lnTo>
                <a:lnTo>
                  <a:pt x="1524" y="1524"/>
                </a:lnTo>
                <a:lnTo>
                  <a:pt x="1524" y="0"/>
                </a:lnTo>
                <a:lnTo>
                  <a:pt x="82296" y="0"/>
                </a:lnTo>
                <a:lnTo>
                  <a:pt x="82296" y="1524"/>
                </a:lnTo>
                <a:lnTo>
                  <a:pt x="83820" y="3048"/>
                </a:lnTo>
                <a:lnTo>
                  <a:pt x="83820" y="10668"/>
                </a:lnTo>
                <a:lnTo>
                  <a:pt x="80772" y="13716"/>
                </a:lnTo>
                <a:close/>
              </a:path>
              <a:path w="83819" h="52069">
                <a:moveTo>
                  <a:pt x="82296" y="51816"/>
                </a:moveTo>
                <a:lnTo>
                  <a:pt x="1524" y="51816"/>
                </a:lnTo>
                <a:lnTo>
                  <a:pt x="1524" y="50292"/>
                </a:lnTo>
                <a:lnTo>
                  <a:pt x="0" y="48768"/>
                </a:lnTo>
                <a:lnTo>
                  <a:pt x="0" y="41148"/>
                </a:lnTo>
                <a:lnTo>
                  <a:pt x="1524" y="39624"/>
                </a:lnTo>
                <a:lnTo>
                  <a:pt x="1524" y="38100"/>
                </a:lnTo>
                <a:lnTo>
                  <a:pt x="82296" y="38100"/>
                </a:lnTo>
                <a:lnTo>
                  <a:pt x="82296" y="39624"/>
                </a:lnTo>
                <a:lnTo>
                  <a:pt x="83820" y="41148"/>
                </a:lnTo>
                <a:lnTo>
                  <a:pt x="83820" y="48768"/>
                </a:lnTo>
                <a:lnTo>
                  <a:pt x="82296" y="50292"/>
                </a:lnTo>
                <a:lnTo>
                  <a:pt x="82296" y="5181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26236" y="2121408"/>
            <a:ext cx="1173480" cy="17983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365248" y="2135124"/>
            <a:ext cx="135636" cy="15849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566416" y="2121408"/>
            <a:ext cx="815340" cy="17983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450335" y="2133600"/>
            <a:ext cx="86868" cy="13258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557015" y="2121408"/>
            <a:ext cx="38100" cy="178435"/>
          </a:xfrm>
          <a:custGeom>
            <a:avLst/>
            <a:gdLst/>
            <a:ahLst/>
            <a:cxnLst/>
            <a:rect l="l" t="t" r="r" b="b"/>
            <a:pathLst>
              <a:path w="38100" h="178435">
                <a:moveTo>
                  <a:pt x="15240" y="176784"/>
                </a:moveTo>
                <a:lnTo>
                  <a:pt x="0" y="176784"/>
                </a:lnTo>
                <a:lnTo>
                  <a:pt x="0" y="175260"/>
                </a:lnTo>
                <a:lnTo>
                  <a:pt x="1524" y="175260"/>
                </a:lnTo>
                <a:lnTo>
                  <a:pt x="1524" y="173736"/>
                </a:lnTo>
                <a:lnTo>
                  <a:pt x="15240" y="131064"/>
                </a:lnTo>
                <a:lnTo>
                  <a:pt x="19812" y="88392"/>
                </a:lnTo>
                <a:lnTo>
                  <a:pt x="19526" y="77866"/>
                </a:lnTo>
                <a:lnTo>
                  <a:pt x="12668" y="35218"/>
                </a:lnTo>
                <a:lnTo>
                  <a:pt x="1524" y="4572"/>
                </a:lnTo>
                <a:lnTo>
                  <a:pt x="1524" y="3048"/>
                </a:lnTo>
                <a:lnTo>
                  <a:pt x="0" y="3048"/>
                </a:lnTo>
                <a:lnTo>
                  <a:pt x="1524" y="1524"/>
                </a:lnTo>
                <a:lnTo>
                  <a:pt x="1524" y="0"/>
                </a:lnTo>
                <a:lnTo>
                  <a:pt x="13716" y="0"/>
                </a:lnTo>
                <a:lnTo>
                  <a:pt x="15240" y="1524"/>
                </a:lnTo>
                <a:lnTo>
                  <a:pt x="32004" y="44196"/>
                </a:lnTo>
                <a:lnTo>
                  <a:pt x="38100" y="88392"/>
                </a:lnTo>
                <a:lnTo>
                  <a:pt x="38100" y="96012"/>
                </a:lnTo>
                <a:lnTo>
                  <a:pt x="36576" y="103632"/>
                </a:lnTo>
                <a:lnTo>
                  <a:pt x="36576" y="111252"/>
                </a:lnTo>
                <a:lnTo>
                  <a:pt x="32004" y="134112"/>
                </a:lnTo>
                <a:lnTo>
                  <a:pt x="30480" y="140208"/>
                </a:lnTo>
                <a:lnTo>
                  <a:pt x="24384" y="155448"/>
                </a:lnTo>
                <a:lnTo>
                  <a:pt x="22860" y="161544"/>
                </a:lnTo>
                <a:lnTo>
                  <a:pt x="18288" y="169164"/>
                </a:lnTo>
                <a:lnTo>
                  <a:pt x="15240" y="175260"/>
                </a:lnTo>
                <a:lnTo>
                  <a:pt x="15240" y="176784"/>
                </a:lnTo>
                <a:close/>
              </a:path>
              <a:path w="38100" h="178435">
                <a:moveTo>
                  <a:pt x="12192" y="178308"/>
                </a:moveTo>
                <a:lnTo>
                  <a:pt x="3048" y="178308"/>
                </a:lnTo>
                <a:lnTo>
                  <a:pt x="1524" y="176784"/>
                </a:lnTo>
                <a:lnTo>
                  <a:pt x="12192" y="176784"/>
                </a:lnTo>
                <a:lnTo>
                  <a:pt x="12192" y="17830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619500" y="2121408"/>
            <a:ext cx="36830" cy="178435"/>
          </a:xfrm>
          <a:custGeom>
            <a:avLst/>
            <a:gdLst/>
            <a:ahLst/>
            <a:cxnLst/>
            <a:rect l="l" t="t" r="r" b="b"/>
            <a:pathLst>
              <a:path w="36829" h="178435">
                <a:moveTo>
                  <a:pt x="13716" y="1524"/>
                </a:moveTo>
                <a:lnTo>
                  <a:pt x="1524" y="1524"/>
                </a:lnTo>
                <a:lnTo>
                  <a:pt x="1524" y="0"/>
                </a:lnTo>
                <a:lnTo>
                  <a:pt x="13716" y="0"/>
                </a:lnTo>
                <a:lnTo>
                  <a:pt x="13716" y="1524"/>
                </a:lnTo>
                <a:close/>
              </a:path>
              <a:path w="36829" h="178435">
                <a:moveTo>
                  <a:pt x="15240" y="176784"/>
                </a:moveTo>
                <a:lnTo>
                  <a:pt x="0" y="176784"/>
                </a:lnTo>
                <a:lnTo>
                  <a:pt x="0" y="173736"/>
                </a:lnTo>
                <a:lnTo>
                  <a:pt x="1524" y="173736"/>
                </a:lnTo>
                <a:lnTo>
                  <a:pt x="5810" y="163425"/>
                </a:lnTo>
                <a:lnTo>
                  <a:pt x="17240" y="120753"/>
                </a:lnTo>
                <a:lnTo>
                  <a:pt x="19812" y="88392"/>
                </a:lnTo>
                <a:lnTo>
                  <a:pt x="19526" y="77866"/>
                </a:lnTo>
                <a:lnTo>
                  <a:pt x="12668" y="35218"/>
                </a:lnTo>
                <a:lnTo>
                  <a:pt x="0" y="3048"/>
                </a:lnTo>
                <a:lnTo>
                  <a:pt x="0" y="1524"/>
                </a:lnTo>
                <a:lnTo>
                  <a:pt x="15240" y="1524"/>
                </a:lnTo>
                <a:lnTo>
                  <a:pt x="19764" y="11834"/>
                </a:lnTo>
                <a:lnTo>
                  <a:pt x="24003" y="22288"/>
                </a:lnTo>
                <a:lnTo>
                  <a:pt x="27670" y="33027"/>
                </a:lnTo>
                <a:lnTo>
                  <a:pt x="30480" y="44196"/>
                </a:lnTo>
                <a:lnTo>
                  <a:pt x="33361" y="55387"/>
                </a:lnTo>
                <a:lnTo>
                  <a:pt x="35242" y="66294"/>
                </a:lnTo>
                <a:lnTo>
                  <a:pt x="36266" y="77200"/>
                </a:lnTo>
                <a:lnTo>
                  <a:pt x="36576" y="88392"/>
                </a:lnTo>
                <a:lnTo>
                  <a:pt x="36576" y="103632"/>
                </a:lnTo>
                <a:lnTo>
                  <a:pt x="35052" y="111252"/>
                </a:lnTo>
                <a:lnTo>
                  <a:pt x="35052" y="118872"/>
                </a:lnTo>
                <a:lnTo>
                  <a:pt x="32004" y="134112"/>
                </a:lnTo>
                <a:lnTo>
                  <a:pt x="28956" y="140208"/>
                </a:lnTo>
                <a:lnTo>
                  <a:pt x="27432" y="147828"/>
                </a:lnTo>
                <a:lnTo>
                  <a:pt x="24384" y="155448"/>
                </a:lnTo>
                <a:lnTo>
                  <a:pt x="21336" y="161544"/>
                </a:lnTo>
                <a:lnTo>
                  <a:pt x="18288" y="169164"/>
                </a:lnTo>
                <a:lnTo>
                  <a:pt x="15240" y="175260"/>
                </a:lnTo>
                <a:lnTo>
                  <a:pt x="15240" y="176784"/>
                </a:lnTo>
                <a:close/>
              </a:path>
              <a:path w="36829" h="178435">
                <a:moveTo>
                  <a:pt x="12192" y="178308"/>
                </a:moveTo>
                <a:lnTo>
                  <a:pt x="1524" y="178308"/>
                </a:lnTo>
                <a:lnTo>
                  <a:pt x="1524" y="176784"/>
                </a:lnTo>
                <a:lnTo>
                  <a:pt x="12192" y="176784"/>
                </a:lnTo>
                <a:lnTo>
                  <a:pt x="12192" y="17830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51459" y="2368296"/>
            <a:ext cx="1368552" cy="17983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51459" y="2863596"/>
            <a:ext cx="152400" cy="14325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28244" y="2907792"/>
            <a:ext cx="53340" cy="97790"/>
          </a:xfrm>
          <a:custGeom>
            <a:avLst/>
            <a:gdLst/>
            <a:ahLst/>
            <a:cxnLst/>
            <a:rect l="l" t="t" r="r" b="b"/>
            <a:pathLst>
              <a:path w="53340" h="97789">
                <a:moveTo>
                  <a:pt x="33528" y="16764"/>
                </a:moveTo>
                <a:lnTo>
                  <a:pt x="15240" y="16764"/>
                </a:lnTo>
                <a:lnTo>
                  <a:pt x="18288" y="13716"/>
                </a:lnTo>
                <a:lnTo>
                  <a:pt x="19812" y="10668"/>
                </a:lnTo>
                <a:lnTo>
                  <a:pt x="24384" y="6096"/>
                </a:lnTo>
                <a:lnTo>
                  <a:pt x="27432" y="4572"/>
                </a:lnTo>
                <a:lnTo>
                  <a:pt x="30480" y="1524"/>
                </a:lnTo>
                <a:lnTo>
                  <a:pt x="33528" y="0"/>
                </a:lnTo>
                <a:lnTo>
                  <a:pt x="48768" y="0"/>
                </a:lnTo>
                <a:lnTo>
                  <a:pt x="50292" y="1524"/>
                </a:lnTo>
                <a:lnTo>
                  <a:pt x="53340" y="1524"/>
                </a:lnTo>
                <a:lnTo>
                  <a:pt x="53340" y="15240"/>
                </a:lnTo>
                <a:lnTo>
                  <a:pt x="35052" y="15240"/>
                </a:lnTo>
                <a:lnTo>
                  <a:pt x="33528" y="16764"/>
                </a:lnTo>
                <a:close/>
              </a:path>
              <a:path w="53340" h="97789">
                <a:moveTo>
                  <a:pt x="16764" y="96012"/>
                </a:moveTo>
                <a:lnTo>
                  <a:pt x="1524" y="96012"/>
                </a:lnTo>
                <a:lnTo>
                  <a:pt x="1524" y="94488"/>
                </a:lnTo>
                <a:lnTo>
                  <a:pt x="0" y="94488"/>
                </a:lnTo>
                <a:lnTo>
                  <a:pt x="0" y="3048"/>
                </a:lnTo>
                <a:lnTo>
                  <a:pt x="1524" y="3048"/>
                </a:lnTo>
                <a:lnTo>
                  <a:pt x="1524" y="1524"/>
                </a:lnTo>
                <a:lnTo>
                  <a:pt x="15240" y="1524"/>
                </a:lnTo>
                <a:lnTo>
                  <a:pt x="15240" y="16764"/>
                </a:lnTo>
                <a:lnTo>
                  <a:pt x="30480" y="16764"/>
                </a:lnTo>
                <a:lnTo>
                  <a:pt x="27432" y="19812"/>
                </a:lnTo>
                <a:lnTo>
                  <a:pt x="25908" y="22860"/>
                </a:lnTo>
                <a:lnTo>
                  <a:pt x="21336" y="27432"/>
                </a:lnTo>
                <a:lnTo>
                  <a:pt x="19812" y="30480"/>
                </a:lnTo>
                <a:lnTo>
                  <a:pt x="16764" y="35052"/>
                </a:lnTo>
                <a:lnTo>
                  <a:pt x="16764" y="96012"/>
                </a:lnTo>
                <a:close/>
              </a:path>
              <a:path w="53340" h="97789">
                <a:moveTo>
                  <a:pt x="53340" y="16764"/>
                </a:moveTo>
                <a:lnTo>
                  <a:pt x="47244" y="16764"/>
                </a:lnTo>
                <a:lnTo>
                  <a:pt x="47244" y="15240"/>
                </a:lnTo>
                <a:lnTo>
                  <a:pt x="53340" y="15240"/>
                </a:lnTo>
                <a:lnTo>
                  <a:pt x="53340" y="16764"/>
                </a:lnTo>
                <a:close/>
              </a:path>
              <a:path w="53340" h="97789">
                <a:moveTo>
                  <a:pt x="10668" y="97536"/>
                </a:moveTo>
                <a:lnTo>
                  <a:pt x="7620" y="97536"/>
                </a:lnTo>
                <a:lnTo>
                  <a:pt x="6096" y="96012"/>
                </a:lnTo>
                <a:lnTo>
                  <a:pt x="12192" y="96012"/>
                </a:lnTo>
                <a:lnTo>
                  <a:pt x="10668" y="9753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47116" y="2872740"/>
            <a:ext cx="21590" cy="132715"/>
          </a:xfrm>
          <a:custGeom>
            <a:avLst/>
            <a:gdLst/>
            <a:ahLst/>
            <a:cxnLst/>
            <a:rect l="l" t="t" r="r" b="b"/>
            <a:pathLst>
              <a:path w="21590" h="132714">
                <a:moveTo>
                  <a:pt x="18288" y="131064"/>
                </a:moveTo>
                <a:lnTo>
                  <a:pt x="1524" y="131064"/>
                </a:lnTo>
                <a:lnTo>
                  <a:pt x="1524" y="36576"/>
                </a:lnTo>
                <a:lnTo>
                  <a:pt x="18288" y="36576"/>
                </a:lnTo>
                <a:lnTo>
                  <a:pt x="18288" y="131064"/>
                </a:lnTo>
                <a:close/>
              </a:path>
              <a:path w="21590" h="132714">
                <a:moveTo>
                  <a:pt x="12192" y="132588"/>
                </a:moveTo>
                <a:lnTo>
                  <a:pt x="7620" y="132588"/>
                </a:lnTo>
                <a:lnTo>
                  <a:pt x="7620" y="131064"/>
                </a:lnTo>
                <a:lnTo>
                  <a:pt x="13716" y="131064"/>
                </a:lnTo>
                <a:lnTo>
                  <a:pt x="12192" y="132588"/>
                </a:lnTo>
                <a:close/>
              </a:path>
              <a:path w="21590" h="132714">
                <a:moveTo>
                  <a:pt x="15240" y="19812"/>
                </a:moveTo>
                <a:lnTo>
                  <a:pt x="6096" y="19812"/>
                </a:lnTo>
                <a:lnTo>
                  <a:pt x="0" y="13716"/>
                </a:lnTo>
                <a:lnTo>
                  <a:pt x="0" y="6096"/>
                </a:lnTo>
                <a:lnTo>
                  <a:pt x="1524" y="3048"/>
                </a:lnTo>
                <a:lnTo>
                  <a:pt x="4572" y="0"/>
                </a:lnTo>
                <a:lnTo>
                  <a:pt x="18288" y="0"/>
                </a:lnTo>
                <a:lnTo>
                  <a:pt x="21336" y="3048"/>
                </a:lnTo>
                <a:lnTo>
                  <a:pt x="21336" y="15240"/>
                </a:lnTo>
                <a:lnTo>
                  <a:pt x="18288" y="18288"/>
                </a:lnTo>
                <a:lnTo>
                  <a:pt x="15240" y="1981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40080" y="2872740"/>
            <a:ext cx="21590" cy="132715"/>
          </a:xfrm>
          <a:custGeom>
            <a:avLst/>
            <a:gdLst/>
            <a:ahLst/>
            <a:cxnLst/>
            <a:rect l="l" t="t" r="r" b="b"/>
            <a:pathLst>
              <a:path w="21590" h="132714">
                <a:moveTo>
                  <a:pt x="16764" y="131064"/>
                </a:moveTo>
                <a:lnTo>
                  <a:pt x="1524" y="131064"/>
                </a:lnTo>
                <a:lnTo>
                  <a:pt x="1524" y="36576"/>
                </a:lnTo>
                <a:lnTo>
                  <a:pt x="16764" y="36576"/>
                </a:lnTo>
                <a:lnTo>
                  <a:pt x="18288" y="38100"/>
                </a:lnTo>
                <a:lnTo>
                  <a:pt x="18288" y="129540"/>
                </a:lnTo>
                <a:lnTo>
                  <a:pt x="16764" y="131064"/>
                </a:lnTo>
                <a:close/>
              </a:path>
              <a:path w="21590" h="132714">
                <a:moveTo>
                  <a:pt x="10668" y="132588"/>
                </a:moveTo>
                <a:lnTo>
                  <a:pt x="7620" y="132588"/>
                </a:lnTo>
                <a:lnTo>
                  <a:pt x="6096" y="131064"/>
                </a:lnTo>
                <a:lnTo>
                  <a:pt x="12192" y="131064"/>
                </a:lnTo>
                <a:lnTo>
                  <a:pt x="10668" y="132588"/>
                </a:lnTo>
                <a:close/>
              </a:path>
              <a:path w="21590" h="132714">
                <a:moveTo>
                  <a:pt x="13716" y="19812"/>
                </a:moveTo>
                <a:lnTo>
                  <a:pt x="6096" y="19812"/>
                </a:lnTo>
                <a:lnTo>
                  <a:pt x="3048" y="18288"/>
                </a:lnTo>
                <a:lnTo>
                  <a:pt x="0" y="15240"/>
                </a:lnTo>
                <a:lnTo>
                  <a:pt x="0" y="3048"/>
                </a:lnTo>
                <a:lnTo>
                  <a:pt x="3048" y="0"/>
                </a:lnTo>
                <a:lnTo>
                  <a:pt x="16764" y="0"/>
                </a:lnTo>
                <a:lnTo>
                  <a:pt x="21336" y="4572"/>
                </a:lnTo>
                <a:lnTo>
                  <a:pt x="21336" y="12192"/>
                </a:lnTo>
                <a:lnTo>
                  <a:pt x="19812" y="15240"/>
                </a:lnTo>
                <a:lnTo>
                  <a:pt x="16764" y="18288"/>
                </a:lnTo>
                <a:lnTo>
                  <a:pt x="13716" y="1981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88848" y="2907792"/>
            <a:ext cx="77724" cy="97536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41247" y="2862072"/>
            <a:ext cx="722376" cy="17983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37387" y="3108960"/>
            <a:ext cx="153924" cy="14325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15695" y="3153155"/>
            <a:ext cx="53340" cy="97790"/>
          </a:xfrm>
          <a:custGeom>
            <a:avLst/>
            <a:gdLst/>
            <a:ahLst/>
            <a:cxnLst/>
            <a:rect l="l" t="t" r="r" b="b"/>
            <a:pathLst>
              <a:path w="53340" h="97789">
                <a:moveTo>
                  <a:pt x="44196" y="1524"/>
                </a:moveTo>
                <a:lnTo>
                  <a:pt x="35052" y="1524"/>
                </a:lnTo>
                <a:lnTo>
                  <a:pt x="38100" y="0"/>
                </a:lnTo>
                <a:lnTo>
                  <a:pt x="42672" y="0"/>
                </a:lnTo>
                <a:lnTo>
                  <a:pt x="44196" y="1524"/>
                </a:lnTo>
                <a:close/>
              </a:path>
              <a:path w="53340" h="97789">
                <a:moveTo>
                  <a:pt x="10668" y="3048"/>
                </a:moveTo>
                <a:lnTo>
                  <a:pt x="3048" y="3048"/>
                </a:lnTo>
                <a:lnTo>
                  <a:pt x="4572" y="1524"/>
                </a:lnTo>
                <a:lnTo>
                  <a:pt x="10668" y="1524"/>
                </a:lnTo>
                <a:lnTo>
                  <a:pt x="10668" y="3048"/>
                </a:lnTo>
                <a:close/>
              </a:path>
              <a:path w="53340" h="97789">
                <a:moveTo>
                  <a:pt x="32004" y="18288"/>
                </a:moveTo>
                <a:lnTo>
                  <a:pt x="15240" y="18288"/>
                </a:lnTo>
                <a:lnTo>
                  <a:pt x="16764" y="15240"/>
                </a:lnTo>
                <a:lnTo>
                  <a:pt x="19812" y="12192"/>
                </a:lnTo>
                <a:lnTo>
                  <a:pt x="21336" y="9144"/>
                </a:lnTo>
                <a:lnTo>
                  <a:pt x="24384" y="7620"/>
                </a:lnTo>
                <a:lnTo>
                  <a:pt x="27432" y="4572"/>
                </a:lnTo>
                <a:lnTo>
                  <a:pt x="30480" y="3048"/>
                </a:lnTo>
                <a:lnTo>
                  <a:pt x="32004" y="1524"/>
                </a:lnTo>
                <a:lnTo>
                  <a:pt x="48768" y="1524"/>
                </a:lnTo>
                <a:lnTo>
                  <a:pt x="50292" y="3048"/>
                </a:lnTo>
                <a:lnTo>
                  <a:pt x="51816" y="3048"/>
                </a:lnTo>
                <a:lnTo>
                  <a:pt x="51816" y="4572"/>
                </a:lnTo>
                <a:lnTo>
                  <a:pt x="53340" y="4572"/>
                </a:lnTo>
                <a:lnTo>
                  <a:pt x="53340" y="15240"/>
                </a:lnTo>
                <a:lnTo>
                  <a:pt x="36576" y="15240"/>
                </a:lnTo>
                <a:lnTo>
                  <a:pt x="35052" y="16764"/>
                </a:lnTo>
                <a:lnTo>
                  <a:pt x="33528" y="16764"/>
                </a:lnTo>
                <a:lnTo>
                  <a:pt x="32004" y="18288"/>
                </a:lnTo>
                <a:close/>
              </a:path>
              <a:path w="53340" h="97789">
                <a:moveTo>
                  <a:pt x="15240" y="97536"/>
                </a:moveTo>
                <a:lnTo>
                  <a:pt x="0" y="97536"/>
                </a:lnTo>
                <a:lnTo>
                  <a:pt x="0" y="3048"/>
                </a:lnTo>
                <a:lnTo>
                  <a:pt x="13716" y="3048"/>
                </a:lnTo>
                <a:lnTo>
                  <a:pt x="13716" y="4572"/>
                </a:lnTo>
                <a:lnTo>
                  <a:pt x="15240" y="4572"/>
                </a:lnTo>
                <a:lnTo>
                  <a:pt x="15240" y="18288"/>
                </a:lnTo>
                <a:lnTo>
                  <a:pt x="30480" y="18288"/>
                </a:lnTo>
                <a:lnTo>
                  <a:pt x="22860" y="25908"/>
                </a:lnTo>
                <a:lnTo>
                  <a:pt x="21336" y="28956"/>
                </a:lnTo>
                <a:lnTo>
                  <a:pt x="18288" y="32004"/>
                </a:lnTo>
                <a:lnTo>
                  <a:pt x="16764" y="36576"/>
                </a:lnTo>
                <a:lnTo>
                  <a:pt x="16764" y="96012"/>
                </a:lnTo>
                <a:lnTo>
                  <a:pt x="15240" y="96012"/>
                </a:lnTo>
                <a:lnTo>
                  <a:pt x="15240" y="97536"/>
                </a:lnTo>
                <a:close/>
              </a:path>
              <a:path w="53340" h="97789">
                <a:moveTo>
                  <a:pt x="53340" y="16764"/>
                </a:moveTo>
                <a:lnTo>
                  <a:pt x="42672" y="16764"/>
                </a:lnTo>
                <a:lnTo>
                  <a:pt x="41148" y="15240"/>
                </a:lnTo>
                <a:lnTo>
                  <a:pt x="53340" y="15240"/>
                </a:lnTo>
                <a:lnTo>
                  <a:pt x="53340" y="16764"/>
                </a:lnTo>
                <a:close/>
              </a:path>
              <a:path w="53340" h="97789">
                <a:moveTo>
                  <a:pt x="51816" y="18288"/>
                </a:moveTo>
                <a:lnTo>
                  <a:pt x="47244" y="18288"/>
                </a:lnTo>
                <a:lnTo>
                  <a:pt x="47244" y="16764"/>
                </a:lnTo>
                <a:lnTo>
                  <a:pt x="51816" y="16764"/>
                </a:lnTo>
                <a:lnTo>
                  <a:pt x="51816" y="1828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14755" y="3118104"/>
            <a:ext cx="41275" cy="169545"/>
          </a:xfrm>
          <a:custGeom>
            <a:avLst/>
            <a:gdLst/>
            <a:ahLst/>
            <a:cxnLst/>
            <a:rect l="l" t="t" r="r" b="b"/>
            <a:pathLst>
              <a:path w="41275" h="169545">
                <a:moveTo>
                  <a:pt x="33528" y="38100"/>
                </a:moveTo>
                <a:lnTo>
                  <a:pt x="25908" y="38100"/>
                </a:lnTo>
                <a:lnTo>
                  <a:pt x="27432" y="36576"/>
                </a:lnTo>
                <a:lnTo>
                  <a:pt x="33528" y="36576"/>
                </a:lnTo>
                <a:lnTo>
                  <a:pt x="33528" y="38100"/>
                </a:lnTo>
                <a:close/>
              </a:path>
              <a:path w="41275" h="169545">
                <a:moveTo>
                  <a:pt x="21336" y="169164"/>
                </a:moveTo>
                <a:lnTo>
                  <a:pt x="3048" y="169164"/>
                </a:lnTo>
                <a:lnTo>
                  <a:pt x="3048" y="167640"/>
                </a:lnTo>
                <a:lnTo>
                  <a:pt x="1524" y="167640"/>
                </a:lnTo>
                <a:lnTo>
                  <a:pt x="1524" y="166116"/>
                </a:lnTo>
                <a:lnTo>
                  <a:pt x="0" y="166116"/>
                </a:lnTo>
                <a:lnTo>
                  <a:pt x="0" y="158496"/>
                </a:lnTo>
                <a:lnTo>
                  <a:pt x="1524" y="158496"/>
                </a:lnTo>
                <a:lnTo>
                  <a:pt x="1524" y="155448"/>
                </a:lnTo>
                <a:lnTo>
                  <a:pt x="15240" y="155448"/>
                </a:lnTo>
                <a:lnTo>
                  <a:pt x="16764" y="153924"/>
                </a:lnTo>
                <a:lnTo>
                  <a:pt x="18288" y="153924"/>
                </a:lnTo>
                <a:lnTo>
                  <a:pt x="18288" y="152400"/>
                </a:lnTo>
                <a:lnTo>
                  <a:pt x="19812" y="150876"/>
                </a:lnTo>
                <a:lnTo>
                  <a:pt x="21336" y="147828"/>
                </a:lnTo>
                <a:lnTo>
                  <a:pt x="21336" y="39624"/>
                </a:lnTo>
                <a:lnTo>
                  <a:pt x="22860" y="39624"/>
                </a:lnTo>
                <a:lnTo>
                  <a:pt x="22860" y="38100"/>
                </a:lnTo>
                <a:lnTo>
                  <a:pt x="38100" y="38100"/>
                </a:lnTo>
                <a:lnTo>
                  <a:pt x="38100" y="146304"/>
                </a:lnTo>
                <a:lnTo>
                  <a:pt x="36576" y="150876"/>
                </a:lnTo>
                <a:lnTo>
                  <a:pt x="36576" y="155448"/>
                </a:lnTo>
                <a:lnTo>
                  <a:pt x="35052" y="158496"/>
                </a:lnTo>
                <a:lnTo>
                  <a:pt x="32004" y="161544"/>
                </a:lnTo>
                <a:lnTo>
                  <a:pt x="30480" y="164592"/>
                </a:lnTo>
                <a:lnTo>
                  <a:pt x="21336" y="169164"/>
                </a:lnTo>
                <a:close/>
              </a:path>
              <a:path w="41275" h="169545">
                <a:moveTo>
                  <a:pt x="38100" y="19812"/>
                </a:moveTo>
                <a:lnTo>
                  <a:pt x="24384" y="19812"/>
                </a:lnTo>
                <a:lnTo>
                  <a:pt x="21336" y="16764"/>
                </a:lnTo>
                <a:lnTo>
                  <a:pt x="19812" y="13716"/>
                </a:lnTo>
                <a:lnTo>
                  <a:pt x="19812" y="6096"/>
                </a:lnTo>
                <a:lnTo>
                  <a:pt x="24384" y="1524"/>
                </a:lnTo>
                <a:lnTo>
                  <a:pt x="27432" y="0"/>
                </a:lnTo>
                <a:lnTo>
                  <a:pt x="35052" y="0"/>
                </a:lnTo>
                <a:lnTo>
                  <a:pt x="38100" y="1524"/>
                </a:lnTo>
                <a:lnTo>
                  <a:pt x="41148" y="4572"/>
                </a:lnTo>
                <a:lnTo>
                  <a:pt x="41148" y="16764"/>
                </a:lnTo>
                <a:lnTo>
                  <a:pt x="38100" y="1981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29055" y="3118104"/>
            <a:ext cx="21590" cy="132715"/>
          </a:xfrm>
          <a:custGeom>
            <a:avLst/>
            <a:gdLst/>
            <a:ahLst/>
            <a:cxnLst/>
            <a:rect l="l" t="t" r="r" b="b"/>
            <a:pathLst>
              <a:path w="21590" h="132714">
                <a:moveTo>
                  <a:pt x="13716" y="38100"/>
                </a:moveTo>
                <a:lnTo>
                  <a:pt x="6096" y="38100"/>
                </a:lnTo>
                <a:lnTo>
                  <a:pt x="7620" y="36576"/>
                </a:lnTo>
                <a:lnTo>
                  <a:pt x="12192" y="36576"/>
                </a:lnTo>
                <a:lnTo>
                  <a:pt x="13716" y="38100"/>
                </a:lnTo>
                <a:close/>
              </a:path>
              <a:path w="21590" h="132714">
                <a:moveTo>
                  <a:pt x="18288" y="132588"/>
                </a:moveTo>
                <a:lnTo>
                  <a:pt x="1524" y="132588"/>
                </a:lnTo>
                <a:lnTo>
                  <a:pt x="1524" y="38100"/>
                </a:lnTo>
                <a:lnTo>
                  <a:pt x="18288" y="38100"/>
                </a:lnTo>
                <a:lnTo>
                  <a:pt x="18288" y="132588"/>
                </a:lnTo>
                <a:close/>
              </a:path>
              <a:path w="21590" h="132714">
                <a:moveTo>
                  <a:pt x="16764" y="19812"/>
                </a:moveTo>
                <a:lnTo>
                  <a:pt x="3048" y="19812"/>
                </a:lnTo>
                <a:lnTo>
                  <a:pt x="0" y="16764"/>
                </a:lnTo>
                <a:lnTo>
                  <a:pt x="0" y="6096"/>
                </a:lnTo>
                <a:lnTo>
                  <a:pt x="6096" y="0"/>
                </a:lnTo>
                <a:lnTo>
                  <a:pt x="15240" y="0"/>
                </a:lnTo>
                <a:lnTo>
                  <a:pt x="18288" y="1524"/>
                </a:lnTo>
                <a:lnTo>
                  <a:pt x="21336" y="4572"/>
                </a:lnTo>
                <a:lnTo>
                  <a:pt x="21336" y="13716"/>
                </a:lnTo>
                <a:lnTo>
                  <a:pt x="19812" y="16764"/>
                </a:lnTo>
                <a:lnTo>
                  <a:pt x="16764" y="1981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77824" y="3153155"/>
            <a:ext cx="77724" cy="9753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030224" y="3107436"/>
            <a:ext cx="722376" cy="179832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29412" y="3355847"/>
            <a:ext cx="1781556" cy="17983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931920" y="708660"/>
            <a:ext cx="5166359" cy="5167884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26149" y="1213215"/>
            <a:ext cx="1710689" cy="5130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979"/>
              </a:lnSpc>
            </a:pPr>
            <a:r>
              <a:rPr sz="3650" spc="-225" dirty="0">
                <a:latin typeface="Times New Roman"/>
                <a:cs typeface="Times New Roman"/>
              </a:rPr>
              <a:t>M</a:t>
            </a:r>
            <a:r>
              <a:rPr sz="3650" spc="380" dirty="0">
                <a:latin typeface="Times New Roman"/>
                <a:cs typeface="Times New Roman"/>
              </a:rPr>
              <a:t>a</a:t>
            </a:r>
            <a:r>
              <a:rPr sz="3650" spc="-35" dirty="0">
                <a:latin typeface="Times New Roman"/>
                <a:cs typeface="Times New Roman"/>
              </a:rPr>
              <a:t>t</a:t>
            </a:r>
            <a:r>
              <a:rPr sz="3650" spc="210" dirty="0">
                <a:latin typeface="Times New Roman"/>
                <a:cs typeface="Times New Roman"/>
              </a:rPr>
              <a:t>p</a:t>
            </a:r>
            <a:r>
              <a:rPr sz="3650" spc="-215" dirty="0">
                <a:latin typeface="Times New Roman"/>
                <a:cs typeface="Times New Roman"/>
              </a:rPr>
              <a:t>l</a:t>
            </a:r>
            <a:r>
              <a:rPr sz="3650" spc="175" dirty="0">
                <a:latin typeface="Times New Roman"/>
                <a:cs typeface="Times New Roman"/>
              </a:rPr>
              <a:t>o</a:t>
            </a:r>
            <a:r>
              <a:rPr sz="3650" spc="-35" dirty="0">
                <a:latin typeface="Times New Roman"/>
                <a:cs typeface="Times New Roman"/>
              </a:rPr>
              <a:t>t</a:t>
            </a:r>
            <a:r>
              <a:rPr sz="3650" spc="-215" dirty="0">
                <a:latin typeface="Times New Roman"/>
                <a:cs typeface="Times New Roman"/>
              </a:rPr>
              <a:t>l</a:t>
            </a:r>
            <a:r>
              <a:rPr sz="3650" spc="-204" dirty="0">
                <a:latin typeface="Times New Roman"/>
                <a:cs typeface="Times New Roman"/>
              </a:rPr>
              <a:t>i</a:t>
            </a:r>
            <a:endParaRPr sz="365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557679" y="1213215"/>
            <a:ext cx="820419" cy="5130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979"/>
              </a:lnSpc>
            </a:pPr>
            <a:r>
              <a:rPr sz="3650" spc="380" dirty="0">
                <a:latin typeface="Times New Roman"/>
                <a:cs typeface="Times New Roman"/>
              </a:rPr>
              <a:t>a</a:t>
            </a:r>
            <a:r>
              <a:rPr sz="3650" spc="400" dirty="0">
                <a:latin typeface="Times New Roman"/>
                <a:cs typeface="Times New Roman"/>
              </a:rPr>
              <a:t>s</a:t>
            </a:r>
            <a:r>
              <a:rPr sz="3650" spc="-215" dirty="0">
                <a:latin typeface="Times New Roman"/>
                <a:cs typeface="Times New Roman"/>
              </a:rPr>
              <a:t>i</a:t>
            </a:r>
            <a:r>
              <a:rPr sz="3650" spc="200" dirty="0">
                <a:latin typeface="Times New Roman"/>
                <a:cs typeface="Times New Roman"/>
              </a:rPr>
              <a:t>c</a:t>
            </a:r>
            <a:endParaRPr sz="365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623017" y="1150068"/>
            <a:ext cx="1994535" cy="5816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749425" algn="l"/>
              </a:tabLst>
            </a:pPr>
            <a:r>
              <a:rPr spc="200" dirty="0"/>
              <a:t>b</a:t>
            </a:r>
            <a:r>
              <a:rPr spc="85" dirty="0"/>
              <a:t> </a:t>
            </a:r>
            <a:r>
              <a:rPr spc="-5" dirty="0"/>
              <a:t>-</a:t>
            </a:r>
            <a:r>
              <a:rPr spc="95" dirty="0"/>
              <a:t> </a:t>
            </a:r>
            <a:r>
              <a:rPr spc="200" dirty="0"/>
              <a:t>b</a:t>
            </a:r>
            <a:r>
              <a:rPr dirty="0"/>
              <a:t>	</a:t>
            </a:r>
            <a:r>
              <a:rPr spc="400" dirty="0"/>
              <a:t>s</a:t>
            </a:r>
          </a:p>
        </p:txBody>
      </p:sp>
      <p:sp>
        <p:nvSpPr>
          <p:cNvPr id="5" name="object 5"/>
          <p:cNvSpPr/>
          <p:nvPr/>
        </p:nvSpPr>
        <p:spPr>
          <a:xfrm>
            <a:off x="1773935" y="673608"/>
            <a:ext cx="5451347" cy="52044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961132" y="1293876"/>
            <a:ext cx="1915668" cy="4267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961132" y="1294638"/>
            <a:ext cx="316992" cy="33147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328415" y="1382268"/>
            <a:ext cx="220980" cy="24841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575303" y="1303020"/>
            <a:ext cx="117348" cy="3276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721608" y="1382268"/>
            <a:ext cx="208787" cy="33527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979164" y="1293876"/>
            <a:ext cx="44195" cy="33375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066032" y="1382268"/>
            <a:ext cx="224027" cy="24841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315967" y="1293876"/>
            <a:ext cx="188975" cy="33680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567428" y="1293876"/>
            <a:ext cx="41148" cy="4724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567428" y="1385316"/>
            <a:ext cx="41148" cy="24079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666488" y="1293876"/>
            <a:ext cx="208787" cy="33680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033771" y="1484376"/>
            <a:ext cx="129540" cy="4419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329428" y="1293876"/>
            <a:ext cx="1260348" cy="33832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329428" y="1293876"/>
            <a:ext cx="208788" cy="33680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574791" y="1382268"/>
            <a:ext cx="220980" cy="24841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827776" y="1382268"/>
            <a:ext cx="198119" cy="24841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074664" y="1293876"/>
            <a:ext cx="41148" cy="4724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074664" y="1385316"/>
            <a:ext cx="41148" cy="24079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163055" y="1382268"/>
            <a:ext cx="210312" cy="24841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390132" y="1382268"/>
            <a:ext cx="198120" cy="24841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26149" y="1213215"/>
            <a:ext cx="3679190" cy="5130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979"/>
              </a:lnSpc>
            </a:pPr>
            <a:r>
              <a:rPr sz="3650" dirty="0">
                <a:latin typeface="Times New Roman"/>
                <a:cs typeface="Times New Roman"/>
              </a:rPr>
              <a:t>Matplotlib </a:t>
            </a:r>
            <a:r>
              <a:rPr sz="3650" spc="-5" dirty="0">
                <a:latin typeface="Times New Roman"/>
                <a:cs typeface="Times New Roman"/>
              </a:rPr>
              <a:t>-</a:t>
            </a:r>
            <a:r>
              <a:rPr sz="3650" spc="155" dirty="0">
                <a:latin typeface="Times New Roman"/>
                <a:cs typeface="Times New Roman"/>
              </a:rPr>
              <a:t> </a:t>
            </a:r>
            <a:r>
              <a:rPr sz="3650" spc="215" dirty="0">
                <a:latin typeface="Times New Roman"/>
                <a:cs typeface="Times New Roman"/>
              </a:rPr>
              <a:t>basics</a:t>
            </a:r>
            <a:endParaRPr sz="365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124" y="963168"/>
            <a:ext cx="8776716" cy="46283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17890" y="2140683"/>
            <a:ext cx="5983605" cy="5816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165" dirty="0"/>
              <a:t>Extensions </a:t>
            </a:r>
            <a:r>
              <a:rPr spc="-409" dirty="0"/>
              <a:t>&amp; </a:t>
            </a:r>
            <a:r>
              <a:rPr spc="160" dirty="0"/>
              <a:t>other</a:t>
            </a:r>
            <a:r>
              <a:rPr spc="-190" dirty="0"/>
              <a:t> </a:t>
            </a:r>
            <a:r>
              <a:rPr spc="270" dirty="0"/>
              <a:t>packages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44651" y="3323844"/>
            <a:ext cx="1647825" cy="657225"/>
          </a:xfrm>
          <a:prstGeom prst="rect">
            <a:avLst/>
          </a:prstGeom>
          <a:ln w="10667">
            <a:solidFill>
              <a:srgbClr val="B8B8B8"/>
            </a:solidFill>
          </a:ln>
        </p:spPr>
        <p:txBody>
          <a:bodyPr vert="horz" wrap="square" lIns="0" tIns="65405" rIns="0" bIns="0" rtlCol="0">
            <a:spAutoFit/>
          </a:bodyPr>
          <a:lstStyle/>
          <a:p>
            <a:pPr marL="126364">
              <a:lnSpc>
                <a:spcPct val="100000"/>
              </a:lnSpc>
              <a:spcBef>
                <a:spcPts val="515"/>
              </a:spcBef>
            </a:pPr>
            <a:r>
              <a:rPr sz="3000" spc="229" dirty="0">
                <a:latin typeface="Times New Roman"/>
                <a:cs typeface="Times New Roman"/>
              </a:rPr>
              <a:t>seaborn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863595" y="3979164"/>
            <a:ext cx="1350645" cy="657225"/>
          </a:xfrm>
          <a:prstGeom prst="rect">
            <a:avLst/>
          </a:prstGeom>
          <a:ln w="10668">
            <a:solidFill>
              <a:srgbClr val="B8B8B8"/>
            </a:solidFill>
          </a:ln>
        </p:spPr>
        <p:txBody>
          <a:bodyPr vert="horz" wrap="square" lIns="0" tIns="66675" rIns="0" bIns="0" rtlCol="0">
            <a:spAutoFit/>
          </a:bodyPr>
          <a:lstStyle/>
          <a:p>
            <a:pPr marL="150495">
              <a:lnSpc>
                <a:spcPct val="100000"/>
              </a:lnSpc>
              <a:spcBef>
                <a:spcPts val="525"/>
              </a:spcBef>
            </a:pPr>
            <a:r>
              <a:rPr sz="3000" spc="95" dirty="0">
                <a:latin typeface="Times New Roman"/>
                <a:cs typeface="Times New Roman"/>
              </a:rPr>
              <a:t>ggplot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946392" y="3144011"/>
            <a:ext cx="1647825" cy="657225"/>
          </a:xfrm>
          <a:prstGeom prst="rect">
            <a:avLst/>
          </a:prstGeom>
          <a:ln w="10667">
            <a:solidFill>
              <a:srgbClr val="B8B8B8"/>
            </a:solidFill>
          </a:ln>
        </p:spPr>
        <p:txBody>
          <a:bodyPr vert="horz" wrap="square" lIns="0" tIns="65405" rIns="0" bIns="0" rtlCol="0">
            <a:spAutoFit/>
          </a:bodyPr>
          <a:lstStyle/>
          <a:p>
            <a:pPr marL="321310">
              <a:lnSpc>
                <a:spcPct val="100000"/>
              </a:lnSpc>
              <a:spcBef>
                <a:spcPts val="515"/>
              </a:spcBef>
            </a:pPr>
            <a:r>
              <a:rPr sz="3000" spc="20" dirty="0">
                <a:latin typeface="Times New Roman"/>
                <a:cs typeface="Times New Roman"/>
              </a:rPr>
              <a:t>plot.ly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082540" y="3800855"/>
            <a:ext cx="1647825" cy="657225"/>
          </a:xfrm>
          <a:prstGeom prst="rect">
            <a:avLst/>
          </a:prstGeom>
          <a:ln w="10667">
            <a:solidFill>
              <a:srgbClr val="B8B8B8"/>
            </a:solidFill>
          </a:ln>
        </p:spPr>
        <p:txBody>
          <a:bodyPr vert="horz" wrap="square" lIns="0" tIns="65405" rIns="0" bIns="0" rtlCol="0">
            <a:spAutoFit/>
          </a:bodyPr>
          <a:lstStyle/>
          <a:p>
            <a:pPr marL="298450">
              <a:lnSpc>
                <a:spcPct val="100000"/>
              </a:lnSpc>
              <a:spcBef>
                <a:spcPts val="515"/>
              </a:spcBef>
            </a:pPr>
            <a:r>
              <a:rPr sz="3000" spc="185" dirty="0">
                <a:latin typeface="Times New Roman"/>
                <a:cs typeface="Times New Roman"/>
              </a:rPr>
              <a:t>bokeh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92964" y="5157216"/>
            <a:ext cx="9040368" cy="1615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2964" y="5384291"/>
            <a:ext cx="4437888" cy="2072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0040" y="1517904"/>
            <a:ext cx="4087368" cy="41666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045207" y="899160"/>
            <a:ext cx="4629911" cy="8503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4186" y="5626189"/>
            <a:ext cx="4607560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u="sng" spc="35" dirty="0">
                <a:solidFill>
                  <a:srgbClr val="0000FF"/>
                </a:solidFill>
                <a:uFill>
                  <a:solidFill>
                    <a:srgbClr val="0097A7"/>
                  </a:solidFill>
                </a:uFill>
                <a:latin typeface="Times New Roman"/>
                <a:cs typeface="Times New Roman"/>
                <a:hlinkClick r:id="rId4"/>
              </a:rPr>
              <a:t>http://stanford.edu/~mwaskom/software/seaborn/examples/hexbin_marginals.html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88160" y="1076999"/>
            <a:ext cx="1554480" cy="5816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140" dirty="0"/>
              <a:t>What</a:t>
            </a:r>
            <a:r>
              <a:rPr spc="-105" dirty="0"/>
              <a:t> </a:t>
            </a:r>
            <a:r>
              <a:rPr spc="110" dirty="0"/>
              <a:t>is</a:t>
            </a:r>
          </a:p>
        </p:txBody>
      </p:sp>
      <p:sp>
        <p:nvSpPr>
          <p:cNvPr id="6" name="object 6"/>
          <p:cNvSpPr/>
          <p:nvPr/>
        </p:nvSpPr>
        <p:spPr>
          <a:xfrm>
            <a:off x="5145023" y="2098548"/>
            <a:ext cx="166116" cy="1661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145023" y="2625852"/>
            <a:ext cx="166116" cy="16459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145023" y="3153155"/>
            <a:ext cx="166116" cy="16459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145023" y="3680460"/>
            <a:ext cx="166116" cy="16611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145023" y="4206240"/>
            <a:ext cx="166116" cy="16611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145023" y="4733544"/>
            <a:ext cx="166116" cy="16611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145023" y="5260847"/>
            <a:ext cx="166116" cy="16611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5563590" y="765282"/>
            <a:ext cx="3067685" cy="4777740"/>
          </a:xfrm>
          <a:prstGeom prst="rect">
            <a:avLst/>
          </a:prstGeom>
        </p:spPr>
        <p:txBody>
          <a:bodyPr vert="horz" wrap="square" lIns="0" tIns="323850" rIns="0" bIns="0" rtlCol="0">
            <a:spAutoFit/>
          </a:bodyPr>
          <a:lstStyle/>
          <a:p>
            <a:pPr marL="1313815">
              <a:lnSpc>
                <a:spcPct val="100000"/>
              </a:lnSpc>
              <a:spcBef>
                <a:spcPts val="2550"/>
              </a:spcBef>
            </a:pPr>
            <a:r>
              <a:rPr sz="3650" spc="405" dirty="0">
                <a:latin typeface="Times New Roman"/>
                <a:cs typeface="Times New Roman"/>
              </a:rPr>
              <a:t>?</a:t>
            </a:r>
            <a:endParaRPr sz="3650">
              <a:latin typeface="Times New Roman"/>
              <a:cs typeface="Times New Roman"/>
            </a:endParaRPr>
          </a:p>
          <a:p>
            <a:pPr marL="12700" marR="5080">
              <a:lnSpc>
                <a:spcPct val="115300"/>
              </a:lnSpc>
              <a:spcBef>
                <a:spcPts val="1530"/>
              </a:spcBef>
            </a:pPr>
            <a:r>
              <a:rPr sz="3000" spc="145" dirty="0">
                <a:solidFill>
                  <a:srgbClr val="595959"/>
                </a:solidFill>
                <a:latin typeface="Times New Roman"/>
                <a:cs typeface="Times New Roman"/>
              </a:rPr>
              <a:t>Python </a:t>
            </a:r>
            <a:r>
              <a:rPr sz="3000" spc="229" dirty="0">
                <a:solidFill>
                  <a:srgbClr val="595959"/>
                </a:solidFill>
                <a:latin typeface="Times New Roman"/>
                <a:cs typeface="Times New Roman"/>
              </a:rPr>
              <a:t>package  </a:t>
            </a:r>
            <a:r>
              <a:rPr sz="3000" spc="5" dirty="0">
                <a:solidFill>
                  <a:srgbClr val="595959"/>
                </a:solidFill>
                <a:latin typeface="Times New Roman"/>
                <a:cs typeface="Times New Roman"/>
              </a:rPr>
              <a:t>for </a:t>
            </a:r>
            <a:r>
              <a:rPr sz="3000" spc="110" dirty="0">
                <a:solidFill>
                  <a:srgbClr val="595959"/>
                </a:solidFill>
                <a:latin typeface="Times New Roman"/>
                <a:cs typeface="Times New Roman"/>
              </a:rPr>
              <a:t>2D </a:t>
            </a:r>
            <a:r>
              <a:rPr sz="3000" spc="50" dirty="0">
                <a:solidFill>
                  <a:srgbClr val="595959"/>
                </a:solidFill>
                <a:latin typeface="Times New Roman"/>
                <a:cs typeface="Times New Roman"/>
              </a:rPr>
              <a:t>plotting  </a:t>
            </a:r>
            <a:r>
              <a:rPr sz="3000" spc="85" dirty="0">
                <a:solidFill>
                  <a:srgbClr val="595959"/>
                </a:solidFill>
                <a:latin typeface="Times New Roman"/>
                <a:cs typeface="Times New Roman"/>
              </a:rPr>
              <a:t>publication</a:t>
            </a:r>
            <a:r>
              <a:rPr sz="3000" spc="-85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3000" spc="55" dirty="0">
                <a:solidFill>
                  <a:srgbClr val="595959"/>
                </a:solidFill>
                <a:latin typeface="Times New Roman"/>
                <a:cs typeface="Times New Roman"/>
              </a:rPr>
              <a:t>quality  </a:t>
            </a:r>
            <a:r>
              <a:rPr sz="3000" spc="-315" dirty="0">
                <a:solidFill>
                  <a:srgbClr val="595959"/>
                </a:solidFill>
                <a:latin typeface="Times New Roman"/>
                <a:cs typeface="Times New Roman"/>
              </a:rPr>
              <a:t>&amp; </a:t>
            </a:r>
            <a:r>
              <a:rPr sz="3000" spc="100" dirty="0">
                <a:solidFill>
                  <a:srgbClr val="595959"/>
                </a:solidFill>
                <a:latin typeface="Times New Roman"/>
                <a:cs typeface="Times New Roman"/>
              </a:rPr>
              <a:t>interactive </a:t>
            </a:r>
            <a:r>
              <a:rPr sz="3000" spc="110" dirty="0">
                <a:solidFill>
                  <a:srgbClr val="595959"/>
                </a:solidFill>
                <a:latin typeface="Times New Roman"/>
                <a:cs typeface="Times New Roman"/>
              </a:rPr>
              <a:t>plots  </a:t>
            </a:r>
            <a:r>
              <a:rPr sz="3000" spc="100" dirty="0">
                <a:solidFill>
                  <a:srgbClr val="595959"/>
                </a:solidFill>
                <a:latin typeface="Times New Roman"/>
                <a:cs typeface="Times New Roman"/>
              </a:rPr>
              <a:t>very </a:t>
            </a:r>
            <a:r>
              <a:rPr sz="3000" spc="70" dirty="0">
                <a:solidFill>
                  <a:srgbClr val="595959"/>
                </a:solidFill>
                <a:latin typeface="Times New Roman"/>
                <a:cs typeface="Times New Roman"/>
              </a:rPr>
              <a:t>powerful  </a:t>
            </a:r>
            <a:r>
              <a:rPr sz="3000" spc="100" dirty="0">
                <a:solidFill>
                  <a:srgbClr val="595959"/>
                </a:solidFill>
                <a:latin typeface="Times New Roman"/>
                <a:cs typeface="Times New Roman"/>
              </a:rPr>
              <a:t>very </a:t>
            </a:r>
            <a:r>
              <a:rPr sz="3000" spc="130" dirty="0">
                <a:solidFill>
                  <a:srgbClr val="595959"/>
                </a:solidFill>
                <a:latin typeface="Times New Roman"/>
                <a:cs typeface="Times New Roman"/>
              </a:rPr>
              <a:t>popular  </a:t>
            </a:r>
            <a:r>
              <a:rPr sz="3000" spc="180" dirty="0">
                <a:solidFill>
                  <a:srgbClr val="595959"/>
                </a:solidFill>
                <a:latin typeface="Times New Roman"/>
                <a:cs typeface="Times New Roman"/>
              </a:rPr>
              <a:t>many</a:t>
            </a:r>
            <a:r>
              <a:rPr sz="3000" spc="20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3000" spc="175" dirty="0">
                <a:solidFill>
                  <a:srgbClr val="595959"/>
                </a:solidFill>
                <a:latin typeface="Times New Roman"/>
                <a:cs typeface="Times New Roman"/>
              </a:rPr>
              <a:t>extensions</a:t>
            </a:r>
            <a:endParaRPr sz="3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8160" y="1166808"/>
            <a:ext cx="4324985" cy="5816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55" dirty="0"/>
              <a:t>matplotlib</a:t>
            </a:r>
            <a:r>
              <a:rPr spc="-125" dirty="0"/>
              <a:t> </a:t>
            </a:r>
            <a:r>
              <a:rPr spc="195" dirty="0"/>
              <a:t>drawbacks</a:t>
            </a:r>
          </a:p>
        </p:txBody>
      </p:sp>
      <p:sp>
        <p:nvSpPr>
          <p:cNvPr id="3" name="object 3"/>
          <p:cNvSpPr/>
          <p:nvPr/>
        </p:nvSpPr>
        <p:spPr>
          <a:xfrm>
            <a:off x="513587" y="2171700"/>
            <a:ext cx="99060" cy="990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13587" y="2699004"/>
            <a:ext cx="99060" cy="990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13587" y="3224783"/>
            <a:ext cx="99060" cy="990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13587" y="3752088"/>
            <a:ext cx="99060" cy="990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852953" y="1823019"/>
            <a:ext cx="5904230" cy="2134870"/>
          </a:xfrm>
          <a:prstGeom prst="rect">
            <a:avLst/>
          </a:prstGeom>
        </p:spPr>
        <p:txBody>
          <a:bodyPr vert="horz" wrap="square" lIns="0" tIns="819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45"/>
              </a:spcBef>
            </a:pPr>
            <a:r>
              <a:rPr sz="3000" spc="110" dirty="0">
                <a:solidFill>
                  <a:srgbClr val="595959"/>
                </a:solidFill>
                <a:latin typeface="Times New Roman"/>
                <a:cs typeface="Times New Roman"/>
              </a:rPr>
              <a:t>quite</a:t>
            </a:r>
            <a:r>
              <a:rPr sz="3000" spc="45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3000" spc="70" dirty="0">
                <a:solidFill>
                  <a:srgbClr val="595959"/>
                </a:solidFill>
                <a:latin typeface="Times New Roman"/>
                <a:cs typeface="Times New Roman"/>
              </a:rPr>
              <a:t>old</a:t>
            </a:r>
            <a:endParaRPr sz="3000">
              <a:latin typeface="Times New Roman"/>
              <a:cs typeface="Times New Roman"/>
            </a:endParaRPr>
          </a:p>
          <a:p>
            <a:pPr marL="12700" marR="1358265">
              <a:lnSpc>
                <a:spcPct val="114999"/>
              </a:lnSpc>
              <a:spcBef>
                <a:spcPts val="10"/>
              </a:spcBef>
            </a:pPr>
            <a:r>
              <a:rPr sz="3000" spc="120" dirty="0">
                <a:solidFill>
                  <a:srgbClr val="595959"/>
                </a:solidFill>
                <a:latin typeface="Times New Roman"/>
                <a:cs typeface="Times New Roman"/>
              </a:rPr>
              <a:t>too </a:t>
            </a:r>
            <a:r>
              <a:rPr sz="3000" spc="180" dirty="0">
                <a:solidFill>
                  <a:srgbClr val="595959"/>
                </a:solidFill>
                <a:latin typeface="Times New Roman"/>
                <a:cs typeface="Times New Roman"/>
              </a:rPr>
              <a:t>focused </a:t>
            </a:r>
            <a:r>
              <a:rPr sz="3000" spc="190" dirty="0">
                <a:solidFill>
                  <a:srgbClr val="595959"/>
                </a:solidFill>
                <a:latin typeface="Times New Roman"/>
                <a:cs typeface="Times New Roman"/>
              </a:rPr>
              <a:t>on</a:t>
            </a:r>
            <a:r>
              <a:rPr sz="3000" spc="-200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3000" spc="165" dirty="0">
                <a:solidFill>
                  <a:srgbClr val="595959"/>
                </a:solidFill>
                <a:latin typeface="Times New Roman"/>
                <a:cs typeface="Times New Roman"/>
              </a:rPr>
              <a:t>server-side  </a:t>
            </a:r>
            <a:r>
              <a:rPr sz="3000" spc="120" dirty="0">
                <a:solidFill>
                  <a:srgbClr val="595959"/>
                </a:solidFill>
                <a:latin typeface="Times New Roman"/>
                <a:cs typeface="Times New Roman"/>
              </a:rPr>
              <a:t>too</a:t>
            </a:r>
            <a:r>
              <a:rPr sz="3000" spc="75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3000" spc="114" dirty="0">
                <a:solidFill>
                  <a:srgbClr val="595959"/>
                </a:solidFill>
                <a:latin typeface="Times New Roman"/>
                <a:cs typeface="Times New Roman"/>
              </a:rPr>
              <a:t>cross-platform</a:t>
            </a:r>
            <a:endParaRPr sz="3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65"/>
              </a:spcBef>
            </a:pPr>
            <a:r>
              <a:rPr sz="3000" spc="120" dirty="0">
                <a:solidFill>
                  <a:srgbClr val="595959"/>
                </a:solidFill>
                <a:latin typeface="Times New Roman"/>
                <a:cs typeface="Times New Roman"/>
              </a:rPr>
              <a:t>not </a:t>
            </a:r>
            <a:r>
              <a:rPr sz="3000" spc="180" dirty="0">
                <a:solidFill>
                  <a:srgbClr val="595959"/>
                </a:solidFill>
                <a:latin typeface="Times New Roman"/>
                <a:cs typeface="Times New Roman"/>
              </a:rPr>
              <a:t>awesomely </a:t>
            </a:r>
            <a:r>
              <a:rPr sz="3000" spc="80" dirty="0">
                <a:solidFill>
                  <a:srgbClr val="595959"/>
                </a:solidFill>
                <a:latin typeface="Times New Roman"/>
                <a:cs typeface="Times New Roman"/>
              </a:rPr>
              <a:t>beautiful </a:t>
            </a:r>
            <a:r>
              <a:rPr sz="3000" spc="105" dirty="0">
                <a:solidFill>
                  <a:srgbClr val="595959"/>
                </a:solidFill>
                <a:latin typeface="Times New Roman"/>
                <a:cs typeface="Times New Roman"/>
              </a:rPr>
              <a:t>by</a:t>
            </a:r>
            <a:r>
              <a:rPr sz="3000" spc="-235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3000" spc="105" dirty="0">
                <a:solidFill>
                  <a:srgbClr val="595959"/>
                </a:solidFill>
                <a:latin typeface="Times New Roman"/>
                <a:cs typeface="Times New Roman"/>
              </a:rPr>
              <a:t>default</a:t>
            </a:r>
            <a:endParaRPr sz="3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8160" y="1166808"/>
            <a:ext cx="7585075" cy="5816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215" dirty="0"/>
              <a:t>Seaborn: </a:t>
            </a:r>
            <a:r>
              <a:rPr spc="100" dirty="0"/>
              <a:t>statistical </a:t>
            </a:r>
            <a:r>
              <a:rPr spc="250" dirty="0"/>
              <a:t>data</a:t>
            </a:r>
            <a:r>
              <a:rPr spc="-145" dirty="0"/>
              <a:t> </a:t>
            </a:r>
            <a:r>
              <a:rPr spc="85" dirty="0"/>
              <a:t>visualization</a:t>
            </a:r>
          </a:p>
        </p:txBody>
      </p:sp>
      <p:sp>
        <p:nvSpPr>
          <p:cNvPr id="3" name="object 3"/>
          <p:cNvSpPr/>
          <p:nvPr/>
        </p:nvSpPr>
        <p:spPr>
          <a:xfrm>
            <a:off x="513587" y="2171700"/>
            <a:ext cx="99060" cy="990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13587" y="2699004"/>
            <a:ext cx="99060" cy="990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13587" y="3224783"/>
            <a:ext cx="99060" cy="990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37260" y="3640835"/>
            <a:ext cx="131064" cy="1310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392936" y="4088892"/>
            <a:ext cx="144780" cy="143510"/>
          </a:xfrm>
          <a:custGeom>
            <a:avLst/>
            <a:gdLst/>
            <a:ahLst/>
            <a:cxnLst/>
            <a:rect l="l" t="t" r="r" b="b"/>
            <a:pathLst>
              <a:path w="144780" h="143510">
                <a:moveTo>
                  <a:pt x="0" y="0"/>
                </a:moveTo>
                <a:lnTo>
                  <a:pt x="144780" y="0"/>
                </a:lnTo>
                <a:lnTo>
                  <a:pt x="144780" y="143256"/>
                </a:lnTo>
                <a:lnTo>
                  <a:pt x="0" y="143256"/>
                </a:lnTo>
                <a:lnTo>
                  <a:pt x="0" y="0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35736" y="4501896"/>
            <a:ext cx="132588" cy="13106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35736" y="4920996"/>
            <a:ext cx="134112" cy="1341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852953" y="1823019"/>
            <a:ext cx="3413125" cy="33267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5199"/>
              </a:lnSpc>
              <a:spcBef>
                <a:spcPts val="95"/>
              </a:spcBef>
            </a:pPr>
            <a:r>
              <a:rPr sz="3000" spc="60" dirty="0">
                <a:solidFill>
                  <a:srgbClr val="595959"/>
                </a:solidFill>
                <a:latin typeface="Times New Roman"/>
                <a:cs typeface="Times New Roman"/>
              </a:rPr>
              <a:t>matplotlib</a:t>
            </a:r>
            <a:r>
              <a:rPr sz="3000" spc="-50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3000" spc="155" dirty="0">
                <a:solidFill>
                  <a:srgbClr val="595959"/>
                </a:solidFill>
                <a:latin typeface="Times New Roman"/>
                <a:cs typeface="Times New Roman"/>
              </a:rPr>
              <a:t>extension  </a:t>
            </a:r>
            <a:r>
              <a:rPr sz="3000" spc="85" dirty="0">
                <a:solidFill>
                  <a:srgbClr val="595959"/>
                </a:solidFill>
                <a:latin typeface="Times New Roman"/>
                <a:cs typeface="Times New Roman"/>
              </a:rPr>
              <a:t>beautiful </a:t>
            </a:r>
            <a:r>
              <a:rPr sz="3000" spc="215" dirty="0">
                <a:solidFill>
                  <a:srgbClr val="595959"/>
                </a:solidFill>
                <a:latin typeface="Times New Roman"/>
                <a:cs typeface="Times New Roman"/>
              </a:rPr>
              <a:t>theme  </a:t>
            </a:r>
            <a:r>
              <a:rPr sz="3000" spc="100" dirty="0">
                <a:solidFill>
                  <a:srgbClr val="595959"/>
                </a:solidFill>
                <a:latin typeface="Times New Roman"/>
                <a:cs typeface="Times New Roman"/>
              </a:rPr>
              <a:t>statistical</a:t>
            </a:r>
            <a:r>
              <a:rPr sz="3000" spc="50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3000" spc="110" dirty="0">
                <a:solidFill>
                  <a:srgbClr val="595959"/>
                </a:solidFill>
                <a:latin typeface="Times New Roman"/>
                <a:cs typeface="Times New Roman"/>
              </a:rPr>
              <a:t>plots</a:t>
            </a:r>
            <a:endParaRPr sz="3000">
              <a:latin typeface="Times New Roman"/>
              <a:cs typeface="Times New Roman"/>
            </a:endParaRPr>
          </a:p>
          <a:p>
            <a:pPr marL="474345">
              <a:lnSpc>
                <a:spcPct val="100000"/>
              </a:lnSpc>
              <a:spcBef>
                <a:spcPts val="575"/>
              </a:spcBef>
            </a:pPr>
            <a:r>
              <a:rPr sz="2400" spc="50" dirty="0">
                <a:solidFill>
                  <a:srgbClr val="595959"/>
                </a:solidFill>
                <a:latin typeface="Times New Roman"/>
                <a:cs typeface="Times New Roman"/>
              </a:rPr>
              <a:t>distribution</a:t>
            </a:r>
            <a:endParaRPr sz="2400">
              <a:latin typeface="Times New Roman"/>
              <a:cs typeface="Times New Roman"/>
            </a:endParaRPr>
          </a:p>
          <a:p>
            <a:pPr marL="209550" algn="ctr">
              <a:lnSpc>
                <a:spcPct val="100000"/>
              </a:lnSpc>
              <a:spcBef>
                <a:spcPts val="1580"/>
              </a:spcBef>
            </a:pPr>
            <a:r>
              <a:rPr sz="1400" spc="55" dirty="0">
                <a:solidFill>
                  <a:srgbClr val="595959"/>
                </a:solidFill>
                <a:latin typeface="Times New Roman"/>
                <a:cs typeface="Times New Roman"/>
              </a:rPr>
              <a:t>hexbin, </a:t>
            </a:r>
            <a:r>
              <a:rPr sz="1400" spc="-15" dirty="0">
                <a:solidFill>
                  <a:srgbClr val="595959"/>
                </a:solidFill>
                <a:latin typeface="Times New Roman"/>
                <a:cs typeface="Times New Roman"/>
              </a:rPr>
              <a:t>violin </a:t>
            </a:r>
            <a:r>
              <a:rPr sz="1400" spc="30" dirty="0">
                <a:solidFill>
                  <a:srgbClr val="595959"/>
                </a:solidFill>
                <a:latin typeface="Times New Roman"/>
                <a:cs typeface="Times New Roman"/>
              </a:rPr>
              <a:t>plot,</a:t>
            </a:r>
            <a:r>
              <a:rPr sz="1400" spc="-100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spc="75" dirty="0">
                <a:solidFill>
                  <a:srgbClr val="595959"/>
                </a:solidFill>
                <a:latin typeface="Times New Roman"/>
                <a:cs typeface="Times New Roman"/>
              </a:rPr>
              <a:t>etc.</a:t>
            </a:r>
            <a:endParaRPr sz="1400">
              <a:latin typeface="Times New Roman"/>
              <a:cs typeface="Times New Roman"/>
            </a:endParaRPr>
          </a:p>
          <a:p>
            <a:pPr marL="474345">
              <a:lnSpc>
                <a:spcPct val="100000"/>
              </a:lnSpc>
              <a:spcBef>
                <a:spcPts val="640"/>
              </a:spcBef>
            </a:pPr>
            <a:r>
              <a:rPr sz="2400" spc="105" dirty="0">
                <a:solidFill>
                  <a:srgbClr val="595959"/>
                </a:solidFill>
                <a:latin typeface="Times New Roman"/>
                <a:cs typeface="Times New Roman"/>
              </a:rPr>
              <a:t>scatterplot</a:t>
            </a:r>
            <a:endParaRPr sz="2400">
              <a:latin typeface="Times New Roman"/>
              <a:cs typeface="Times New Roman"/>
            </a:endParaRPr>
          </a:p>
          <a:p>
            <a:pPr marL="474345">
              <a:lnSpc>
                <a:spcPct val="100000"/>
              </a:lnSpc>
              <a:spcBef>
                <a:spcPts val="434"/>
              </a:spcBef>
            </a:pPr>
            <a:r>
              <a:rPr sz="2400" spc="95" dirty="0">
                <a:solidFill>
                  <a:srgbClr val="595959"/>
                </a:solidFill>
                <a:latin typeface="Times New Roman"/>
                <a:cs typeface="Times New Roman"/>
              </a:rPr>
              <a:t>pairwise</a:t>
            </a:r>
            <a:r>
              <a:rPr sz="2400" spc="-45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2400" spc="95" dirty="0">
                <a:solidFill>
                  <a:srgbClr val="595959"/>
                </a:solidFill>
                <a:latin typeface="Times New Roman"/>
                <a:cs typeface="Times New Roman"/>
              </a:rPr>
              <a:t>correlations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258055" y="1926336"/>
            <a:ext cx="4960609" cy="363016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4324639" y="5610913"/>
            <a:ext cx="4703445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u="sng" spc="30" dirty="0">
                <a:solidFill>
                  <a:srgbClr val="0000FF"/>
                </a:solidFill>
                <a:uFill>
                  <a:solidFill>
                    <a:srgbClr val="0097A7"/>
                  </a:solidFill>
                </a:uFill>
                <a:latin typeface="Times New Roman"/>
                <a:cs typeface="Times New Roman"/>
                <a:hlinkClick r:id="rId8"/>
              </a:rPr>
              <a:t>http://stanford.edu/~mwaskom/software/seaborn/examples/grouped_violinplots.html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71094" y="5782057"/>
            <a:ext cx="79739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0" i="0" u="sng" dirty="0" smtClean="0">
                <a:solidFill>
                  <a:srgbClr val="FC6722"/>
                </a:solidFill>
                <a:effectLst/>
                <a:latin typeface="TriviaSeznam"/>
                <a:hlinkClick r:id="rId9"/>
              </a:rPr>
              <a:t>https://www.slideshare.net/SourabhSahu/python-seaborn-data-visualization</a:t>
            </a:r>
            <a:endParaRPr lang="cs-CZ" b="0" i="0" dirty="0" smtClean="0">
              <a:solidFill>
                <a:srgbClr val="000000"/>
              </a:solidFill>
              <a:effectLst/>
              <a:latin typeface="TriviaSeznam"/>
            </a:endParaRPr>
          </a:p>
          <a:p>
            <a:r>
              <a:rPr lang="cs-CZ" b="0" i="0" u="sng" dirty="0" smtClean="0">
                <a:solidFill>
                  <a:srgbClr val="FC6722"/>
                </a:solidFill>
                <a:effectLst/>
                <a:latin typeface="TriviaSeznam"/>
                <a:hlinkClick r:id="rId10"/>
              </a:rPr>
              <a:t>https://www.slideshare.net/nishantupadhyaysbi/python-seaborn-cheatsheet</a:t>
            </a:r>
            <a:endParaRPr lang="cs-CZ" b="0" i="0" dirty="0">
              <a:solidFill>
                <a:srgbClr val="000000"/>
              </a:solidFill>
              <a:effectLst/>
              <a:latin typeface="TriviaSeznam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44340" y="2366772"/>
            <a:ext cx="4494275" cy="33543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712720" y="1287780"/>
            <a:ext cx="212090" cy="373380"/>
          </a:xfrm>
          <a:custGeom>
            <a:avLst/>
            <a:gdLst/>
            <a:ahLst/>
            <a:cxnLst/>
            <a:rect l="l" t="t" r="r" b="b"/>
            <a:pathLst>
              <a:path w="212089" h="373380">
                <a:moveTo>
                  <a:pt x="119868" y="329184"/>
                </a:moveTo>
                <a:lnTo>
                  <a:pt x="36576" y="329184"/>
                </a:lnTo>
                <a:lnTo>
                  <a:pt x="45148" y="328588"/>
                </a:lnTo>
                <a:lnTo>
                  <a:pt x="52578" y="326707"/>
                </a:lnTo>
                <a:lnTo>
                  <a:pt x="77724" y="289560"/>
                </a:lnTo>
                <a:lnTo>
                  <a:pt x="0" y="82296"/>
                </a:lnTo>
                <a:lnTo>
                  <a:pt x="57912" y="82296"/>
                </a:lnTo>
                <a:lnTo>
                  <a:pt x="106680" y="228600"/>
                </a:lnTo>
                <a:lnTo>
                  <a:pt x="158228" y="228600"/>
                </a:lnTo>
                <a:lnTo>
                  <a:pt x="138684" y="281940"/>
                </a:lnTo>
                <a:lnTo>
                  <a:pt x="124968" y="316992"/>
                </a:lnTo>
                <a:lnTo>
                  <a:pt x="121539" y="325564"/>
                </a:lnTo>
                <a:lnTo>
                  <a:pt x="119868" y="329184"/>
                </a:lnTo>
                <a:close/>
              </a:path>
              <a:path w="212089" h="373380">
                <a:moveTo>
                  <a:pt x="158228" y="228600"/>
                </a:moveTo>
                <a:lnTo>
                  <a:pt x="106680" y="228600"/>
                </a:lnTo>
                <a:lnTo>
                  <a:pt x="153924" y="82296"/>
                </a:lnTo>
                <a:lnTo>
                  <a:pt x="211836" y="82296"/>
                </a:lnTo>
                <a:lnTo>
                  <a:pt x="158228" y="228600"/>
                </a:lnTo>
                <a:close/>
              </a:path>
              <a:path w="212089" h="373380">
                <a:moveTo>
                  <a:pt x="48768" y="373380"/>
                </a:moveTo>
                <a:lnTo>
                  <a:pt x="13716" y="326136"/>
                </a:lnTo>
                <a:lnTo>
                  <a:pt x="28956" y="329184"/>
                </a:lnTo>
                <a:lnTo>
                  <a:pt x="119868" y="329184"/>
                </a:lnTo>
                <a:lnTo>
                  <a:pt x="118110" y="332994"/>
                </a:lnTo>
                <a:lnTo>
                  <a:pt x="114681" y="339280"/>
                </a:lnTo>
                <a:lnTo>
                  <a:pt x="111252" y="344424"/>
                </a:lnTo>
                <a:lnTo>
                  <a:pt x="108204" y="352044"/>
                </a:lnTo>
                <a:lnTo>
                  <a:pt x="102108" y="356616"/>
                </a:lnTo>
                <a:lnTo>
                  <a:pt x="97536" y="361188"/>
                </a:lnTo>
                <a:lnTo>
                  <a:pt x="91440" y="364236"/>
                </a:lnTo>
                <a:lnTo>
                  <a:pt x="76200" y="370332"/>
                </a:lnTo>
                <a:lnTo>
                  <a:pt x="70199" y="371451"/>
                </a:lnTo>
                <a:lnTo>
                  <a:pt x="63627" y="372427"/>
                </a:lnTo>
                <a:lnTo>
                  <a:pt x="56483" y="373118"/>
                </a:lnTo>
                <a:lnTo>
                  <a:pt x="48768" y="373380"/>
                </a:lnTo>
                <a:close/>
              </a:path>
              <a:path w="212089" h="373380">
                <a:moveTo>
                  <a:pt x="85344" y="56388"/>
                </a:moveTo>
                <a:lnTo>
                  <a:pt x="41148" y="56388"/>
                </a:lnTo>
                <a:lnTo>
                  <a:pt x="80772" y="0"/>
                </a:lnTo>
                <a:lnTo>
                  <a:pt x="129540" y="0"/>
                </a:lnTo>
                <a:lnTo>
                  <a:pt x="149557" y="27432"/>
                </a:lnTo>
                <a:lnTo>
                  <a:pt x="105156" y="27432"/>
                </a:lnTo>
                <a:lnTo>
                  <a:pt x="85344" y="56388"/>
                </a:lnTo>
                <a:close/>
              </a:path>
              <a:path w="212089" h="373380">
                <a:moveTo>
                  <a:pt x="170688" y="56388"/>
                </a:moveTo>
                <a:lnTo>
                  <a:pt x="126492" y="56388"/>
                </a:lnTo>
                <a:lnTo>
                  <a:pt x="105156" y="27432"/>
                </a:lnTo>
                <a:lnTo>
                  <a:pt x="149557" y="27432"/>
                </a:lnTo>
                <a:lnTo>
                  <a:pt x="170688" y="56388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88170" y="1166798"/>
            <a:ext cx="3151505" cy="50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100" spc="265" dirty="0">
                <a:solidFill>
                  <a:srgbClr val="2F2F2F"/>
                </a:solidFill>
              </a:rPr>
              <a:t>ggplot </a:t>
            </a:r>
            <a:r>
              <a:rPr sz="3100" spc="235" dirty="0">
                <a:solidFill>
                  <a:srgbClr val="2F2F2F"/>
                </a:solidFill>
              </a:rPr>
              <a:t>from</a:t>
            </a:r>
            <a:r>
              <a:rPr sz="3100" u="heavy" spc="49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</a:rPr>
              <a:t> </a:t>
            </a:r>
            <a:r>
              <a:rPr sz="3100" u="heavy" spc="30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</a:rPr>
              <a:t>hat</a:t>
            </a:r>
            <a:endParaRPr sz="3100"/>
          </a:p>
        </p:txBody>
      </p:sp>
      <p:sp>
        <p:nvSpPr>
          <p:cNvPr id="5" name="object 5"/>
          <p:cNvSpPr/>
          <p:nvPr/>
        </p:nvSpPr>
        <p:spPr>
          <a:xfrm>
            <a:off x="513587" y="2170176"/>
            <a:ext cx="99060" cy="1005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02791" y="2662427"/>
            <a:ext cx="77724" cy="777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02791" y="3083052"/>
            <a:ext cx="77724" cy="777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852953" y="1785727"/>
            <a:ext cx="3430270" cy="1461770"/>
          </a:xfrm>
          <a:prstGeom prst="rect">
            <a:avLst/>
          </a:prstGeom>
        </p:spPr>
        <p:txBody>
          <a:bodyPr vert="horz" wrap="square" lIns="0" tIns="1187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35"/>
              </a:spcBef>
            </a:pPr>
            <a:r>
              <a:rPr sz="3000" spc="285" dirty="0">
                <a:solidFill>
                  <a:srgbClr val="595959"/>
                </a:solidFill>
                <a:latin typeface="Times New Roman"/>
                <a:cs typeface="Times New Roman"/>
              </a:rPr>
              <a:t>based</a:t>
            </a:r>
            <a:r>
              <a:rPr sz="3000" spc="45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3000" spc="190" dirty="0">
                <a:solidFill>
                  <a:srgbClr val="595959"/>
                </a:solidFill>
                <a:latin typeface="Times New Roman"/>
                <a:cs typeface="Times New Roman"/>
              </a:rPr>
              <a:t>on</a:t>
            </a:r>
            <a:endParaRPr sz="3000">
              <a:latin typeface="Times New Roman"/>
              <a:cs typeface="Times New Roman"/>
            </a:endParaRPr>
          </a:p>
          <a:p>
            <a:pPr marL="474345" marR="5080">
              <a:lnSpc>
                <a:spcPct val="114999"/>
              </a:lnSpc>
              <a:spcBef>
                <a:spcPts val="240"/>
              </a:spcBef>
            </a:pPr>
            <a:r>
              <a:rPr sz="2400" spc="145" dirty="0">
                <a:solidFill>
                  <a:srgbClr val="595959"/>
                </a:solidFill>
                <a:latin typeface="Times New Roman"/>
                <a:cs typeface="Times New Roman"/>
              </a:rPr>
              <a:t>Grammar </a:t>
            </a:r>
            <a:r>
              <a:rPr sz="2400" spc="10" dirty="0">
                <a:solidFill>
                  <a:srgbClr val="595959"/>
                </a:solidFill>
                <a:latin typeface="Times New Roman"/>
                <a:cs typeface="Times New Roman"/>
              </a:rPr>
              <a:t>of</a:t>
            </a:r>
            <a:r>
              <a:rPr sz="2400" spc="-210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2400" spc="125" dirty="0">
                <a:solidFill>
                  <a:srgbClr val="595959"/>
                </a:solidFill>
                <a:latin typeface="Times New Roman"/>
                <a:cs typeface="Times New Roman"/>
              </a:rPr>
              <a:t>Graphics  </a:t>
            </a:r>
            <a:r>
              <a:rPr sz="2400" spc="80" dirty="0">
                <a:solidFill>
                  <a:srgbClr val="595959"/>
                </a:solidFill>
                <a:latin typeface="Times New Roman"/>
                <a:cs typeface="Times New Roman"/>
              </a:rPr>
              <a:t>ggplot2 </a:t>
            </a:r>
            <a:r>
              <a:rPr sz="2400" spc="45" dirty="0">
                <a:solidFill>
                  <a:srgbClr val="595959"/>
                </a:solidFill>
                <a:latin typeface="Times New Roman"/>
                <a:cs typeface="Times New Roman"/>
              </a:rPr>
              <a:t>from</a:t>
            </a:r>
            <a:r>
              <a:rPr sz="2400" spc="15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2400" spc="145" dirty="0">
                <a:solidFill>
                  <a:srgbClr val="595959"/>
                </a:solidFill>
                <a:latin typeface="Times New Roman"/>
                <a:cs typeface="Times New Roman"/>
              </a:rPr>
              <a:t>R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11836" y="4361688"/>
            <a:ext cx="4201668" cy="119481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286027" y="5621540"/>
            <a:ext cx="1410335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u="sng" spc="25" dirty="0">
                <a:solidFill>
                  <a:srgbClr val="0000FF"/>
                </a:solidFill>
                <a:uFill>
                  <a:solidFill>
                    <a:srgbClr val="0097A7"/>
                  </a:solidFill>
                </a:uFill>
                <a:latin typeface="Times New Roman"/>
                <a:cs typeface="Times New Roman"/>
                <a:hlinkClick r:id="rId7"/>
              </a:rPr>
              <a:t>http://ggplot.yhathq.com/</a:t>
            </a:r>
            <a:endParaRPr sz="1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8160" y="1166808"/>
            <a:ext cx="1339850" cy="5816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650" spc="5" dirty="0">
                <a:latin typeface="Times New Roman"/>
                <a:cs typeface="Times New Roman"/>
              </a:rPr>
              <a:t>B</a:t>
            </a:r>
            <a:r>
              <a:rPr sz="3650" spc="175" dirty="0">
                <a:latin typeface="Times New Roman"/>
                <a:cs typeface="Times New Roman"/>
              </a:rPr>
              <a:t>o</a:t>
            </a:r>
            <a:r>
              <a:rPr sz="3650" spc="-5" dirty="0">
                <a:latin typeface="Times New Roman"/>
                <a:cs typeface="Times New Roman"/>
              </a:rPr>
              <a:t>k</a:t>
            </a:r>
            <a:r>
              <a:rPr sz="3650" spc="415" dirty="0">
                <a:latin typeface="Times New Roman"/>
                <a:cs typeface="Times New Roman"/>
              </a:rPr>
              <a:t>e</a:t>
            </a:r>
            <a:r>
              <a:rPr sz="3650" spc="200" dirty="0">
                <a:latin typeface="Times New Roman"/>
                <a:cs typeface="Times New Roman"/>
              </a:rPr>
              <a:t>h</a:t>
            </a:r>
            <a:endParaRPr sz="365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244851" y="1222248"/>
            <a:ext cx="99060" cy="990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244851" y="1749552"/>
            <a:ext cx="99060" cy="990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244851" y="2275332"/>
            <a:ext cx="99060" cy="990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584259" y="873587"/>
            <a:ext cx="2578100" cy="16059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5199"/>
              </a:lnSpc>
              <a:spcBef>
                <a:spcPts val="95"/>
              </a:spcBef>
            </a:pPr>
            <a:r>
              <a:rPr sz="3000" spc="285" dirty="0">
                <a:solidFill>
                  <a:srgbClr val="595959"/>
                </a:solidFill>
              </a:rPr>
              <a:t>based </a:t>
            </a:r>
            <a:r>
              <a:rPr sz="3000" spc="190" dirty="0">
                <a:solidFill>
                  <a:srgbClr val="595959"/>
                </a:solidFill>
              </a:rPr>
              <a:t>on</a:t>
            </a:r>
            <a:r>
              <a:rPr sz="3000" spc="-340" dirty="0">
                <a:solidFill>
                  <a:srgbClr val="595959"/>
                </a:solidFill>
              </a:rPr>
              <a:t> </a:t>
            </a:r>
            <a:r>
              <a:rPr sz="3000" spc="95" dirty="0">
                <a:solidFill>
                  <a:srgbClr val="595959"/>
                </a:solidFill>
              </a:rPr>
              <a:t>D3.js  </a:t>
            </a:r>
            <a:r>
              <a:rPr sz="3000" spc="105" dirty="0">
                <a:solidFill>
                  <a:srgbClr val="595959"/>
                </a:solidFill>
              </a:rPr>
              <a:t>client-side  </a:t>
            </a:r>
            <a:r>
              <a:rPr sz="3000" spc="100" dirty="0">
                <a:solidFill>
                  <a:srgbClr val="595959"/>
                </a:solidFill>
              </a:rPr>
              <a:t>interactive</a:t>
            </a:r>
            <a:endParaRPr sz="3000"/>
          </a:p>
        </p:txBody>
      </p:sp>
      <p:sp>
        <p:nvSpPr>
          <p:cNvPr id="7" name="object 7"/>
          <p:cNvSpPr/>
          <p:nvPr/>
        </p:nvSpPr>
        <p:spPr>
          <a:xfrm>
            <a:off x="1662683" y="2561844"/>
            <a:ext cx="7575804" cy="33177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623559" y="1222248"/>
            <a:ext cx="100584" cy="990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623559" y="1749552"/>
            <a:ext cx="100584" cy="9906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5962905" y="873587"/>
            <a:ext cx="3039110" cy="1080135"/>
          </a:xfrm>
          <a:prstGeom prst="rect">
            <a:avLst/>
          </a:prstGeom>
        </p:spPr>
        <p:txBody>
          <a:bodyPr vert="horz" wrap="square" lIns="0" tIns="819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45"/>
              </a:spcBef>
            </a:pPr>
            <a:r>
              <a:rPr sz="3000" spc="85" dirty="0">
                <a:solidFill>
                  <a:srgbClr val="595959"/>
                </a:solidFill>
                <a:latin typeface="Times New Roman"/>
                <a:cs typeface="Times New Roman"/>
              </a:rPr>
              <a:t>beautiful</a:t>
            </a:r>
            <a:endParaRPr sz="3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50"/>
              </a:spcBef>
            </a:pPr>
            <a:r>
              <a:rPr sz="3000" spc="135" dirty="0">
                <a:solidFill>
                  <a:srgbClr val="595959"/>
                </a:solidFill>
                <a:latin typeface="Times New Roman"/>
                <a:cs typeface="Times New Roman"/>
              </a:rPr>
              <a:t>high-performance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738457" y="2296172"/>
            <a:ext cx="1354455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u="sng" spc="30" dirty="0">
                <a:solidFill>
                  <a:srgbClr val="0000FF"/>
                </a:solidFill>
                <a:uFill>
                  <a:solidFill>
                    <a:srgbClr val="0097A7"/>
                  </a:solidFill>
                </a:uFill>
                <a:latin typeface="Times New Roman"/>
                <a:cs typeface="Times New Roman"/>
                <a:hlinkClick r:id="rId8"/>
              </a:rPr>
              <a:t>http://bokeh.pydata.org/</a:t>
            </a:r>
            <a:endParaRPr sz="1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8160" y="1166808"/>
            <a:ext cx="1285875" cy="5816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35" dirty="0"/>
              <a:t>Plot.ly</a:t>
            </a:r>
          </a:p>
        </p:txBody>
      </p:sp>
      <p:sp>
        <p:nvSpPr>
          <p:cNvPr id="3" name="object 3"/>
          <p:cNvSpPr/>
          <p:nvPr/>
        </p:nvSpPr>
        <p:spPr>
          <a:xfrm>
            <a:off x="4047744" y="760476"/>
            <a:ext cx="5004816" cy="35615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13587" y="2171700"/>
            <a:ext cx="99060" cy="990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13587" y="2699004"/>
            <a:ext cx="99060" cy="990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13587" y="3224783"/>
            <a:ext cx="99060" cy="990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13587" y="3752088"/>
            <a:ext cx="99060" cy="990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13587" y="4279391"/>
            <a:ext cx="99060" cy="10058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13587" y="4805172"/>
            <a:ext cx="99060" cy="10058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852953" y="1823019"/>
            <a:ext cx="3534410" cy="31883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656590">
              <a:lnSpc>
                <a:spcPct val="115300"/>
              </a:lnSpc>
              <a:spcBef>
                <a:spcPts val="95"/>
              </a:spcBef>
            </a:pPr>
            <a:r>
              <a:rPr sz="3000" spc="110" dirty="0">
                <a:solidFill>
                  <a:srgbClr val="595959"/>
                </a:solidFill>
                <a:latin typeface="Times New Roman"/>
                <a:cs typeface="Times New Roman"/>
              </a:rPr>
              <a:t>cloud </a:t>
            </a:r>
            <a:r>
              <a:rPr sz="3000" spc="155" dirty="0">
                <a:solidFill>
                  <a:srgbClr val="595959"/>
                </a:solidFill>
                <a:latin typeface="Times New Roman"/>
                <a:cs typeface="Times New Roman"/>
              </a:rPr>
              <a:t>service  </a:t>
            </a:r>
            <a:r>
              <a:rPr sz="3000" spc="245" dirty="0">
                <a:solidFill>
                  <a:srgbClr val="595959"/>
                </a:solidFill>
                <a:latin typeface="Times New Roman"/>
                <a:cs typeface="Times New Roman"/>
              </a:rPr>
              <a:t>can </a:t>
            </a:r>
            <a:r>
              <a:rPr sz="3000" spc="100" dirty="0">
                <a:solidFill>
                  <a:srgbClr val="595959"/>
                </a:solidFill>
                <a:latin typeface="Times New Roman"/>
                <a:cs typeface="Times New Roman"/>
              </a:rPr>
              <a:t>publish</a:t>
            </a:r>
            <a:r>
              <a:rPr sz="3000" spc="-200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3000" spc="110" dirty="0">
                <a:solidFill>
                  <a:srgbClr val="595959"/>
                </a:solidFill>
                <a:latin typeface="Times New Roman"/>
                <a:cs typeface="Times New Roman"/>
              </a:rPr>
              <a:t>plots</a:t>
            </a:r>
            <a:endParaRPr sz="3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3000" spc="135" dirty="0">
                <a:solidFill>
                  <a:srgbClr val="595959"/>
                </a:solidFill>
                <a:latin typeface="Times New Roman"/>
                <a:cs typeface="Times New Roman"/>
              </a:rPr>
              <a:t>free </a:t>
            </a:r>
            <a:r>
              <a:rPr sz="3000" spc="15" dirty="0">
                <a:solidFill>
                  <a:srgbClr val="595959"/>
                </a:solidFill>
                <a:latin typeface="Times New Roman"/>
                <a:cs typeface="Times New Roman"/>
              </a:rPr>
              <a:t>for </a:t>
            </a:r>
            <a:r>
              <a:rPr sz="3000" spc="65" dirty="0">
                <a:solidFill>
                  <a:srgbClr val="595959"/>
                </a:solidFill>
                <a:latin typeface="Times New Roman"/>
                <a:cs typeface="Times New Roman"/>
              </a:rPr>
              <a:t>public</a:t>
            </a:r>
            <a:r>
              <a:rPr sz="3000" spc="-40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3000" spc="105" dirty="0">
                <a:solidFill>
                  <a:srgbClr val="595959"/>
                </a:solidFill>
                <a:latin typeface="Times New Roman"/>
                <a:cs typeface="Times New Roman"/>
              </a:rPr>
              <a:t>plots</a:t>
            </a:r>
            <a:endParaRPr sz="30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15199"/>
              </a:lnSpc>
              <a:spcBef>
                <a:spcPts val="15"/>
              </a:spcBef>
            </a:pPr>
            <a:r>
              <a:rPr sz="3000" spc="10" dirty="0">
                <a:solidFill>
                  <a:srgbClr val="595959"/>
                </a:solidFill>
                <a:latin typeface="Times New Roman"/>
                <a:cs typeface="Times New Roman"/>
              </a:rPr>
              <a:t>API </a:t>
            </a:r>
            <a:r>
              <a:rPr sz="3000" spc="-315" dirty="0">
                <a:solidFill>
                  <a:srgbClr val="595959"/>
                </a:solidFill>
                <a:latin typeface="Times New Roman"/>
                <a:cs typeface="Times New Roman"/>
              </a:rPr>
              <a:t>&amp; </a:t>
            </a:r>
            <a:r>
              <a:rPr sz="3000" spc="145" dirty="0">
                <a:solidFill>
                  <a:srgbClr val="595959"/>
                </a:solidFill>
                <a:latin typeface="Times New Roman"/>
                <a:cs typeface="Times New Roman"/>
              </a:rPr>
              <a:t>Python </a:t>
            </a:r>
            <a:r>
              <a:rPr sz="3000" spc="35" dirty="0">
                <a:solidFill>
                  <a:srgbClr val="595959"/>
                </a:solidFill>
                <a:latin typeface="Times New Roman"/>
                <a:cs typeface="Times New Roman"/>
              </a:rPr>
              <a:t>library  </a:t>
            </a:r>
            <a:r>
              <a:rPr sz="3000" spc="95" dirty="0">
                <a:solidFill>
                  <a:srgbClr val="595959"/>
                </a:solidFill>
                <a:latin typeface="Times New Roman"/>
                <a:cs typeface="Times New Roman"/>
              </a:rPr>
              <a:t>interactive, </a:t>
            </a:r>
            <a:r>
              <a:rPr sz="3000" spc="85" dirty="0">
                <a:solidFill>
                  <a:srgbClr val="595959"/>
                </a:solidFill>
                <a:latin typeface="Times New Roman"/>
                <a:cs typeface="Times New Roman"/>
              </a:rPr>
              <a:t>beautiful  </a:t>
            </a:r>
            <a:r>
              <a:rPr sz="3000" spc="185" dirty="0">
                <a:solidFill>
                  <a:srgbClr val="595959"/>
                </a:solidFill>
                <a:latin typeface="Times New Roman"/>
                <a:cs typeface="Times New Roman"/>
              </a:rPr>
              <a:t>good </a:t>
            </a:r>
            <a:r>
              <a:rPr sz="3000" spc="5" dirty="0">
                <a:solidFill>
                  <a:srgbClr val="595959"/>
                </a:solidFill>
                <a:latin typeface="Times New Roman"/>
                <a:cs typeface="Times New Roman"/>
              </a:rPr>
              <a:t>for</a:t>
            </a:r>
            <a:r>
              <a:rPr sz="3000" spc="-240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3000" spc="229" dirty="0">
                <a:solidFill>
                  <a:srgbClr val="595959"/>
                </a:solidFill>
                <a:latin typeface="Times New Roman"/>
                <a:cs typeface="Times New Roman"/>
              </a:rPr>
              <a:t>dashboards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667062" y="5364005"/>
            <a:ext cx="2163445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u="sng" spc="25" dirty="0">
                <a:solidFill>
                  <a:srgbClr val="0000FF"/>
                </a:solidFill>
                <a:uFill>
                  <a:solidFill>
                    <a:srgbClr val="0097A7"/>
                  </a:solidFill>
                </a:uFill>
                <a:latin typeface="Times New Roman"/>
                <a:cs typeface="Times New Roman"/>
              </a:rPr>
              <a:t>https://plot.ly/python/choropleth-maps/</a:t>
            </a:r>
            <a:endParaRPr sz="1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8160" y="1166808"/>
            <a:ext cx="2008505" cy="5816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405" dirty="0"/>
              <a:t>S</a:t>
            </a:r>
            <a:r>
              <a:rPr spc="175" dirty="0"/>
              <a:t>u</a:t>
            </a:r>
            <a:r>
              <a:rPr spc="220" dirty="0"/>
              <a:t>m</a:t>
            </a:r>
            <a:r>
              <a:rPr spc="180" dirty="0"/>
              <a:t>m</a:t>
            </a:r>
            <a:r>
              <a:rPr spc="380" dirty="0"/>
              <a:t>a</a:t>
            </a:r>
            <a:r>
              <a:rPr spc="20" dirty="0"/>
              <a:t>r</a:t>
            </a:r>
            <a:r>
              <a:rPr spc="-5" dirty="0"/>
              <a:t>y</a:t>
            </a:r>
          </a:p>
        </p:txBody>
      </p:sp>
      <p:sp>
        <p:nvSpPr>
          <p:cNvPr id="3" name="object 3"/>
          <p:cNvSpPr/>
          <p:nvPr/>
        </p:nvSpPr>
        <p:spPr>
          <a:xfrm>
            <a:off x="513587" y="2171700"/>
            <a:ext cx="99060" cy="990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13587" y="2699004"/>
            <a:ext cx="99060" cy="990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13587" y="3224783"/>
            <a:ext cx="99060" cy="990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852953" y="1823019"/>
            <a:ext cx="6068695" cy="16059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5300"/>
              </a:lnSpc>
              <a:spcBef>
                <a:spcPts val="95"/>
              </a:spcBef>
            </a:pPr>
            <a:r>
              <a:rPr sz="3000" spc="50" dirty="0">
                <a:solidFill>
                  <a:srgbClr val="595959"/>
                </a:solidFill>
                <a:latin typeface="Times New Roman"/>
                <a:cs typeface="Times New Roman"/>
              </a:rPr>
              <a:t>plotting </a:t>
            </a:r>
            <a:r>
              <a:rPr sz="3000" spc="5" dirty="0">
                <a:solidFill>
                  <a:srgbClr val="595959"/>
                </a:solidFill>
                <a:latin typeface="Times New Roman"/>
                <a:cs typeface="Times New Roman"/>
              </a:rPr>
              <a:t>in </a:t>
            </a:r>
            <a:r>
              <a:rPr sz="3000" spc="145" dirty="0">
                <a:solidFill>
                  <a:srgbClr val="595959"/>
                </a:solidFill>
                <a:latin typeface="Times New Roman"/>
                <a:cs typeface="Times New Roman"/>
              </a:rPr>
              <a:t>Python </a:t>
            </a:r>
            <a:r>
              <a:rPr sz="3000" spc="90" dirty="0">
                <a:solidFill>
                  <a:srgbClr val="595959"/>
                </a:solidFill>
                <a:latin typeface="Times New Roman"/>
                <a:cs typeface="Times New Roman"/>
              </a:rPr>
              <a:t>is </a:t>
            </a:r>
            <a:r>
              <a:rPr sz="3000" spc="135" dirty="0">
                <a:solidFill>
                  <a:srgbClr val="595959"/>
                </a:solidFill>
                <a:latin typeface="Times New Roman"/>
                <a:cs typeface="Times New Roman"/>
              </a:rPr>
              <a:t>nice </a:t>
            </a:r>
            <a:r>
              <a:rPr sz="3000" spc="-315" dirty="0">
                <a:solidFill>
                  <a:srgbClr val="595959"/>
                </a:solidFill>
                <a:latin typeface="Times New Roman"/>
                <a:cs typeface="Times New Roman"/>
              </a:rPr>
              <a:t>&amp; </a:t>
            </a:r>
            <a:r>
              <a:rPr sz="3000" spc="70" dirty="0">
                <a:solidFill>
                  <a:srgbClr val="595959"/>
                </a:solidFill>
                <a:latin typeface="Times New Roman"/>
                <a:cs typeface="Times New Roman"/>
              </a:rPr>
              <a:t>powerful  </a:t>
            </a:r>
            <a:r>
              <a:rPr sz="3000" spc="200" dirty="0">
                <a:solidFill>
                  <a:srgbClr val="595959"/>
                </a:solidFill>
                <a:latin typeface="Times New Roman"/>
                <a:cs typeface="Times New Roman"/>
              </a:rPr>
              <a:t>sometimes </a:t>
            </a:r>
            <a:r>
              <a:rPr sz="3000" spc="355" dirty="0">
                <a:solidFill>
                  <a:srgbClr val="595959"/>
                </a:solidFill>
                <a:latin typeface="Times New Roman"/>
                <a:cs typeface="Times New Roman"/>
              </a:rPr>
              <a:t>a </a:t>
            </a:r>
            <a:r>
              <a:rPr sz="3000" spc="10" dirty="0">
                <a:solidFill>
                  <a:srgbClr val="595959"/>
                </a:solidFill>
                <a:latin typeface="Times New Roman"/>
                <a:cs typeface="Times New Roman"/>
              </a:rPr>
              <a:t>bit</a:t>
            </a:r>
            <a:r>
              <a:rPr sz="3000" spc="-380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3000" spc="110" dirty="0">
                <a:solidFill>
                  <a:srgbClr val="595959"/>
                </a:solidFill>
                <a:latin typeface="Times New Roman"/>
                <a:cs typeface="Times New Roman"/>
              </a:rPr>
              <a:t>overwhelming</a:t>
            </a:r>
            <a:endParaRPr sz="3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3000" spc="-85" dirty="0">
                <a:solidFill>
                  <a:srgbClr val="595959"/>
                </a:solidFill>
                <a:latin typeface="Times New Roman"/>
                <a:cs typeface="Times New Roman"/>
              </a:rPr>
              <a:t>it </a:t>
            </a:r>
            <a:r>
              <a:rPr sz="3000" spc="90" dirty="0">
                <a:solidFill>
                  <a:srgbClr val="595959"/>
                </a:solidFill>
                <a:latin typeface="Times New Roman"/>
                <a:cs typeface="Times New Roman"/>
              </a:rPr>
              <a:t>is </a:t>
            </a:r>
            <a:r>
              <a:rPr sz="3000" spc="80" dirty="0">
                <a:solidFill>
                  <a:srgbClr val="595959"/>
                </a:solidFill>
                <a:latin typeface="Times New Roman"/>
                <a:cs typeface="Times New Roman"/>
              </a:rPr>
              <a:t>worth </a:t>
            </a:r>
            <a:r>
              <a:rPr sz="3000" spc="114" dirty="0">
                <a:solidFill>
                  <a:srgbClr val="595959"/>
                </a:solidFill>
                <a:latin typeface="Times New Roman"/>
                <a:cs typeface="Times New Roman"/>
              </a:rPr>
              <a:t>learning</a:t>
            </a:r>
            <a:r>
              <a:rPr sz="3000" spc="170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3000" spc="-105" dirty="0">
                <a:solidFill>
                  <a:srgbClr val="595959"/>
                </a:solidFill>
                <a:latin typeface="Times New Roman"/>
                <a:cs typeface="Times New Roman"/>
              </a:rPr>
              <a:t>it!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870906" y="3957340"/>
            <a:ext cx="5492115" cy="7664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850" spc="130" dirty="0">
                <a:solidFill>
                  <a:srgbClr val="595959"/>
                </a:solidFill>
                <a:latin typeface="Times New Roman"/>
                <a:cs typeface="Times New Roman"/>
              </a:rPr>
              <a:t>Wish </a:t>
            </a:r>
            <a:r>
              <a:rPr sz="4850" spc="175" dirty="0">
                <a:solidFill>
                  <a:srgbClr val="595959"/>
                </a:solidFill>
                <a:latin typeface="Times New Roman"/>
                <a:cs typeface="Times New Roman"/>
              </a:rPr>
              <a:t>you </a:t>
            </a:r>
            <a:r>
              <a:rPr sz="4850" spc="210" dirty="0">
                <a:solidFill>
                  <a:srgbClr val="595959"/>
                </a:solidFill>
                <a:latin typeface="Times New Roman"/>
                <a:cs typeface="Times New Roman"/>
              </a:rPr>
              <a:t>nice</a:t>
            </a:r>
            <a:r>
              <a:rPr sz="4850" spc="-85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4850" spc="90" dirty="0">
                <a:solidFill>
                  <a:srgbClr val="595959"/>
                </a:solidFill>
                <a:latin typeface="Times New Roman"/>
                <a:cs typeface="Times New Roman"/>
              </a:rPr>
              <a:t>plots!</a:t>
            </a:r>
            <a:endParaRPr sz="48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86200" y="1274064"/>
            <a:ext cx="5366004" cy="44439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8044" y="1166808"/>
            <a:ext cx="2558415" cy="9683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45" dirty="0"/>
              <a:t>Hello,</a:t>
            </a:r>
            <a:r>
              <a:rPr spc="-95" dirty="0"/>
              <a:t> </a:t>
            </a:r>
            <a:r>
              <a:rPr spc="-5" dirty="0"/>
              <a:t>world!</a:t>
            </a:r>
          </a:p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2400" spc="5" dirty="0"/>
              <a:t>in</a:t>
            </a:r>
            <a:r>
              <a:rPr sz="2400" spc="50" dirty="0"/>
              <a:t> matplotlib</a:t>
            </a:r>
            <a:endParaRPr sz="2400"/>
          </a:p>
        </p:txBody>
      </p:sp>
      <p:sp>
        <p:nvSpPr>
          <p:cNvPr id="4" name="object 4"/>
          <p:cNvSpPr txBox="1"/>
          <p:nvPr/>
        </p:nvSpPr>
        <p:spPr>
          <a:xfrm>
            <a:off x="315468" y="4242816"/>
            <a:ext cx="3797935" cy="1350645"/>
          </a:xfrm>
          <a:prstGeom prst="rect">
            <a:avLst/>
          </a:prstGeom>
          <a:ln w="10668">
            <a:solidFill>
              <a:srgbClr val="B8B8B8"/>
            </a:solidFill>
          </a:ln>
        </p:spPr>
        <p:txBody>
          <a:bodyPr vert="horz" wrap="square" lIns="0" tIns="50165" rIns="0" bIns="0" rtlCol="0">
            <a:spAutoFit/>
          </a:bodyPr>
          <a:lstStyle/>
          <a:p>
            <a:pPr marL="86360">
              <a:lnSpc>
                <a:spcPct val="100000"/>
              </a:lnSpc>
              <a:spcBef>
                <a:spcPts val="395"/>
              </a:spcBef>
            </a:pPr>
            <a:r>
              <a:rPr sz="2400" spc="30" dirty="0">
                <a:solidFill>
                  <a:srgbClr val="666666"/>
                </a:solidFill>
                <a:latin typeface="Times New Roman"/>
                <a:cs typeface="Times New Roman"/>
              </a:rPr>
              <a:t>Motto:</a:t>
            </a:r>
            <a:endParaRPr sz="2400">
              <a:latin typeface="Times New Roman"/>
              <a:cs typeface="Times New Roman"/>
            </a:endParaRPr>
          </a:p>
          <a:p>
            <a:pPr marL="86360">
              <a:lnSpc>
                <a:spcPct val="100000"/>
              </a:lnSpc>
              <a:spcBef>
                <a:spcPts val="145"/>
              </a:spcBef>
            </a:pPr>
            <a:r>
              <a:rPr sz="2400" spc="70" dirty="0">
                <a:solidFill>
                  <a:srgbClr val="666666"/>
                </a:solidFill>
                <a:latin typeface="Times New Roman"/>
                <a:cs typeface="Times New Roman"/>
              </a:rPr>
              <a:t>"Make </a:t>
            </a:r>
            <a:r>
              <a:rPr sz="2400" spc="215" dirty="0">
                <a:solidFill>
                  <a:srgbClr val="666666"/>
                </a:solidFill>
                <a:latin typeface="Times New Roman"/>
                <a:cs typeface="Times New Roman"/>
              </a:rPr>
              <a:t>easy </a:t>
            </a:r>
            <a:r>
              <a:rPr sz="2400" spc="95" dirty="0">
                <a:solidFill>
                  <a:srgbClr val="666666"/>
                </a:solidFill>
                <a:latin typeface="Times New Roman"/>
                <a:cs typeface="Times New Roman"/>
              </a:rPr>
              <a:t>things</a:t>
            </a:r>
            <a:r>
              <a:rPr sz="2400" spc="-200" dirty="0">
                <a:solidFill>
                  <a:srgbClr val="666666"/>
                </a:solidFill>
                <a:latin typeface="Times New Roman"/>
                <a:cs typeface="Times New Roman"/>
              </a:rPr>
              <a:t> </a:t>
            </a:r>
            <a:r>
              <a:rPr sz="2400" spc="215" dirty="0">
                <a:solidFill>
                  <a:srgbClr val="666666"/>
                </a:solidFill>
                <a:latin typeface="Times New Roman"/>
                <a:cs typeface="Times New Roman"/>
              </a:rPr>
              <a:t>easy</a:t>
            </a:r>
            <a:endParaRPr sz="2400">
              <a:latin typeface="Times New Roman"/>
              <a:cs typeface="Times New Roman"/>
            </a:endParaRPr>
          </a:p>
          <a:p>
            <a:pPr marL="86360">
              <a:lnSpc>
                <a:spcPct val="100000"/>
              </a:lnSpc>
              <a:spcBef>
                <a:spcPts val="70"/>
              </a:spcBef>
            </a:pPr>
            <a:r>
              <a:rPr sz="2400" spc="185" dirty="0">
                <a:solidFill>
                  <a:srgbClr val="666666"/>
                </a:solidFill>
                <a:latin typeface="Times New Roman"/>
                <a:cs typeface="Times New Roman"/>
              </a:rPr>
              <a:t>and </a:t>
            </a:r>
            <a:r>
              <a:rPr sz="2400" spc="140" dirty="0">
                <a:solidFill>
                  <a:srgbClr val="666666"/>
                </a:solidFill>
                <a:latin typeface="Times New Roman"/>
                <a:cs typeface="Times New Roman"/>
              </a:rPr>
              <a:t>hard </a:t>
            </a:r>
            <a:r>
              <a:rPr sz="2400" spc="95" dirty="0">
                <a:solidFill>
                  <a:srgbClr val="666666"/>
                </a:solidFill>
                <a:latin typeface="Times New Roman"/>
                <a:cs typeface="Times New Roman"/>
              </a:rPr>
              <a:t>things</a:t>
            </a:r>
            <a:r>
              <a:rPr sz="2400" spc="-235" dirty="0">
                <a:solidFill>
                  <a:srgbClr val="666666"/>
                </a:solidFill>
                <a:latin typeface="Times New Roman"/>
                <a:cs typeface="Times New Roman"/>
              </a:rPr>
              <a:t> </a:t>
            </a:r>
            <a:r>
              <a:rPr sz="2400" spc="90" dirty="0">
                <a:solidFill>
                  <a:srgbClr val="666666"/>
                </a:solidFill>
                <a:latin typeface="Times New Roman"/>
                <a:cs typeface="Times New Roman"/>
              </a:rPr>
              <a:t>possible."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13587" y="2171700"/>
            <a:ext cx="99060" cy="990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13587" y="2699004"/>
            <a:ext cx="99060" cy="990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13587" y="3224783"/>
            <a:ext cx="99060" cy="990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88160" y="968661"/>
            <a:ext cx="2870835" cy="2460625"/>
          </a:xfrm>
          <a:prstGeom prst="rect">
            <a:avLst/>
          </a:prstGeom>
        </p:spPr>
        <p:txBody>
          <a:bodyPr vert="horz" wrap="square" lIns="0" tIns="2101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55"/>
              </a:spcBef>
            </a:pPr>
            <a:r>
              <a:rPr spc="95" dirty="0"/>
              <a:t>Architecture</a:t>
            </a:r>
          </a:p>
          <a:p>
            <a:pPr marL="476884" marR="5715">
              <a:lnSpc>
                <a:spcPct val="115199"/>
              </a:lnSpc>
              <a:spcBef>
                <a:spcPts val="790"/>
              </a:spcBef>
            </a:pPr>
            <a:r>
              <a:rPr sz="3000" spc="85" dirty="0">
                <a:solidFill>
                  <a:srgbClr val="595959"/>
                </a:solidFill>
              </a:rPr>
              <a:t>scripting </a:t>
            </a:r>
            <a:r>
              <a:rPr sz="3000" spc="110" dirty="0">
                <a:solidFill>
                  <a:srgbClr val="595959"/>
                </a:solidFill>
              </a:rPr>
              <a:t>layer  </a:t>
            </a:r>
            <a:r>
              <a:rPr sz="3000" spc="90" dirty="0">
                <a:solidFill>
                  <a:srgbClr val="595959"/>
                </a:solidFill>
              </a:rPr>
              <a:t>artist </a:t>
            </a:r>
            <a:r>
              <a:rPr sz="3000" spc="110" dirty="0">
                <a:solidFill>
                  <a:srgbClr val="595959"/>
                </a:solidFill>
              </a:rPr>
              <a:t>layer  </a:t>
            </a:r>
            <a:r>
              <a:rPr sz="3000" spc="204" dirty="0">
                <a:solidFill>
                  <a:srgbClr val="595959"/>
                </a:solidFill>
              </a:rPr>
              <a:t>backend</a:t>
            </a:r>
            <a:r>
              <a:rPr sz="3000" spc="-75" dirty="0">
                <a:solidFill>
                  <a:srgbClr val="595959"/>
                </a:solidFill>
              </a:rPr>
              <a:t> </a:t>
            </a:r>
            <a:r>
              <a:rPr sz="3000" spc="105" dirty="0">
                <a:solidFill>
                  <a:srgbClr val="595959"/>
                </a:solidFill>
              </a:rPr>
              <a:t>layer</a:t>
            </a:r>
            <a:endParaRPr sz="3000"/>
          </a:p>
        </p:txBody>
      </p:sp>
      <p:sp>
        <p:nvSpPr>
          <p:cNvPr id="6" name="object 6"/>
          <p:cNvSpPr/>
          <p:nvPr/>
        </p:nvSpPr>
        <p:spPr>
          <a:xfrm>
            <a:off x="5257800" y="673608"/>
            <a:ext cx="3994404" cy="520598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335495" y="4877813"/>
            <a:ext cx="1771650" cy="76200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90525" indent="629285">
              <a:lnSpc>
                <a:spcPct val="100000"/>
              </a:lnSpc>
              <a:spcBef>
                <a:spcPts val="110"/>
              </a:spcBef>
            </a:pPr>
            <a:r>
              <a:rPr sz="1200" spc="25" dirty="0">
                <a:solidFill>
                  <a:srgbClr val="666666"/>
                </a:solidFill>
                <a:latin typeface="Times New Roman"/>
                <a:cs typeface="Times New Roman"/>
              </a:rPr>
              <a:t>from</a:t>
            </a:r>
            <a:r>
              <a:rPr sz="1200" spc="-130" dirty="0">
                <a:solidFill>
                  <a:srgbClr val="666666"/>
                </a:solidFill>
                <a:latin typeface="Times New Roman"/>
                <a:cs typeface="Times New Roman"/>
              </a:rPr>
              <a:t> </a:t>
            </a:r>
            <a:r>
              <a:rPr sz="1200" spc="40" dirty="0">
                <a:solidFill>
                  <a:srgbClr val="666666"/>
                </a:solidFill>
                <a:latin typeface="Times New Roman"/>
                <a:cs typeface="Times New Roman"/>
              </a:rPr>
              <a:t>book:</a:t>
            </a:r>
            <a:endParaRPr sz="1200">
              <a:latin typeface="Times New Roman"/>
              <a:cs typeface="Times New Roman"/>
            </a:endParaRPr>
          </a:p>
          <a:p>
            <a:pPr marL="12700" marR="5080" indent="377825" algn="r">
              <a:lnSpc>
                <a:spcPts val="1420"/>
              </a:lnSpc>
              <a:spcBef>
                <a:spcPts val="135"/>
              </a:spcBef>
            </a:pPr>
            <a:r>
              <a:rPr sz="1200" spc="45" dirty="0">
                <a:solidFill>
                  <a:srgbClr val="666666"/>
                </a:solidFill>
                <a:latin typeface="Times New Roman"/>
                <a:cs typeface="Times New Roman"/>
              </a:rPr>
              <a:t>Mastering</a:t>
            </a:r>
            <a:r>
              <a:rPr sz="1200" spc="-150" dirty="0">
                <a:solidFill>
                  <a:srgbClr val="666666"/>
                </a:solidFill>
                <a:latin typeface="Times New Roman"/>
                <a:cs typeface="Times New Roman"/>
              </a:rPr>
              <a:t> </a:t>
            </a:r>
            <a:r>
              <a:rPr sz="1200" spc="25" dirty="0">
                <a:solidFill>
                  <a:srgbClr val="666666"/>
                </a:solidFill>
                <a:latin typeface="Times New Roman"/>
                <a:cs typeface="Times New Roman"/>
              </a:rPr>
              <a:t>matplotlib </a:t>
            </a:r>
            <a:r>
              <a:rPr sz="1200" spc="35" dirty="0">
                <a:solidFill>
                  <a:srgbClr val="666666"/>
                </a:solidFill>
                <a:latin typeface="Times New Roman"/>
                <a:cs typeface="Times New Roman"/>
              </a:rPr>
              <a:t> by </a:t>
            </a:r>
            <a:r>
              <a:rPr sz="1200" spc="70" dirty="0">
                <a:solidFill>
                  <a:srgbClr val="666666"/>
                </a:solidFill>
                <a:latin typeface="Times New Roman"/>
                <a:cs typeface="Times New Roman"/>
              </a:rPr>
              <a:t>Duncan</a:t>
            </a:r>
            <a:r>
              <a:rPr sz="1200" spc="-120" dirty="0">
                <a:solidFill>
                  <a:srgbClr val="666666"/>
                </a:solidFill>
                <a:latin typeface="Times New Roman"/>
                <a:cs typeface="Times New Roman"/>
              </a:rPr>
              <a:t> </a:t>
            </a:r>
            <a:r>
              <a:rPr sz="1200" spc="-15" dirty="0">
                <a:solidFill>
                  <a:srgbClr val="666666"/>
                </a:solidFill>
                <a:latin typeface="Times New Roman"/>
                <a:cs typeface="Times New Roman"/>
              </a:rPr>
              <a:t>M.</a:t>
            </a:r>
            <a:r>
              <a:rPr sz="1200" spc="10" dirty="0">
                <a:solidFill>
                  <a:srgbClr val="666666"/>
                </a:solidFill>
                <a:latin typeface="Times New Roman"/>
                <a:cs typeface="Times New Roman"/>
              </a:rPr>
              <a:t> </a:t>
            </a:r>
            <a:r>
              <a:rPr sz="1200" spc="45" dirty="0">
                <a:solidFill>
                  <a:srgbClr val="666666"/>
                </a:solidFill>
                <a:latin typeface="Times New Roman"/>
                <a:cs typeface="Times New Roman"/>
              </a:rPr>
              <a:t>McGreggor </a:t>
            </a:r>
            <a:r>
              <a:rPr sz="1200" dirty="0">
                <a:solidFill>
                  <a:srgbClr val="666666"/>
                </a:solidFill>
                <a:latin typeface="Times New Roman"/>
                <a:cs typeface="Times New Roman"/>
              </a:rPr>
              <a:t> </a:t>
            </a:r>
            <a:r>
              <a:rPr sz="1200" spc="70" dirty="0">
                <a:solidFill>
                  <a:srgbClr val="666666"/>
                </a:solidFill>
                <a:latin typeface="Times New Roman"/>
                <a:cs typeface="Times New Roman"/>
              </a:rPr>
              <a:t>Packt </a:t>
            </a:r>
            <a:r>
              <a:rPr sz="1200" spc="35" dirty="0">
                <a:solidFill>
                  <a:srgbClr val="666666"/>
                </a:solidFill>
                <a:latin typeface="Times New Roman"/>
                <a:cs typeface="Times New Roman"/>
              </a:rPr>
              <a:t>Publishing,</a:t>
            </a:r>
            <a:r>
              <a:rPr sz="1200" spc="-150" dirty="0">
                <a:solidFill>
                  <a:srgbClr val="666666"/>
                </a:solidFill>
                <a:latin typeface="Times New Roman"/>
                <a:cs typeface="Times New Roman"/>
              </a:rPr>
              <a:t> </a:t>
            </a:r>
            <a:r>
              <a:rPr sz="1200" spc="65" dirty="0">
                <a:solidFill>
                  <a:srgbClr val="666666"/>
                </a:solidFill>
                <a:latin typeface="Times New Roman"/>
                <a:cs typeface="Times New Roman"/>
              </a:rPr>
              <a:t>2015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8160" y="1166808"/>
            <a:ext cx="2936875" cy="5816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75" dirty="0"/>
              <a:t>Scripting</a:t>
            </a:r>
            <a:r>
              <a:rPr spc="-75" dirty="0"/>
              <a:t> </a:t>
            </a:r>
            <a:r>
              <a:rPr spc="120" dirty="0"/>
              <a:t>layer</a:t>
            </a:r>
          </a:p>
        </p:txBody>
      </p:sp>
      <p:sp>
        <p:nvSpPr>
          <p:cNvPr id="3" name="object 3"/>
          <p:cNvSpPr/>
          <p:nvPr/>
        </p:nvSpPr>
        <p:spPr>
          <a:xfrm>
            <a:off x="513587" y="2170176"/>
            <a:ext cx="99060" cy="1005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02791" y="2662427"/>
            <a:ext cx="77724" cy="777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02791" y="3083052"/>
            <a:ext cx="77724" cy="777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02791" y="3505200"/>
            <a:ext cx="77724" cy="76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02791" y="3927347"/>
            <a:ext cx="77724" cy="7772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13587" y="4396740"/>
            <a:ext cx="99060" cy="9906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02791" y="4888991"/>
            <a:ext cx="77724" cy="76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02791" y="5309616"/>
            <a:ext cx="77724" cy="7772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852953" y="1785727"/>
            <a:ext cx="4100195" cy="3686810"/>
          </a:xfrm>
          <a:prstGeom prst="rect">
            <a:avLst/>
          </a:prstGeom>
        </p:spPr>
        <p:txBody>
          <a:bodyPr vert="horz" wrap="square" lIns="0" tIns="1187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35"/>
              </a:spcBef>
            </a:pPr>
            <a:r>
              <a:rPr sz="3000" spc="70" dirty="0">
                <a:solidFill>
                  <a:srgbClr val="595959"/>
                </a:solidFill>
                <a:latin typeface="Times New Roman"/>
                <a:cs typeface="Times New Roman"/>
              </a:rPr>
              <a:t>pyplot</a:t>
            </a:r>
            <a:endParaRPr sz="3000">
              <a:latin typeface="Times New Roman"/>
              <a:cs typeface="Times New Roman"/>
            </a:endParaRPr>
          </a:p>
          <a:p>
            <a:pPr marL="474345" marR="1871345">
              <a:lnSpc>
                <a:spcPct val="114999"/>
              </a:lnSpc>
              <a:spcBef>
                <a:spcPts val="240"/>
              </a:spcBef>
            </a:pPr>
            <a:r>
              <a:rPr sz="2400" spc="125" dirty="0">
                <a:solidFill>
                  <a:srgbClr val="595959"/>
                </a:solidFill>
                <a:latin typeface="Times New Roman"/>
                <a:cs typeface="Times New Roman"/>
              </a:rPr>
              <a:t>syntax</a:t>
            </a:r>
            <a:r>
              <a:rPr sz="2400" spc="-35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2400" spc="170" dirty="0">
                <a:solidFill>
                  <a:srgbClr val="595959"/>
                </a:solidFill>
                <a:latin typeface="Times New Roman"/>
                <a:cs typeface="Times New Roman"/>
              </a:rPr>
              <a:t>sugar  </a:t>
            </a:r>
            <a:r>
              <a:rPr sz="2400" spc="90" dirty="0">
                <a:solidFill>
                  <a:srgbClr val="595959"/>
                </a:solidFill>
                <a:latin typeface="Times New Roman"/>
                <a:cs typeface="Times New Roman"/>
              </a:rPr>
              <a:t>stateful</a:t>
            </a:r>
            <a:r>
              <a:rPr sz="2400" spc="-90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2400" spc="5" dirty="0">
                <a:solidFill>
                  <a:srgbClr val="595959"/>
                </a:solidFill>
                <a:latin typeface="Times New Roman"/>
                <a:cs typeface="Times New Roman"/>
              </a:rPr>
              <a:t>API</a:t>
            </a:r>
            <a:endParaRPr sz="2400">
              <a:latin typeface="Times New Roman"/>
              <a:cs typeface="Times New Roman"/>
            </a:endParaRPr>
          </a:p>
          <a:p>
            <a:pPr marL="474345">
              <a:lnSpc>
                <a:spcPct val="100000"/>
              </a:lnSpc>
              <a:spcBef>
                <a:spcPts val="434"/>
              </a:spcBef>
            </a:pPr>
            <a:r>
              <a:rPr sz="2400" spc="60" dirty="0">
                <a:solidFill>
                  <a:srgbClr val="595959"/>
                </a:solidFill>
                <a:latin typeface="Times New Roman"/>
                <a:cs typeface="Times New Roman"/>
              </a:rPr>
              <a:t>high-level </a:t>
            </a:r>
            <a:r>
              <a:rPr sz="2400" spc="100" dirty="0">
                <a:solidFill>
                  <a:srgbClr val="595959"/>
                </a:solidFill>
                <a:latin typeface="Times New Roman"/>
                <a:cs typeface="Times New Roman"/>
              </a:rPr>
              <a:t>object</a:t>
            </a:r>
            <a:r>
              <a:rPr sz="2400" spc="-200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2400" spc="10" dirty="0">
                <a:solidFill>
                  <a:srgbClr val="595959"/>
                </a:solidFill>
                <a:latin typeface="Times New Roman"/>
                <a:cs typeface="Times New Roman"/>
              </a:rPr>
              <a:t>API</a:t>
            </a:r>
            <a:endParaRPr sz="2400">
              <a:latin typeface="Times New Roman"/>
              <a:cs typeface="Times New Roman"/>
            </a:endParaRPr>
          </a:p>
          <a:p>
            <a:pPr marL="474345">
              <a:lnSpc>
                <a:spcPct val="100000"/>
              </a:lnSpc>
              <a:spcBef>
                <a:spcPts val="455"/>
              </a:spcBef>
            </a:pPr>
            <a:r>
              <a:rPr sz="2400" spc="100" dirty="0">
                <a:solidFill>
                  <a:srgbClr val="595959"/>
                </a:solidFill>
                <a:latin typeface="Times New Roman"/>
                <a:cs typeface="Times New Roman"/>
              </a:rPr>
              <a:t>you </a:t>
            </a:r>
            <a:r>
              <a:rPr sz="2400" spc="20" dirty="0">
                <a:solidFill>
                  <a:srgbClr val="595959"/>
                </a:solidFill>
                <a:latin typeface="Times New Roman"/>
                <a:cs typeface="Times New Roman"/>
              </a:rPr>
              <a:t>typically </a:t>
            </a:r>
            <a:r>
              <a:rPr sz="2400" spc="235" dirty="0">
                <a:solidFill>
                  <a:srgbClr val="595959"/>
                </a:solidFill>
                <a:latin typeface="Times New Roman"/>
                <a:cs typeface="Times New Roman"/>
              </a:rPr>
              <a:t>use</a:t>
            </a:r>
            <a:r>
              <a:rPr sz="2400" spc="-75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2400" spc="75" dirty="0">
                <a:solidFill>
                  <a:srgbClr val="595959"/>
                </a:solidFill>
                <a:latin typeface="Times New Roman"/>
                <a:cs typeface="Times New Roman"/>
              </a:rPr>
              <a:t>this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409"/>
              </a:spcBef>
            </a:pPr>
            <a:r>
              <a:rPr sz="3000" spc="110" dirty="0">
                <a:solidFill>
                  <a:srgbClr val="595959"/>
                </a:solidFill>
                <a:latin typeface="Times New Roman"/>
                <a:cs typeface="Times New Roman"/>
              </a:rPr>
              <a:t>pylab</a:t>
            </a:r>
            <a:endParaRPr sz="3000">
              <a:latin typeface="Times New Roman"/>
              <a:cs typeface="Times New Roman"/>
            </a:endParaRPr>
          </a:p>
          <a:p>
            <a:pPr marL="474345" marR="5080">
              <a:lnSpc>
                <a:spcPct val="114999"/>
              </a:lnSpc>
              <a:spcBef>
                <a:spcPts val="240"/>
              </a:spcBef>
            </a:pPr>
            <a:r>
              <a:rPr sz="2400" spc="35" dirty="0">
                <a:solidFill>
                  <a:srgbClr val="595959"/>
                </a:solidFill>
                <a:latin typeface="Times New Roman"/>
                <a:cs typeface="Times New Roman"/>
              </a:rPr>
              <a:t>compatibility </a:t>
            </a:r>
            <a:r>
              <a:rPr sz="2400" dirty="0">
                <a:solidFill>
                  <a:srgbClr val="595959"/>
                </a:solidFill>
                <a:latin typeface="Times New Roman"/>
                <a:cs typeface="Times New Roman"/>
              </a:rPr>
              <a:t>with </a:t>
            </a:r>
            <a:r>
              <a:rPr sz="2400" spc="-105" dirty="0">
                <a:solidFill>
                  <a:srgbClr val="595959"/>
                </a:solidFill>
                <a:latin typeface="Times New Roman"/>
                <a:cs typeface="Times New Roman"/>
              </a:rPr>
              <a:t>MATLAB  </a:t>
            </a:r>
            <a:r>
              <a:rPr sz="2400" spc="170" dirty="0">
                <a:solidFill>
                  <a:srgbClr val="595959"/>
                </a:solidFill>
                <a:latin typeface="Times New Roman"/>
                <a:cs typeface="Times New Roman"/>
              </a:rPr>
              <a:t>deprecated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8160" y="1166808"/>
            <a:ext cx="2195195" cy="5816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20" dirty="0"/>
              <a:t>Artist</a:t>
            </a:r>
            <a:r>
              <a:rPr spc="-40" dirty="0"/>
              <a:t> </a:t>
            </a:r>
            <a:r>
              <a:rPr spc="120" dirty="0"/>
              <a:t>layer</a:t>
            </a:r>
          </a:p>
        </p:txBody>
      </p:sp>
      <p:sp>
        <p:nvSpPr>
          <p:cNvPr id="3" name="object 3"/>
          <p:cNvSpPr/>
          <p:nvPr/>
        </p:nvSpPr>
        <p:spPr>
          <a:xfrm>
            <a:off x="513587" y="2171700"/>
            <a:ext cx="99060" cy="990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13587" y="2699004"/>
            <a:ext cx="99060" cy="990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13587" y="3224783"/>
            <a:ext cx="99060" cy="990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13587" y="3752088"/>
            <a:ext cx="99060" cy="990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13587" y="4279391"/>
            <a:ext cx="99060" cy="1005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02791" y="4757928"/>
            <a:ext cx="77724" cy="76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02791" y="5178552"/>
            <a:ext cx="77724" cy="7772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02791" y="5600700"/>
            <a:ext cx="77724" cy="7772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852953" y="1823019"/>
            <a:ext cx="7326630" cy="394207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861945">
              <a:lnSpc>
                <a:spcPct val="115300"/>
              </a:lnSpc>
              <a:spcBef>
                <a:spcPts val="95"/>
              </a:spcBef>
            </a:pPr>
            <a:r>
              <a:rPr sz="3000" spc="135" dirty="0">
                <a:solidFill>
                  <a:srgbClr val="595959"/>
                </a:solidFill>
                <a:latin typeface="Times New Roman"/>
                <a:cs typeface="Times New Roman"/>
              </a:rPr>
              <a:t>what </a:t>
            </a:r>
            <a:r>
              <a:rPr sz="3000" spc="155" dirty="0">
                <a:solidFill>
                  <a:srgbClr val="595959"/>
                </a:solidFill>
                <a:latin typeface="Times New Roman"/>
                <a:cs typeface="Times New Roman"/>
              </a:rPr>
              <a:t>should </a:t>
            </a:r>
            <a:r>
              <a:rPr sz="3000" spc="275" dirty="0">
                <a:solidFill>
                  <a:srgbClr val="595959"/>
                </a:solidFill>
                <a:latin typeface="Times New Roman"/>
                <a:cs typeface="Times New Roman"/>
              </a:rPr>
              <a:t>be</a:t>
            </a:r>
            <a:r>
              <a:rPr sz="3000" spc="-175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3000" spc="220" dirty="0">
                <a:solidFill>
                  <a:srgbClr val="595959"/>
                </a:solidFill>
                <a:latin typeface="Times New Roman"/>
                <a:cs typeface="Times New Roman"/>
              </a:rPr>
              <a:t>rendered?  </a:t>
            </a:r>
            <a:r>
              <a:rPr sz="3000" spc="175" dirty="0">
                <a:solidFill>
                  <a:srgbClr val="595959"/>
                </a:solidFill>
                <a:latin typeface="Times New Roman"/>
                <a:cs typeface="Times New Roman"/>
              </a:rPr>
              <a:t>parts </a:t>
            </a:r>
            <a:r>
              <a:rPr sz="3000" spc="5" dirty="0">
                <a:solidFill>
                  <a:srgbClr val="595959"/>
                </a:solidFill>
                <a:latin typeface="Times New Roman"/>
                <a:cs typeface="Times New Roman"/>
              </a:rPr>
              <a:t>of </a:t>
            </a:r>
            <a:r>
              <a:rPr sz="3000" spc="175" dirty="0">
                <a:solidFill>
                  <a:srgbClr val="595959"/>
                </a:solidFill>
                <a:latin typeface="Times New Roman"/>
                <a:cs typeface="Times New Roman"/>
              </a:rPr>
              <a:t>the</a:t>
            </a:r>
            <a:r>
              <a:rPr sz="3000" spc="30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3000" spc="50" dirty="0">
                <a:solidFill>
                  <a:srgbClr val="595959"/>
                </a:solidFill>
                <a:latin typeface="Times New Roman"/>
                <a:cs typeface="Times New Roman"/>
              </a:rPr>
              <a:t>plot</a:t>
            </a:r>
            <a:endParaRPr sz="3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3000" spc="120" dirty="0">
                <a:solidFill>
                  <a:srgbClr val="595959"/>
                </a:solidFill>
                <a:latin typeface="Times New Roman"/>
                <a:cs typeface="Times New Roman"/>
              </a:rPr>
              <a:t>object-oriented</a:t>
            </a:r>
            <a:r>
              <a:rPr sz="3000" spc="-140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3000" spc="10" dirty="0">
                <a:solidFill>
                  <a:srgbClr val="595959"/>
                </a:solidFill>
                <a:latin typeface="Times New Roman"/>
                <a:cs typeface="Times New Roman"/>
              </a:rPr>
              <a:t>API</a:t>
            </a:r>
            <a:endParaRPr sz="3000">
              <a:latin typeface="Times New Roman"/>
              <a:cs typeface="Times New Roman"/>
            </a:endParaRPr>
          </a:p>
          <a:p>
            <a:pPr marL="12700" marR="5080">
              <a:lnSpc>
                <a:spcPct val="115300"/>
              </a:lnSpc>
              <a:spcBef>
                <a:spcPts val="10"/>
              </a:spcBef>
            </a:pPr>
            <a:r>
              <a:rPr sz="3000" spc="55" dirty="0">
                <a:solidFill>
                  <a:srgbClr val="595959"/>
                </a:solidFill>
                <a:latin typeface="Times New Roman"/>
                <a:cs typeface="Times New Roman"/>
              </a:rPr>
              <a:t>primitives </a:t>
            </a:r>
            <a:r>
              <a:rPr sz="3000" spc="10" dirty="0">
                <a:solidFill>
                  <a:srgbClr val="595959"/>
                </a:solidFill>
                <a:latin typeface="Times New Roman"/>
                <a:cs typeface="Times New Roman"/>
              </a:rPr>
              <a:t>- </a:t>
            </a:r>
            <a:r>
              <a:rPr sz="3000" spc="70" dirty="0">
                <a:solidFill>
                  <a:srgbClr val="595959"/>
                </a:solidFill>
                <a:latin typeface="Times New Roman"/>
                <a:cs typeface="Times New Roman"/>
              </a:rPr>
              <a:t>Line2D, </a:t>
            </a:r>
            <a:r>
              <a:rPr sz="3000" spc="170" dirty="0">
                <a:solidFill>
                  <a:srgbClr val="595959"/>
                </a:solidFill>
                <a:latin typeface="Times New Roman"/>
                <a:cs typeface="Times New Roman"/>
              </a:rPr>
              <a:t>Rectangle, </a:t>
            </a:r>
            <a:r>
              <a:rPr sz="3000" spc="25" dirty="0">
                <a:solidFill>
                  <a:srgbClr val="595959"/>
                </a:solidFill>
                <a:latin typeface="Times New Roman"/>
                <a:cs typeface="Times New Roman"/>
              </a:rPr>
              <a:t>Text,</a:t>
            </a:r>
            <a:r>
              <a:rPr sz="3000" spc="-100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3000" spc="180" dirty="0">
                <a:solidFill>
                  <a:srgbClr val="595959"/>
                </a:solidFill>
                <a:latin typeface="Times New Roman"/>
                <a:cs typeface="Times New Roman"/>
              </a:rPr>
              <a:t>Image  </a:t>
            </a:r>
            <a:r>
              <a:rPr sz="3000" spc="160" dirty="0">
                <a:solidFill>
                  <a:srgbClr val="595959"/>
                </a:solidFill>
                <a:latin typeface="Times New Roman"/>
                <a:cs typeface="Times New Roman"/>
              </a:rPr>
              <a:t>containers</a:t>
            </a:r>
            <a:endParaRPr sz="3000">
              <a:latin typeface="Times New Roman"/>
              <a:cs typeface="Times New Roman"/>
            </a:endParaRPr>
          </a:p>
          <a:p>
            <a:pPr marL="474345" marR="3952240">
              <a:lnSpc>
                <a:spcPct val="115399"/>
              </a:lnSpc>
              <a:spcBef>
                <a:spcPts val="110"/>
              </a:spcBef>
            </a:pPr>
            <a:r>
              <a:rPr sz="2400" spc="95" dirty="0">
                <a:solidFill>
                  <a:srgbClr val="595959"/>
                </a:solidFill>
                <a:latin typeface="Times New Roman"/>
                <a:cs typeface="Times New Roman"/>
              </a:rPr>
              <a:t>Figure </a:t>
            </a:r>
            <a:r>
              <a:rPr sz="2400" spc="5" dirty="0">
                <a:solidFill>
                  <a:srgbClr val="595959"/>
                </a:solidFill>
                <a:latin typeface="Times New Roman"/>
                <a:cs typeface="Times New Roman"/>
              </a:rPr>
              <a:t>- </a:t>
            </a:r>
            <a:r>
              <a:rPr sz="2400" spc="-60" dirty="0">
                <a:solidFill>
                  <a:srgbClr val="595959"/>
                </a:solidFill>
                <a:latin typeface="Times New Roman"/>
                <a:cs typeface="Times New Roman"/>
              </a:rPr>
              <a:t>full </a:t>
            </a:r>
            <a:r>
              <a:rPr sz="2400" spc="35" dirty="0">
                <a:solidFill>
                  <a:srgbClr val="595959"/>
                </a:solidFill>
                <a:latin typeface="Times New Roman"/>
                <a:cs typeface="Times New Roman"/>
              </a:rPr>
              <a:t>plot  </a:t>
            </a:r>
            <a:r>
              <a:rPr sz="2400" spc="215" dirty="0">
                <a:solidFill>
                  <a:srgbClr val="595959"/>
                </a:solidFill>
                <a:latin typeface="Times New Roman"/>
                <a:cs typeface="Times New Roman"/>
              </a:rPr>
              <a:t>Axes </a:t>
            </a:r>
            <a:r>
              <a:rPr sz="2400" spc="10" dirty="0">
                <a:solidFill>
                  <a:srgbClr val="595959"/>
                </a:solidFill>
                <a:latin typeface="Times New Roman"/>
                <a:cs typeface="Times New Roman"/>
              </a:rPr>
              <a:t>- </a:t>
            </a:r>
            <a:r>
              <a:rPr sz="2400" spc="100" dirty="0">
                <a:solidFill>
                  <a:srgbClr val="595959"/>
                </a:solidFill>
                <a:latin typeface="Times New Roman"/>
                <a:cs typeface="Times New Roman"/>
              </a:rPr>
              <a:t>single</a:t>
            </a:r>
            <a:r>
              <a:rPr sz="2400" spc="-120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2400" spc="105" dirty="0">
                <a:solidFill>
                  <a:srgbClr val="595959"/>
                </a:solidFill>
                <a:latin typeface="Times New Roman"/>
                <a:cs typeface="Times New Roman"/>
              </a:rPr>
              <a:t>subplot  </a:t>
            </a:r>
            <a:r>
              <a:rPr sz="2400" spc="5" dirty="0">
                <a:solidFill>
                  <a:srgbClr val="595959"/>
                </a:solidFill>
                <a:latin typeface="Times New Roman"/>
                <a:cs typeface="Times New Roman"/>
              </a:rPr>
              <a:t>Axis - </a:t>
            </a:r>
            <a:r>
              <a:rPr sz="2400" spc="195" dirty="0">
                <a:solidFill>
                  <a:srgbClr val="595959"/>
                </a:solidFill>
                <a:latin typeface="Times New Roman"/>
                <a:cs typeface="Times New Roman"/>
              </a:rPr>
              <a:t>one</a:t>
            </a:r>
            <a:r>
              <a:rPr sz="2400" spc="130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2400" spc="100" dirty="0">
                <a:solidFill>
                  <a:srgbClr val="595959"/>
                </a:solidFill>
                <a:latin typeface="Times New Roman"/>
                <a:cs typeface="Times New Roman"/>
              </a:rPr>
              <a:t>axis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8160" y="1166808"/>
            <a:ext cx="2936875" cy="5816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190" dirty="0"/>
              <a:t>Backend</a:t>
            </a:r>
            <a:r>
              <a:rPr spc="-85" dirty="0"/>
              <a:t> </a:t>
            </a:r>
            <a:r>
              <a:rPr spc="114" dirty="0"/>
              <a:t>layer</a:t>
            </a:r>
          </a:p>
        </p:txBody>
      </p:sp>
      <p:sp>
        <p:nvSpPr>
          <p:cNvPr id="3" name="object 3"/>
          <p:cNvSpPr/>
          <p:nvPr/>
        </p:nvSpPr>
        <p:spPr>
          <a:xfrm>
            <a:off x="513587" y="2171700"/>
            <a:ext cx="99060" cy="990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13587" y="2699004"/>
            <a:ext cx="99060" cy="990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02791" y="3176016"/>
            <a:ext cx="77724" cy="777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13587" y="3646932"/>
            <a:ext cx="99060" cy="1005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5300"/>
              </a:lnSpc>
              <a:spcBef>
                <a:spcPts val="95"/>
              </a:spcBef>
            </a:pPr>
            <a:r>
              <a:rPr spc="130" dirty="0"/>
              <a:t>how </a:t>
            </a:r>
            <a:r>
              <a:rPr spc="-85" dirty="0"/>
              <a:t>it </a:t>
            </a:r>
            <a:r>
              <a:rPr spc="155" dirty="0"/>
              <a:t>should </a:t>
            </a:r>
            <a:r>
              <a:rPr spc="275" dirty="0"/>
              <a:t>be</a:t>
            </a:r>
            <a:r>
              <a:rPr spc="-5" dirty="0"/>
              <a:t> </a:t>
            </a:r>
            <a:r>
              <a:rPr spc="220" dirty="0"/>
              <a:t>rendered?  </a:t>
            </a:r>
            <a:r>
              <a:rPr spc="100" dirty="0"/>
              <a:t>interactive</a:t>
            </a:r>
          </a:p>
          <a:p>
            <a:pPr marL="474345">
              <a:lnSpc>
                <a:spcPct val="100000"/>
              </a:lnSpc>
              <a:spcBef>
                <a:spcPts val="560"/>
              </a:spcBef>
            </a:pPr>
            <a:r>
              <a:rPr sz="2400" spc="30" dirty="0"/>
              <a:t>Tk, GTK, </a:t>
            </a:r>
            <a:r>
              <a:rPr sz="2400" spc="75" dirty="0"/>
              <a:t>Qt, </a:t>
            </a:r>
            <a:r>
              <a:rPr sz="2400" spc="200" dirty="0"/>
              <a:t>OS </a:t>
            </a:r>
            <a:r>
              <a:rPr sz="2400" spc="-25" dirty="0"/>
              <a:t>X,</a:t>
            </a:r>
            <a:r>
              <a:rPr sz="2400" spc="-155" dirty="0"/>
              <a:t> </a:t>
            </a:r>
            <a:r>
              <a:rPr sz="2400" spc="-45" dirty="0"/>
              <a:t>WX</a:t>
            </a:r>
            <a:endParaRPr sz="2400"/>
          </a:p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spc="155" dirty="0"/>
              <a:t>hardcopy</a:t>
            </a:r>
          </a:p>
        </p:txBody>
      </p:sp>
      <p:sp>
        <p:nvSpPr>
          <p:cNvPr id="8" name="object 8"/>
          <p:cNvSpPr/>
          <p:nvPr/>
        </p:nvSpPr>
        <p:spPr>
          <a:xfrm>
            <a:off x="1002791" y="4123944"/>
            <a:ext cx="77724" cy="777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200655" y="4135374"/>
            <a:ext cx="172720" cy="0"/>
          </a:xfrm>
          <a:custGeom>
            <a:avLst/>
            <a:gdLst/>
            <a:ahLst/>
            <a:cxnLst/>
            <a:rect l="l" t="t" r="r" b="b"/>
            <a:pathLst>
              <a:path w="172719">
                <a:moveTo>
                  <a:pt x="0" y="0"/>
                </a:moveTo>
                <a:lnTo>
                  <a:pt x="172212" y="0"/>
                </a:lnTo>
              </a:path>
            </a:pathLst>
          </a:custGeom>
          <a:ln w="22860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02791" y="4546091"/>
            <a:ext cx="77724" cy="7772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314667" y="3838983"/>
            <a:ext cx="867410" cy="871855"/>
          </a:xfrm>
          <a:prstGeom prst="rect">
            <a:avLst/>
          </a:prstGeom>
        </p:spPr>
        <p:txBody>
          <a:bodyPr vert="horz" wrap="square" lIns="0" tIns="698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0"/>
              </a:spcBef>
            </a:pPr>
            <a:r>
              <a:rPr sz="2400" spc="145" dirty="0">
                <a:solidFill>
                  <a:srgbClr val="595959"/>
                </a:solidFill>
                <a:latin typeface="Times New Roman"/>
                <a:cs typeface="Times New Roman"/>
              </a:rPr>
              <a:t>raster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445"/>
              </a:spcBef>
            </a:pPr>
            <a:r>
              <a:rPr sz="2400" spc="10" dirty="0">
                <a:solidFill>
                  <a:srgbClr val="595959"/>
                </a:solidFill>
                <a:latin typeface="Times New Roman"/>
                <a:cs typeface="Times New Roman"/>
              </a:rPr>
              <a:t>v</a:t>
            </a:r>
            <a:r>
              <a:rPr sz="2400" spc="285" dirty="0">
                <a:solidFill>
                  <a:srgbClr val="595959"/>
                </a:solidFill>
                <a:latin typeface="Times New Roman"/>
                <a:cs typeface="Times New Roman"/>
              </a:rPr>
              <a:t>e</a:t>
            </a:r>
            <a:r>
              <a:rPr sz="2400" spc="145" dirty="0">
                <a:solidFill>
                  <a:srgbClr val="595959"/>
                </a:solidFill>
                <a:latin typeface="Times New Roman"/>
                <a:cs typeface="Times New Roman"/>
              </a:rPr>
              <a:t>c</a:t>
            </a:r>
            <a:r>
              <a:rPr sz="2400" spc="5" dirty="0">
                <a:solidFill>
                  <a:srgbClr val="595959"/>
                </a:solidFill>
                <a:latin typeface="Times New Roman"/>
                <a:cs typeface="Times New Roman"/>
              </a:rPr>
              <a:t>t</a:t>
            </a:r>
            <a:r>
              <a:rPr sz="2400" spc="150" dirty="0">
                <a:solidFill>
                  <a:srgbClr val="595959"/>
                </a:solidFill>
                <a:latin typeface="Times New Roman"/>
                <a:cs typeface="Times New Roman"/>
              </a:rPr>
              <a:t>o</a:t>
            </a:r>
            <a:r>
              <a:rPr sz="2400" spc="5" dirty="0">
                <a:solidFill>
                  <a:srgbClr val="595959"/>
                </a:solidFill>
                <a:latin typeface="Times New Roman"/>
                <a:cs typeface="Times New Roman"/>
              </a:rPr>
              <a:t>r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252472" y="4555998"/>
            <a:ext cx="170815" cy="0"/>
          </a:xfrm>
          <a:custGeom>
            <a:avLst/>
            <a:gdLst/>
            <a:ahLst/>
            <a:cxnLst/>
            <a:rect l="l" t="t" r="r" b="b"/>
            <a:pathLst>
              <a:path w="170814">
                <a:moveTo>
                  <a:pt x="0" y="0"/>
                </a:moveTo>
                <a:lnTo>
                  <a:pt x="170688" y="0"/>
                </a:lnTo>
              </a:path>
            </a:pathLst>
          </a:custGeom>
          <a:ln w="22860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2428738" y="3838983"/>
            <a:ext cx="3724275" cy="871855"/>
          </a:xfrm>
          <a:prstGeom prst="rect">
            <a:avLst/>
          </a:prstGeom>
        </p:spPr>
        <p:txBody>
          <a:bodyPr vert="horz" wrap="square" lIns="0" tIns="698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0"/>
              </a:spcBef>
            </a:pPr>
            <a:r>
              <a:rPr sz="2400" spc="65" dirty="0">
                <a:solidFill>
                  <a:srgbClr val="595959"/>
                </a:solidFill>
                <a:latin typeface="Times New Roman"/>
                <a:cs typeface="Times New Roman"/>
              </a:rPr>
              <a:t>AGG, </a:t>
            </a:r>
            <a:r>
              <a:rPr sz="2400" spc="30" dirty="0">
                <a:solidFill>
                  <a:srgbClr val="595959"/>
                </a:solidFill>
                <a:latin typeface="Times New Roman"/>
                <a:cs typeface="Times New Roman"/>
              </a:rPr>
              <a:t>GDK, </a:t>
            </a:r>
            <a:r>
              <a:rPr sz="2400" spc="50" dirty="0">
                <a:solidFill>
                  <a:srgbClr val="595959"/>
                </a:solidFill>
                <a:latin typeface="Times New Roman"/>
                <a:cs typeface="Times New Roman"/>
              </a:rPr>
              <a:t>NBAGG,</a:t>
            </a:r>
            <a:r>
              <a:rPr sz="2400" spc="-95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2400" spc="90" dirty="0">
                <a:solidFill>
                  <a:srgbClr val="595959"/>
                </a:solidFill>
                <a:latin typeface="Times New Roman"/>
                <a:cs typeface="Times New Roman"/>
              </a:rPr>
              <a:t>Cairo</a:t>
            </a:r>
            <a:endParaRPr sz="2400">
              <a:latin typeface="Times New Roman"/>
              <a:cs typeface="Times New Roman"/>
            </a:endParaRPr>
          </a:p>
          <a:p>
            <a:pPr marL="80645">
              <a:lnSpc>
                <a:spcPct val="100000"/>
              </a:lnSpc>
              <a:spcBef>
                <a:spcPts val="445"/>
              </a:spcBef>
            </a:pPr>
            <a:r>
              <a:rPr sz="2400" spc="204" dirty="0">
                <a:solidFill>
                  <a:srgbClr val="595959"/>
                </a:solidFill>
                <a:latin typeface="Times New Roman"/>
                <a:cs typeface="Times New Roman"/>
              </a:rPr>
              <a:t>PS, </a:t>
            </a:r>
            <a:r>
              <a:rPr sz="2400" spc="60" dirty="0">
                <a:solidFill>
                  <a:srgbClr val="595959"/>
                </a:solidFill>
                <a:latin typeface="Times New Roman"/>
                <a:cs typeface="Times New Roman"/>
              </a:rPr>
              <a:t>PDF, </a:t>
            </a:r>
            <a:r>
              <a:rPr sz="2400" spc="100" dirty="0">
                <a:solidFill>
                  <a:srgbClr val="595959"/>
                </a:solidFill>
                <a:latin typeface="Times New Roman"/>
                <a:cs typeface="Times New Roman"/>
              </a:rPr>
              <a:t>SVG,</a:t>
            </a:r>
            <a:r>
              <a:rPr sz="2400" spc="-180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2400" spc="85" dirty="0">
                <a:solidFill>
                  <a:srgbClr val="595959"/>
                </a:solidFill>
                <a:latin typeface="Times New Roman"/>
                <a:cs typeface="Times New Roman"/>
              </a:rPr>
              <a:t>Cairo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13587" y="5017008"/>
            <a:ext cx="99060" cy="9906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13587" y="5544311"/>
            <a:ext cx="99060" cy="10058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852953" y="4666797"/>
            <a:ext cx="7396480" cy="10833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5700"/>
              </a:lnSpc>
              <a:spcBef>
                <a:spcPts val="90"/>
              </a:spcBef>
            </a:pPr>
            <a:r>
              <a:rPr sz="3000" spc="180" dirty="0">
                <a:solidFill>
                  <a:srgbClr val="595959"/>
                </a:solidFill>
                <a:latin typeface="Times New Roman"/>
                <a:cs typeface="Times New Roman"/>
              </a:rPr>
              <a:t>FigureCanvas </a:t>
            </a:r>
            <a:r>
              <a:rPr sz="3000" spc="10" dirty="0">
                <a:solidFill>
                  <a:srgbClr val="595959"/>
                </a:solidFill>
                <a:latin typeface="Times New Roman"/>
                <a:cs typeface="Times New Roman"/>
              </a:rPr>
              <a:t>- </a:t>
            </a:r>
            <a:r>
              <a:rPr sz="3000" spc="270" dirty="0">
                <a:solidFill>
                  <a:srgbClr val="595959"/>
                </a:solidFill>
                <a:latin typeface="Times New Roman"/>
                <a:cs typeface="Times New Roman"/>
              </a:rPr>
              <a:t>area </a:t>
            </a:r>
            <a:r>
              <a:rPr sz="3000" spc="180" dirty="0">
                <a:solidFill>
                  <a:srgbClr val="595959"/>
                </a:solidFill>
                <a:latin typeface="Times New Roman"/>
                <a:cs typeface="Times New Roman"/>
              </a:rPr>
              <a:t>where </a:t>
            </a:r>
            <a:r>
              <a:rPr sz="3000" spc="120" dirty="0">
                <a:solidFill>
                  <a:srgbClr val="595959"/>
                </a:solidFill>
                <a:latin typeface="Times New Roman"/>
                <a:cs typeface="Times New Roman"/>
              </a:rPr>
              <a:t>Figure </a:t>
            </a:r>
            <a:r>
              <a:rPr sz="3000" spc="90" dirty="0">
                <a:solidFill>
                  <a:srgbClr val="595959"/>
                </a:solidFill>
                <a:latin typeface="Times New Roman"/>
                <a:cs typeface="Times New Roman"/>
              </a:rPr>
              <a:t>is</a:t>
            </a:r>
            <a:r>
              <a:rPr sz="3000" spc="-490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3000" spc="145" dirty="0">
                <a:solidFill>
                  <a:srgbClr val="595959"/>
                </a:solidFill>
                <a:latin typeface="Times New Roman"/>
                <a:cs typeface="Times New Roman"/>
              </a:rPr>
              <a:t>drawn  </a:t>
            </a:r>
            <a:r>
              <a:rPr sz="3000" spc="200" dirty="0">
                <a:solidFill>
                  <a:srgbClr val="595959"/>
                </a:solidFill>
                <a:latin typeface="Times New Roman"/>
                <a:cs typeface="Times New Roman"/>
              </a:rPr>
              <a:t>Renderer </a:t>
            </a:r>
            <a:r>
              <a:rPr sz="3000" spc="10" dirty="0">
                <a:solidFill>
                  <a:srgbClr val="595959"/>
                </a:solidFill>
                <a:latin typeface="Times New Roman"/>
                <a:cs typeface="Times New Roman"/>
              </a:rPr>
              <a:t>- </a:t>
            </a:r>
            <a:r>
              <a:rPr sz="3000" spc="145" dirty="0">
                <a:solidFill>
                  <a:srgbClr val="595959"/>
                </a:solidFill>
                <a:latin typeface="Times New Roman"/>
                <a:cs typeface="Times New Roman"/>
              </a:rPr>
              <a:t>knows </a:t>
            </a:r>
            <a:r>
              <a:rPr sz="3000" spc="130" dirty="0">
                <a:solidFill>
                  <a:srgbClr val="595959"/>
                </a:solidFill>
                <a:latin typeface="Times New Roman"/>
                <a:cs typeface="Times New Roman"/>
              </a:rPr>
              <a:t>how </a:t>
            </a:r>
            <a:r>
              <a:rPr sz="3000" spc="100" dirty="0">
                <a:solidFill>
                  <a:srgbClr val="595959"/>
                </a:solidFill>
                <a:latin typeface="Times New Roman"/>
                <a:cs typeface="Times New Roman"/>
              </a:rPr>
              <a:t>to</a:t>
            </a:r>
            <a:r>
              <a:rPr sz="3000" spc="-145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3000" spc="145" dirty="0">
                <a:solidFill>
                  <a:srgbClr val="595959"/>
                </a:solidFill>
                <a:latin typeface="Times New Roman"/>
                <a:cs typeface="Times New Roman"/>
              </a:rPr>
              <a:t>draw</a:t>
            </a:r>
            <a:endParaRPr sz="3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98209" y="1042658"/>
            <a:ext cx="6024245" cy="1020444"/>
          </a:xfrm>
          <a:prstGeom prst="rect">
            <a:avLst/>
          </a:prstGeom>
        </p:spPr>
        <p:txBody>
          <a:bodyPr vert="horz" wrap="square" lIns="0" tIns="119380" rIns="0" bIns="0" rtlCol="0">
            <a:spAutoFit/>
          </a:bodyPr>
          <a:lstStyle/>
          <a:p>
            <a:pPr marL="1327785">
              <a:lnSpc>
                <a:spcPct val="100000"/>
              </a:lnSpc>
              <a:spcBef>
                <a:spcPts val="940"/>
              </a:spcBef>
            </a:pPr>
            <a:r>
              <a:rPr sz="3650" spc="5" dirty="0">
                <a:latin typeface="Times New Roman"/>
                <a:cs typeface="Times New Roman"/>
              </a:rPr>
              <a:t>Matplotlib </a:t>
            </a:r>
            <a:r>
              <a:rPr sz="3650" spc="-5" dirty="0">
                <a:latin typeface="Times New Roman"/>
                <a:cs typeface="Times New Roman"/>
              </a:rPr>
              <a:t>-</a:t>
            </a:r>
            <a:r>
              <a:rPr sz="3650" spc="160" dirty="0">
                <a:latin typeface="Times New Roman"/>
                <a:cs typeface="Times New Roman"/>
              </a:rPr>
              <a:t> </a:t>
            </a:r>
            <a:r>
              <a:rPr sz="3650" spc="215" dirty="0">
                <a:latin typeface="Times New Roman"/>
                <a:cs typeface="Times New Roman"/>
              </a:rPr>
              <a:t>basics</a:t>
            </a:r>
            <a:endParaRPr sz="36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450"/>
              </a:spcBef>
            </a:pPr>
            <a:r>
              <a:rPr sz="1800" u="heavy" spc="85" dirty="0">
                <a:solidFill>
                  <a:srgbClr val="0000FF"/>
                </a:solidFill>
                <a:uFill>
                  <a:solidFill>
                    <a:srgbClr val="0097A7"/>
                  </a:solidFill>
                </a:uFill>
                <a:latin typeface="Times New Roman"/>
                <a:cs typeface="Times New Roman"/>
              </a:rPr>
              <a:t>https://gist.github.com/bzamecnik/b58579e319287abcb3ca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25068" y="2439924"/>
            <a:ext cx="6955790" cy="1920239"/>
          </a:xfrm>
          <a:custGeom>
            <a:avLst/>
            <a:gdLst/>
            <a:ahLst/>
            <a:cxnLst/>
            <a:rect l="l" t="t" r="r" b="b"/>
            <a:pathLst>
              <a:path w="6955790" h="1920239">
                <a:moveTo>
                  <a:pt x="0" y="0"/>
                </a:moveTo>
                <a:lnTo>
                  <a:pt x="6955536" y="0"/>
                </a:lnTo>
                <a:lnTo>
                  <a:pt x="6955536" y="1920240"/>
                </a:lnTo>
                <a:lnTo>
                  <a:pt x="0" y="1920240"/>
                </a:lnTo>
                <a:lnTo>
                  <a:pt x="0" y="0"/>
                </a:lnTo>
                <a:close/>
              </a:path>
            </a:pathLst>
          </a:custGeom>
          <a:solidFill>
            <a:srgbClr val="F6F6F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50975" y="2490216"/>
            <a:ext cx="80772" cy="1295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61288" y="2497836"/>
            <a:ext cx="188976" cy="1143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377696" y="2529840"/>
            <a:ext cx="83820" cy="822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484375" y="2531364"/>
            <a:ext cx="99060" cy="777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708404" y="2497836"/>
            <a:ext cx="179832" cy="1143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915667" y="2529840"/>
            <a:ext cx="83820" cy="822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106167" y="2497836"/>
            <a:ext cx="205740" cy="14478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345435" y="2529840"/>
            <a:ext cx="83820" cy="8229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461260" y="2503932"/>
            <a:ext cx="71628" cy="10820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560320" y="2529840"/>
            <a:ext cx="80772" cy="8229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776727" y="2493264"/>
            <a:ext cx="76200" cy="11582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875788" y="2529840"/>
            <a:ext cx="88392" cy="7924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098292" y="2505455"/>
            <a:ext cx="422148" cy="13716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540252" y="2503932"/>
            <a:ext cx="71628" cy="10820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636264" y="2529840"/>
            <a:ext cx="83820" cy="8229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744467" y="2529840"/>
            <a:ext cx="92964" cy="7924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959352" y="2529840"/>
            <a:ext cx="83820" cy="822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070603" y="2531364"/>
            <a:ext cx="80772" cy="80772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183379" y="2503932"/>
            <a:ext cx="187452" cy="13868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395215" y="2531364"/>
            <a:ext cx="79248" cy="80772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507991" y="2503932"/>
            <a:ext cx="71628" cy="108204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925060" y="2701542"/>
            <a:ext cx="6955790" cy="2413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sz="1400" spc="35" dirty="0">
                <a:solidFill>
                  <a:srgbClr val="666666"/>
                </a:solidFill>
                <a:latin typeface="Times New Roman"/>
                <a:cs typeface="Times New Roman"/>
              </a:rPr>
              <a:t>%</a:t>
            </a:r>
            <a:r>
              <a:rPr sz="1400" spc="35" dirty="0">
                <a:latin typeface="Times New Roman"/>
                <a:cs typeface="Times New Roman"/>
              </a:rPr>
              <a:t>matplotlib</a:t>
            </a:r>
            <a:r>
              <a:rPr sz="1400" spc="55" dirty="0">
                <a:latin typeface="Times New Roman"/>
                <a:cs typeface="Times New Roman"/>
              </a:rPr>
              <a:t> </a:t>
            </a:r>
            <a:r>
              <a:rPr sz="1400" spc="20" dirty="0">
                <a:latin typeface="Times New Roman"/>
                <a:cs typeface="Times New Roman"/>
              </a:rPr>
              <a:t>inline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950975" y="3051048"/>
            <a:ext cx="80772" cy="129540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161288" y="3054096"/>
            <a:ext cx="304800" cy="14935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485900" y="3090672"/>
            <a:ext cx="83820" cy="82296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592580" y="3090672"/>
            <a:ext cx="92964" cy="79248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708404" y="3064764"/>
            <a:ext cx="71628" cy="108204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924811" y="3058668"/>
            <a:ext cx="179832" cy="114300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129027" y="3090672"/>
            <a:ext cx="83820" cy="82296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345435" y="3054096"/>
            <a:ext cx="1603248" cy="149352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053840" y="3066288"/>
            <a:ext cx="318516" cy="103632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402835" y="3144011"/>
            <a:ext cx="48895" cy="53340"/>
          </a:xfrm>
          <a:custGeom>
            <a:avLst/>
            <a:gdLst/>
            <a:ahLst/>
            <a:cxnLst/>
            <a:rect l="l" t="t" r="r" b="b"/>
            <a:pathLst>
              <a:path w="48895" h="53339">
                <a:moveTo>
                  <a:pt x="6096" y="53340"/>
                </a:moveTo>
                <a:lnTo>
                  <a:pt x="3048" y="53340"/>
                </a:lnTo>
                <a:lnTo>
                  <a:pt x="0" y="50292"/>
                </a:lnTo>
                <a:lnTo>
                  <a:pt x="0" y="48768"/>
                </a:lnTo>
                <a:lnTo>
                  <a:pt x="1524" y="47244"/>
                </a:lnTo>
                <a:lnTo>
                  <a:pt x="1524" y="45720"/>
                </a:lnTo>
                <a:lnTo>
                  <a:pt x="24384" y="0"/>
                </a:lnTo>
                <a:lnTo>
                  <a:pt x="48768" y="0"/>
                </a:lnTo>
                <a:lnTo>
                  <a:pt x="9144" y="48768"/>
                </a:lnTo>
                <a:lnTo>
                  <a:pt x="7620" y="51816"/>
                </a:lnTo>
                <a:lnTo>
                  <a:pt x="6096" y="53340"/>
                </a:lnTo>
                <a:close/>
              </a:path>
            </a:pathLst>
          </a:custGeom>
          <a:solidFill>
            <a:srgbClr val="3F8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646676" y="3058668"/>
            <a:ext cx="248412" cy="144780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937759" y="3064764"/>
            <a:ext cx="71628" cy="108204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5076444" y="3058668"/>
            <a:ext cx="29209" cy="53340"/>
          </a:xfrm>
          <a:custGeom>
            <a:avLst/>
            <a:gdLst/>
            <a:ahLst/>
            <a:cxnLst/>
            <a:rect l="l" t="t" r="r" b="b"/>
            <a:pathLst>
              <a:path w="29210" h="53339">
                <a:moveTo>
                  <a:pt x="10668" y="51816"/>
                </a:moveTo>
                <a:lnTo>
                  <a:pt x="0" y="51816"/>
                </a:lnTo>
                <a:lnTo>
                  <a:pt x="0" y="47244"/>
                </a:lnTo>
                <a:lnTo>
                  <a:pt x="4572" y="0"/>
                </a:lnTo>
                <a:lnTo>
                  <a:pt x="28956" y="0"/>
                </a:lnTo>
                <a:lnTo>
                  <a:pt x="12192" y="47244"/>
                </a:lnTo>
                <a:lnTo>
                  <a:pt x="10668" y="50292"/>
                </a:lnTo>
                <a:lnTo>
                  <a:pt x="10668" y="51816"/>
                </a:lnTo>
                <a:close/>
              </a:path>
              <a:path w="29210" h="53339">
                <a:moveTo>
                  <a:pt x="7620" y="53340"/>
                </a:moveTo>
                <a:lnTo>
                  <a:pt x="1524" y="53340"/>
                </a:lnTo>
                <a:lnTo>
                  <a:pt x="1524" y="51816"/>
                </a:lnTo>
                <a:lnTo>
                  <a:pt x="9144" y="51816"/>
                </a:lnTo>
                <a:lnTo>
                  <a:pt x="7620" y="53340"/>
                </a:lnTo>
                <a:close/>
              </a:path>
            </a:pathLst>
          </a:custGeom>
          <a:solidFill>
            <a:srgbClr val="3F8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251703" y="3054096"/>
            <a:ext cx="76200" cy="115824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358384" y="3090672"/>
            <a:ext cx="82296" cy="82296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570220" y="3090672"/>
            <a:ext cx="77724" cy="82296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5792723" y="3054096"/>
            <a:ext cx="1254252" cy="118872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7185659" y="3090672"/>
            <a:ext cx="77724" cy="82296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7295388" y="3058668"/>
            <a:ext cx="76200" cy="111252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7405116" y="3054096"/>
            <a:ext cx="76200" cy="115824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7508747" y="3090672"/>
            <a:ext cx="77724" cy="82296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7620000" y="3090672"/>
            <a:ext cx="80772" cy="82296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935736" y="3343655"/>
            <a:ext cx="85725" cy="111760"/>
          </a:xfrm>
          <a:custGeom>
            <a:avLst/>
            <a:gdLst/>
            <a:ahLst/>
            <a:cxnLst/>
            <a:rect l="l" t="t" r="r" b="b"/>
            <a:pathLst>
              <a:path w="85725" h="111760">
                <a:moveTo>
                  <a:pt x="50292" y="18288"/>
                </a:moveTo>
                <a:lnTo>
                  <a:pt x="32004" y="18288"/>
                </a:lnTo>
                <a:lnTo>
                  <a:pt x="32004" y="0"/>
                </a:lnTo>
                <a:lnTo>
                  <a:pt x="50292" y="0"/>
                </a:lnTo>
                <a:lnTo>
                  <a:pt x="50292" y="18288"/>
                </a:lnTo>
                <a:close/>
              </a:path>
              <a:path w="85725" h="111760">
                <a:moveTo>
                  <a:pt x="51816" y="92964"/>
                </a:moveTo>
                <a:lnTo>
                  <a:pt x="33528" y="92964"/>
                </a:lnTo>
                <a:lnTo>
                  <a:pt x="33528" y="51816"/>
                </a:lnTo>
                <a:lnTo>
                  <a:pt x="13716" y="51816"/>
                </a:lnTo>
                <a:lnTo>
                  <a:pt x="10668" y="50292"/>
                </a:lnTo>
                <a:lnTo>
                  <a:pt x="7620" y="47244"/>
                </a:lnTo>
                <a:lnTo>
                  <a:pt x="6096" y="44196"/>
                </a:lnTo>
                <a:lnTo>
                  <a:pt x="6096" y="39624"/>
                </a:lnTo>
                <a:lnTo>
                  <a:pt x="7620" y="36576"/>
                </a:lnTo>
                <a:lnTo>
                  <a:pt x="10668" y="33528"/>
                </a:lnTo>
                <a:lnTo>
                  <a:pt x="51816" y="33528"/>
                </a:lnTo>
                <a:lnTo>
                  <a:pt x="51816" y="92964"/>
                </a:lnTo>
                <a:close/>
              </a:path>
              <a:path w="85725" h="111760">
                <a:moveTo>
                  <a:pt x="77724" y="111252"/>
                </a:moveTo>
                <a:lnTo>
                  <a:pt x="7620" y="111252"/>
                </a:lnTo>
                <a:lnTo>
                  <a:pt x="4572" y="109728"/>
                </a:lnTo>
                <a:lnTo>
                  <a:pt x="1524" y="106680"/>
                </a:lnTo>
                <a:lnTo>
                  <a:pt x="0" y="103632"/>
                </a:lnTo>
                <a:lnTo>
                  <a:pt x="0" y="99060"/>
                </a:lnTo>
                <a:lnTo>
                  <a:pt x="1524" y="96012"/>
                </a:lnTo>
                <a:lnTo>
                  <a:pt x="4572" y="92964"/>
                </a:lnTo>
                <a:lnTo>
                  <a:pt x="80772" y="92964"/>
                </a:lnTo>
                <a:lnTo>
                  <a:pt x="82296" y="94488"/>
                </a:lnTo>
                <a:lnTo>
                  <a:pt x="85344" y="96012"/>
                </a:lnTo>
                <a:lnTo>
                  <a:pt x="85344" y="106680"/>
                </a:lnTo>
                <a:lnTo>
                  <a:pt x="82296" y="108204"/>
                </a:lnTo>
                <a:lnTo>
                  <a:pt x="80772" y="109728"/>
                </a:lnTo>
                <a:lnTo>
                  <a:pt x="77724" y="111252"/>
                </a:lnTo>
                <a:close/>
              </a:path>
            </a:pathLst>
          </a:custGeom>
          <a:solidFill>
            <a:srgbClr val="008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028700" y="3375660"/>
            <a:ext cx="116205" cy="79375"/>
          </a:xfrm>
          <a:custGeom>
            <a:avLst/>
            <a:gdLst/>
            <a:ahLst/>
            <a:cxnLst/>
            <a:rect l="l" t="t" r="r" b="b"/>
            <a:pathLst>
              <a:path w="116205" h="79375">
                <a:moveTo>
                  <a:pt x="53340" y="1524"/>
                </a:moveTo>
                <a:lnTo>
                  <a:pt x="38100" y="1524"/>
                </a:lnTo>
                <a:lnTo>
                  <a:pt x="41148" y="0"/>
                </a:lnTo>
                <a:lnTo>
                  <a:pt x="51816" y="0"/>
                </a:lnTo>
                <a:lnTo>
                  <a:pt x="53340" y="1524"/>
                </a:lnTo>
                <a:close/>
              </a:path>
              <a:path w="116205" h="79375">
                <a:moveTo>
                  <a:pt x="97536" y="6096"/>
                </a:moveTo>
                <a:lnTo>
                  <a:pt x="60960" y="6096"/>
                </a:lnTo>
                <a:lnTo>
                  <a:pt x="64008" y="4572"/>
                </a:lnTo>
                <a:lnTo>
                  <a:pt x="67056" y="1524"/>
                </a:lnTo>
                <a:lnTo>
                  <a:pt x="70104" y="1524"/>
                </a:lnTo>
                <a:lnTo>
                  <a:pt x="73152" y="0"/>
                </a:lnTo>
                <a:lnTo>
                  <a:pt x="86868" y="0"/>
                </a:lnTo>
                <a:lnTo>
                  <a:pt x="91440" y="1524"/>
                </a:lnTo>
                <a:lnTo>
                  <a:pt x="96012" y="4572"/>
                </a:lnTo>
                <a:lnTo>
                  <a:pt x="97536" y="6096"/>
                </a:lnTo>
                <a:close/>
              </a:path>
              <a:path w="116205" h="79375">
                <a:moveTo>
                  <a:pt x="30480" y="60960"/>
                </a:moveTo>
                <a:lnTo>
                  <a:pt x="12192" y="60960"/>
                </a:lnTo>
                <a:lnTo>
                  <a:pt x="12192" y="19812"/>
                </a:lnTo>
                <a:lnTo>
                  <a:pt x="7620" y="19812"/>
                </a:lnTo>
                <a:lnTo>
                  <a:pt x="4572" y="18288"/>
                </a:lnTo>
                <a:lnTo>
                  <a:pt x="1524" y="15240"/>
                </a:lnTo>
                <a:lnTo>
                  <a:pt x="0" y="12192"/>
                </a:lnTo>
                <a:lnTo>
                  <a:pt x="0" y="7620"/>
                </a:lnTo>
                <a:lnTo>
                  <a:pt x="1524" y="4572"/>
                </a:lnTo>
                <a:lnTo>
                  <a:pt x="4572" y="1524"/>
                </a:lnTo>
                <a:lnTo>
                  <a:pt x="30480" y="1524"/>
                </a:lnTo>
                <a:lnTo>
                  <a:pt x="30480" y="6096"/>
                </a:lnTo>
                <a:lnTo>
                  <a:pt x="97536" y="6096"/>
                </a:lnTo>
                <a:lnTo>
                  <a:pt x="100584" y="9144"/>
                </a:lnTo>
                <a:lnTo>
                  <a:pt x="103632" y="15240"/>
                </a:lnTo>
                <a:lnTo>
                  <a:pt x="103632" y="18288"/>
                </a:lnTo>
                <a:lnTo>
                  <a:pt x="39624" y="18288"/>
                </a:lnTo>
                <a:lnTo>
                  <a:pt x="38100" y="19812"/>
                </a:lnTo>
                <a:lnTo>
                  <a:pt x="35052" y="21336"/>
                </a:lnTo>
                <a:lnTo>
                  <a:pt x="33528" y="22860"/>
                </a:lnTo>
                <a:lnTo>
                  <a:pt x="30480" y="27432"/>
                </a:lnTo>
                <a:lnTo>
                  <a:pt x="30480" y="60960"/>
                </a:lnTo>
                <a:close/>
              </a:path>
              <a:path w="116205" h="79375">
                <a:moveTo>
                  <a:pt x="60960" y="6096"/>
                </a:moveTo>
                <a:lnTo>
                  <a:pt x="30480" y="6096"/>
                </a:lnTo>
                <a:lnTo>
                  <a:pt x="33528" y="3048"/>
                </a:lnTo>
                <a:lnTo>
                  <a:pt x="36576" y="1524"/>
                </a:lnTo>
                <a:lnTo>
                  <a:pt x="56388" y="1524"/>
                </a:lnTo>
                <a:lnTo>
                  <a:pt x="60960" y="6096"/>
                </a:lnTo>
                <a:close/>
              </a:path>
              <a:path w="116205" h="79375">
                <a:moveTo>
                  <a:pt x="74676" y="19812"/>
                </a:moveTo>
                <a:lnTo>
                  <a:pt x="47244" y="19812"/>
                </a:lnTo>
                <a:lnTo>
                  <a:pt x="47244" y="18288"/>
                </a:lnTo>
                <a:lnTo>
                  <a:pt x="76200" y="18288"/>
                </a:lnTo>
                <a:lnTo>
                  <a:pt x="74676" y="19812"/>
                </a:lnTo>
                <a:close/>
              </a:path>
              <a:path w="116205" h="79375">
                <a:moveTo>
                  <a:pt x="108204" y="79248"/>
                </a:moveTo>
                <a:lnTo>
                  <a:pt x="85344" y="79248"/>
                </a:lnTo>
                <a:lnTo>
                  <a:pt x="85344" y="19812"/>
                </a:lnTo>
                <a:lnTo>
                  <a:pt x="83820" y="19812"/>
                </a:lnTo>
                <a:lnTo>
                  <a:pt x="83820" y="18288"/>
                </a:lnTo>
                <a:lnTo>
                  <a:pt x="103632" y="18288"/>
                </a:lnTo>
                <a:lnTo>
                  <a:pt x="103632" y="60960"/>
                </a:lnTo>
                <a:lnTo>
                  <a:pt x="111252" y="60960"/>
                </a:lnTo>
                <a:lnTo>
                  <a:pt x="112776" y="62484"/>
                </a:lnTo>
                <a:lnTo>
                  <a:pt x="115824" y="64008"/>
                </a:lnTo>
                <a:lnTo>
                  <a:pt x="115824" y="74676"/>
                </a:lnTo>
                <a:lnTo>
                  <a:pt x="112776" y="76200"/>
                </a:lnTo>
                <a:lnTo>
                  <a:pt x="111252" y="77724"/>
                </a:lnTo>
                <a:lnTo>
                  <a:pt x="108204" y="79248"/>
                </a:lnTo>
                <a:close/>
              </a:path>
              <a:path w="116205" h="79375">
                <a:moveTo>
                  <a:pt x="71628" y="79248"/>
                </a:moveTo>
                <a:lnTo>
                  <a:pt x="48768" y="79248"/>
                </a:lnTo>
                <a:lnTo>
                  <a:pt x="48768" y="19812"/>
                </a:lnTo>
                <a:lnTo>
                  <a:pt x="73152" y="19812"/>
                </a:lnTo>
                <a:lnTo>
                  <a:pt x="70104" y="22860"/>
                </a:lnTo>
                <a:lnTo>
                  <a:pt x="67056" y="27432"/>
                </a:lnTo>
                <a:lnTo>
                  <a:pt x="67056" y="60960"/>
                </a:lnTo>
                <a:lnTo>
                  <a:pt x="74676" y="60960"/>
                </a:lnTo>
                <a:lnTo>
                  <a:pt x="76200" y="62484"/>
                </a:lnTo>
                <a:lnTo>
                  <a:pt x="79248" y="64008"/>
                </a:lnTo>
                <a:lnTo>
                  <a:pt x="79248" y="74676"/>
                </a:lnTo>
                <a:lnTo>
                  <a:pt x="76200" y="76200"/>
                </a:lnTo>
                <a:lnTo>
                  <a:pt x="74676" y="77724"/>
                </a:lnTo>
                <a:lnTo>
                  <a:pt x="71628" y="79248"/>
                </a:lnTo>
                <a:close/>
              </a:path>
              <a:path w="116205" h="79375">
                <a:moveTo>
                  <a:pt x="35052" y="79248"/>
                </a:moveTo>
                <a:lnTo>
                  <a:pt x="7620" y="79248"/>
                </a:lnTo>
                <a:lnTo>
                  <a:pt x="4572" y="77724"/>
                </a:lnTo>
                <a:lnTo>
                  <a:pt x="1524" y="74676"/>
                </a:lnTo>
                <a:lnTo>
                  <a:pt x="0" y="71628"/>
                </a:lnTo>
                <a:lnTo>
                  <a:pt x="0" y="67056"/>
                </a:lnTo>
                <a:lnTo>
                  <a:pt x="1524" y="64008"/>
                </a:lnTo>
                <a:lnTo>
                  <a:pt x="4572" y="60960"/>
                </a:lnTo>
                <a:lnTo>
                  <a:pt x="38100" y="60960"/>
                </a:lnTo>
                <a:lnTo>
                  <a:pt x="39624" y="62484"/>
                </a:lnTo>
                <a:lnTo>
                  <a:pt x="42672" y="64008"/>
                </a:lnTo>
                <a:lnTo>
                  <a:pt x="42672" y="74676"/>
                </a:lnTo>
                <a:lnTo>
                  <a:pt x="39624" y="76200"/>
                </a:lnTo>
                <a:lnTo>
                  <a:pt x="38100" y="77724"/>
                </a:lnTo>
                <a:lnTo>
                  <a:pt x="35052" y="79248"/>
                </a:lnTo>
                <a:close/>
              </a:path>
            </a:pathLst>
          </a:custGeom>
          <a:solidFill>
            <a:srgbClr val="008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139952" y="3375660"/>
            <a:ext cx="105410" cy="113030"/>
          </a:xfrm>
          <a:custGeom>
            <a:avLst/>
            <a:gdLst/>
            <a:ahLst/>
            <a:cxnLst/>
            <a:rect l="l" t="t" r="r" b="b"/>
            <a:pathLst>
              <a:path w="105409" h="113029">
                <a:moveTo>
                  <a:pt x="88127" y="9144"/>
                </a:moveTo>
                <a:lnTo>
                  <a:pt x="33528" y="9144"/>
                </a:lnTo>
                <a:lnTo>
                  <a:pt x="38100" y="6096"/>
                </a:lnTo>
                <a:lnTo>
                  <a:pt x="41148" y="3048"/>
                </a:lnTo>
                <a:lnTo>
                  <a:pt x="50292" y="0"/>
                </a:lnTo>
                <a:lnTo>
                  <a:pt x="60960" y="0"/>
                </a:lnTo>
                <a:lnTo>
                  <a:pt x="69794" y="619"/>
                </a:lnTo>
                <a:lnTo>
                  <a:pt x="77914" y="2667"/>
                </a:lnTo>
                <a:lnTo>
                  <a:pt x="85177" y="6429"/>
                </a:lnTo>
                <a:lnTo>
                  <a:pt x="88127" y="9144"/>
                </a:lnTo>
                <a:close/>
              </a:path>
              <a:path w="105409" h="113029">
                <a:moveTo>
                  <a:pt x="33528" y="94488"/>
                </a:moveTo>
                <a:lnTo>
                  <a:pt x="15240" y="94488"/>
                </a:lnTo>
                <a:lnTo>
                  <a:pt x="15240" y="19812"/>
                </a:lnTo>
                <a:lnTo>
                  <a:pt x="7620" y="19812"/>
                </a:lnTo>
                <a:lnTo>
                  <a:pt x="4572" y="18288"/>
                </a:lnTo>
                <a:lnTo>
                  <a:pt x="1524" y="15240"/>
                </a:lnTo>
                <a:lnTo>
                  <a:pt x="0" y="12192"/>
                </a:lnTo>
                <a:lnTo>
                  <a:pt x="0" y="7620"/>
                </a:lnTo>
                <a:lnTo>
                  <a:pt x="1524" y="4572"/>
                </a:lnTo>
                <a:lnTo>
                  <a:pt x="4572" y="1524"/>
                </a:lnTo>
                <a:lnTo>
                  <a:pt x="33528" y="1524"/>
                </a:lnTo>
                <a:lnTo>
                  <a:pt x="33528" y="9144"/>
                </a:lnTo>
                <a:lnTo>
                  <a:pt x="88127" y="9144"/>
                </a:lnTo>
                <a:lnTo>
                  <a:pt x="91440" y="12192"/>
                </a:lnTo>
                <a:lnTo>
                  <a:pt x="97440" y="18192"/>
                </a:lnTo>
                <a:lnTo>
                  <a:pt x="51816" y="18288"/>
                </a:lnTo>
                <a:lnTo>
                  <a:pt x="44196" y="21336"/>
                </a:lnTo>
                <a:lnTo>
                  <a:pt x="38100" y="27432"/>
                </a:lnTo>
                <a:lnTo>
                  <a:pt x="35052" y="32004"/>
                </a:lnTo>
                <a:lnTo>
                  <a:pt x="33528" y="36576"/>
                </a:lnTo>
                <a:lnTo>
                  <a:pt x="33528" y="44196"/>
                </a:lnTo>
                <a:lnTo>
                  <a:pt x="36576" y="48768"/>
                </a:lnTo>
                <a:lnTo>
                  <a:pt x="45720" y="57912"/>
                </a:lnTo>
                <a:lnTo>
                  <a:pt x="53340" y="60960"/>
                </a:lnTo>
                <a:lnTo>
                  <a:pt x="97919" y="60960"/>
                </a:lnTo>
                <a:lnTo>
                  <a:pt x="96797" y="62555"/>
                </a:lnTo>
                <a:lnTo>
                  <a:pt x="89916" y="68580"/>
                </a:lnTo>
                <a:lnTo>
                  <a:pt x="84967" y="71628"/>
                </a:lnTo>
                <a:lnTo>
                  <a:pt x="33528" y="71628"/>
                </a:lnTo>
                <a:lnTo>
                  <a:pt x="33528" y="94488"/>
                </a:lnTo>
                <a:close/>
              </a:path>
              <a:path w="105409" h="113029">
                <a:moveTo>
                  <a:pt x="97919" y="60960"/>
                </a:moveTo>
                <a:lnTo>
                  <a:pt x="67056" y="60960"/>
                </a:lnTo>
                <a:lnTo>
                  <a:pt x="74676" y="57912"/>
                </a:lnTo>
                <a:lnTo>
                  <a:pt x="83820" y="48768"/>
                </a:lnTo>
                <a:lnTo>
                  <a:pt x="86868" y="44196"/>
                </a:lnTo>
                <a:lnTo>
                  <a:pt x="86868" y="38100"/>
                </a:lnTo>
                <a:lnTo>
                  <a:pt x="85344" y="35052"/>
                </a:lnTo>
                <a:lnTo>
                  <a:pt x="83820" y="30480"/>
                </a:lnTo>
                <a:lnTo>
                  <a:pt x="82296" y="27432"/>
                </a:lnTo>
                <a:lnTo>
                  <a:pt x="79248" y="24384"/>
                </a:lnTo>
                <a:lnTo>
                  <a:pt x="70104" y="18288"/>
                </a:lnTo>
                <a:lnTo>
                  <a:pt x="97502" y="18288"/>
                </a:lnTo>
                <a:lnTo>
                  <a:pt x="101727" y="24765"/>
                </a:lnTo>
                <a:lnTo>
                  <a:pt x="104298" y="31908"/>
                </a:lnTo>
                <a:lnTo>
                  <a:pt x="105156" y="39624"/>
                </a:lnTo>
                <a:lnTo>
                  <a:pt x="104274" y="48220"/>
                </a:lnTo>
                <a:lnTo>
                  <a:pt x="101536" y="55816"/>
                </a:lnTo>
                <a:lnTo>
                  <a:pt x="97919" y="60960"/>
                </a:lnTo>
                <a:close/>
              </a:path>
              <a:path w="105409" h="113029">
                <a:moveTo>
                  <a:pt x="60960" y="79248"/>
                </a:moveTo>
                <a:lnTo>
                  <a:pt x="54864" y="79248"/>
                </a:lnTo>
                <a:lnTo>
                  <a:pt x="41148" y="74676"/>
                </a:lnTo>
                <a:lnTo>
                  <a:pt x="38100" y="73152"/>
                </a:lnTo>
                <a:lnTo>
                  <a:pt x="33528" y="71628"/>
                </a:lnTo>
                <a:lnTo>
                  <a:pt x="84967" y="71628"/>
                </a:lnTo>
                <a:lnTo>
                  <a:pt x="83034" y="72818"/>
                </a:lnTo>
                <a:lnTo>
                  <a:pt x="76009" y="76200"/>
                </a:lnTo>
                <a:lnTo>
                  <a:pt x="68699" y="78438"/>
                </a:lnTo>
                <a:lnTo>
                  <a:pt x="60960" y="79248"/>
                </a:lnTo>
                <a:close/>
              </a:path>
              <a:path w="105409" h="113029">
                <a:moveTo>
                  <a:pt x="48768" y="112776"/>
                </a:moveTo>
                <a:lnTo>
                  <a:pt x="7620" y="112776"/>
                </a:lnTo>
                <a:lnTo>
                  <a:pt x="4572" y="111252"/>
                </a:lnTo>
                <a:lnTo>
                  <a:pt x="1524" y="108204"/>
                </a:lnTo>
                <a:lnTo>
                  <a:pt x="0" y="105156"/>
                </a:lnTo>
                <a:lnTo>
                  <a:pt x="0" y="100584"/>
                </a:lnTo>
                <a:lnTo>
                  <a:pt x="1524" y="97536"/>
                </a:lnTo>
                <a:lnTo>
                  <a:pt x="4572" y="94488"/>
                </a:lnTo>
                <a:lnTo>
                  <a:pt x="51816" y="94488"/>
                </a:lnTo>
                <a:lnTo>
                  <a:pt x="54864" y="97536"/>
                </a:lnTo>
                <a:lnTo>
                  <a:pt x="56388" y="100584"/>
                </a:lnTo>
                <a:lnTo>
                  <a:pt x="56388" y="105156"/>
                </a:lnTo>
                <a:lnTo>
                  <a:pt x="54864" y="108204"/>
                </a:lnTo>
                <a:lnTo>
                  <a:pt x="51816" y="111252"/>
                </a:lnTo>
                <a:lnTo>
                  <a:pt x="48768" y="112776"/>
                </a:lnTo>
                <a:close/>
              </a:path>
            </a:pathLst>
          </a:custGeom>
          <a:solidFill>
            <a:srgbClr val="008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257300" y="3375660"/>
            <a:ext cx="93345" cy="82550"/>
          </a:xfrm>
          <a:custGeom>
            <a:avLst/>
            <a:gdLst/>
            <a:ahLst/>
            <a:cxnLst/>
            <a:rect l="l" t="t" r="r" b="b"/>
            <a:pathLst>
              <a:path w="93344" h="82550">
                <a:moveTo>
                  <a:pt x="54864" y="82296"/>
                </a:moveTo>
                <a:lnTo>
                  <a:pt x="38100" y="82296"/>
                </a:lnTo>
                <a:lnTo>
                  <a:pt x="15240" y="73152"/>
                </a:lnTo>
                <a:lnTo>
                  <a:pt x="9144" y="67056"/>
                </a:lnTo>
                <a:lnTo>
                  <a:pt x="6096" y="60960"/>
                </a:lnTo>
                <a:lnTo>
                  <a:pt x="1524" y="54864"/>
                </a:lnTo>
                <a:lnTo>
                  <a:pt x="0" y="48768"/>
                </a:lnTo>
                <a:lnTo>
                  <a:pt x="0" y="35052"/>
                </a:lnTo>
                <a:lnTo>
                  <a:pt x="1524" y="27432"/>
                </a:lnTo>
                <a:lnTo>
                  <a:pt x="6096" y="21336"/>
                </a:lnTo>
                <a:lnTo>
                  <a:pt x="9144" y="13716"/>
                </a:lnTo>
                <a:lnTo>
                  <a:pt x="15240" y="9144"/>
                </a:lnTo>
                <a:lnTo>
                  <a:pt x="22860" y="4572"/>
                </a:lnTo>
                <a:lnTo>
                  <a:pt x="30480" y="1524"/>
                </a:lnTo>
                <a:lnTo>
                  <a:pt x="38100" y="0"/>
                </a:lnTo>
                <a:lnTo>
                  <a:pt x="54864" y="0"/>
                </a:lnTo>
                <a:lnTo>
                  <a:pt x="85039" y="18288"/>
                </a:lnTo>
                <a:lnTo>
                  <a:pt x="38100" y="18288"/>
                </a:lnTo>
                <a:lnTo>
                  <a:pt x="32004" y="19812"/>
                </a:lnTo>
                <a:lnTo>
                  <a:pt x="25908" y="24384"/>
                </a:lnTo>
                <a:lnTo>
                  <a:pt x="21336" y="30480"/>
                </a:lnTo>
                <a:lnTo>
                  <a:pt x="18288" y="35052"/>
                </a:lnTo>
                <a:lnTo>
                  <a:pt x="18288" y="47244"/>
                </a:lnTo>
                <a:lnTo>
                  <a:pt x="21336" y="51816"/>
                </a:lnTo>
                <a:lnTo>
                  <a:pt x="25908" y="56388"/>
                </a:lnTo>
                <a:lnTo>
                  <a:pt x="32004" y="60960"/>
                </a:lnTo>
                <a:lnTo>
                  <a:pt x="38100" y="64008"/>
                </a:lnTo>
                <a:lnTo>
                  <a:pt x="85344" y="64008"/>
                </a:lnTo>
                <a:lnTo>
                  <a:pt x="83820" y="67056"/>
                </a:lnTo>
                <a:lnTo>
                  <a:pt x="77724" y="71628"/>
                </a:lnTo>
                <a:lnTo>
                  <a:pt x="70104" y="76200"/>
                </a:lnTo>
                <a:lnTo>
                  <a:pt x="54864" y="82296"/>
                </a:lnTo>
                <a:close/>
              </a:path>
              <a:path w="93344" h="82550">
                <a:moveTo>
                  <a:pt x="85344" y="64008"/>
                </a:moveTo>
                <a:lnTo>
                  <a:pt x="53340" y="64008"/>
                </a:lnTo>
                <a:lnTo>
                  <a:pt x="60960" y="60960"/>
                </a:lnTo>
                <a:lnTo>
                  <a:pt x="65532" y="56388"/>
                </a:lnTo>
                <a:lnTo>
                  <a:pt x="71628" y="51816"/>
                </a:lnTo>
                <a:lnTo>
                  <a:pt x="74676" y="47244"/>
                </a:lnTo>
                <a:lnTo>
                  <a:pt x="74676" y="36576"/>
                </a:lnTo>
                <a:lnTo>
                  <a:pt x="68580" y="27432"/>
                </a:lnTo>
                <a:lnTo>
                  <a:pt x="62484" y="21336"/>
                </a:lnTo>
                <a:lnTo>
                  <a:pt x="54864" y="18288"/>
                </a:lnTo>
                <a:lnTo>
                  <a:pt x="85039" y="18288"/>
                </a:lnTo>
                <a:lnTo>
                  <a:pt x="86868" y="21336"/>
                </a:lnTo>
                <a:lnTo>
                  <a:pt x="91440" y="27432"/>
                </a:lnTo>
                <a:lnTo>
                  <a:pt x="92964" y="35052"/>
                </a:lnTo>
                <a:lnTo>
                  <a:pt x="92964" y="48768"/>
                </a:lnTo>
                <a:lnTo>
                  <a:pt x="91440" y="54864"/>
                </a:lnTo>
                <a:lnTo>
                  <a:pt x="86868" y="60960"/>
                </a:lnTo>
                <a:lnTo>
                  <a:pt x="85344" y="64008"/>
                </a:lnTo>
                <a:close/>
              </a:path>
            </a:pathLst>
          </a:custGeom>
          <a:solidFill>
            <a:srgbClr val="008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367027" y="3375660"/>
            <a:ext cx="94615" cy="79375"/>
          </a:xfrm>
          <a:custGeom>
            <a:avLst/>
            <a:gdLst/>
            <a:ahLst/>
            <a:cxnLst/>
            <a:rect l="l" t="t" r="r" b="b"/>
            <a:pathLst>
              <a:path w="94615" h="79375">
                <a:moveTo>
                  <a:pt x="94488" y="12192"/>
                </a:moveTo>
                <a:lnTo>
                  <a:pt x="41148" y="12192"/>
                </a:lnTo>
                <a:lnTo>
                  <a:pt x="48768" y="7620"/>
                </a:lnTo>
                <a:lnTo>
                  <a:pt x="54864" y="4572"/>
                </a:lnTo>
                <a:lnTo>
                  <a:pt x="57912" y="1524"/>
                </a:lnTo>
                <a:lnTo>
                  <a:pt x="62484" y="0"/>
                </a:lnTo>
                <a:lnTo>
                  <a:pt x="76200" y="0"/>
                </a:lnTo>
                <a:lnTo>
                  <a:pt x="82296" y="1524"/>
                </a:lnTo>
                <a:lnTo>
                  <a:pt x="88392" y="6096"/>
                </a:lnTo>
                <a:lnTo>
                  <a:pt x="94488" y="12192"/>
                </a:lnTo>
                <a:close/>
              </a:path>
              <a:path w="94615" h="79375">
                <a:moveTo>
                  <a:pt x="41148" y="60960"/>
                </a:moveTo>
                <a:lnTo>
                  <a:pt x="22860" y="60960"/>
                </a:lnTo>
                <a:lnTo>
                  <a:pt x="22860" y="19812"/>
                </a:lnTo>
                <a:lnTo>
                  <a:pt x="12192" y="19812"/>
                </a:lnTo>
                <a:lnTo>
                  <a:pt x="6096" y="16764"/>
                </a:lnTo>
                <a:lnTo>
                  <a:pt x="4572" y="15240"/>
                </a:lnTo>
                <a:lnTo>
                  <a:pt x="4572" y="4572"/>
                </a:lnTo>
                <a:lnTo>
                  <a:pt x="6096" y="3048"/>
                </a:lnTo>
                <a:lnTo>
                  <a:pt x="9144" y="1524"/>
                </a:lnTo>
                <a:lnTo>
                  <a:pt x="41148" y="1524"/>
                </a:lnTo>
                <a:lnTo>
                  <a:pt x="41148" y="12192"/>
                </a:lnTo>
                <a:lnTo>
                  <a:pt x="94488" y="12192"/>
                </a:lnTo>
                <a:lnTo>
                  <a:pt x="94488" y="16764"/>
                </a:lnTo>
                <a:lnTo>
                  <a:pt x="93726" y="18288"/>
                </a:lnTo>
                <a:lnTo>
                  <a:pt x="68580" y="18288"/>
                </a:lnTo>
                <a:lnTo>
                  <a:pt x="59436" y="21336"/>
                </a:lnTo>
                <a:lnTo>
                  <a:pt x="54864" y="24384"/>
                </a:lnTo>
                <a:lnTo>
                  <a:pt x="48768" y="28956"/>
                </a:lnTo>
                <a:lnTo>
                  <a:pt x="41148" y="35052"/>
                </a:lnTo>
                <a:lnTo>
                  <a:pt x="41148" y="60960"/>
                </a:lnTo>
                <a:close/>
              </a:path>
              <a:path w="94615" h="79375">
                <a:moveTo>
                  <a:pt x="86868" y="24384"/>
                </a:moveTo>
                <a:lnTo>
                  <a:pt x="82296" y="24384"/>
                </a:lnTo>
                <a:lnTo>
                  <a:pt x="80772" y="22860"/>
                </a:lnTo>
                <a:lnTo>
                  <a:pt x="77724" y="21336"/>
                </a:lnTo>
                <a:lnTo>
                  <a:pt x="74676" y="18288"/>
                </a:lnTo>
                <a:lnTo>
                  <a:pt x="93726" y="18288"/>
                </a:lnTo>
                <a:lnTo>
                  <a:pt x="92964" y="19812"/>
                </a:lnTo>
                <a:lnTo>
                  <a:pt x="89916" y="22860"/>
                </a:lnTo>
                <a:lnTo>
                  <a:pt x="86868" y="24384"/>
                </a:lnTo>
                <a:close/>
              </a:path>
              <a:path w="94615" h="79375">
                <a:moveTo>
                  <a:pt x="71628" y="79248"/>
                </a:moveTo>
                <a:lnTo>
                  <a:pt x="7620" y="79248"/>
                </a:lnTo>
                <a:lnTo>
                  <a:pt x="1524" y="76200"/>
                </a:lnTo>
                <a:lnTo>
                  <a:pt x="0" y="74676"/>
                </a:lnTo>
                <a:lnTo>
                  <a:pt x="0" y="64008"/>
                </a:lnTo>
                <a:lnTo>
                  <a:pt x="1524" y="62484"/>
                </a:lnTo>
                <a:lnTo>
                  <a:pt x="4572" y="60960"/>
                </a:lnTo>
                <a:lnTo>
                  <a:pt x="74676" y="60960"/>
                </a:lnTo>
                <a:lnTo>
                  <a:pt x="77724" y="64008"/>
                </a:lnTo>
                <a:lnTo>
                  <a:pt x="79248" y="67056"/>
                </a:lnTo>
                <a:lnTo>
                  <a:pt x="79248" y="71628"/>
                </a:lnTo>
                <a:lnTo>
                  <a:pt x="77724" y="74676"/>
                </a:lnTo>
                <a:lnTo>
                  <a:pt x="74676" y="77724"/>
                </a:lnTo>
                <a:lnTo>
                  <a:pt x="71628" y="79248"/>
                </a:lnTo>
                <a:close/>
              </a:path>
            </a:pathLst>
          </a:custGeom>
          <a:solidFill>
            <a:srgbClr val="008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478280" y="3348228"/>
            <a:ext cx="93345" cy="109855"/>
          </a:xfrm>
          <a:custGeom>
            <a:avLst/>
            <a:gdLst/>
            <a:ahLst/>
            <a:cxnLst/>
            <a:rect l="l" t="t" r="r" b="b"/>
            <a:pathLst>
              <a:path w="93344" h="109854">
                <a:moveTo>
                  <a:pt x="36576" y="28956"/>
                </a:moveTo>
                <a:lnTo>
                  <a:pt x="18288" y="28956"/>
                </a:lnTo>
                <a:lnTo>
                  <a:pt x="18288" y="7620"/>
                </a:lnTo>
                <a:lnTo>
                  <a:pt x="21336" y="1524"/>
                </a:lnTo>
                <a:lnTo>
                  <a:pt x="22860" y="0"/>
                </a:lnTo>
                <a:lnTo>
                  <a:pt x="33528" y="0"/>
                </a:lnTo>
                <a:lnTo>
                  <a:pt x="35052" y="1524"/>
                </a:lnTo>
                <a:lnTo>
                  <a:pt x="36576" y="4572"/>
                </a:lnTo>
                <a:lnTo>
                  <a:pt x="36576" y="28956"/>
                </a:lnTo>
                <a:close/>
              </a:path>
              <a:path w="93344" h="109854">
                <a:moveTo>
                  <a:pt x="74676" y="47244"/>
                </a:moveTo>
                <a:lnTo>
                  <a:pt x="7620" y="47244"/>
                </a:lnTo>
                <a:lnTo>
                  <a:pt x="4572" y="45720"/>
                </a:lnTo>
                <a:lnTo>
                  <a:pt x="1524" y="42672"/>
                </a:lnTo>
                <a:lnTo>
                  <a:pt x="0" y="39624"/>
                </a:lnTo>
                <a:lnTo>
                  <a:pt x="0" y="35052"/>
                </a:lnTo>
                <a:lnTo>
                  <a:pt x="1524" y="32004"/>
                </a:lnTo>
                <a:lnTo>
                  <a:pt x="4572" y="28956"/>
                </a:lnTo>
                <a:lnTo>
                  <a:pt x="77724" y="28956"/>
                </a:lnTo>
                <a:lnTo>
                  <a:pt x="80772" y="30480"/>
                </a:lnTo>
                <a:lnTo>
                  <a:pt x="82296" y="32004"/>
                </a:lnTo>
                <a:lnTo>
                  <a:pt x="82296" y="42672"/>
                </a:lnTo>
                <a:lnTo>
                  <a:pt x="80772" y="44196"/>
                </a:lnTo>
                <a:lnTo>
                  <a:pt x="74676" y="47244"/>
                </a:lnTo>
                <a:close/>
              </a:path>
              <a:path w="93344" h="109854">
                <a:moveTo>
                  <a:pt x="57912" y="109728"/>
                </a:moveTo>
                <a:lnTo>
                  <a:pt x="51816" y="109728"/>
                </a:lnTo>
                <a:lnTo>
                  <a:pt x="44362" y="109180"/>
                </a:lnTo>
                <a:lnTo>
                  <a:pt x="18288" y="91440"/>
                </a:lnTo>
                <a:lnTo>
                  <a:pt x="18288" y="47244"/>
                </a:lnTo>
                <a:lnTo>
                  <a:pt x="36576" y="47244"/>
                </a:lnTo>
                <a:lnTo>
                  <a:pt x="36576" y="83820"/>
                </a:lnTo>
                <a:lnTo>
                  <a:pt x="38100" y="86868"/>
                </a:lnTo>
                <a:lnTo>
                  <a:pt x="39624" y="88392"/>
                </a:lnTo>
                <a:lnTo>
                  <a:pt x="45720" y="91440"/>
                </a:lnTo>
                <a:lnTo>
                  <a:pt x="92964" y="91440"/>
                </a:lnTo>
                <a:lnTo>
                  <a:pt x="92964" y="96012"/>
                </a:lnTo>
                <a:lnTo>
                  <a:pt x="88392" y="100584"/>
                </a:lnTo>
                <a:lnTo>
                  <a:pt x="82296" y="103632"/>
                </a:lnTo>
                <a:lnTo>
                  <a:pt x="73152" y="105156"/>
                </a:lnTo>
                <a:lnTo>
                  <a:pt x="65532" y="108204"/>
                </a:lnTo>
                <a:lnTo>
                  <a:pt x="57912" y="109728"/>
                </a:lnTo>
                <a:close/>
              </a:path>
              <a:path w="93344" h="109854">
                <a:moveTo>
                  <a:pt x="92964" y="91440"/>
                </a:moveTo>
                <a:lnTo>
                  <a:pt x="62484" y="91440"/>
                </a:lnTo>
                <a:lnTo>
                  <a:pt x="77724" y="85344"/>
                </a:lnTo>
                <a:lnTo>
                  <a:pt x="80772" y="83820"/>
                </a:lnTo>
                <a:lnTo>
                  <a:pt x="89916" y="83820"/>
                </a:lnTo>
                <a:lnTo>
                  <a:pt x="92964" y="86868"/>
                </a:lnTo>
                <a:lnTo>
                  <a:pt x="92964" y="91440"/>
                </a:lnTo>
                <a:close/>
              </a:path>
            </a:pathLst>
          </a:custGeom>
          <a:solidFill>
            <a:srgbClr val="008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674876" y="3343655"/>
            <a:ext cx="1836420" cy="144780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3624071" y="3375660"/>
            <a:ext cx="196596" cy="82296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3938015" y="3343655"/>
            <a:ext cx="204216" cy="144780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4168140" y="3348228"/>
            <a:ext cx="92964" cy="109728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935736" y="3621023"/>
            <a:ext cx="85725" cy="111760"/>
          </a:xfrm>
          <a:custGeom>
            <a:avLst/>
            <a:gdLst/>
            <a:ahLst/>
            <a:cxnLst/>
            <a:rect l="l" t="t" r="r" b="b"/>
            <a:pathLst>
              <a:path w="85725" h="111760">
                <a:moveTo>
                  <a:pt x="50292" y="18288"/>
                </a:moveTo>
                <a:lnTo>
                  <a:pt x="32004" y="18288"/>
                </a:lnTo>
                <a:lnTo>
                  <a:pt x="32004" y="0"/>
                </a:lnTo>
                <a:lnTo>
                  <a:pt x="50292" y="0"/>
                </a:lnTo>
                <a:lnTo>
                  <a:pt x="50292" y="18288"/>
                </a:lnTo>
                <a:close/>
              </a:path>
              <a:path w="85725" h="111760">
                <a:moveTo>
                  <a:pt x="51816" y="92964"/>
                </a:moveTo>
                <a:lnTo>
                  <a:pt x="33528" y="92964"/>
                </a:lnTo>
                <a:lnTo>
                  <a:pt x="33528" y="51816"/>
                </a:lnTo>
                <a:lnTo>
                  <a:pt x="13716" y="51816"/>
                </a:lnTo>
                <a:lnTo>
                  <a:pt x="10668" y="50292"/>
                </a:lnTo>
                <a:lnTo>
                  <a:pt x="7620" y="47244"/>
                </a:lnTo>
                <a:lnTo>
                  <a:pt x="6096" y="44196"/>
                </a:lnTo>
                <a:lnTo>
                  <a:pt x="6096" y="39624"/>
                </a:lnTo>
                <a:lnTo>
                  <a:pt x="7620" y="36576"/>
                </a:lnTo>
                <a:lnTo>
                  <a:pt x="10668" y="33528"/>
                </a:lnTo>
                <a:lnTo>
                  <a:pt x="51816" y="33528"/>
                </a:lnTo>
                <a:lnTo>
                  <a:pt x="51816" y="92964"/>
                </a:lnTo>
                <a:close/>
              </a:path>
              <a:path w="85725" h="111760">
                <a:moveTo>
                  <a:pt x="77724" y="111252"/>
                </a:moveTo>
                <a:lnTo>
                  <a:pt x="7620" y="111252"/>
                </a:lnTo>
                <a:lnTo>
                  <a:pt x="4572" y="109728"/>
                </a:lnTo>
                <a:lnTo>
                  <a:pt x="1524" y="106680"/>
                </a:lnTo>
                <a:lnTo>
                  <a:pt x="0" y="103632"/>
                </a:lnTo>
                <a:lnTo>
                  <a:pt x="0" y="99060"/>
                </a:lnTo>
                <a:lnTo>
                  <a:pt x="1524" y="96012"/>
                </a:lnTo>
                <a:lnTo>
                  <a:pt x="4572" y="92964"/>
                </a:lnTo>
                <a:lnTo>
                  <a:pt x="80772" y="92964"/>
                </a:lnTo>
                <a:lnTo>
                  <a:pt x="82296" y="94488"/>
                </a:lnTo>
                <a:lnTo>
                  <a:pt x="85344" y="96012"/>
                </a:lnTo>
                <a:lnTo>
                  <a:pt x="85344" y="106680"/>
                </a:lnTo>
                <a:lnTo>
                  <a:pt x="82296" y="108204"/>
                </a:lnTo>
                <a:lnTo>
                  <a:pt x="80772" y="109728"/>
                </a:lnTo>
                <a:lnTo>
                  <a:pt x="77724" y="11125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028700" y="3653028"/>
            <a:ext cx="116205" cy="79375"/>
          </a:xfrm>
          <a:custGeom>
            <a:avLst/>
            <a:gdLst/>
            <a:ahLst/>
            <a:cxnLst/>
            <a:rect l="l" t="t" r="r" b="b"/>
            <a:pathLst>
              <a:path w="116205" h="79375">
                <a:moveTo>
                  <a:pt x="60960" y="6096"/>
                </a:moveTo>
                <a:lnTo>
                  <a:pt x="30480" y="6096"/>
                </a:lnTo>
                <a:lnTo>
                  <a:pt x="33528" y="4572"/>
                </a:lnTo>
                <a:lnTo>
                  <a:pt x="36576" y="1524"/>
                </a:lnTo>
                <a:lnTo>
                  <a:pt x="38100" y="1524"/>
                </a:lnTo>
                <a:lnTo>
                  <a:pt x="41148" y="0"/>
                </a:lnTo>
                <a:lnTo>
                  <a:pt x="51816" y="0"/>
                </a:lnTo>
                <a:lnTo>
                  <a:pt x="53340" y="1524"/>
                </a:lnTo>
                <a:lnTo>
                  <a:pt x="59436" y="4572"/>
                </a:lnTo>
                <a:lnTo>
                  <a:pt x="60960" y="6096"/>
                </a:lnTo>
                <a:close/>
              </a:path>
              <a:path w="116205" h="79375">
                <a:moveTo>
                  <a:pt x="97536" y="6096"/>
                </a:moveTo>
                <a:lnTo>
                  <a:pt x="60960" y="6096"/>
                </a:lnTo>
                <a:lnTo>
                  <a:pt x="73152" y="0"/>
                </a:lnTo>
                <a:lnTo>
                  <a:pt x="86868" y="0"/>
                </a:lnTo>
                <a:lnTo>
                  <a:pt x="91440" y="1524"/>
                </a:lnTo>
                <a:lnTo>
                  <a:pt x="96012" y="4572"/>
                </a:lnTo>
                <a:lnTo>
                  <a:pt x="97536" y="6096"/>
                </a:lnTo>
                <a:close/>
              </a:path>
              <a:path w="116205" h="79375">
                <a:moveTo>
                  <a:pt x="30480" y="60960"/>
                </a:moveTo>
                <a:lnTo>
                  <a:pt x="12192" y="60960"/>
                </a:lnTo>
                <a:lnTo>
                  <a:pt x="12192" y="19812"/>
                </a:lnTo>
                <a:lnTo>
                  <a:pt x="7620" y="19812"/>
                </a:lnTo>
                <a:lnTo>
                  <a:pt x="4572" y="18288"/>
                </a:lnTo>
                <a:lnTo>
                  <a:pt x="1524" y="15240"/>
                </a:lnTo>
                <a:lnTo>
                  <a:pt x="0" y="12192"/>
                </a:lnTo>
                <a:lnTo>
                  <a:pt x="0" y="7620"/>
                </a:lnTo>
                <a:lnTo>
                  <a:pt x="1524" y="4572"/>
                </a:lnTo>
                <a:lnTo>
                  <a:pt x="4572" y="1524"/>
                </a:lnTo>
                <a:lnTo>
                  <a:pt x="30480" y="1524"/>
                </a:lnTo>
                <a:lnTo>
                  <a:pt x="30480" y="6096"/>
                </a:lnTo>
                <a:lnTo>
                  <a:pt x="97536" y="6096"/>
                </a:lnTo>
                <a:lnTo>
                  <a:pt x="100584" y="9144"/>
                </a:lnTo>
                <a:lnTo>
                  <a:pt x="103632" y="15240"/>
                </a:lnTo>
                <a:lnTo>
                  <a:pt x="103632" y="18288"/>
                </a:lnTo>
                <a:lnTo>
                  <a:pt x="39624" y="18288"/>
                </a:lnTo>
                <a:lnTo>
                  <a:pt x="38100" y="19812"/>
                </a:lnTo>
                <a:lnTo>
                  <a:pt x="35052" y="21336"/>
                </a:lnTo>
                <a:lnTo>
                  <a:pt x="33528" y="22860"/>
                </a:lnTo>
                <a:lnTo>
                  <a:pt x="30480" y="27432"/>
                </a:lnTo>
                <a:lnTo>
                  <a:pt x="30480" y="60960"/>
                </a:lnTo>
                <a:close/>
              </a:path>
              <a:path w="116205" h="79375">
                <a:moveTo>
                  <a:pt x="71628" y="79248"/>
                </a:moveTo>
                <a:lnTo>
                  <a:pt x="48768" y="79248"/>
                </a:lnTo>
                <a:lnTo>
                  <a:pt x="48768" y="19812"/>
                </a:lnTo>
                <a:lnTo>
                  <a:pt x="47244" y="19812"/>
                </a:lnTo>
                <a:lnTo>
                  <a:pt x="47244" y="18288"/>
                </a:lnTo>
                <a:lnTo>
                  <a:pt x="76200" y="18288"/>
                </a:lnTo>
                <a:lnTo>
                  <a:pt x="73152" y="21336"/>
                </a:lnTo>
                <a:lnTo>
                  <a:pt x="70104" y="22860"/>
                </a:lnTo>
                <a:lnTo>
                  <a:pt x="67056" y="27432"/>
                </a:lnTo>
                <a:lnTo>
                  <a:pt x="67056" y="60960"/>
                </a:lnTo>
                <a:lnTo>
                  <a:pt x="74676" y="60960"/>
                </a:lnTo>
                <a:lnTo>
                  <a:pt x="76200" y="62484"/>
                </a:lnTo>
                <a:lnTo>
                  <a:pt x="79248" y="64008"/>
                </a:lnTo>
                <a:lnTo>
                  <a:pt x="79248" y="74676"/>
                </a:lnTo>
                <a:lnTo>
                  <a:pt x="76200" y="76200"/>
                </a:lnTo>
                <a:lnTo>
                  <a:pt x="74676" y="77724"/>
                </a:lnTo>
                <a:lnTo>
                  <a:pt x="71628" y="79248"/>
                </a:lnTo>
                <a:close/>
              </a:path>
              <a:path w="116205" h="79375">
                <a:moveTo>
                  <a:pt x="108204" y="79248"/>
                </a:moveTo>
                <a:lnTo>
                  <a:pt x="85344" y="79248"/>
                </a:lnTo>
                <a:lnTo>
                  <a:pt x="85344" y="19812"/>
                </a:lnTo>
                <a:lnTo>
                  <a:pt x="83820" y="19812"/>
                </a:lnTo>
                <a:lnTo>
                  <a:pt x="83820" y="18288"/>
                </a:lnTo>
                <a:lnTo>
                  <a:pt x="103632" y="18288"/>
                </a:lnTo>
                <a:lnTo>
                  <a:pt x="103632" y="60960"/>
                </a:lnTo>
                <a:lnTo>
                  <a:pt x="111252" y="60960"/>
                </a:lnTo>
                <a:lnTo>
                  <a:pt x="112776" y="62484"/>
                </a:lnTo>
                <a:lnTo>
                  <a:pt x="115824" y="64008"/>
                </a:lnTo>
                <a:lnTo>
                  <a:pt x="115824" y="74676"/>
                </a:lnTo>
                <a:lnTo>
                  <a:pt x="112776" y="76200"/>
                </a:lnTo>
                <a:lnTo>
                  <a:pt x="111252" y="77724"/>
                </a:lnTo>
                <a:lnTo>
                  <a:pt x="108204" y="79248"/>
                </a:lnTo>
                <a:close/>
              </a:path>
              <a:path w="116205" h="79375">
                <a:moveTo>
                  <a:pt x="35052" y="79248"/>
                </a:moveTo>
                <a:lnTo>
                  <a:pt x="7620" y="79248"/>
                </a:lnTo>
                <a:lnTo>
                  <a:pt x="4572" y="77724"/>
                </a:lnTo>
                <a:lnTo>
                  <a:pt x="1524" y="74676"/>
                </a:lnTo>
                <a:lnTo>
                  <a:pt x="0" y="71628"/>
                </a:lnTo>
                <a:lnTo>
                  <a:pt x="0" y="67056"/>
                </a:lnTo>
                <a:lnTo>
                  <a:pt x="1524" y="64008"/>
                </a:lnTo>
                <a:lnTo>
                  <a:pt x="4572" y="60960"/>
                </a:lnTo>
                <a:lnTo>
                  <a:pt x="38100" y="60960"/>
                </a:lnTo>
                <a:lnTo>
                  <a:pt x="39624" y="62484"/>
                </a:lnTo>
                <a:lnTo>
                  <a:pt x="42672" y="64008"/>
                </a:lnTo>
                <a:lnTo>
                  <a:pt x="42672" y="74676"/>
                </a:lnTo>
                <a:lnTo>
                  <a:pt x="39624" y="76200"/>
                </a:lnTo>
                <a:lnTo>
                  <a:pt x="38100" y="77724"/>
                </a:lnTo>
                <a:lnTo>
                  <a:pt x="35052" y="792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139952" y="3653028"/>
            <a:ext cx="105410" cy="113030"/>
          </a:xfrm>
          <a:custGeom>
            <a:avLst/>
            <a:gdLst/>
            <a:ahLst/>
            <a:cxnLst/>
            <a:rect l="l" t="t" r="r" b="b"/>
            <a:pathLst>
              <a:path w="105409" h="113029">
                <a:moveTo>
                  <a:pt x="88127" y="9144"/>
                </a:moveTo>
                <a:lnTo>
                  <a:pt x="33528" y="9144"/>
                </a:lnTo>
                <a:lnTo>
                  <a:pt x="38100" y="6096"/>
                </a:lnTo>
                <a:lnTo>
                  <a:pt x="41148" y="3048"/>
                </a:lnTo>
                <a:lnTo>
                  <a:pt x="50292" y="0"/>
                </a:lnTo>
                <a:lnTo>
                  <a:pt x="60960" y="0"/>
                </a:lnTo>
                <a:lnTo>
                  <a:pt x="69794" y="619"/>
                </a:lnTo>
                <a:lnTo>
                  <a:pt x="77914" y="2667"/>
                </a:lnTo>
                <a:lnTo>
                  <a:pt x="85177" y="6429"/>
                </a:lnTo>
                <a:lnTo>
                  <a:pt x="88127" y="9144"/>
                </a:lnTo>
                <a:close/>
              </a:path>
              <a:path w="105409" h="113029">
                <a:moveTo>
                  <a:pt x="33528" y="94488"/>
                </a:moveTo>
                <a:lnTo>
                  <a:pt x="15240" y="94488"/>
                </a:lnTo>
                <a:lnTo>
                  <a:pt x="15240" y="19812"/>
                </a:lnTo>
                <a:lnTo>
                  <a:pt x="7620" y="19812"/>
                </a:lnTo>
                <a:lnTo>
                  <a:pt x="4572" y="18288"/>
                </a:lnTo>
                <a:lnTo>
                  <a:pt x="1524" y="15240"/>
                </a:lnTo>
                <a:lnTo>
                  <a:pt x="0" y="12192"/>
                </a:lnTo>
                <a:lnTo>
                  <a:pt x="0" y="7620"/>
                </a:lnTo>
                <a:lnTo>
                  <a:pt x="1524" y="4572"/>
                </a:lnTo>
                <a:lnTo>
                  <a:pt x="4572" y="1524"/>
                </a:lnTo>
                <a:lnTo>
                  <a:pt x="33528" y="1524"/>
                </a:lnTo>
                <a:lnTo>
                  <a:pt x="33528" y="9144"/>
                </a:lnTo>
                <a:lnTo>
                  <a:pt x="88127" y="9144"/>
                </a:lnTo>
                <a:lnTo>
                  <a:pt x="91440" y="12192"/>
                </a:lnTo>
                <a:lnTo>
                  <a:pt x="97440" y="18192"/>
                </a:lnTo>
                <a:lnTo>
                  <a:pt x="51816" y="18288"/>
                </a:lnTo>
                <a:lnTo>
                  <a:pt x="44196" y="21336"/>
                </a:lnTo>
                <a:lnTo>
                  <a:pt x="38100" y="27432"/>
                </a:lnTo>
                <a:lnTo>
                  <a:pt x="35052" y="32004"/>
                </a:lnTo>
                <a:lnTo>
                  <a:pt x="33528" y="36576"/>
                </a:lnTo>
                <a:lnTo>
                  <a:pt x="33528" y="45720"/>
                </a:lnTo>
                <a:lnTo>
                  <a:pt x="45720" y="57912"/>
                </a:lnTo>
                <a:lnTo>
                  <a:pt x="53340" y="60960"/>
                </a:lnTo>
                <a:lnTo>
                  <a:pt x="97919" y="60960"/>
                </a:lnTo>
                <a:lnTo>
                  <a:pt x="96797" y="62555"/>
                </a:lnTo>
                <a:lnTo>
                  <a:pt x="89916" y="68580"/>
                </a:lnTo>
                <a:lnTo>
                  <a:pt x="85619" y="71628"/>
                </a:lnTo>
                <a:lnTo>
                  <a:pt x="33528" y="71628"/>
                </a:lnTo>
                <a:lnTo>
                  <a:pt x="33528" y="94488"/>
                </a:lnTo>
                <a:close/>
              </a:path>
              <a:path w="105409" h="113029">
                <a:moveTo>
                  <a:pt x="97919" y="60960"/>
                </a:moveTo>
                <a:lnTo>
                  <a:pt x="67056" y="60960"/>
                </a:lnTo>
                <a:lnTo>
                  <a:pt x="74676" y="57912"/>
                </a:lnTo>
                <a:lnTo>
                  <a:pt x="79248" y="53340"/>
                </a:lnTo>
                <a:lnTo>
                  <a:pt x="83820" y="50292"/>
                </a:lnTo>
                <a:lnTo>
                  <a:pt x="86868" y="45720"/>
                </a:lnTo>
                <a:lnTo>
                  <a:pt x="86868" y="38100"/>
                </a:lnTo>
                <a:lnTo>
                  <a:pt x="85344" y="35052"/>
                </a:lnTo>
                <a:lnTo>
                  <a:pt x="83820" y="30480"/>
                </a:lnTo>
                <a:lnTo>
                  <a:pt x="82296" y="27432"/>
                </a:lnTo>
                <a:lnTo>
                  <a:pt x="79248" y="24384"/>
                </a:lnTo>
                <a:lnTo>
                  <a:pt x="70104" y="18288"/>
                </a:lnTo>
                <a:lnTo>
                  <a:pt x="97502" y="18288"/>
                </a:lnTo>
                <a:lnTo>
                  <a:pt x="101727" y="24765"/>
                </a:lnTo>
                <a:lnTo>
                  <a:pt x="104298" y="31908"/>
                </a:lnTo>
                <a:lnTo>
                  <a:pt x="105156" y="39624"/>
                </a:lnTo>
                <a:lnTo>
                  <a:pt x="104274" y="48220"/>
                </a:lnTo>
                <a:lnTo>
                  <a:pt x="101536" y="55816"/>
                </a:lnTo>
                <a:lnTo>
                  <a:pt x="97919" y="60960"/>
                </a:lnTo>
                <a:close/>
              </a:path>
              <a:path w="105409" h="113029">
                <a:moveTo>
                  <a:pt x="60960" y="79248"/>
                </a:moveTo>
                <a:lnTo>
                  <a:pt x="54864" y="79248"/>
                </a:lnTo>
                <a:lnTo>
                  <a:pt x="45720" y="76200"/>
                </a:lnTo>
                <a:lnTo>
                  <a:pt x="41148" y="76200"/>
                </a:lnTo>
                <a:lnTo>
                  <a:pt x="38100" y="73152"/>
                </a:lnTo>
                <a:lnTo>
                  <a:pt x="33528" y="71628"/>
                </a:lnTo>
                <a:lnTo>
                  <a:pt x="85619" y="71628"/>
                </a:lnTo>
                <a:lnTo>
                  <a:pt x="83034" y="73461"/>
                </a:lnTo>
                <a:lnTo>
                  <a:pt x="76009" y="76771"/>
                </a:lnTo>
                <a:lnTo>
                  <a:pt x="68699" y="78652"/>
                </a:lnTo>
                <a:lnTo>
                  <a:pt x="60960" y="79248"/>
                </a:lnTo>
                <a:close/>
              </a:path>
              <a:path w="105409" h="113029">
                <a:moveTo>
                  <a:pt x="48768" y="112776"/>
                </a:moveTo>
                <a:lnTo>
                  <a:pt x="7620" y="112776"/>
                </a:lnTo>
                <a:lnTo>
                  <a:pt x="4572" y="111252"/>
                </a:lnTo>
                <a:lnTo>
                  <a:pt x="1524" y="108204"/>
                </a:lnTo>
                <a:lnTo>
                  <a:pt x="0" y="105156"/>
                </a:lnTo>
                <a:lnTo>
                  <a:pt x="0" y="100584"/>
                </a:lnTo>
                <a:lnTo>
                  <a:pt x="1524" y="97536"/>
                </a:lnTo>
                <a:lnTo>
                  <a:pt x="4572" y="94488"/>
                </a:lnTo>
                <a:lnTo>
                  <a:pt x="51816" y="94488"/>
                </a:lnTo>
                <a:lnTo>
                  <a:pt x="54864" y="97536"/>
                </a:lnTo>
                <a:lnTo>
                  <a:pt x="56388" y="100584"/>
                </a:lnTo>
                <a:lnTo>
                  <a:pt x="56388" y="105156"/>
                </a:lnTo>
                <a:lnTo>
                  <a:pt x="54864" y="108204"/>
                </a:lnTo>
                <a:lnTo>
                  <a:pt x="51816" y="111252"/>
                </a:lnTo>
                <a:lnTo>
                  <a:pt x="48768" y="11277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257300" y="3653028"/>
            <a:ext cx="93345" cy="82550"/>
          </a:xfrm>
          <a:custGeom>
            <a:avLst/>
            <a:gdLst/>
            <a:ahLst/>
            <a:cxnLst/>
            <a:rect l="l" t="t" r="r" b="b"/>
            <a:pathLst>
              <a:path w="93344" h="82550">
                <a:moveTo>
                  <a:pt x="54864" y="82296"/>
                </a:moveTo>
                <a:lnTo>
                  <a:pt x="38100" y="82296"/>
                </a:lnTo>
                <a:lnTo>
                  <a:pt x="15240" y="73152"/>
                </a:lnTo>
                <a:lnTo>
                  <a:pt x="9144" y="67056"/>
                </a:lnTo>
                <a:lnTo>
                  <a:pt x="6096" y="60960"/>
                </a:lnTo>
                <a:lnTo>
                  <a:pt x="1524" y="54864"/>
                </a:lnTo>
                <a:lnTo>
                  <a:pt x="0" y="48768"/>
                </a:lnTo>
                <a:lnTo>
                  <a:pt x="0" y="35052"/>
                </a:lnTo>
                <a:lnTo>
                  <a:pt x="1524" y="27432"/>
                </a:lnTo>
                <a:lnTo>
                  <a:pt x="6096" y="21336"/>
                </a:lnTo>
                <a:lnTo>
                  <a:pt x="9144" y="13716"/>
                </a:lnTo>
                <a:lnTo>
                  <a:pt x="15240" y="9144"/>
                </a:lnTo>
                <a:lnTo>
                  <a:pt x="22860" y="4572"/>
                </a:lnTo>
                <a:lnTo>
                  <a:pt x="30480" y="1524"/>
                </a:lnTo>
                <a:lnTo>
                  <a:pt x="38100" y="0"/>
                </a:lnTo>
                <a:lnTo>
                  <a:pt x="54864" y="0"/>
                </a:lnTo>
                <a:lnTo>
                  <a:pt x="62484" y="1524"/>
                </a:lnTo>
                <a:lnTo>
                  <a:pt x="70104" y="6096"/>
                </a:lnTo>
                <a:lnTo>
                  <a:pt x="77724" y="9144"/>
                </a:lnTo>
                <a:lnTo>
                  <a:pt x="84582" y="18288"/>
                </a:lnTo>
                <a:lnTo>
                  <a:pt x="38100" y="18288"/>
                </a:lnTo>
                <a:lnTo>
                  <a:pt x="32004" y="19812"/>
                </a:lnTo>
                <a:lnTo>
                  <a:pt x="25908" y="24384"/>
                </a:lnTo>
                <a:lnTo>
                  <a:pt x="21336" y="30480"/>
                </a:lnTo>
                <a:lnTo>
                  <a:pt x="18288" y="35052"/>
                </a:lnTo>
                <a:lnTo>
                  <a:pt x="18288" y="47244"/>
                </a:lnTo>
                <a:lnTo>
                  <a:pt x="21336" y="51816"/>
                </a:lnTo>
                <a:lnTo>
                  <a:pt x="25908" y="56388"/>
                </a:lnTo>
                <a:lnTo>
                  <a:pt x="32004" y="60960"/>
                </a:lnTo>
                <a:lnTo>
                  <a:pt x="38100" y="64008"/>
                </a:lnTo>
                <a:lnTo>
                  <a:pt x="85344" y="64008"/>
                </a:lnTo>
                <a:lnTo>
                  <a:pt x="83820" y="67056"/>
                </a:lnTo>
                <a:lnTo>
                  <a:pt x="77724" y="73152"/>
                </a:lnTo>
                <a:lnTo>
                  <a:pt x="54864" y="82296"/>
                </a:lnTo>
                <a:close/>
              </a:path>
              <a:path w="93344" h="82550">
                <a:moveTo>
                  <a:pt x="85344" y="64008"/>
                </a:moveTo>
                <a:lnTo>
                  <a:pt x="53340" y="64008"/>
                </a:lnTo>
                <a:lnTo>
                  <a:pt x="60960" y="60960"/>
                </a:lnTo>
                <a:lnTo>
                  <a:pt x="65532" y="56388"/>
                </a:lnTo>
                <a:lnTo>
                  <a:pt x="71628" y="51816"/>
                </a:lnTo>
                <a:lnTo>
                  <a:pt x="74676" y="47244"/>
                </a:lnTo>
                <a:lnTo>
                  <a:pt x="74676" y="36576"/>
                </a:lnTo>
                <a:lnTo>
                  <a:pt x="68580" y="27432"/>
                </a:lnTo>
                <a:lnTo>
                  <a:pt x="62484" y="21336"/>
                </a:lnTo>
                <a:lnTo>
                  <a:pt x="54864" y="18288"/>
                </a:lnTo>
                <a:lnTo>
                  <a:pt x="84582" y="18288"/>
                </a:lnTo>
                <a:lnTo>
                  <a:pt x="91440" y="27432"/>
                </a:lnTo>
                <a:lnTo>
                  <a:pt x="92964" y="35052"/>
                </a:lnTo>
                <a:lnTo>
                  <a:pt x="92964" y="48768"/>
                </a:lnTo>
                <a:lnTo>
                  <a:pt x="91440" y="54864"/>
                </a:lnTo>
                <a:lnTo>
                  <a:pt x="86868" y="60960"/>
                </a:lnTo>
                <a:lnTo>
                  <a:pt x="85344" y="6400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367027" y="3653028"/>
            <a:ext cx="94615" cy="79375"/>
          </a:xfrm>
          <a:custGeom>
            <a:avLst/>
            <a:gdLst/>
            <a:ahLst/>
            <a:cxnLst/>
            <a:rect l="l" t="t" r="r" b="b"/>
            <a:pathLst>
              <a:path w="94615" h="79375">
                <a:moveTo>
                  <a:pt x="94488" y="13716"/>
                </a:moveTo>
                <a:lnTo>
                  <a:pt x="41148" y="13716"/>
                </a:lnTo>
                <a:lnTo>
                  <a:pt x="48768" y="7620"/>
                </a:lnTo>
                <a:lnTo>
                  <a:pt x="54864" y="4572"/>
                </a:lnTo>
                <a:lnTo>
                  <a:pt x="57912" y="1524"/>
                </a:lnTo>
                <a:lnTo>
                  <a:pt x="62484" y="0"/>
                </a:lnTo>
                <a:lnTo>
                  <a:pt x="76200" y="0"/>
                </a:lnTo>
                <a:lnTo>
                  <a:pt x="82296" y="1524"/>
                </a:lnTo>
                <a:lnTo>
                  <a:pt x="88392" y="6096"/>
                </a:lnTo>
                <a:lnTo>
                  <a:pt x="94488" y="12192"/>
                </a:lnTo>
                <a:lnTo>
                  <a:pt x="94488" y="13716"/>
                </a:lnTo>
                <a:close/>
              </a:path>
              <a:path w="94615" h="79375">
                <a:moveTo>
                  <a:pt x="41148" y="60960"/>
                </a:moveTo>
                <a:lnTo>
                  <a:pt x="22860" y="60960"/>
                </a:lnTo>
                <a:lnTo>
                  <a:pt x="22860" y="19812"/>
                </a:lnTo>
                <a:lnTo>
                  <a:pt x="12192" y="19812"/>
                </a:lnTo>
                <a:lnTo>
                  <a:pt x="6096" y="16764"/>
                </a:lnTo>
                <a:lnTo>
                  <a:pt x="4572" y="15240"/>
                </a:lnTo>
                <a:lnTo>
                  <a:pt x="4572" y="4572"/>
                </a:lnTo>
                <a:lnTo>
                  <a:pt x="6096" y="3048"/>
                </a:lnTo>
                <a:lnTo>
                  <a:pt x="9144" y="1524"/>
                </a:lnTo>
                <a:lnTo>
                  <a:pt x="41148" y="1524"/>
                </a:lnTo>
                <a:lnTo>
                  <a:pt x="41148" y="13716"/>
                </a:lnTo>
                <a:lnTo>
                  <a:pt x="94488" y="13716"/>
                </a:lnTo>
                <a:lnTo>
                  <a:pt x="94488" y="16764"/>
                </a:lnTo>
                <a:lnTo>
                  <a:pt x="93726" y="18288"/>
                </a:lnTo>
                <a:lnTo>
                  <a:pt x="68580" y="18288"/>
                </a:lnTo>
                <a:lnTo>
                  <a:pt x="64008" y="19812"/>
                </a:lnTo>
                <a:lnTo>
                  <a:pt x="54864" y="25908"/>
                </a:lnTo>
                <a:lnTo>
                  <a:pt x="48768" y="30480"/>
                </a:lnTo>
                <a:lnTo>
                  <a:pt x="41148" y="35052"/>
                </a:lnTo>
                <a:lnTo>
                  <a:pt x="41148" y="60960"/>
                </a:lnTo>
                <a:close/>
              </a:path>
              <a:path w="94615" h="79375">
                <a:moveTo>
                  <a:pt x="86868" y="24384"/>
                </a:moveTo>
                <a:lnTo>
                  <a:pt x="82296" y="24384"/>
                </a:lnTo>
                <a:lnTo>
                  <a:pt x="80772" y="22860"/>
                </a:lnTo>
                <a:lnTo>
                  <a:pt x="77724" y="21336"/>
                </a:lnTo>
                <a:lnTo>
                  <a:pt x="74676" y="18288"/>
                </a:lnTo>
                <a:lnTo>
                  <a:pt x="93726" y="18288"/>
                </a:lnTo>
                <a:lnTo>
                  <a:pt x="92964" y="19812"/>
                </a:lnTo>
                <a:lnTo>
                  <a:pt x="89916" y="22860"/>
                </a:lnTo>
                <a:lnTo>
                  <a:pt x="86868" y="24384"/>
                </a:lnTo>
                <a:close/>
              </a:path>
              <a:path w="94615" h="79375">
                <a:moveTo>
                  <a:pt x="71628" y="79248"/>
                </a:moveTo>
                <a:lnTo>
                  <a:pt x="7620" y="79248"/>
                </a:lnTo>
                <a:lnTo>
                  <a:pt x="1524" y="76200"/>
                </a:lnTo>
                <a:lnTo>
                  <a:pt x="0" y="74676"/>
                </a:lnTo>
                <a:lnTo>
                  <a:pt x="0" y="64008"/>
                </a:lnTo>
                <a:lnTo>
                  <a:pt x="1524" y="62484"/>
                </a:lnTo>
                <a:lnTo>
                  <a:pt x="4572" y="60960"/>
                </a:lnTo>
                <a:lnTo>
                  <a:pt x="74676" y="60960"/>
                </a:lnTo>
                <a:lnTo>
                  <a:pt x="77724" y="64008"/>
                </a:lnTo>
                <a:lnTo>
                  <a:pt x="79248" y="67056"/>
                </a:lnTo>
                <a:lnTo>
                  <a:pt x="79248" y="71628"/>
                </a:lnTo>
                <a:lnTo>
                  <a:pt x="77724" y="74676"/>
                </a:lnTo>
                <a:lnTo>
                  <a:pt x="74676" y="77724"/>
                </a:lnTo>
                <a:lnTo>
                  <a:pt x="71628" y="792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478280" y="3625596"/>
            <a:ext cx="93345" cy="109855"/>
          </a:xfrm>
          <a:custGeom>
            <a:avLst/>
            <a:gdLst/>
            <a:ahLst/>
            <a:cxnLst/>
            <a:rect l="l" t="t" r="r" b="b"/>
            <a:pathLst>
              <a:path w="93344" h="109854">
                <a:moveTo>
                  <a:pt x="36576" y="28956"/>
                </a:moveTo>
                <a:lnTo>
                  <a:pt x="18288" y="28956"/>
                </a:lnTo>
                <a:lnTo>
                  <a:pt x="18288" y="7620"/>
                </a:lnTo>
                <a:lnTo>
                  <a:pt x="19812" y="4572"/>
                </a:lnTo>
                <a:lnTo>
                  <a:pt x="21336" y="3048"/>
                </a:lnTo>
                <a:lnTo>
                  <a:pt x="22860" y="0"/>
                </a:lnTo>
                <a:lnTo>
                  <a:pt x="33528" y="0"/>
                </a:lnTo>
                <a:lnTo>
                  <a:pt x="35052" y="3048"/>
                </a:lnTo>
                <a:lnTo>
                  <a:pt x="36576" y="4572"/>
                </a:lnTo>
                <a:lnTo>
                  <a:pt x="36576" y="28956"/>
                </a:lnTo>
                <a:close/>
              </a:path>
              <a:path w="93344" h="109854">
                <a:moveTo>
                  <a:pt x="74676" y="47244"/>
                </a:moveTo>
                <a:lnTo>
                  <a:pt x="7620" y="47244"/>
                </a:lnTo>
                <a:lnTo>
                  <a:pt x="4572" y="45720"/>
                </a:lnTo>
                <a:lnTo>
                  <a:pt x="1524" y="42672"/>
                </a:lnTo>
                <a:lnTo>
                  <a:pt x="0" y="39624"/>
                </a:lnTo>
                <a:lnTo>
                  <a:pt x="0" y="35052"/>
                </a:lnTo>
                <a:lnTo>
                  <a:pt x="1524" y="32004"/>
                </a:lnTo>
                <a:lnTo>
                  <a:pt x="4572" y="28956"/>
                </a:lnTo>
                <a:lnTo>
                  <a:pt x="77724" y="28956"/>
                </a:lnTo>
                <a:lnTo>
                  <a:pt x="80772" y="30480"/>
                </a:lnTo>
                <a:lnTo>
                  <a:pt x="82296" y="32004"/>
                </a:lnTo>
                <a:lnTo>
                  <a:pt x="82296" y="42672"/>
                </a:lnTo>
                <a:lnTo>
                  <a:pt x="80772" y="44196"/>
                </a:lnTo>
                <a:lnTo>
                  <a:pt x="74676" y="47244"/>
                </a:lnTo>
                <a:close/>
              </a:path>
              <a:path w="93344" h="109854">
                <a:moveTo>
                  <a:pt x="57912" y="109728"/>
                </a:moveTo>
                <a:lnTo>
                  <a:pt x="51816" y="109728"/>
                </a:lnTo>
                <a:lnTo>
                  <a:pt x="44362" y="109180"/>
                </a:lnTo>
                <a:lnTo>
                  <a:pt x="18288" y="91440"/>
                </a:lnTo>
                <a:lnTo>
                  <a:pt x="18288" y="47244"/>
                </a:lnTo>
                <a:lnTo>
                  <a:pt x="36576" y="47244"/>
                </a:lnTo>
                <a:lnTo>
                  <a:pt x="36576" y="85344"/>
                </a:lnTo>
                <a:lnTo>
                  <a:pt x="39624" y="88392"/>
                </a:lnTo>
                <a:lnTo>
                  <a:pt x="45720" y="91440"/>
                </a:lnTo>
                <a:lnTo>
                  <a:pt x="92964" y="91440"/>
                </a:lnTo>
                <a:lnTo>
                  <a:pt x="92964" y="96012"/>
                </a:lnTo>
                <a:lnTo>
                  <a:pt x="88392" y="100584"/>
                </a:lnTo>
                <a:lnTo>
                  <a:pt x="82296" y="103632"/>
                </a:lnTo>
                <a:lnTo>
                  <a:pt x="73152" y="105156"/>
                </a:lnTo>
                <a:lnTo>
                  <a:pt x="65532" y="108204"/>
                </a:lnTo>
                <a:lnTo>
                  <a:pt x="57912" y="109728"/>
                </a:lnTo>
                <a:close/>
              </a:path>
              <a:path w="93344" h="109854">
                <a:moveTo>
                  <a:pt x="92964" y="91440"/>
                </a:moveTo>
                <a:lnTo>
                  <a:pt x="62484" y="91440"/>
                </a:lnTo>
                <a:lnTo>
                  <a:pt x="77724" y="85344"/>
                </a:lnTo>
                <a:lnTo>
                  <a:pt x="80772" y="83820"/>
                </a:lnTo>
                <a:lnTo>
                  <a:pt x="89916" y="83820"/>
                </a:lnTo>
                <a:lnTo>
                  <a:pt x="91440" y="85344"/>
                </a:lnTo>
                <a:lnTo>
                  <a:pt x="92964" y="88392"/>
                </a:lnTo>
                <a:lnTo>
                  <a:pt x="92964" y="9144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684020" y="3653028"/>
            <a:ext cx="99060" cy="79375"/>
          </a:xfrm>
          <a:custGeom>
            <a:avLst/>
            <a:gdLst/>
            <a:ahLst/>
            <a:cxnLst/>
            <a:rect l="l" t="t" r="r" b="b"/>
            <a:pathLst>
              <a:path w="99060" h="79375">
                <a:moveTo>
                  <a:pt x="77388" y="7620"/>
                </a:moveTo>
                <a:lnTo>
                  <a:pt x="30480" y="7620"/>
                </a:lnTo>
                <a:lnTo>
                  <a:pt x="33528" y="4572"/>
                </a:lnTo>
                <a:lnTo>
                  <a:pt x="38100" y="3048"/>
                </a:lnTo>
                <a:lnTo>
                  <a:pt x="41148" y="1524"/>
                </a:lnTo>
                <a:lnTo>
                  <a:pt x="45720" y="0"/>
                </a:lnTo>
                <a:lnTo>
                  <a:pt x="54864" y="0"/>
                </a:lnTo>
                <a:lnTo>
                  <a:pt x="62317" y="571"/>
                </a:lnTo>
                <a:lnTo>
                  <a:pt x="68770" y="2286"/>
                </a:lnTo>
                <a:lnTo>
                  <a:pt x="74366" y="5143"/>
                </a:lnTo>
                <a:lnTo>
                  <a:pt x="77388" y="7620"/>
                </a:lnTo>
                <a:close/>
              </a:path>
              <a:path w="99060" h="79375">
                <a:moveTo>
                  <a:pt x="30480" y="60960"/>
                </a:moveTo>
                <a:lnTo>
                  <a:pt x="12192" y="60960"/>
                </a:lnTo>
                <a:lnTo>
                  <a:pt x="12192" y="19812"/>
                </a:lnTo>
                <a:lnTo>
                  <a:pt x="7620" y="19812"/>
                </a:lnTo>
                <a:lnTo>
                  <a:pt x="4572" y="18288"/>
                </a:lnTo>
                <a:lnTo>
                  <a:pt x="1524" y="15240"/>
                </a:lnTo>
                <a:lnTo>
                  <a:pt x="0" y="12192"/>
                </a:lnTo>
                <a:lnTo>
                  <a:pt x="0" y="7620"/>
                </a:lnTo>
                <a:lnTo>
                  <a:pt x="1524" y="4572"/>
                </a:lnTo>
                <a:lnTo>
                  <a:pt x="4572" y="1524"/>
                </a:lnTo>
                <a:lnTo>
                  <a:pt x="30480" y="1524"/>
                </a:lnTo>
                <a:lnTo>
                  <a:pt x="30480" y="7620"/>
                </a:lnTo>
                <a:lnTo>
                  <a:pt x="77388" y="7620"/>
                </a:lnTo>
                <a:lnTo>
                  <a:pt x="79248" y="9144"/>
                </a:lnTo>
                <a:lnTo>
                  <a:pt x="83820" y="13716"/>
                </a:lnTo>
                <a:lnTo>
                  <a:pt x="86106" y="18288"/>
                </a:lnTo>
                <a:lnTo>
                  <a:pt x="45720" y="18288"/>
                </a:lnTo>
                <a:lnTo>
                  <a:pt x="39624" y="21336"/>
                </a:lnTo>
                <a:lnTo>
                  <a:pt x="35052" y="24384"/>
                </a:lnTo>
                <a:lnTo>
                  <a:pt x="30480" y="28956"/>
                </a:lnTo>
                <a:lnTo>
                  <a:pt x="30480" y="60960"/>
                </a:lnTo>
                <a:close/>
              </a:path>
              <a:path w="99060" h="79375">
                <a:moveTo>
                  <a:pt x="86868" y="60960"/>
                </a:moveTo>
                <a:lnTo>
                  <a:pt x="68580" y="60960"/>
                </a:lnTo>
                <a:lnTo>
                  <a:pt x="68580" y="25908"/>
                </a:lnTo>
                <a:lnTo>
                  <a:pt x="67056" y="22860"/>
                </a:lnTo>
                <a:lnTo>
                  <a:pt x="62484" y="18288"/>
                </a:lnTo>
                <a:lnTo>
                  <a:pt x="86106" y="18288"/>
                </a:lnTo>
                <a:lnTo>
                  <a:pt x="86868" y="19812"/>
                </a:lnTo>
                <a:lnTo>
                  <a:pt x="86868" y="60960"/>
                </a:lnTo>
                <a:close/>
              </a:path>
              <a:path w="99060" h="79375">
                <a:moveTo>
                  <a:pt x="35052" y="79248"/>
                </a:moveTo>
                <a:lnTo>
                  <a:pt x="7620" y="79248"/>
                </a:lnTo>
                <a:lnTo>
                  <a:pt x="4572" y="77724"/>
                </a:lnTo>
                <a:lnTo>
                  <a:pt x="1524" y="74676"/>
                </a:lnTo>
                <a:lnTo>
                  <a:pt x="0" y="71628"/>
                </a:lnTo>
                <a:lnTo>
                  <a:pt x="0" y="67056"/>
                </a:lnTo>
                <a:lnTo>
                  <a:pt x="1524" y="64008"/>
                </a:lnTo>
                <a:lnTo>
                  <a:pt x="4572" y="60960"/>
                </a:lnTo>
                <a:lnTo>
                  <a:pt x="38100" y="60960"/>
                </a:lnTo>
                <a:lnTo>
                  <a:pt x="41148" y="64008"/>
                </a:lnTo>
                <a:lnTo>
                  <a:pt x="42672" y="67056"/>
                </a:lnTo>
                <a:lnTo>
                  <a:pt x="42672" y="71628"/>
                </a:lnTo>
                <a:lnTo>
                  <a:pt x="41148" y="74676"/>
                </a:lnTo>
                <a:lnTo>
                  <a:pt x="38100" y="77724"/>
                </a:lnTo>
                <a:lnTo>
                  <a:pt x="35052" y="79248"/>
                </a:lnTo>
                <a:close/>
              </a:path>
              <a:path w="99060" h="79375">
                <a:moveTo>
                  <a:pt x="91440" y="79248"/>
                </a:moveTo>
                <a:lnTo>
                  <a:pt x="64008" y="79248"/>
                </a:lnTo>
                <a:lnTo>
                  <a:pt x="60960" y="77724"/>
                </a:lnTo>
                <a:lnTo>
                  <a:pt x="57912" y="74676"/>
                </a:lnTo>
                <a:lnTo>
                  <a:pt x="56388" y="71628"/>
                </a:lnTo>
                <a:lnTo>
                  <a:pt x="56388" y="67056"/>
                </a:lnTo>
                <a:lnTo>
                  <a:pt x="57912" y="64008"/>
                </a:lnTo>
                <a:lnTo>
                  <a:pt x="60960" y="60960"/>
                </a:lnTo>
                <a:lnTo>
                  <a:pt x="94488" y="60960"/>
                </a:lnTo>
                <a:lnTo>
                  <a:pt x="97536" y="64008"/>
                </a:lnTo>
                <a:lnTo>
                  <a:pt x="99060" y="67056"/>
                </a:lnTo>
                <a:lnTo>
                  <a:pt x="99060" y="71628"/>
                </a:lnTo>
                <a:lnTo>
                  <a:pt x="97536" y="74676"/>
                </a:lnTo>
                <a:lnTo>
                  <a:pt x="94488" y="77724"/>
                </a:lnTo>
                <a:lnTo>
                  <a:pt x="91440" y="792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789176" y="3654552"/>
            <a:ext cx="102235" cy="81280"/>
          </a:xfrm>
          <a:custGeom>
            <a:avLst/>
            <a:gdLst/>
            <a:ahLst/>
            <a:cxnLst/>
            <a:rect l="l" t="t" r="r" b="b"/>
            <a:pathLst>
              <a:path w="102235" h="81279">
                <a:moveTo>
                  <a:pt x="47244" y="80772"/>
                </a:moveTo>
                <a:lnTo>
                  <a:pt x="38100" y="80772"/>
                </a:lnTo>
                <a:lnTo>
                  <a:pt x="32004" y="79248"/>
                </a:lnTo>
                <a:lnTo>
                  <a:pt x="28956" y="76200"/>
                </a:lnTo>
                <a:lnTo>
                  <a:pt x="24384" y="74676"/>
                </a:lnTo>
                <a:lnTo>
                  <a:pt x="21336" y="71628"/>
                </a:lnTo>
                <a:lnTo>
                  <a:pt x="18288" y="67056"/>
                </a:lnTo>
                <a:lnTo>
                  <a:pt x="16764" y="64008"/>
                </a:lnTo>
                <a:lnTo>
                  <a:pt x="15240" y="59436"/>
                </a:lnTo>
                <a:lnTo>
                  <a:pt x="15240" y="18288"/>
                </a:lnTo>
                <a:lnTo>
                  <a:pt x="7620" y="18288"/>
                </a:lnTo>
                <a:lnTo>
                  <a:pt x="4572" y="16764"/>
                </a:lnTo>
                <a:lnTo>
                  <a:pt x="1524" y="13716"/>
                </a:lnTo>
                <a:lnTo>
                  <a:pt x="0" y="10668"/>
                </a:lnTo>
                <a:lnTo>
                  <a:pt x="0" y="6096"/>
                </a:lnTo>
                <a:lnTo>
                  <a:pt x="1524" y="3048"/>
                </a:lnTo>
                <a:lnTo>
                  <a:pt x="4572" y="0"/>
                </a:lnTo>
                <a:lnTo>
                  <a:pt x="33528" y="0"/>
                </a:lnTo>
                <a:lnTo>
                  <a:pt x="33528" y="54864"/>
                </a:lnTo>
                <a:lnTo>
                  <a:pt x="35052" y="57912"/>
                </a:lnTo>
                <a:lnTo>
                  <a:pt x="38100" y="60960"/>
                </a:lnTo>
                <a:lnTo>
                  <a:pt x="41148" y="62484"/>
                </a:lnTo>
                <a:lnTo>
                  <a:pt x="100584" y="62484"/>
                </a:lnTo>
                <a:lnTo>
                  <a:pt x="102108" y="65532"/>
                </a:lnTo>
                <a:lnTo>
                  <a:pt x="102108" y="70104"/>
                </a:lnTo>
                <a:lnTo>
                  <a:pt x="100584" y="73152"/>
                </a:lnTo>
                <a:lnTo>
                  <a:pt x="71628" y="73152"/>
                </a:lnTo>
                <a:lnTo>
                  <a:pt x="67056" y="74676"/>
                </a:lnTo>
                <a:lnTo>
                  <a:pt x="60960" y="77724"/>
                </a:lnTo>
                <a:lnTo>
                  <a:pt x="56388" y="77724"/>
                </a:lnTo>
                <a:lnTo>
                  <a:pt x="47244" y="80772"/>
                </a:lnTo>
                <a:close/>
              </a:path>
              <a:path w="102235" h="81279">
                <a:moveTo>
                  <a:pt x="100584" y="62484"/>
                </a:moveTo>
                <a:lnTo>
                  <a:pt x="48768" y="62484"/>
                </a:lnTo>
                <a:lnTo>
                  <a:pt x="51816" y="60960"/>
                </a:lnTo>
                <a:lnTo>
                  <a:pt x="65532" y="56388"/>
                </a:lnTo>
                <a:lnTo>
                  <a:pt x="71628" y="51816"/>
                </a:lnTo>
                <a:lnTo>
                  <a:pt x="71628" y="18288"/>
                </a:lnTo>
                <a:lnTo>
                  <a:pt x="60960" y="18288"/>
                </a:lnTo>
                <a:lnTo>
                  <a:pt x="57912" y="16764"/>
                </a:lnTo>
                <a:lnTo>
                  <a:pt x="54864" y="13716"/>
                </a:lnTo>
                <a:lnTo>
                  <a:pt x="53340" y="10668"/>
                </a:lnTo>
                <a:lnTo>
                  <a:pt x="53340" y="6096"/>
                </a:lnTo>
                <a:lnTo>
                  <a:pt x="54864" y="3048"/>
                </a:lnTo>
                <a:lnTo>
                  <a:pt x="57912" y="0"/>
                </a:lnTo>
                <a:lnTo>
                  <a:pt x="89916" y="0"/>
                </a:lnTo>
                <a:lnTo>
                  <a:pt x="89916" y="59436"/>
                </a:lnTo>
                <a:lnTo>
                  <a:pt x="97536" y="59436"/>
                </a:lnTo>
                <a:lnTo>
                  <a:pt x="100584" y="62484"/>
                </a:lnTo>
                <a:close/>
              </a:path>
              <a:path w="102235" h="81279">
                <a:moveTo>
                  <a:pt x="94488" y="77724"/>
                </a:moveTo>
                <a:lnTo>
                  <a:pt x="71628" y="77724"/>
                </a:lnTo>
                <a:lnTo>
                  <a:pt x="71628" y="73152"/>
                </a:lnTo>
                <a:lnTo>
                  <a:pt x="100584" y="73152"/>
                </a:lnTo>
                <a:lnTo>
                  <a:pt x="97536" y="76200"/>
                </a:lnTo>
                <a:lnTo>
                  <a:pt x="94488" y="777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891283" y="3653028"/>
            <a:ext cx="116205" cy="79375"/>
          </a:xfrm>
          <a:custGeom>
            <a:avLst/>
            <a:gdLst/>
            <a:ahLst/>
            <a:cxnLst/>
            <a:rect l="l" t="t" r="r" b="b"/>
            <a:pathLst>
              <a:path w="116205" h="79375">
                <a:moveTo>
                  <a:pt x="60960" y="6096"/>
                </a:moveTo>
                <a:lnTo>
                  <a:pt x="30480" y="6096"/>
                </a:lnTo>
                <a:lnTo>
                  <a:pt x="33528" y="4572"/>
                </a:lnTo>
                <a:lnTo>
                  <a:pt x="35052" y="1524"/>
                </a:lnTo>
                <a:lnTo>
                  <a:pt x="38100" y="1524"/>
                </a:lnTo>
                <a:lnTo>
                  <a:pt x="39624" y="0"/>
                </a:lnTo>
                <a:lnTo>
                  <a:pt x="50292" y="0"/>
                </a:lnTo>
                <a:lnTo>
                  <a:pt x="56388" y="3048"/>
                </a:lnTo>
                <a:lnTo>
                  <a:pt x="57912" y="4572"/>
                </a:lnTo>
                <a:lnTo>
                  <a:pt x="60960" y="6096"/>
                </a:lnTo>
                <a:close/>
              </a:path>
              <a:path w="116205" h="79375">
                <a:moveTo>
                  <a:pt x="96520" y="6096"/>
                </a:moveTo>
                <a:lnTo>
                  <a:pt x="60960" y="6096"/>
                </a:lnTo>
                <a:lnTo>
                  <a:pt x="73152" y="0"/>
                </a:lnTo>
                <a:lnTo>
                  <a:pt x="85344" y="0"/>
                </a:lnTo>
                <a:lnTo>
                  <a:pt x="91440" y="1524"/>
                </a:lnTo>
                <a:lnTo>
                  <a:pt x="94488" y="4572"/>
                </a:lnTo>
                <a:lnTo>
                  <a:pt x="96520" y="6096"/>
                </a:lnTo>
                <a:close/>
              </a:path>
              <a:path w="116205" h="79375">
                <a:moveTo>
                  <a:pt x="30480" y="60960"/>
                </a:moveTo>
                <a:lnTo>
                  <a:pt x="12192" y="60960"/>
                </a:lnTo>
                <a:lnTo>
                  <a:pt x="12192" y="19812"/>
                </a:lnTo>
                <a:lnTo>
                  <a:pt x="7620" y="19812"/>
                </a:lnTo>
                <a:lnTo>
                  <a:pt x="4572" y="18288"/>
                </a:lnTo>
                <a:lnTo>
                  <a:pt x="3048" y="16764"/>
                </a:lnTo>
                <a:lnTo>
                  <a:pt x="0" y="15240"/>
                </a:lnTo>
                <a:lnTo>
                  <a:pt x="0" y="4572"/>
                </a:lnTo>
                <a:lnTo>
                  <a:pt x="3048" y="3048"/>
                </a:lnTo>
                <a:lnTo>
                  <a:pt x="4572" y="1524"/>
                </a:lnTo>
                <a:lnTo>
                  <a:pt x="30480" y="1524"/>
                </a:lnTo>
                <a:lnTo>
                  <a:pt x="30480" y="6096"/>
                </a:lnTo>
                <a:lnTo>
                  <a:pt x="96520" y="6096"/>
                </a:lnTo>
                <a:lnTo>
                  <a:pt x="100584" y="9144"/>
                </a:lnTo>
                <a:lnTo>
                  <a:pt x="103632" y="15240"/>
                </a:lnTo>
                <a:lnTo>
                  <a:pt x="103632" y="18288"/>
                </a:lnTo>
                <a:lnTo>
                  <a:pt x="38100" y="18288"/>
                </a:lnTo>
                <a:lnTo>
                  <a:pt x="35052" y="21336"/>
                </a:lnTo>
                <a:lnTo>
                  <a:pt x="32004" y="22860"/>
                </a:lnTo>
                <a:lnTo>
                  <a:pt x="30480" y="27432"/>
                </a:lnTo>
                <a:lnTo>
                  <a:pt x="30480" y="60960"/>
                </a:lnTo>
                <a:close/>
              </a:path>
              <a:path w="116205" h="79375">
                <a:moveTo>
                  <a:pt x="71628" y="79248"/>
                </a:moveTo>
                <a:lnTo>
                  <a:pt x="48768" y="79248"/>
                </a:lnTo>
                <a:lnTo>
                  <a:pt x="48768" y="22860"/>
                </a:lnTo>
                <a:lnTo>
                  <a:pt x="47244" y="19812"/>
                </a:lnTo>
                <a:lnTo>
                  <a:pt x="45720" y="18288"/>
                </a:lnTo>
                <a:lnTo>
                  <a:pt x="76200" y="18288"/>
                </a:lnTo>
                <a:lnTo>
                  <a:pt x="74676" y="19812"/>
                </a:lnTo>
                <a:lnTo>
                  <a:pt x="71628" y="21336"/>
                </a:lnTo>
                <a:lnTo>
                  <a:pt x="70104" y="22860"/>
                </a:lnTo>
                <a:lnTo>
                  <a:pt x="67056" y="27432"/>
                </a:lnTo>
                <a:lnTo>
                  <a:pt x="67056" y="60960"/>
                </a:lnTo>
                <a:lnTo>
                  <a:pt x="74676" y="60960"/>
                </a:lnTo>
                <a:lnTo>
                  <a:pt x="77724" y="64008"/>
                </a:lnTo>
                <a:lnTo>
                  <a:pt x="79248" y="67056"/>
                </a:lnTo>
                <a:lnTo>
                  <a:pt x="79248" y="71628"/>
                </a:lnTo>
                <a:lnTo>
                  <a:pt x="77724" y="74676"/>
                </a:lnTo>
                <a:lnTo>
                  <a:pt x="74676" y="77724"/>
                </a:lnTo>
                <a:lnTo>
                  <a:pt x="71628" y="79248"/>
                </a:lnTo>
                <a:close/>
              </a:path>
              <a:path w="116205" h="79375">
                <a:moveTo>
                  <a:pt x="108204" y="79248"/>
                </a:moveTo>
                <a:lnTo>
                  <a:pt x="85344" y="79248"/>
                </a:lnTo>
                <a:lnTo>
                  <a:pt x="85344" y="21336"/>
                </a:lnTo>
                <a:lnTo>
                  <a:pt x="82296" y="18288"/>
                </a:lnTo>
                <a:lnTo>
                  <a:pt x="103632" y="18288"/>
                </a:lnTo>
                <a:lnTo>
                  <a:pt x="103632" y="60960"/>
                </a:lnTo>
                <a:lnTo>
                  <a:pt x="111252" y="60960"/>
                </a:lnTo>
                <a:lnTo>
                  <a:pt x="114300" y="64008"/>
                </a:lnTo>
                <a:lnTo>
                  <a:pt x="115824" y="67056"/>
                </a:lnTo>
                <a:lnTo>
                  <a:pt x="115824" y="71628"/>
                </a:lnTo>
                <a:lnTo>
                  <a:pt x="114300" y="74676"/>
                </a:lnTo>
                <a:lnTo>
                  <a:pt x="111252" y="77724"/>
                </a:lnTo>
                <a:lnTo>
                  <a:pt x="108204" y="79248"/>
                </a:lnTo>
                <a:close/>
              </a:path>
              <a:path w="116205" h="79375">
                <a:moveTo>
                  <a:pt x="35052" y="79248"/>
                </a:moveTo>
                <a:lnTo>
                  <a:pt x="7620" y="79248"/>
                </a:lnTo>
                <a:lnTo>
                  <a:pt x="4572" y="77724"/>
                </a:lnTo>
                <a:lnTo>
                  <a:pt x="3048" y="76200"/>
                </a:lnTo>
                <a:lnTo>
                  <a:pt x="0" y="74676"/>
                </a:lnTo>
                <a:lnTo>
                  <a:pt x="0" y="64008"/>
                </a:lnTo>
                <a:lnTo>
                  <a:pt x="3048" y="62484"/>
                </a:lnTo>
                <a:lnTo>
                  <a:pt x="4572" y="60960"/>
                </a:lnTo>
                <a:lnTo>
                  <a:pt x="38100" y="60960"/>
                </a:lnTo>
                <a:lnTo>
                  <a:pt x="41148" y="64008"/>
                </a:lnTo>
                <a:lnTo>
                  <a:pt x="42672" y="67056"/>
                </a:lnTo>
                <a:lnTo>
                  <a:pt x="42672" y="71628"/>
                </a:lnTo>
                <a:lnTo>
                  <a:pt x="41148" y="74676"/>
                </a:lnTo>
                <a:lnTo>
                  <a:pt x="38100" y="77724"/>
                </a:lnTo>
                <a:lnTo>
                  <a:pt x="35052" y="792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2002535" y="3653028"/>
            <a:ext cx="105410" cy="113030"/>
          </a:xfrm>
          <a:custGeom>
            <a:avLst/>
            <a:gdLst/>
            <a:ahLst/>
            <a:cxnLst/>
            <a:rect l="l" t="t" r="r" b="b"/>
            <a:pathLst>
              <a:path w="105410" h="113029">
                <a:moveTo>
                  <a:pt x="87774" y="9144"/>
                </a:moveTo>
                <a:lnTo>
                  <a:pt x="33528" y="9144"/>
                </a:lnTo>
                <a:lnTo>
                  <a:pt x="36576" y="6096"/>
                </a:lnTo>
                <a:lnTo>
                  <a:pt x="41148" y="3048"/>
                </a:lnTo>
                <a:lnTo>
                  <a:pt x="50292" y="0"/>
                </a:lnTo>
                <a:lnTo>
                  <a:pt x="59436" y="0"/>
                </a:lnTo>
                <a:lnTo>
                  <a:pt x="68937" y="619"/>
                </a:lnTo>
                <a:lnTo>
                  <a:pt x="77152" y="2667"/>
                </a:lnTo>
                <a:lnTo>
                  <a:pt x="84510" y="6429"/>
                </a:lnTo>
                <a:lnTo>
                  <a:pt x="87774" y="9144"/>
                </a:lnTo>
                <a:close/>
              </a:path>
              <a:path w="105410" h="113029">
                <a:moveTo>
                  <a:pt x="33528" y="94488"/>
                </a:moveTo>
                <a:lnTo>
                  <a:pt x="15240" y="94488"/>
                </a:lnTo>
                <a:lnTo>
                  <a:pt x="15240" y="19812"/>
                </a:lnTo>
                <a:lnTo>
                  <a:pt x="7620" y="19812"/>
                </a:lnTo>
                <a:lnTo>
                  <a:pt x="4572" y="18288"/>
                </a:lnTo>
                <a:lnTo>
                  <a:pt x="3048" y="16764"/>
                </a:lnTo>
                <a:lnTo>
                  <a:pt x="0" y="15240"/>
                </a:lnTo>
                <a:lnTo>
                  <a:pt x="0" y="4572"/>
                </a:lnTo>
                <a:lnTo>
                  <a:pt x="3048" y="3048"/>
                </a:lnTo>
                <a:lnTo>
                  <a:pt x="4572" y="1524"/>
                </a:lnTo>
                <a:lnTo>
                  <a:pt x="33528" y="1524"/>
                </a:lnTo>
                <a:lnTo>
                  <a:pt x="33528" y="9144"/>
                </a:lnTo>
                <a:lnTo>
                  <a:pt x="87774" y="9144"/>
                </a:lnTo>
                <a:lnTo>
                  <a:pt x="91440" y="12192"/>
                </a:lnTo>
                <a:lnTo>
                  <a:pt x="97440" y="18192"/>
                </a:lnTo>
                <a:lnTo>
                  <a:pt x="50292" y="18288"/>
                </a:lnTo>
                <a:lnTo>
                  <a:pt x="44196" y="21336"/>
                </a:lnTo>
                <a:lnTo>
                  <a:pt x="38100" y="27432"/>
                </a:lnTo>
                <a:lnTo>
                  <a:pt x="35052" y="32004"/>
                </a:lnTo>
                <a:lnTo>
                  <a:pt x="33528" y="36576"/>
                </a:lnTo>
                <a:lnTo>
                  <a:pt x="33528" y="45720"/>
                </a:lnTo>
                <a:lnTo>
                  <a:pt x="35052" y="48768"/>
                </a:lnTo>
                <a:lnTo>
                  <a:pt x="41148" y="53340"/>
                </a:lnTo>
                <a:lnTo>
                  <a:pt x="45720" y="57912"/>
                </a:lnTo>
                <a:lnTo>
                  <a:pt x="51816" y="60960"/>
                </a:lnTo>
                <a:lnTo>
                  <a:pt x="97293" y="60960"/>
                </a:lnTo>
                <a:lnTo>
                  <a:pt x="96154" y="62555"/>
                </a:lnTo>
                <a:lnTo>
                  <a:pt x="89916" y="68580"/>
                </a:lnTo>
                <a:lnTo>
                  <a:pt x="85470" y="71628"/>
                </a:lnTo>
                <a:lnTo>
                  <a:pt x="33528" y="71628"/>
                </a:lnTo>
                <a:lnTo>
                  <a:pt x="33528" y="94488"/>
                </a:lnTo>
                <a:close/>
              </a:path>
              <a:path w="105410" h="113029">
                <a:moveTo>
                  <a:pt x="97293" y="60960"/>
                </a:moveTo>
                <a:lnTo>
                  <a:pt x="67056" y="60960"/>
                </a:lnTo>
                <a:lnTo>
                  <a:pt x="73152" y="57912"/>
                </a:lnTo>
                <a:lnTo>
                  <a:pt x="79248" y="53340"/>
                </a:lnTo>
                <a:lnTo>
                  <a:pt x="83820" y="50292"/>
                </a:lnTo>
                <a:lnTo>
                  <a:pt x="86868" y="45720"/>
                </a:lnTo>
                <a:lnTo>
                  <a:pt x="86868" y="38100"/>
                </a:lnTo>
                <a:lnTo>
                  <a:pt x="85344" y="35052"/>
                </a:lnTo>
                <a:lnTo>
                  <a:pt x="83820" y="30480"/>
                </a:lnTo>
                <a:lnTo>
                  <a:pt x="82296" y="27432"/>
                </a:lnTo>
                <a:lnTo>
                  <a:pt x="79248" y="24384"/>
                </a:lnTo>
                <a:lnTo>
                  <a:pt x="70104" y="18288"/>
                </a:lnTo>
                <a:lnTo>
                  <a:pt x="97502" y="18288"/>
                </a:lnTo>
                <a:lnTo>
                  <a:pt x="101727" y="24765"/>
                </a:lnTo>
                <a:lnTo>
                  <a:pt x="104298" y="31908"/>
                </a:lnTo>
                <a:lnTo>
                  <a:pt x="105156" y="39624"/>
                </a:lnTo>
                <a:lnTo>
                  <a:pt x="104060" y="48220"/>
                </a:lnTo>
                <a:lnTo>
                  <a:pt x="100965" y="55816"/>
                </a:lnTo>
                <a:lnTo>
                  <a:pt x="97293" y="60960"/>
                </a:lnTo>
                <a:close/>
              </a:path>
              <a:path w="105410" h="113029">
                <a:moveTo>
                  <a:pt x="59436" y="79248"/>
                </a:moveTo>
                <a:lnTo>
                  <a:pt x="54864" y="79248"/>
                </a:lnTo>
                <a:lnTo>
                  <a:pt x="45720" y="76200"/>
                </a:lnTo>
                <a:lnTo>
                  <a:pt x="41148" y="76200"/>
                </a:lnTo>
                <a:lnTo>
                  <a:pt x="36576" y="73152"/>
                </a:lnTo>
                <a:lnTo>
                  <a:pt x="33528" y="71628"/>
                </a:lnTo>
                <a:lnTo>
                  <a:pt x="85470" y="71628"/>
                </a:lnTo>
                <a:lnTo>
                  <a:pt x="82796" y="73461"/>
                </a:lnTo>
                <a:lnTo>
                  <a:pt x="75247" y="76771"/>
                </a:lnTo>
                <a:lnTo>
                  <a:pt x="67413" y="78652"/>
                </a:lnTo>
                <a:lnTo>
                  <a:pt x="59436" y="79248"/>
                </a:lnTo>
                <a:close/>
              </a:path>
              <a:path w="105410" h="113029">
                <a:moveTo>
                  <a:pt x="48768" y="112776"/>
                </a:moveTo>
                <a:lnTo>
                  <a:pt x="7620" y="112776"/>
                </a:lnTo>
                <a:lnTo>
                  <a:pt x="4572" y="111252"/>
                </a:lnTo>
                <a:lnTo>
                  <a:pt x="3048" y="109728"/>
                </a:lnTo>
                <a:lnTo>
                  <a:pt x="0" y="108204"/>
                </a:lnTo>
                <a:lnTo>
                  <a:pt x="0" y="97536"/>
                </a:lnTo>
                <a:lnTo>
                  <a:pt x="3048" y="96012"/>
                </a:lnTo>
                <a:lnTo>
                  <a:pt x="4572" y="94488"/>
                </a:lnTo>
                <a:lnTo>
                  <a:pt x="51816" y="94488"/>
                </a:lnTo>
                <a:lnTo>
                  <a:pt x="54864" y="97536"/>
                </a:lnTo>
                <a:lnTo>
                  <a:pt x="56388" y="100584"/>
                </a:lnTo>
                <a:lnTo>
                  <a:pt x="56388" y="105156"/>
                </a:lnTo>
                <a:lnTo>
                  <a:pt x="54864" y="108204"/>
                </a:lnTo>
                <a:lnTo>
                  <a:pt x="51816" y="111252"/>
                </a:lnTo>
                <a:lnTo>
                  <a:pt x="48768" y="11277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2107692" y="3654552"/>
            <a:ext cx="106680" cy="111760"/>
          </a:xfrm>
          <a:custGeom>
            <a:avLst/>
            <a:gdLst/>
            <a:ahLst/>
            <a:cxnLst/>
            <a:rect l="l" t="t" r="r" b="b"/>
            <a:pathLst>
              <a:path w="106680" h="111760">
                <a:moveTo>
                  <a:pt x="38100" y="18288"/>
                </a:moveTo>
                <a:lnTo>
                  <a:pt x="9144" y="18288"/>
                </a:lnTo>
                <a:lnTo>
                  <a:pt x="4572" y="16764"/>
                </a:lnTo>
                <a:lnTo>
                  <a:pt x="1524" y="13716"/>
                </a:lnTo>
                <a:lnTo>
                  <a:pt x="0" y="10668"/>
                </a:lnTo>
                <a:lnTo>
                  <a:pt x="0" y="6096"/>
                </a:lnTo>
                <a:lnTo>
                  <a:pt x="1524" y="3048"/>
                </a:lnTo>
                <a:lnTo>
                  <a:pt x="4572" y="0"/>
                </a:lnTo>
                <a:lnTo>
                  <a:pt x="41148" y="0"/>
                </a:lnTo>
                <a:lnTo>
                  <a:pt x="44196" y="1524"/>
                </a:lnTo>
                <a:lnTo>
                  <a:pt x="45720" y="3048"/>
                </a:lnTo>
                <a:lnTo>
                  <a:pt x="45720" y="13716"/>
                </a:lnTo>
                <a:lnTo>
                  <a:pt x="44196" y="15240"/>
                </a:lnTo>
                <a:lnTo>
                  <a:pt x="38100" y="18288"/>
                </a:lnTo>
                <a:close/>
              </a:path>
              <a:path w="106680" h="111760">
                <a:moveTo>
                  <a:pt x="99060" y="18288"/>
                </a:moveTo>
                <a:lnTo>
                  <a:pt x="70104" y="18288"/>
                </a:lnTo>
                <a:lnTo>
                  <a:pt x="65532" y="16764"/>
                </a:lnTo>
                <a:lnTo>
                  <a:pt x="62484" y="13716"/>
                </a:lnTo>
                <a:lnTo>
                  <a:pt x="60960" y="10668"/>
                </a:lnTo>
                <a:lnTo>
                  <a:pt x="60960" y="6096"/>
                </a:lnTo>
                <a:lnTo>
                  <a:pt x="62484" y="3048"/>
                </a:lnTo>
                <a:lnTo>
                  <a:pt x="65532" y="0"/>
                </a:lnTo>
                <a:lnTo>
                  <a:pt x="102108" y="0"/>
                </a:lnTo>
                <a:lnTo>
                  <a:pt x="105156" y="1524"/>
                </a:lnTo>
                <a:lnTo>
                  <a:pt x="106680" y="3048"/>
                </a:lnTo>
                <a:lnTo>
                  <a:pt x="106680" y="13716"/>
                </a:lnTo>
                <a:lnTo>
                  <a:pt x="105156" y="15240"/>
                </a:lnTo>
                <a:lnTo>
                  <a:pt x="99060" y="18288"/>
                </a:lnTo>
                <a:close/>
              </a:path>
              <a:path w="106680" h="111760">
                <a:moveTo>
                  <a:pt x="54864" y="92964"/>
                </a:moveTo>
                <a:lnTo>
                  <a:pt x="33528" y="92964"/>
                </a:lnTo>
                <a:lnTo>
                  <a:pt x="45720" y="71628"/>
                </a:lnTo>
                <a:lnTo>
                  <a:pt x="13716" y="18288"/>
                </a:lnTo>
                <a:lnTo>
                  <a:pt x="35052" y="18288"/>
                </a:lnTo>
                <a:lnTo>
                  <a:pt x="54864" y="53340"/>
                </a:lnTo>
                <a:lnTo>
                  <a:pt x="75888" y="53340"/>
                </a:lnTo>
                <a:lnTo>
                  <a:pt x="54864" y="92964"/>
                </a:lnTo>
                <a:close/>
              </a:path>
              <a:path w="106680" h="111760">
                <a:moveTo>
                  <a:pt x="75888" y="53340"/>
                </a:moveTo>
                <a:lnTo>
                  <a:pt x="54864" y="53340"/>
                </a:lnTo>
                <a:lnTo>
                  <a:pt x="74676" y="18288"/>
                </a:lnTo>
                <a:lnTo>
                  <a:pt x="94488" y="18288"/>
                </a:lnTo>
                <a:lnTo>
                  <a:pt x="75888" y="53340"/>
                </a:lnTo>
                <a:close/>
              </a:path>
              <a:path w="106680" h="111760">
                <a:moveTo>
                  <a:pt x="64008" y="111252"/>
                </a:moveTo>
                <a:lnTo>
                  <a:pt x="12192" y="111252"/>
                </a:lnTo>
                <a:lnTo>
                  <a:pt x="7620" y="109728"/>
                </a:lnTo>
                <a:lnTo>
                  <a:pt x="4572" y="106680"/>
                </a:lnTo>
                <a:lnTo>
                  <a:pt x="3048" y="103632"/>
                </a:lnTo>
                <a:lnTo>
                  <a:pt x="3048" y="99060"/>
                </a:lnTo>
                <a:lnTo>
                  <a:pt x="4572" y="96012"/>
                </a:lnTo>
                <a:lnTo>
                  <a:pt x="7620" y="92964"/>
                </a:lnTo>
                <a:lnTo>
                  <a:pt x="67056" y="92964"/>
                </a:lnTo>
                <a:lnTo>
                  <a:pt x="70104" y="96012"/>
                </a:lnTo>
                <a:lnTo>
                  <a:pt x="71628" y="99060"/>
                </a:lnTo>
                <a:lnTo>
                  <a:pt x="71628" y="106680"/>
                </a:lnTo>
                <a:lnTo>
                  <a:pt x="70104" y="108204"/>
                </a:lnTo>
                <a:lnTo>
                  <a:pt x="64008" y="11125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2333244" y="3653028"/>
            <a:ext cx="195072" cy="82296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2651760" y="3653028"/>
            <a:ext cx="207264" cy="112776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934211" y="3901440"/>
            <a:ext cx="313944" cy="144780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1286255" y="3988308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39">
                <a:moveTo>
                  <a:pt x="9144" y="53340"/>
                </a:moveTo>
                <a:lnTo>
                  <a:pt x="4572" y="53340"/>
                </a:lnTo>
                <a:lnTo>
                  <a:pt x="3048" y="51816"/>
                </a:lnTo>
                <a:lnTo>
                  <a:pt x="1524" y="51816"/>
                </a:lnTo>
                <a:lnTo>
                  <a:pt x="0" y="50292"/>
                </a:lnTo>
                <a:lnTo>
                  <a:pt x="0" y="44196"/>
                </a:lnTo>
                <a:lnTo>
                  <a:pt x="13716" y="0"/>
                </a:lnTo>
                <a:lnTo>
                  <a:pt x="36576" y="0"/>
                </a:lnTo>
                <a:lnTo>
                  <a:pt x="10668" y="51816"/>
                </a:lnTo>
                <a:lnTo>
                  <a:pt x="9144" y="5334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1473708" y="3933444"/>
            <a:ext cx="306324" cy="82296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1801367" y="3933444"/>
            <a:ext cx="82296" cy="82296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2007107" y="3936491"/>
            <a:ext cx="100965" cy="52069"/>
          </a:xfrm>
          <a:custGeom>
            <a:avLst/>
            <a:gdLst/>
            <a:ahLst/>
            <a:cxnLst/>
            <a:rect l="l" t="t" r="r" b="b"/>
            <a:pathLst>
              <a:path w="100964" h="52070">
                <a:moveTo>
                  <a:pt x="92964" y="18288"/>
                </a:moveTo>
                <a:lnTo>
                  <a:pt x="7620" y="18288"/>
                </a:lnTo>
                <a:lnTo>
                  <a:pt x="4572" y="16764"/>
                </a:lnTo>
                <a:lnTo>
                  <a:pt x="0" y="12192"/>
                </a:lnTo>
                <a:lnTo>
                  <a:pt x="0" y="6096"/>
                </a:lnTo>
                <a:lnTo>
                  <a:pt x="1524" y="4572"/>
                </a:lnTo>
                <a:lnTo>
                  <a:pt x="3048" y="1524"/>
                </a:lnTo>
                <a:lnTo>
                  <a:pt x="4572" y="0"/>
                </a:lnTo>
                <a:lnTo>
                  <a:pt x="96012" y="0"/>
                </a:lnTo>
                <a:lnTo>
                  <a:pt x="97536" y="1524"/>
                </a:lnTo>
                <a:lnTo>
                  <a:pt x="99060" y="4572"/>
                </a:lnTo>
                <a:lnTo>
                  <a:pt x="100584" y="6096"/>
                </a:lnTo>
                <a:lnTo>
                  <a:pt x="100584" y="12192"/>
                </a:lnTo>
                <a:lnTo>
                  <a:pt x="96012" y="16764"/>
                </a:lnTo>
                <a:lnTo>
                  <a:pt x="92964" y="18288"/>
                </a:lnTo>
                <a:close/>
              </a:path>
              <a:path w="100964" h="52070">
                <a:moveTo>
                  <a:pt x="92964" y="51816"/>
                </a:moveTo>
                <a:lnTo>
                  <a:pt x="7620" y="51816"/>
                </a:lnTo>
                <a:lnTo>
                  <a:pt x="4572" y="50292"/>
                </a:lnTo>
                <a:lnTo>
                  <a:pt x="0" y="45720"/>
                </a:lnTo>
                <a:lnTo>
                  <a:pt x="0" y="39624"/>
                </a:lnTo>
                <a:lnTo>
                  <a:pt x="1524" y="38100"/>
                </a:lnTo>
                <a:lnTo>
                  <a:pt x="3048" y="35052"/>
                </a:lnTo>
                <a:lnTo>
                  <a:pt x="4572" y="33528"/>
                </a:lnTo>
                <a:lnTo>
                  <a:pt x="96012" y="33528"/>
                </a:lnTo>
                <a:lnTo>
                  <a:pt x="97536" y="35052"/>
                </a:lnTo>
                <a:lnTo>
                  <a:pt x="99060" y="38100"/>
                </a:lnTo>
                <a:lnTo>
                  <a:pt x="100584" y="39624"/>
                </a:lnTo>
                <a:lnTo>
                  <a:pt x="100584" y="45720"/>
                </a:lnTo>
                <a:lnTo>
                  <a:pt x="96012" y="50292"/>
                </a:lnTo>
                <a:lnTo>
                  <a:pt x="92964" y="5181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2215895" y="3899916"/>
            <a:ext cx="1581912" cy="146304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3948684" y="3899916"/>
            <a:ext cx="82296" cy="112776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4084320" y="3988308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29" h="53339">
                <a:moveTo>
                  <a:pt x="7620" y="53340"/>
                </a:moveTo>
                <a:lnTo>
                  <a:pt x="4572" y="53340"/>
                </a:lnTo>
                <a:lnTo>
                  <a:pt x="3048" y="51816"/>
                </a:lnTo>
                <a:lnTo>
                  <a:pt x="1524" y="51816"/>
                </a:lnTo>
                <a:lnTo>
                  <a:pt x="0" y="50292"/>
                </a:lnTo>
                <a:lnTo>
                  <a:pt x="0" y="44196"/>
                </a:lnTo>
                <a:lnTo>
                  <a:pt x="13716" y="0"/>
                </a:lnTo>
                <a:lnTo>
                  <a:pt x="36576" y="0"/>
                </a:lnTo>
                <a:lnTo>
                  <a:pt x="10668" y="51816"/>
                </a:lnTo>
                <a:lnTo>
                  <a:pt x="7620" y="5334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4271771" y="3899916"/>
            <a:ext cx="1246632" cy="146304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5673852" y="3901440"/>
            <a:ext cx="83820" cy="112776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5789676" y="3899916"/>
            <a:ext cx="41275" cy="135890"/>
          </a:xfrm>
          <a:custGeom>
            <a:avLst/>
            <a:gdLst/>
            <a:ahLst/>
            <a:cxnLst/>
            <a:rect l="l" t="t" r="r" b="b"/>
            <a:pathLst>
              <a:path w="41275" h="135889">
                <a:moveTo>
                  <a:pt x="12192" y="135636"/>
                </a:moveTo>
                <a:lnTo>
                  <a:pt x="7620" y="135636"/>
                </a:lnTo>
                <a:lnTo>
                  <a:pt x="4572" y="134112"/>
                </a:lnTo>
                <a:lnTo>
                  <a:pt x="0" y="129540"/>
                </a:lnTo>
                <a:lnTo>
                  <a:pt x="0" y="124968"/>
                </a:lnTo>
                <a:lnTo>
                  <a:pt x="3048" y="121920"/>
                </a:lnTo>
                <a:lnTo>
                  <a:pt x="7310" y="114180"/>
                </a:lnTo>
                <a:lnTo>
                  <a:pt x="10858" y="106870"/>
                </a:lnTo>
                <a:lnTo>
                  <a:pt x="13549" y="99845"/>
                </a:lnTo>
                <a:lnTo>
                  <a:pt x="15240" y="92964"/>
                </a:lnTo>
                <a:lnTo>
                  <a:pt x="17240" y="86987"/>
                </a:lnTo>
                <a:lnTo>
                  <a:pt x="18669" y="80581"/>
                </a:lnTo>
                <a:lnTo>
                  <a:pt x="19526" y="73890"/>
                </a:lnTo>
                <a:lnTo>
                  <a:pt x="19812" y="67056"/>
                </a:lnTo>
                <a:lnTo>
                  <a:pt x="19526" y="61079"/>
                </a:lnTo>
                <a:lnTo>
                  <a:pt x="18669" y="54673"/>
                </a:lnTo>
                <a:lnTo>
                  <a:pt x="17240" y="47982"/>
                </a:lnTo>
                <a:lnTo>
                  <a:pt x="15240" y="41148"/>
                </a:lnTo>
                <a:lnTo>
                  <a:pt x="13549" y="35147"/>
                </a:lnTo>
                <a:lnTo>
                  <a:pt x="10858" y="28575"/>
                </a:lnTo>
                <a:lnTo>
                  <a:pt x="7310" y="21431"/>
                </a:lnTo>
                <a:lnTo>
                  <a:pt x="3048" y="13716"/>
                </a:lnTo>
                <a:lnTo>
                  <a:pt x="1524" y="12192"/>
                </a:lnTo>
                <a:lnTo>
                  <a:pt x="0" y="9144"/>
                </a:lnTo>
                <a:lnTo>
                  <a:pt x="0" y="6096"/>
                </a:lnTo>
                <a:lnTo>
                  <a:pt x="1524" y="4572"/>
                </a:lnTo>
                <a:lnTo>
                  <a:pt x="3048" y="1524"/>
                </a:lnTo>
                <a:lnTo>
                  <a:pt x="4572" y="0"/>
                </a:lnTo>
                <a:lnTo>
                  <a:pt x="13716" y="0"/>
                </a:lnTo>
                <a:lnTo>
                  <a:pt x="15240" y="1524"/>
                </a:lnTo>
                <a:lnTo>
                  <a:pt x="18288" y="3048"/>
                </a:lnTo>
                <a:lnTo>
                  <a:pt x="21336" y="7620"/>
                </a:lnTo>
                <a:lnTo>
                  <a:pt x="24384" y="15240"/>
                </a:lnTo>
                <a:lnTo>
                  <a:pt x="28646" y="21836"/>
                </a:lnTo>
                <a:lnTo>
                  <a:pt x="40862" y="60198"/>
                </a:lnTo>
                <a:lnTo>
                  <a:pt x="41148" y="67056"/>
                </a:lnTo>
                <a:lnTo>
                  <a:pt x="40862" y="74818"/>
                </a:lnTo>
                <a:lnTo>
                  <a:pt x="40005" y="82296"/>
                </a:lnTo>
                <a:lnTo>
                  <a:pt x="38576" y="89773"/>
                </a:lnTo>
                <a:lnTo>
                  <a:pt x="36576" y="97536"/>
                </a:lnTo>
                <a:lnTo>
                  <a:pt x="34242" y="102631"/>
                </a:lnTo>
                <a:lnTo>
                  <a:pt x="31623" y="108585"/>
                </a:lnTo>
                <a:lnTo>
                  <a:pt x="28432" y="115109"/>
                </a:lnTo>
                <a:lnTo>
                  <a:pt x="24384" y="121920"/>
                </a:lnTo>
                <a:lnTo>
                  <a:pt x="19812" y="128016"/>
                </a:lnTo>
                <a:lnTo>
                  <a:pt x="18288" y="131064"/>
                </a:lnTo>
                <a:lnTo>
                  <a:pt x="15240" y="132588"/>
                </a:lnTo>
                <a:lnTo>
                  <a:pt x="12192" y="13563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5897879" y="3899916"/>
            <a:ext cx="41275" cy="135890"/>
          </a:xfrm>
          <a:custGeom>
            <a:avLst/>
            <a:gdLst/>
            <a:ahLst/>
            <a:cxnLst/>
            <a:rect l="l" t="t" r="r" b="b"/>
            <a:pathLst>
              <a:path w="41275" h="135889">
                <a:moveTo>
                  <a:pt x="10668" y="135636"/>
                </a:moveTo>
                <a:lnTo>
                  <a:pt x="6096" y="135636"/>
                </a:lnTo>
                <a:lnTo>
                  <a:pt x="3048" y="132588"/>
                </a:lnTo>
                <a:lnTo>
                  <a:pt x="0" y="131064"/>
                </a:lnTo>
                <a:lnTo>
                  <a:pt x="0" y="123444"/>
                </a:lnTo>
                <a:lnTo>
                  <a:pt x="1524" y="121920"/>
                </a:lnTo>
                <a:lnTo>
                  <a:pt x="5810" y="114180"/>
                </a:lnTo>
                <a:lnTo>
                  <a:pt x="19526" y="73890"/>
                </a:lnTo>
                <a:lnTo>
                  <a:pt x="19812" y="67056"/>
                </a:lnTo>
                <a:lnTo>
                  <a:pt x="19526" y="61079"/>
                </a:lnTo>
                <a:lnTo>
                  <a:pt x="5810" y="21431"/>
                </a:lnTo>
                <a:lnTo>
                  <a:pt x="0" y="12192"/>
                </a:lnTo>
                <a:lnTo>
                  <a:pt x="0" y="4572"/>
                </a:lnTo>
                <a:lnTo>
                  <a:pt x="4572" y="0"/>
                </a:lnTo>
                <a:lnTo>
                  <a:pt x="13716" y="0"/>
                </a:lnTo>
                <a:lnTo>
                  <a:pt x="16764" y="3048"/>
                </a:lnTo>
                <a:lnTo>
                  <a:pt x="19812" y="7620"/>
                </a:lnTo>
                <a:lnTo>
                  <a:pt x="24384" y="15240"/>
                </a:lnTo>
                <a:lnTo>
                  <a:pt x="28432" y="21836"/>
                </a:lnTo>
                <a:lnTo>
                  <a:pt x="40862" y="60198"/>
                </a:lnTo>
                <a:lnTo>
                  <a:pt x="41148" y="67056"/>
                </a:lnTo>
                <a:lnTo>
                  <a:pt x="40838" y="74818"/>
                </a:lnTo>
                <a:lnTo>
                  <a:pt x="39814" y="82296"/>
                </a:lnTo>
                <a:lnTo>
                  <a:pt x="37933" y="89773"/>
                </a:lnTo>
                <a:lnTo>
                  <a:pt x="35052" y="97536"/>
                </a:lnTo>
                <a:lnTo>
                  <a:pt x="33385" y="102631"/>
                </a:lnTo>
                <a:lnTo>
                  <a:pt x="13716" y="134112"/>
                </a:lnTo>
                <a:lnTo>
                  <a:pt x="10668" y="13563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950975" y="4174235"/>
            <a:ext cx="80772" cy="129540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1161288" y="4181855"/>
            <a:ext cx="835152" cy="144780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2065020" y="4181855"/>
            <a:ext cx="144780" cy="134112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2237232" y="4213860"/>
            <a:ext cx="192024" cy="82296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2452116" y="4213860"/>
            <a:ext cx="188976" cy="82296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2680716" y="4267200"/>
            <a:ext cx="47625" cy="53340"/>
          </a:xfrm>
          <a:custGeom>
            <a:avLst/>
            <a:gdLst/>
            <a:ahLst/>
            <a:cxnLst/>
            <a:rect l="l" t="t" r="r" b="b"/>
            <a:pathLst>
              <a:path w="47625" h="53339">
                <a:moveTo>
                  <a:pt x="4572" y="53340"/>
                </a:moveTo>
                <a:lnTo>
                  <a:pt x="1524" y="53340"/>
                </a:lnTo>
                <a:lnTo>
                  <a:pt x="1524" y="51816"/>
                </a:lnTo>
                <a:lnTo>
                  <a:pt x="0" y="51816"/>
                </a:lnTo>
                <a:lnTo>
                  <a:pt x="0" y="45720"/>
                </a:lnTo>
                <a:lnTo>
                  <a:pt x="22860" y="0"/>
                </a:lnTo>
                <a:lnTo>
                  <a:pt x="47244" y="0"/>
                </a:lnTo>
                <a:lnTo>
                  <a:pt x="7620" y="48768"/>
                </a:lnTo>
                <a:lnTo>
                  <a:pt x="6096" y="51816"/>
                </a:lnTo>
                <a:lnTo>
                  <a:pt x="4572" y="53340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2875788" y="4213860"/>
            <a:ext cx="88392" cy="79248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2994660" y="4213860"/>
            <a:ext cx="188976" cy="82296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3204972" y="4181855"/>
            <a:ext cx="76200" cy="111252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3314700" y="4213860"/>
            <a:ext cx="80772" cy="82296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3424428" y="4181855"/>
            <a:ext cx="45720" cy="134620"/>
          </a:xfrm>
          <a:custGeom>
            <a:avLst/>
            <a:gdLst/>
            <a:ahLst/>
            <a:cxnLst/>
            <a:rect l="l" t="t" r="r" b="b"/>
            <a:pathLst>
              <a:path w="45720" h="134620">
                <a:moveTo>
                  <a:pt x="4572" y="134112"/>
                </a:moveTo>
                <a:lnTo>
                  <a:pt x="0" y="134112"/>
                </a:lnTo>
                <a:lnTo>
                  <a:pt x="0" y="128016"/>
                </a:lnTo>
                <a:lnTo>
                  <a:pt x="8548" y="116847"/>
                </a:lnTo>
                <a:lnTo>
                  <a:pt x="15811" y="106108"/>
                </a:lnTo>
                <a:lnTo>
                  <a:pt x="32766" y="64960"/>
                </a:lnTo>
                <a:lnTo>
                  <a:pt x="35052" y="45720"/>
                </a:lnTo>
                <a:lnTo>
                  <a:pt x="34504" y="36314"/>
                </a:lnTo>
                <a:lnTo>
                  <a:pt x="32956" y="26479"/>
                </a:lnTo>
                <a:lnTo>
                  <a:pt x="30551" y="16359"/>
                </a:lnTo>
                <a:lnTo>
                  <a:pt x="27432" y="6096"/>
                </a:lnTo>
                <a:lnTo>
                  <a:pt x="27432" y="1524"/>
                </a:lnTo>
                <a:lnTo>
                  <a:pt x="28956" y="0"/>
                </a:lnTo>
                <a:lnTo>
                  <a:pt x="33528" y="0"/>
                </a:lnTo>
                <a:lnTo>
                  <a:pt x="45434" y="41243"/>
                </a:lnTo>
                <a:lnTo>
                  <a:pt x="45720" y="47244"/>
                </a:lnTo>
                <a:lnTo>
                  <a:pt x="45417" y="55125"/>
                </a:lnTo>
                <a:lnTo>
                  <a:pt x="32361" y="94845"/>
                </a:lnTo>
                <a:lnTo>
                  <a:pt x="28956" y="100584"/>
                </a:lnTo>
                <a:lnTo>
                  <a:pt x="26146" y="106299"/>
                </a:lnTo>
                <a:lnTo>
                  <a:pt x="22479" y="112014"/>
                </a:lnTo>
                <a:lnTo>
                  <a:pt x="18240" y="117729"/>
                </a:lnTo>
                <a:lnTo>
                  <a:pt x="13716" y="123444"/>
                </a:lnTo>
                <a:lnTo>
                  <a:pt x="9144" y="129540"/>
                </a:lnTo>
                <a:lnTo>
                  <a:pt x="6096" y="132588"/>
                </a:lnTo>
                <a:lnTo>
                  <a:pt x="4572" y="132588"/>
                </a:lnTo>
                <a:lnTo>
                  <a:pt x="4572" y="134112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3543300" y="4267200"/>
            <a:ext cx="48895" cy="53340"/>
          </a:xfrm>
          <a:custGeom>
            <a:avLst/>
            <a:gdLst/>
            <a:ahLst/>
            <a:cxnLst/>
            <a:rect l="l" t="t" r="r" b="b"/>
            <a:pathLst>
              <a:path w="48895" h="53339">
                <a:moveTo>
                  <a:pt x="4572" y="53340"/>
                </a:moveTo>
                <a:lnTo>
                  <a:pt x="1524" y="53340"/>
                </a:lnTo>
                <a:lnTo>
                  <a:pt x="1524" y="51816"/>
                </a:lnTo>
                <a:lnTo>
                  <a:pt x="0" y="51816"/>
                </a:lnTo>
                <a:lnTo>
                  <a:pt x="0" y="47244"/>
                </a:lnTo>
                <a:lnTo>
                  <a:pt x="1524" y="45720"/>
                </a:lnTo>
                <a:lnTo>
                  <a:pt x="24384" y="0"/>
                </a:lnTo>
                <a:lnTo>
                  <a:pt x="48768" y="0"/>
                </a:lnTo>
                <a:lnTo>
                  <a:pt x="9144" y="48768"/>
                </a:lnTo>
                <a:lnTo>
                  <a:pt x="4572" y="53340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3741420" y="4180332"/>
            <a:ext cx="928116" cy="140208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4817364" y="4224528"/>
            <a:ext cx="96520" cy="33655"/>
          </a:xfrm>
          <a:custGeom>
            <a:avLst/>
            <a:gdLst/>
            <a:ahLst/>
            <a:cxnLst/>
            <a:rect l="l" t="t" r="r" b="b"/>
            <a:pathLst>
              <a:path w="96520" h="33654">
                <a:moveTo>
                  <a:pt x="96012" y="6096"/>
                </a:moveTo>
                <a:lnTo>
                  <a:pt x="6096" y="6096"/>
                </a:lnTo>
                <a:lnTo>
                  <a:pt x="6096" y="3048"/>
                </a:lnTo>
                <a:lnTo>
                  <a:pt x="7620" y="3048"/>
                </a:lnTo>
                <a:lnTo>
                  <a:pt x="7620" y="1524"/>
                </a:lnTo>
                <a:lnTo>
                  <a:pt x="9144" y="0"/>
                </a:lnTo>
                <a:lnTo>
                  <a:pt x="94488" y="0"/>
                </a:lnTo>
                <a:lnTo>
                  <a:pt x="96012" y="1524"/>
                </a:lnTo>
                <a:lnTo>
                  <a:pt x="96012" y="6096"/>
                </a:lnTo>
                <a:close/>
              </a:path>
              <a:path w="96520" h="33654">
                <a:moveTo>
                  <a:pt x="94488" y="7620"/>
                </a:moveTo>
                <a:lnTo>
                  <a:pt x="7620" y="7620"/>
                </a:lnTo>
                <a:lnTo>
                  <a:pt x="7620" y="6096"/>
                </a:lnTo>
                <a:lnTo>
                  <a:pt x="94488" y="6096"/>
                </a:lnTo>
                <a:lnTo>
                  <a:pt x="94488" y="7620"/>
                </a:lnTo>
                <a:close/>
              </a:path>
              <a:path w="96520" h="33654">
                <a:moveTo>
                  <a:pt x="88392" y="33528"/>
                </a:moveTo>
                <a:lnTo>
                  <a:pt x="1524" y="33528"/>
                </a:lnTo>
                <a:lnTo>
                  <a:pt x="1524" y="32004"/>
                </a:lnTo>
                <a:lnTo>
                  <a:pt x="0" y="32004"/>
                </a:lnTo>
                <a:lnTo>
                  <a:pt x="0" y="28956"/>
                </a:lnTo>
                <a:lnTo>
                  <a:pt x="3048" y="25908"/>
                </a:lnTo>
                <a:lnTo>
                  <a:pt x="89916" y="25908"/>
                </a:lnTo>
                <a:lnTo>
                  <a:pt x="89916" y="30480"/>
                </a:lnTo>
                <a:lnTo>
                  <a:pt x="88392" y="32004"/>
                </a:lnTo>
                <a:lnTo>
                  <a:pt x="88392" y="33528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5045964" y="4187952"/>
            <a:ext cx="71628" cy="108204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5143500" y="4213860"/>
            <a:ext cx="196596" cy="112776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5367528" y="4239768"/>
            <a:ext cx="76200" cy="7620"/>
          </a:xfrm>
          <a:custGeom>
            <a:avLst/>
            <a:gdLst/>
            <a:ahLst/>
            <a:cxnLst/>
            <a:rect l="l" t="t" r="r" b="b"/>
            <a:pathLst>
              <a:path w="76200" h="7620">
                <a:moveTo>
                  <a:pt x="73152" y="7620"/>
                </a:moveTo>
                <a:lnTo>
                  <a:pt x="0" y="7620"/>
                </a:lnTo>
                <a:lnTo>
                  <a:pt x="1524" y="0"/>
                </a:lnTo>
                <a:lnTo>
                  <a:pt x="76200" y="0"/>
                </a:lnTo>
                <a:lnTo>
                  <a:pt x="73152" y="7620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5463540" y="4181855"/>
            <a:ext cx="76200" cy="111252"/>
          </a:xfrm>
          <a:prstGeom prst="rect">
            <a:avLst/>
          </a:prstGeom>
          <a:blipFill>
            <a:blip r:embed="rId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5573267" y="4213860"/>
            <a:ext cx="83820" cy="82296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5678423" y="4181855"/>
            <a:ext cx="192024" cy="114300"/>
          </a:xfrm>
          <a:prstGeom prst="rect">
            <a:avLst/>
          </a:prstGeom>
          <a:blipFill>
            <a:blip r:embed="rId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6004559" y="4213860"/>
            <a:ext cx="82296" cy="82296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6118859" y="4181855"/>
            <a:ext cx="391668" cy="144780"/>
          </a:xfrm>
          <a:prstGeom prst="rect">
            <a:avLst/>
          </a:prstGeom>
          <a:blipFill>
            <a:blip r:embed="rId7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6544056" y="4213860"/>
            <a:ext cx="83820" cy="82296"/>
          </a:xfrm>
          <a:prstGeom prst="rect">
            <a:avLst/>
          </a:prstGeom>
          <a:blipFill>
            <a:blip r:embed="rId7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6659880" y="4187952"/>
            <a:ext cx="71628" cy="108204"/>
          </a:xfrm>
          <a:prstGeom prst="rect">
            <a:avLst/>
          </a:prstGeom>
          <a:blipFill>
            <a:blip r:embed="rId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TextBox 106"/>
          <p:cNvSpPr txBox="1"/>
          <p:nvPr/>
        </p:nvSpPr>
        <p:spPr>
          <a:xfrm>
            <a:off x="1028700" y="4724400"/>
            <a:ext cx="7029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Plt.subplots(1,1) is a convenient way to get figure object</a:t>
            </a:r>
            <a:endParaRPr lang="cs-CZ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52176" y="1148484"/>
            <a:ext cx="1992630" cy="5816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650" dirty="0">
                <a:latin typeface="Times New Roman"/>
                <a:cs typeface="Times New Roman"/>
              </a:rPr>
              <a:t>Matplotlib</a:t>
            </a:r>
            <a:endParaRPr sz="365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657344" y="1503426"/>
            <a:ext cx="257810" cy="0"/>
          </a:xfrm>
          <a:custGeom>
            <a:avLst/>
            <a:gdLst/>
            <a:ahLst/>
            <a:cxnLst/>
            <a:rect l="l" t="t" r="r" b="b"/>
            <a:pathLst>
              <a:path w="257810">
                <a:moveTo>
                  <a:pt x="0" y="0"/>
                </a:moveTo>
                <a:lnTo>
                  <a:pt x="257556" y="0"/>
                </a:lnTo>
              </a:path>
            </a:pathLst>
          </a:custGeom>
          <a:ln w="350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806065">
              <a:lnSpc>
                <a:spcPct val="100000"/>
              </a:lnSpc>
              <a:spcBef>
                <a:spcPts val="95"/>
              </a:spcBef>
            </a:pPr>
            <a:r>
              <a:rPr spc="40" dirty="0"/>
              <a:t>plot</a:t>
            </a:r>
            <a:r>
              <a:rPr spc="-20" dirty="0"/>
              <a:t> </a:t>
            </a:r>
            <a:r>
              <a:rPr spc="190" dirty="0"/>
              <a:t>types</a:t>
            </a:r>
          </a:p>
        </p:txBody>
      </p:sp>
      <p:sp>
        <p:nvSpPr>
          <p:cNvPr id="5" name="object 5"/>
          <p:cNvSpPr/>
          <p:nvPr/>
        </p:nvSpPr>
        <p:spPr>
          <a:xfrm>
            <a:off x="806195" y="2389632"/>
            <a:ext cx="96012" cy="1463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23544" y="2426208"/>
            <a:ext cx="83820" cy="1112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40891" y="2426208"/>
            <a:ext cx="85344" cy="1417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210055" y="2378964"/>
            <a:ext cx="92964" cy="1584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325880" y="2426208"/>
            <a:ext cx="83820" cy="11125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443227" y="2426208"/>
            <a:ext cx="59690" cy="109855"/>
          </a:xfrm>
          <a:custGeom>
            <a:avLst/>
            <a:gdLst/>
            <a:ahLst/>
            <a:cxnLst/>
            <a:rect l="l" t="t" r="r" b="b"/>
            <a:pathLst>
              <a:path w="59690" h="109855">
                <a:moveTo>
                  <a:pt x="50292" y="1524"/>
                </a:moveTo>
                <a:lnTo>
                  <a:pt x="38100" y="1524"/>
                </a:lnTo>
                <a:lnTo>
                  <a:pt x="39624" y="0"/>
                </a:lnTo>
                <a:lnTo>
                  <a:pt x="48768" y="0"/>
                </a:lnTo>
                <a:lnTo>
                  <a:pt x="50292" y="1524"/>
                </a:lnTo>
                <a:close/>
              </a:path>
              <a:path w="59690" h="109855">
                <a:moveTo>
                  <a:pt x="13716" y="3048"/>
                </a:moveTo>
                <a:lnTo>
                  <a:pt x="1524" y="3048"/>
                </a:lnTo>
                <a:lnTo>
                  <a:pt x="3048" y="1524"/>
                </a:lnTo>
                <a:lnTo>
                  <a:pt x="13716" y="1524"/>
                </a:lnTo>
                <a:lnTo>
                  <a:pt x="13716" y="3048"/>
                </a:lnTo>
                <a:close/>
              </a:path>
              <a:path w="59690" h="109855">
                <a:moveTo>
                  <a:pt x="36576" y="19812"/>
                </a:moveTo>
                <a:lnTo>
                  <a:pt x="16764" y="19812"/>
                </a:lnTo>
                <a:lnTo>
                  <a:pt x="18288" y="15240"/>
                </a:lnTo>
                <a:lnTo>
                  <a:pt x="21336" y="12192"/>
                </a:lnTo>
                <a:lnTo>
                  <a:pt x="24384" y="10668"/>
                </a:lnTo>
                <a:lnTo>
                  <a:pt x="25908" y="7620"/>
                </a:lnTo>
                <a:lnTo>
                  <a:pt x="28956" y="6096"/>
                </a:lnTo>
                <a:lnTo>
                  <a:pt x="30480" y="4572"/>
                </a:lnTo>
                <a:lnTo>
                  <a:pt x="33528" y="3048"/>
                </a:lnTo>
                <a:lnTo>
                  <a:pt x="35052" y="1524"/>
                </a:lnTo>
                <a:lnTo>
                  <a:pt x="54864" y="1524"/>
                </a:lnTo>
                <a:lnTo>
                  <a:pt x="56388" y="3048"/>
                </a:lnTo>
                <a:lnTo>
                  <a:pt x="57912" y="3048"/>
                </a:lnTo>
                <a:lnTo>
                  <a:pt x="57912" y="4572"/>
                </a:lnTo>
                <a:lnTo>
                  <a:pt x="59436" y="6096"/>
                </a:lnTo>
                <a:lnTo>
                  <a:pt x="59436" y="18288"/>
                </a:lnTo>
                <a:lnTo>
                  <a:pt x="39624" y="18288"/>
                </a:lnTo>
                <a:lnTo>
                  <a:pt x="36576" y="19812"/>
                </a:lnTo>
                <a:close/>
              </a:path>
              <a:path w="59690" h="109855">
                <a:moveTo>
                  <a:pt x="16764" y="109728"/>
                </a:moveTo>
                <a:lnTo>
                  <a:pt x="1524" y="109728"/>
                </a:lnTo>
                <a:lnTo>
                  <a:pt x="0" y="108204"/>
                </a:lnTo>
                <a:lnTo>
                  <a:pt x="0" y="3048"/>
                </a:lnTo>
                <a:lnTo>
                  <a:pt x="15240" y="3048"/>
                </a:lnTo>
                <a:lnTo>
                  <a:pt x="15240" y="4572"/>
                </a:lnTo>
                <a:lnTo>
                  <a:pt x="16764" y="4572"/>
                </a:lnTo>
                <a:lnTo>
                  <a:pt x="16764" y="19812"/>
                </a:lnTo>
                <a:lnTo>
                  <a:pt x="35052" y="19812"/>
                </a:lnTo>
                <a:lnTo>
                  <a:pt x="32004" y="22860"/>
                </a:lnTo>
                <a:lnTo>
                  <a:pt x="28956" y="24384"/>
                </a:lnTo>
                <a:lnTo>
                  <a:pt x="25908" y="30480"/>
                </a:lnTo>
                <a:lnTo>
                  <a:pt x="22860" y="32004"/>
                </a:lnTo>
                <a:lnTo>
                  <a:pt x="19812" y="36576"/>
                </a:lnTo>
                <a:lnTo>
                  <a:pt x="18288" y="39624"/>
                </a:lnTo>
                <a:lnTo>
                  <a:pt x="18288" y="108204"/>
                </a:lnTo>
                <a:lnTo>
                  <a:pt x="16764" y="108204"/>
                </a:lnTo>
                <a:lnTo>
                  <a:pt x="16764" y="109728"/>
                </a:lnTo>
                <a:close/>
              </a:path>
              <a:path w="59690" h="109855">
                <a:moveTo>
                  <a:pt x="57912" y="21336"/>
                </a:moveTo>
                <a:lnTo>
                  <a:pt x="53340" y="21336"/>
                </a:lnTo>
                <a:lnTo>
                  <a:pt x="51816" y="19812"/>
                </a:lnTo>
                <a:lnTo>
                  <a:pt x="48768" y="19812"/>
                </a:lnTo>
                <a:lnTo>
                  <a:pt x="47244" y="18288"/>
                </a:lnTo>
                <a:lnTo>
                  <a:pt x="59436" y="18288"/>
                </a:lnTo>
                <a:lnTo>
                  <a:pt x="57912" y="19812"/>
                </a:lnTo>
                <a:lnTo>
                  <a:pt x="57912" y="2133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524000" y="2378964"/>
            <a:ext cx="88392" cy="15697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633727" y="2510027"/>
            <a:ext cx="36830" cy="58419"/>
          </a:xfrm>
          <a:custGeom>
            <a:avLst/>
            <a:gdLst/>
            <a:ahLst/>
            <a:cxnLst/>
            <a:rect l="l" t="t" r="r" b="b"/>
            <a:pathLst>
              <a:path w="36830" h="58419">
                <a:moveTo>
                  <a:pt x="32004" y="1524"/>
                </a:moveTo>
                <a:lnTo>
                  <a:pt x="19812" y="1524"/>
                </a:lnTo>
                <a:lnTo>
                  <a:pt x="21336" y="0"/>
                </a:lnTo>
                <a:lnTo>
                  <a:pt x="30480" y="0"/>
                </a:lnTo>
                <a:lnTo>
                  <a:pt x="32004" y="1524"/>
                </a:lnTo>
                <a:close/>
              </a:path>
              <a:path w="36830" h="58419">
                <a:moveTo>
                  <a:pt x="12192" y="57912"/>
                </a:moveTo>
                <a:lnTo>
                  <a:pt x="0" y="57912"/>
                </a:lnTo>
                <a:lnTo>
                  <a:pt x="0" y="54864"/>
                </a:lnTo>
                <a:lnTo>
                  <a:pt x="15240" y="24384"/>
                </a:lnTo>
                <a:lnTo>
                  <a:pt x="15240" y="4572"/>
                </a:lnTo>
                <a:lnTo>
                  <a:pt x="18288" y="1524"/>
                </a:lnTo>
                <a:lnTo>
                  <a:pt x="35052" y="1524"/>
                </a:lnTo>
                <a:lnTo>
                  <a:pt x="35052" y="3048"/>
                </a:lnTo>
                <a:lnTo>
                  <a:pt x="36576" y="3048"/>
                </a:lnTo>
                <a:lnTo>
                  <a:pt x="36576" y="19812"/>
                </a:lnTo>
                <a:lnTo>
                  <a:pt x="35052" y="21336"/>
                </a:lnTo>
                <a:lnTo>
                  <a:pt x="35052" y="22860"/>
                </a:lnTo>
                <a:lnTo>
                  <a:pt x="33528" y="24384"/>
                </a:lnTo>
                <a:lnTo>
                  <a:pt x="33528" y="25908"/>
                </a:lnTo>
                <a:lnTo>
                  <a:pt x="32004" y="27432"/>
                </a:lnTo>
                <a:lnTo>
                  <a:pt x="32004" y="30480"/>
                </a:lnTo>
                <a:lnTo>
                  <a:pt x="30480" y="32004"/>
                </a:lnTo>
                <a:lnTo>
                  <a:pt x="15240" y="54864"/>
                </a:lnTo>
                <a:lnTo>
                  <a:pt x="13716" y="54864"/>
                </a:lnTo>
                <a:lnTo>
                  <a:pt x="13716" y="56388"/>
                </a:lnTo>
                <a:lnTo>
                  <a:pt x="12192" y="56388"/>
                </a:lnTo>
                <a:lnTo>
                  <a:pt x="12192" y="5791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751076" y="2378964"/>
            <a:ext cx="798576" cy="18897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636520" y="2378964"/>
            <a:ext cx="88392" cy="15697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756916" y="2385060"/>
            <a:ext cx="22860" cy="151130"/>
          </a:xfrm>
          <a:custGeom>
            <a:avLst/>
            <a:gdLst/>
            <a:ahLst/>
            <a:cxnLst/>
            <a:rect l="l" t="t" r="r" b="b"/>
            <a:pathLst>
              <a:path w="22860" h="151130">
                <a:moveTo>
                  <a:pt x="16764" y="44196"/>
                </a:moveTo>
                <a:lnTo>
                  <a:pt x="4572" y="44196"/>
                </a:lnTo>
                <a:lnTo>
                  <a:pt x="4572" y="42672"/>
                </a:lnTo>
                <a:lnTo>
                  <a:pt x="16764" y="42672"/>
                </a:lnTo>
                <a:lnTo>
                  <a:pt x="16764" y="44196"/>
                </a:lnTo>
                <a:close/>
              </a:path>
              <a:path w="22860" h="151130">
                <a:moveTo>
                  <a:pt x="19812" y="149352"/>
                </a:moveTo>
                <a:lnTo>
                  <a:pt x="1524" y="149352"/>
                </a:lnTo>
                <a:lnTo>
                  <a:pt x="1524" y="44196"/>
                </a:lnTo>
                <a:lnTo>
                  <a:pt x="19812" y="44196"/>
                </a:lnTo>
                <a:lnTo>
                  <a:pt x="19812" y="149352"/>
                </a:lnTo>
                <a:close/>
              </a:path>
              <a:path w="22860" h="151130">
                <a:moveTo>
                  <a:pt x="18288" y="150876"/>
                </a:moveTo>
                <a:lnTo>
                  <a:pt x="3048" y="150876"/>
                </a:lnTo>
                <a:lnTo>
                  <a:pt x="3048" y="149352"/>
                </a:lnTo>
                <a:lnTo>
                  <a:pt x="18288" y="149352"/>
                </a:lnTo>
                <a:lnTo>
                  <a:pt x="18288" y="150876"/>
                </a:lnTo>
                <a:close/>
              </a:path>
              <a:path w="22860" h="151130">
                <a:moveTo>
                  <a:pt x="18288" y="22860"/>
                </a:moveTo>
                <a:lnTo>
                  <a:pt x="4572" y="22860"/>
                </a:lnTo>
                <a:lnTo>
                  <a:pt x="3048" y="21336"/>
                </a:lnTo>
                <a:lnTo>
                  <a:pt x="0" y="19812"/>
                </a:lnTo>
                <a:lnTo>
                  <a:pt x="0" y="4572"/>
                </a:lnTo>
                <a:lnTo>
                  <a:pt x="3048" y="3048"/>
                </a:lnTo>
                <a:lnTo>
                  <a:pt x="4572" y="1524"/>
                </a:lnTo>
                <a:lnTo>
                  <a:pt x="7620" y="0"/>
                </a:lnTo>
                <a:lnTo>
                  <a:pt x="15240" y="0"/>
                </a:lnTo>
                <a:lnTo>
                  <a:pt x="18288" y="1524"/>
                </a:lnTo>
                <a:lnTo>
                  <a:pt x="21336" y="4572"/>
                </a:lnTo>
                <a:lnTo>
                  <a:pt x="22860" y="7620"/>
                </a:lnTo>
                <a:lnTo>
                  <a:pt x="22860" y="16764"/>
                </a:lnTo>
                <a:lnTo>
                  <a:pt x="21336" y="19812"/>
                </a:lnTo>
                <a:lnTo>
                  <a:pt x="18288" y="228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804160" y="2400300"/>
            <a:ext cx="147828" cy="13716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06195" y="2667000"/>
            <a:ext cx="96012" cy="14630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23544" y="2703576"/>
            <a:ext cx="202692" cy="11125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47572" y="2703576"/>
            <a:ext cx="92964" cy="15087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269491" y="2656332"/>
            <a:ext cx="18415" cy="157480"/>
          </a:xfrm>
          <a:custGeom>
            <a:avLst/>
            <a:gdLst/>
            <a:ahLst/>
            <a:cxnLst/>
            <a:rect l="l" t="t" r="r" b="b"/>
            <a:pathLst>
              <a:path w="18415" h="157480">
                <a:moveTo>
                  <a:pt x="13716" y="1524"/>
                </a:moveTo>
                <a:lnTo>
                  <a:pt x="3048" y="1524"/>
                </a:lnTo>
                <a:lnTo>
                  <a:pt x="4572" y="0"/>
                </a:lnTo>
                <a:lnTo>
                  <a:pt x="12192" y="0"/>
                </a:lnTo>
                <a:lnTo>
                  <a:pt x="13716" y="1524"/>
                </a:lnTo>
                <a:close/>
              </a:path>
              <a:path w="18415" h="157480">
                <a:moveTo>
                  <a:pt x="16764" y="156972"/>
                </a:moveTo>
                <a:lnTo>
                  <a:pt x="0" y="156972"/>
                </a:lnTo>
                <a:lnTo>
                  <a:pt x="0" y="1524"/>
                </a:lnTo>
                <a:lnTo>
                  <a:pt x="16764" y="1524"/>
                </a:lnTo>
                <a:lnTo>
                  <a:pt x="16764" y="3048"/>
                </a:lnTo>
                <a:lnTo>
                  <a:pt x="18288" y="3048"/>
                </a:lnTo>
                <a:lnTo>
                  <a:pt x="18288" y="153924"/>
                </a:lnTo>
                <a:lnTo>
                  <a:pt x="16764" y="155448"/>
                </a:lnTo>
                <a:lnTo>
                  <a:pt x="16764" y="1569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315211" y="2677668"/>
            <a:ext cx="230124" cy="16764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618488" y="2662427"/>
            <a:ext cx="138684" cy="15087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783079" y="2703576"/>
            <a:ext cx="100584" cy="11125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911095" y="2656332"/>
            <a:ext cx="18415" cy="157480"/>
          </a:xfrm>
          <a:custGeom>
            <a:avLst/>
            <a:gdLst/>
            <a:ahLst/>
            <a:cxnLst/>
            <a:rect l="l" t="t" r="r" b="b"/>
            <a:pathLst>
              <a:path w="18414" h="157480">
                <a:moveTo>
                  <a:pt x="13716" y="1524"/>
                </a:moveTo>
                <a:lnTo>
                  <a:pt x="3048" y="1524"/>
                </a:lnTo>
                <a:lnTo>
                  <a:pt x="4572" y="0"/>
                </a:lnTo>
                <a:lnTo>
                  <a:pt x="13716" y="0"/>
                </a:lnTo>
                <a:lnTo>
                  <a:pt x="13716" y="1524"/>
                </a:lnTo>
                <a:close/>
              </a:path>
              <a:path w="18414" h="157480">
                <a:moveTo>
                  <a:pt x="16764" y="156972"/>
                </a:moveTo>
                <a:lnTo>
                  <a:pt x="0" y="156972"/>
                </a:lnTo>
                <a:lnTo>
                  <a:pt x="0" y="1524"/>
                </a:lnTo>
                <a:lnTo>
                  <a:pt x="16764" y="1524"/>
                </a:lnTo>
                <a:lnTo>
                  <a:pt x="16764" y="3048"/>
                </a:lnTo>
                <a:lnTo>
                  <a:pt x="18288" y="3048"/>
                </a:lnTo>
                <a:lnTo>
                  <a:pt x="18288" y="155448"/>
                </a:lnTo>
                <a:lnTo>
                  <a:pt x="16764" y="155448"/>
                </a:lnTo>
                <a:lnTo>
                  <a:pt x="16764" y="1569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961388" y="2662427"/>
            <a:ext cx="22860" cy="151130"/>
          </a:xfrm>
          <a:custGeom>
            <a:avLst/>
            <a:gdLst/>
            <a:ahLst/>
            <a:cxnLst/>
            <a:rect l="l" t="t" r="r" b="b"/>
            <a:pathLst>
              <a:path w="22860" h="151130">
                <a:moveTo>
                  <a:pt x="16764" y="44196"/>
                </a:moveTo>
                <a:lnTo>
                  <a:pt x="4572" y="44196"/>
                </a:lnTo>
                <a:lnTo>
                  <a:pt x="6096" y="42672"/>
                </a:lnTo>
                <a:lnTo>
                  <a:pt x="15240" y="42672"/>
                </a:lnTo>
                <a:lnTo>
                  <a:pt x="16764" y="44196"/>
                </a:lnTo>
                <a:close/>
              </a:path>
              <a:path w="22860" h="151130">
                <a:moveTo>
                  <a:pt x="18288" y="150876"/>
                </a:moveTo>
                <a:lnTo>
                  <a:pt x="3048" y="150876"/>
                </a:lnTo>
                <a:lnTo>
                  <a:pt x="1524" y="149352"/>
                </a:lnTo>
                <a:lnTo>
                  <a:pt x="1524" y="44196"/>
                </a:lnTo>
                <a:lnTo>
                  <a:pt x="19812" y="44196"/>
                </a:lnTo>
                <a:lnTo>
                  <a:pt x="19812" y="149352"/>
                </a:lnTo>
                <a:lnTo>
                  <a:pt x="18288" y="150876"/>
                </a:lnTo>
                <a:close/>
              </a:path>
              <a:path w="22860" h="151130">
                <a:moveTo>
                  <a:pt x="18288" y="22860"/>
                </a:moveTo>
                <a:lnTo>
                  <a:pt x="4572" y="22860"/>
                </a:lnTo>
                <a:lnTo>
                  <a:pt x="1524" y="19812"/>
                </a:lnTo>
                <a:lnTo>
                  <a:pt x="0" y="16764"/>
                </a:lnTo>
                <a:lnTo>
                  <a:pt x="0" y="7620"/>
                </a:lnTo>
                <a:lnTo>
                  <a:pt x="1524" y="4572"/>
                </a:lnTo>
                <a:lnTo>
                  <a:pt x="4572" y="1524"/>
                </a:lnTo>
                <a:lnTo>
                  <a:pt x="7620" y="0"/>
                </a:lnTo>
                <a:lnTo>
                  <a:pt x="15240" y="0"/>
                </a:lnTo>
                <a:lnTo>
                  <a:pt x="18288" y="1524"/>
                </a:lnTo>
                <a:lnTo>
                  <a:pt x="19812" y="3048"/>
                </a:lnTo>
                <a:lnTo>
                  <a:pt x="22860" y="4572"/>
                </a:lnTo>
                <a:lnTo>
                  <a:pt x="22860" y="16764"/>
                </a:lnTo>
                <a:lnTo>
                  <a:pt x="21336" y="19812"/>
                </a:lnTo>
                <a:lnTo>
                  <a:pt x="18288" y="228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014727" y="2703576"/>
            <a:ext cx="88392" cy="10972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136648" y="2703576"/>
            <a:ext cx="92964" cy="150876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258567" y="2656332"/>
            <a:ext cx="18415" cy="157480"/>
          </a:xfrm>
          <a:custGeom>
            <a:avLst/>
            <a:gdLst/>
            <a:ahLst/>
            <a:cxnLst/>
            <a:rect l="l" t="t" r="r" b="b"/>
            <a:pathLst>
              <a:path w="18414" h="157480">
                <a:moveTo>
                  <a:pt x="15240" y="1524"/>
                </a:moveTo>
                <a:lnTo>
                  <a:pt x="3048" y="1524"/>
                </a:lnTo>
                <a:lnTo>
                  <a:pt x="4572" y="0"/>
                </a:lnTo>
                <a:lnTo>
                  <a:pt x="13716" y="0"/>
                </a:lnTo>
                <a:lnTo>
                  <a:pt x="15240" y="1524"/>
                </a:lnTo>
                <a:close/>
              </a:path>
              <a:path w="18414" h="157480">
                <a:moveTo>
                  <a:pt x="16764" y="156972"/>
                </a:moveTo>
                <a:lnTo>
                  <a:pt x="1524" y="156972"/>
                </a:lnTo>
                <a:lnTo>
                  <a:pt x="0" y="155448"/>
                </a:lnTo>
                <a:lnTo>
                  <a:pt x="0" y="1524"/>
                </a:lnTo>
                <a:lnTo>
                  <a:pt x="16764" y="1524"/>
                </a:lnTo>
                <a:lnTo>
                  <a:pt x="18288" y="3048"/>
                </a:lnTo>
                <a:lnTo>
                  <a:pt x="18288" y="155448"/>
                </a:lnTo>
                <a:lnTo>
                  <a:pt x="16764" y="155448"/>
                </a:lnTo>
                <a:lnTo>
                  <a:pt x="16764" y="1569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305811" y="2677668"/>
            <a:ext cx="181356" cy="13716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97051" y="2935224"/>
            <a:ext cx="987552" cy="15849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97051" y="3221736"/>
            <a:ext cx="193548" cy="14935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011936" y="3212592"/>
            <a:ext cx="92964" cy="158496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190244" y="3209544"/>
            <a:ext cx="521208" cy="199644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784604" y="3212592"/>
            <a:ext cx="714756" cy="198120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581655" y="3209544"/>
            <a:ext cx="784860" cy="201168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453384" y="3259835"/>
            <a:ext cx="92964" cy="150876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3566159" y="3259835"/>
            <a:ext cx="71628" cy="111252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3657600" y="3212592"/>
            <a:ext cx="92964" cy="158496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773423" y="3343655"/>
            <a:ext cx="38100" cy="58419"/>
          </a:xfrm>
          <a:custGeom>
            <a:avLst/>
            <a:gdLst/>
            <a:ahLst/>
            <a:cxnLst/>
            <a:rect l="l" t="t" r="r" b="b"/>
            <a:pathLst>
              <a:path w="38100" h="58420">
                <a:moveTo>
                  <a:pt x="13716" y="56388"/>
                </a:moveTo>
                <a:lnTo>
                  <a:pt x="0" y="56388"/>
                </a:lnTo>
                <a:lnTo>
                  <a:pt x="0" y="54864"/>
                </a:lnTo>
                <a:lnTo>
                  <a:pt x="1524" y="54864"/>
                </a:lnTo>
                <a:lnTo>
                  <a:pt x="1524" y="53340"/>
                </a:lnTo>
                <a:lnTo>
                  <a:pt x="16764" y="22860"/>
                </a:lnTo>
                <a:lnTo>
                  <a:pt x="16764" y="3048"/>
                </a:lnTo>
                <a:lnTo>
                  <a:pt x="19812" y="0"/>
                </a:lnTo>
                <a:lnTo>
                  <a:pt x="35052" y="0"/>
                </a:lnTo>
                <a:lnTo>
                  <a:pt x="35052" y="1524"/>
                </a:lnTo>
                <a:lnTo>
                  <a:pt x="36576" y="1524"/>
                </a:lnTo>
                <a:lnTo>
                  <a:pt x="36576" y="4572"/>
                </a:lnTo>
                <a:lnTo>
                  <a:pt x="38100" y="4572"/>
                </a:lnTo>
                <a:lnTo>
                  <a:pt x="38100" y="15240"/>
                </a:lnTo>
                <a:lnTo>
                  <a:pt x="36576" y="16764"/>
                </a:lnTo>
                <a:lnTo>
                  <a:pt x="36576" y="22860"/>
                </a:lnTo>
                <a:lnTo>
                  <a:pt x="35052" y="24384"/>
                </a:lnTo>
                <a:lnTo>
                  <a:pt x="35052" y="25908"/>
                </a:lnTo>
                <a:lnTo>
                  <a:pt x="30480" y="30480"/>
                </a:lnTo>
                <a:lnTo>
                  <a:pt x="15240" y="54864"/>
                </a:lnTo>
                <a:lnTo>
                  <a:pt x="13716" y="56388"/>
                </a:lnTo>
                <a:close/>
              </a:path>
              <a:path w="38100" h="58420">
                <a:moveTo>
                  <a:pt x="10668" y="57912"/>
                </a:moveTo>
                <a:lnTo>
                  <a:pt x="3048" y="57912"/>
                </a:lnTo>
                <a:lnTo>
                  <a:pt x="1524" y="56388"/>
                </a:lnTo>
                <a:lnTo>
                  <a:pt x="12192" y="56388"/>
                </a:lnTo>
                <a:lnTo>
                  <a:pt x="10668" y="5791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3887723" y="3221736"/>
            <a:ext cx="897636" cy="188976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806195" y="3500628"/>
            <a:ext cx="105156" cy="146304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946403" y="3496055"/>
            <a:ext cx="22860" cy="151130"/>
          </a:xfrm>
          <a:custGeom>
            <a:avLst/>
            <a:gdLst/>
            <a:ahLst/>
            <a:cxnLst/>
            <a:rect l="l" t="t" r="r" b="b"/>
            <a:pathLst>
              <a:path w="22859" h="151129">
                <a:moveTo>
                  <a:pt x="18288" y="149352"/>
                </a:moveTo>
                <a:lnTo>
                  <a:pt x="1524" y="149352"/>
                </a:lnTo>
                <a:lnTo>
                  <a:pt x="1524" y="44196"/>
                </a:lnTo>
                <a:lnTo>
                  <a:pt x="3048" y="42672"/>
                </a:lnTo>
                <a:lnTo>
                  <a:pt x="16764" y="42672"/>
                </a:lnTo>
                <a:lnTo>
                  <a:pt x="19812" y="45720"/>
                </a:lnTo>
                <a:lnTo>
                  <a:pt x="19812" y="147828"/>
                </a:lnTo>
                <a:lnTo>
                  <a:pt x="18288" y="147828"/>
                </a:lnTo>
                <a:lnTo>
                  <a:pt x="18288" y="149352"/>
                </a:lnTo>
                <a:close/>
              </a:path>
              <a:path w="22859" h="151129">
                <a:moveTo>
                  <a:pt x="15240" y="150876"/>
                </a:moveTo>
                <a:lnTo>
                  <a:pt x="4572" y="150876"/>
                </a:lnTo>
                <a:lnTo>
                  <a:pt x="3048" y="149352"/>
                </a:lnTo>
                <a:lnTo>
                  <a:pt x="16764" y="149352"/>
                </a:lnTo>
                <a:lnTo>
                  <a:pt x="15240" y="150876"/>
                </a:lnTo>
                <a:close/>
              </a:path>
              <a:path w="22859" h="151129">
                <a:moveTo>
                  <a:pt x="15240" y="22860"/>
                </a:moveTo>
                <a:lnTo>
                  <a:pt x="6096" y="22860"/>
                </a:lnTo>
                <a:lnTo>
                  <a:pt x="3048" y="21336"/>
                </a:lnTo>
                <a:lnTo>
                  <a:pt x="0" y="18288"/>
                </a:lnTo>
                <a:lnTo>
                  <a:pt x="0" y="4572"/>
                </a:lnTo>
                <a:lnTo>
                  <a:pt x="1524" y="1524"/>
                </a:lnTo>
                <a:lnTo>
                  <a:pt x="3048" y="0"/>
                </a:lnTo>
                <a:lnTo>
                  <a:pt x="18288" y="0"/>
                </a:lnTo>
                <a:lnTo>
                  <a:pt x="21336" y="3048"/>
                </a:lnTo>
                <a:lnTo>
                  <a:pt x="22860" y="6096"/>
                </a:lnTo>
                <a:lnTo>
                  <a:pt x="22860" y="15240"/>
                </a:lnTo>
                <a:lnTo>
                  <a:pt x="21336" y="18288"/>
                </a:lnTo>
                <a:lnTo>
                  <a:pt x="18288" y="21336"/>
                </a:lnTo>
                <a:lnTo>
                  <a:pt x="15240" y="228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992124" y="3511296"/>
            <a:ext cx="147828" cy="137160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159763" y="3499104"/>
            <a:ext cx="91440" cy="147828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275588" y="3489960"/>
            <a:ext cx="92964" cy="158496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391411" y="3621023"/>
            <a:ext cx="36830" cy="58419"/>
          </a:xfrm>
          <a:custGeom>
            <a:avLst/>
            <a:gdLst/>
            <a:ahLst/>
            <a:cxnLst/>
            <a:rect l="l" t="t" r="r" b="b"/>
            <a:pathLst>
              <a:path w="36830" h="58420">
                <a:moveTo>
                  <a:pt x="10668" y="57912"/>
                </a:moveTo>
                <a:lnTo>
                  <a:pt x="1524" y="57912"/>
                </a:lnTo>
                <a:lnTo>
                  <a:pt x="0" y="56388"/>
                </a:lnTo>
                <a:lnTo>
                  <a:pt x="0" y="54864"/>
                </a:lnTo>
                <a:lnTo>
                  <a:pt x="15240" y="22860"/>
                </a:lnTo>
                <a:lnTo>
                  <a:pt x="15240" y="4572"/>
                </a:lnTo>
                <a:lnTo>
                  <a:pt x="16764" y="4572"/>
                </a:lnTo>
                <a:lnTo>
                  <a:pt x="16764" y="1524"/>
                </a:lnTo>
                <a:lnTo>
                  <a:pt x="18288" y="1524"/>
                </a:lnTo>
                <a:lnTo>
                  <a:pt x="18288" y="0"/>
                </a:lnTo>
                <a:lnTo>
                  <a:pt x="33528" y="0"/>
                </a:lnTo>
                <a:lnTo>
                  <a:pt x="36576" y="3048"/>
                </a:lnTo>
                <a:lnTo>
                  <a:pt x="36576" y="19812"/>
                </a:lnTo>
                <a:lnTo>
                  <a:pt x="35052" y="21336"/>
                </a:lnTo>
                <a:lnTo>
                  <a:pt x="35052" y="24384"/>
                </a:lnTo>
                <a:lnTo>
                  <a:pt x="33528" y="25908"/>
                </a:lnTo>
                <a:lnTo>
                  <a:pt x="33528" y="27432"/>
                </a:lnTo>
                <a:lnTo>
                  <a:pt x="32004" y="28956"/>
                </a:lnTo>
                <a:lnTo>
                  <a:pt x="30480" y="32004"/>
                </a:lnTo>
                <a:lnTo>
                  <a:pt x="15240" y="54864"/>
                </a:lnTo>
                <a:lnTo>
                  <a:pt x="13716" y="54864"/>
                </a:lnTo>
                <a:lnTo>
                  <a:pt x="13716" y="56388"/>
                </a:lnTo>
                <a:lnTo>
                  <a:pt x="12192" y="56388"/>
                </a:lnTo>
                <a:lnTo>
                  <a:pt x="10668" y="5791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516380" y="3489960"/>
            <a:ext cx="874776" cy="188976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2465832" y="3537204"/>
            <a:ext cx="295656" cy="111252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2788920" y="3537204"/>
            <a:ext cx="59690" cy="109855"/>
          </a:xfrm>
          <a:custGeom>
            <a:avLst/>
            <a:gdLst/>
            <a:ahLst/>
            <a:cxnLst/>
            <a:rect l="l" t="t" r="r" b="b"/>
            <a:pathLst>
              <a:path w="59689" h="109854">
                <a:moveTo>
                  <a:pt x="53340" y="1524"/>
                </a:moveTo>
                <a:lnTo>
                  <a:pt x="36576" y="1524"/>
                </a:lnTo>
                <a:lnTo>
                  <a:pt x="38100" y="0"/>
                </a:lnTo>
                <a:lnTo>
                  <a:pt x="51816" y="0"/>
                </a:lnTo>
                <a:lnTo>
                  <a:pt x="53340" y="1524"/>
                </a:lnTo>
                <a:close/>
              </a:path>
              <a:path w="59689" h="109854">
                <a:moveTo>
                  <a:pt x="18288" y="108204"/>
                </a:moveTo>
                <a:lnTo>
                  <a:pt x="1524" y="108204"/>
                </a:lnTo>
                <a:lnTo>
                  <a:pt x="0" y="106680"/>
                </a:lnTo>
                <a:lnTo>
                  <a:pt x="0" y="3048"/>
                </a:lnTo>
                <a:lnTo>
                  <a:pt x="1524" y="3048"/>
                </a:lnTo>
                <a:lnTo>
                  <a:pt x="1524" y="1524"/>
                </a:lnTo>
                <a:lnTo>
                  <a:pt x="15240" y="1524"/>
                </a:lnTo>
                <a:lnTo>
                  <a:pt x="16764" y="3048"/>
                </a:lnTo>
                <a:lnTo>
                  <a:pt x="16764" y="19812"/>
                </a:lnTo>
                <a:lnTo>
                  <a:pt x="36576" y="19812"/>
                </a:lnTo>
                <a:lnTo>
                  <a:pt x="35052" y="21336"/>
                </a:lnTo>
                <a:lnTo>
                  <a:pt x="32004" y="22860"/>
                </a:lnTo>
                <a:lnTo>
                  <a:pt x="25908" y="28956"/>
                </a:lnTo>
                <a:lnTo>
                  <a:pt x="24384" y="32004"/>
                </a:lnTo>
                <a:lnTo>
                  <a:pt x="21336" y="35052"/>
                </a:lnTo>
                <a:lnTo>
                  <a:pt x="18288" y="39624"/>
                </a:lnTo>
                <a:lnTo>
                  <a:pt x="18288" y="108204"/>
                </a:lnTo>
                <a:close/>
              </a:path>
              <a:path w="59689" h="109854">
                <a:moveTo>
                  <a:pt x="38100" y="19812"/>
                </a:moveTo>
                <a:lnTo>
                  <a:pt x="16764" y="19812"/>
                </a:lnTo>
                <a:lnTo>
                  <a:pt x="19812" y="15240"/>
                </a:lnTo>
                <a:lnTo>
                  <a:pt x="22860" y="12192"/>
                </a:lnTo>
                <a:lnTo>
                  <a:pt x="24384" y="9144"/>
                </a:lnTo>
                <a:lnTo>
                  <a:pt x="27432" y="7620"/>
                </a:lnTo>
                <a:lnTo>
                  <a:pt x="33528" y="1524"/>
                </a:lnTo>
                <a:lnTo>
                  <a:pt x="57912" y="1524"/>
                </a:lnTo>
                <a:lnTo>
                  <a:pt x="57912" y="3048"/>
                </a:lnTo>
                <a:lnTo>
                  <a:pt x="59436" y="3048"/>
                </a:lnTo>
                <a:lnTo>
                  <a:pt x="59436" y="18288"/>
                </a:lnTo>
                <a:lnTo>
                  <a:pt x="39624" y="18288"/>
                </a:lnTo>
                <a:lnTo>
                  <a:pt x="38100" y="19812"/>
                </a:lnTo>
                <a:close/>
              </a:path>
              <a:path w="59689" h="109854">
                <a:moveTo>
                  <a:pt x="59436" y="19812"/>
                </a:moveTo>
                <a:lnTo>
                  <a:pt x="50292" y="19812"/>
                </a:lnTo>
                <a:lnTo>
                  <a:pt x="50292" y="18288"/>
                </a:lnTo>
                <a:lnTo>
                  <a:pt x="59436" y="18288"/>
                </a:lnTo>
                <a:lnTo>
                  <a:pt x="59436" y="19812"/>
                </a:lnTo>
                <a:close/>
              </a:path>
              <a:path w="59689" h="109854">
                <a:moveTo>
                  <a:pt x="57912" y="21336"/>
                </a:moveTo>
                <a:lnTo>
                  <a:pt x="56388" y="21336"/>
                </a:lnTo>
                <a:lnTo>
                  <a:pt x="54864" y="19812"/>
                </a:lnTo>
                <a:lnTo>
                  <a:pt x="57912" y="19812"/>
                </a:lnTo>
                <a:lnTo>
                  <a:pt x="57912" y="21336"/>
                </a:lnTo>
                <a:close/>
              </a:path>
              <a:path w="59689" h="109854">
                <a:moveTo>
                  <a:pt x="15240" y="109728"/>
                </a:moveTo>
                <a:lnTo>
                  <a:pt x="4572" y="109728"/>
                </a:lnTo>
                <a:lnTo>
                  <a:pt x="3048" y="108204"/>
                </a:lnTo>
                <a:lnTo>
                  <a:pt x="16764" y="108204"/>
                </a:lnTo>
                <a:lnTo>
                  <a:pt x="15240" y="10972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2869692" y="3537204"/>
            <a:ext cx="59690" cy="109855"/>
          </a:xfrm>
          <a:custGeom>
            <a:avLst/>
            <a:gdLst/>
            <a:ahLst/>
            <a:cxnLst/>
            <a:rect l="l" t="t" r="r" b="b"/>
            <a:pathLst>
              <a:path w="59689" h="109854">
                <a:moveTo>
                  <a:pt x="53340" y="1524"/>
                </a:moveTo>
                <a:lnTo>
                  <a:pt x="36576" y="1524"/>
                </a:lnTo>
                <a:lnTo>
                  <a:pt x="38100" y="0"/>
                </a:lnTo>
                <a:lnTo>
                  <a:pt x="51816" y="0"/>
                </a:lnTo>
                <a:lnTo>
                  <a:pt x="53340" y="1524"/>
                </a:lnTo>
                <a:close/>
              </a:path>
              <a:path w="59689" h="109854">
                <a:moveTo>
                  <a:pt x="15240" y="3048"/>
                </a:moveTo>
                <a:lnTo>
                  <a:pt x="1524" y="3048"/>
                </a:lnTo>
                <a:lnTo>
                  <a:pt x="1524" y="1524"/>
                </a:lnTo>
                <a:lnTo>
                  <a:pt x="15240" y="1524"/>
                </a:lnTo>
                <a:lnTo>
                  <a:pt x="15240" y="3048"/>
                </a:lnTo>
                <a:close/>
              </a:path>
              <a:path w="59689" h="109854">
                <a:moveTo>
                  <a:pt x="38100" y="19812"/>
                </a:moveTo>
                <a:lnTo>
                  <a:pt x="16764" y="19812"/>
                </a:lnTo>
                <a:lnTo>
                  <a:pt x="19812" y="15240"/>
                </a:lnTo>
                <a:lnTo>
                  <a:pt x="22860" y="12192"/>
                </a:lnTo>
                <a:lnTo>
                  <a:pt x="24384" y="9144"/>
                </a:lnTo>
                <a:lnTo>
                  <a:pt x="27432" y="7620"/>
                </a:lnTo>
                <a:lnTo>
                  <a:pt x="33528" y="1524"/>
                </a:lnTo>
                <a:lnTo>
                  <a:pt x="57912" y="1524"/>
                </a:lnTo>
                <a:lnTo>
                  <a:pt x="57912" y="3048"/>
                </a:lnTo>
                <a:lnTo>
                  <a:pt x="59436" y="3048"/>
                </a:lnTo>
                <a:lnTo>
                  <a:pt x="59436" y="18288"/>
                </a:lnTo>
                <a:lnTo>
                  <a:pt x="39624" y="18288"/>
                </a:lnTo>
                <a:lnTo>
                  <a:pt x="38100" y="19812"/>
                </a:lnTo>
                <a:close/>
              </a:path>
              <a:path w="59689" h="109854">
                <a:moveTo>
                  <a:pt x="18288" y="108204"/>
                </a:moveTo>
                <a:lnTo>
                  <a:pt x="1524" y="108204"/>
                </a:lnTo>
                <a:lnTo>
                  <a:pt x="0" y="106680"/>
                </a:lnTo>
                <a:lnTo>
                  <a:pt x="0" y="3048"/>
                </a:lnTo>
                <a:lnTo>
                  <a:pt x="16764" y="3048"/>
                </a:lnTo>
                <a:lnTo>
                  <a:pt x="16764" y="19812"/>
                </a:lnTo>
                <a:lnTo>
                  <a:pt x="36576" y="19812"/>
                </a:lnTo>
                <a:lnTo>
                  <a:pt x="35052" y="21336"/>
                </a:lnTo>
                <a:lnTo>
                  <a:pt x="32004" y="22860"/>
                </a:lnTo>
                <a:lnTo>
                  <a:pt x="25908" y="28956"/>
                </a:lnTo>
                <a:lnTo>
                  <a:pt x="24384" y="32004"/>
                </a:lnTo>
                <a:lnTo>
                  <a:pt x="21336" y="35052"/>
                </a:lnTo>
                <a:lnTo>
                  <a:pt x="18288" y="39624"/>
                </a:lnTo>
                <a:lnTo>
                  <a:pt x="18288" y="108204"/>
                </a:lnTo>
                <a:close/>
              </a:path>
              <a:path w="59689" h="109854">
                <a:moveTo>
                  <a:pt x="59436" y="19812"/>
                </a:moveTo>
                <a:lnTo>
                  <a:pt x="50292" y="19812"/>
                </a:lnTo>
                <a:lnTo>
                  <a:pt x="50292" y="18288"/>
                </a:lnTo>
                <a:lnTo>
                  <a:pt x="59436" y="18288"/>
                </a:lnTo>
                <a:lnTo>
                  <a:pt x="59436" y="19812"/>
                </a:lnTo>
                <a:close/>
              </a:path>
              <a:path w="59689" h="109854">
                <a:moveTo>
                  <a:pt x="57912" y="21336"/>
                </a:moveTo>
                <a:lnTo>
                  <a:pt x="56388" y="21336"/>
                </a:lnTo>
                <a:lnTo>
                  <a:pt x="54864" y="19812"/>
                </a:lnTo>
                <a:lnTo>
                  <a:pt x="57912" y="19812"/>
                </a:lnTo>
                <a:lnTo>
                  <a:pt x="57912" y="21336"/>
                </a:lnTo>
                <a:close/>
              </a:path>
              <a:path w="59689" h="109854">
                <a:moveTo>
                  <a:pt x="15240" y="109728"/>
                </a:moveTo>
                <a:lnTo>
                  <a:pt x="4572" y="109728"/>
                </a:lnTo>
                <a:lnTo>
                  <a:pt x="3048" y="108204"/>
                </a:lnTo>
                <a:lnTo>
                  <a:pt x="16764" y="108204"/>
                </a:lnTo>
                <a:lnTo>
                  <a:pt x="15240" y="10972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806195" y="3777996"/>
            <a:ext cx="89916" cy="146304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922019" y="3773423"/>
            <a:ext cx="22860" cy="151130"/>
          </a:xfrm>
          <a:custGeom>
            <a:avLst/>
            <a:gdLst/>
            <a:ahLst/>
            <a:cxnLst/>
            <a:rect l="l" t="t" r="r" b="b"/>
            <a:pathLst>
              <a:path w="22859" h="151129">
                <a:moveTo>
                  <a:pt x="16764" y="44196"/>
                </a:moveTo>
                <a:lnTo>
                  <a:pt x="3048" y="44196"/>
                </a:lnTo>
                <a:lnTo>
                  <a:pt x="3048" y="42672"/>
                </a:lnTo>
                <a:lnTo>
                  <a:pt x="16764" y="42672"/>
                </a:lnTo>
                <a:lnTo>
                  <a:pt x="16764" y="44196"/>
                </a:lnTo>
                <a:close/>
              </a:path>
              <a:path w="22859" h="151129">
                <a:moveTo>
                  <a:pt x="18288" y="149352"/>
                </a:moveTo>
                <a:lnTo>
                  <a:pt x="1524" y="149352"/>
                </a:lnTo>
                <a:lnTo>
                  <a:pt x="1524" y="44196"/>
                </a:lnTo>
                <a:lnTo>
                  <a:pt x="18288" y="44196"/>
                </a:lnTo>
                <a:lnTo>
                  <a:pt x="18288" y="45720"/>
                </a:lnTo>
                <a:lnTo>
                  <a:pt x="19812" y="45720"/>
                </a:lnTo>
                <a:lnTo>
                  <a:pt x="19812" y="147828"/>
                </a:lnTo>
                <a:lnTo>
                  <a:pt x="18288" y="147828"/>
                </a:lnTo>
                <a:lnTo>
                  <a:pt x="18288" y="149352"/>
                </a:lnTo>
                <a:close/>
              </a:path>
              <a:path w="22859" h="151129">
                <a:moveTo>
                  <a:pt x="16764" y="150876"/>
                </a:moveTo>
                <a:lnTo>
                  <a:pt x="3048" y="150876"/>
                </a:lnTo>
                <a:lnTo>
                  <a:pt x="3048" y="149352"/>
                </a:lnTo>
                <a:lnTo>
                  <a:pt x="16764" y="149352"/>
                </a:lnTo>
                <a:lnTo>
                  <a:pt x="16764" y="150876"/>
                </a:lnTo>
                <a:close/>
              </a:path>
              <a:path w="22859" h="151129">
                <a:moveTo>
                  <a:pt x="15240" y="22860"/>
                </a:moveTo>
                <a:lnTo>
                  <a:pt x="6096" y="22860"/>
                </a:lnTo>
                <a:lnTo>
                  <a:pt x="3048" y="21336"/>
                </a:lnTo>
                <a:lnTo>
                  <a:pt x="0" y="18288"/>
                </a:lnTo>
                <a:lnTo>
                  <a:pt x="0" y="4572"/>
                </a:lnTo>
                <a:lnTo>
                  <a:pt x="3048" y="1524"/>
                </a:lnTo>
                <a:lnTo>
                  <a:pt x="6096" y="0"/>
                </a:lnTo>
                <a:lnTo>
                  <a:pt x="15240" y="0"/>
                </a:lnTo>
                <a:lnTo>
                  <a:pt x="18288" y="1524"/>
                </a:lnTo>
                <a:lnTo>
                  <a:pt x="21336" y="4572"/>
                </a:lnTo>
                <a:lnTo>
                  <a:pt x="22860" y="7620"/>
                </a:lnTo>
                <a:lnTo>
                  <a:pt x="22860" y="15240"/>
                </a:lnTo>
                <a:lnTo>
                  <a:pt x="21336" y="18288"/>
                </a:lnTo>
                <a:lnTo>
                  <a:pt x="18288" y="21336"/>
                </a:lnTo>
                <a:lnTo>
                  <a:pt x="15240" y="228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967739" y="3814572"/>
            <a:ext cx="147828" cy="141732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803148" y="4091940"/>
            <a:ext cx="92964" cy="150876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925067" y="4044696"/>
            <a:ext cx="18415" cy="157480"/>
          </a:xfrm>
          <a:custGeom>
            <a:avLst/>
            <a:gdLst/>
            <a:ahLst/>
            <a:cxnLst/>
            <a:rect l="l" t="t" r="r" b="b"/>
            <a:pathLst>
              <a:path w="18415" h="157479">
                <a:moveTo>
                  <a:pt x="15240" y="1524"/>
                </a:moveTo>
                <a:lnTo>
                  <a:pt x="3048" y="1524"/>
                </a:lnTo>
                <a:lnTo>
                  <a:pt x="4572" y="0"/>
                </a:lnTo>
                <a:lnTo>
                  <a:pt x="13716" y="0"/>
                </a:lnTo>
                <a:lnTo>
                  <a:pt x="15240" y="1524"/>
                </a:lnTo>
                <a:close/>
              </a:path>
              <a:path w="18415" h="157479">
                <a:moveTo>
                  <a:pt x="18288" y="155448"/>
                </a:moveTo>
                <a:lnTo>
                  <a:pt x="0" y="155448"/>
                </a:lnTo>
                <a:lnTo>
                  <a:pt x="0" y="1524"/>
                </a:lnTo>
                <a:lnTo>
                  <a:pt x="18288" y="1524"/>
                </a:lnTo>
                <a:lnTo>
                  <a:pt x="18288" y="155448"/>
                </a:lnTo>
                <a:close/>
              </a:path>
              <a:path w="18415" h="157479">
                <a:moveTo>
                  <a:pt x="16764" y="156972"/>
                </a:moveTo>
                <a:lnTo>
                  <a:pt x="1524" y="156972"/>
                </a:lnTo>
                <a:lnTo>
                  <a:pt x="1524" y="155448"/>
                </a:lnTo>
                <a:lnTo>
                  <a:pt x="16764" y="155448"/>
                </a:lnTo>
                <a:lnTo>
                  <a:pt x="16764" y="1569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970788" y="4066032"/>
            <a:ext cx="231648" cy="167640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281683" y="4066032"/>
            <a:ext cx="256032" cy="137160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566672" y="4091940"/>
            <a:ext cx="150876" cy="109728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740407" y="4175760"/>
            <a:ext cx="36830" cy="58419"/>
          </a:xfrm>
          <a:custGeom>
            <a:avLst/>
            <a:gdLst/>
            <a:ahLst/>
            <a:cxnLst/>
            <a:rect l="l" t="t" r="r" b="b"/>
            <a:pathLst>
              <a:path w="36830" h="58420">
                <a:moveTo>
                  <a:pt x="32004" y="1524"/>
                </a:moveTo>
                <a:lnTo>
                  <a:pt x="19812" y="1524"/>
                </a:lnTo>
                <a:lnTo>
                  <a:pt x="21336" y="0"/>
                </a:lnTo>
                <a:lnTo>
                  <a:pt x="30480" y="0"/>
                </a:lnTo>
                <a:lnTo>
                  <a:pt x="32004" y="1524"/>
                </a:lnTo>
                <a:close/>
              </a:path>
              <a:path w="36830" h="58420">
                <a:moveTo>
                  <a:pt x="12192" y="57912"/>
                </a:moveTo>
                <a:lnTo>
                  <a:pt x="0" y="57912"/>
                </a:lnTo>
                <a:lnTo>
                  <a:pt x="0" y="54864"/>
                </a:lnTo>
                <a:lnTo>
                  <a:pt x="15240" y="24384"/>
                </a:lnTo>
                <a:lnTo>
                  <a:pt x="15240" y="3048"/>
                </a:lnTo>
                <a:lnTo>
                  <a:pt x="16764" y="3048"/>
                </a:lnTo>
                <a:lnTo>
                  <a:pt x="16764" y="1524"/>
                </a:lnTo>
                <a:lnTo>
                  <a:pt x="33528" y="1524"/>
                </a:lnTo>
                <a:lnTo>
                  <a:pt x="36576" y="4572"/>
                </a:lnTo>
                <a:lnTo>
                  <a:pt x="36576" y="18288"/>
                </a:lnTo>
                <a:lnTo>
                  <a:pt x="35052" y="19812"/>
                </a:lnTo>
                <a:lnTo>
                  <a:pt x="35052" y="22860"/>
                </a:lnTo>
                <a:lnTo>
                  <a:pt x="33528" y="24384"/>
                </a:lnTo>
                <a:lnTo>
                  <a:pt x="33528" y="25908"/>
                </a:lnTo>
                <a:lnTo>
                  <a:pt x="32004" y="28956"/>
                </a:lnTo>
                <a:lnTo>
                  <a:pt x="30480" y="30480"/>
                </a:lnTo>
                <a:lnTo>
                  <a:pt x="30480" y="32004"/>
                </a:lnTo>
                <a:lnTo>
                  <a:pt x="13716" y="54864"/>
                </a:lnTo>
                <a:lnTo>
                  <a:pt x="13716" y="56388"/>
                </a:lnTo>
                <a:lnTo>
                  <a:pt x="12192" y="56388"/>
                </a:lnTo>
                <a:lnTo>
                  <a:pt x="12192" y="5791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848611" y="4043172"/>
            <a:ext cx="105156" cy="158496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985772" y="4044696"/>
            <a:ext cx="18415" cy="157480"/>
          </a:xfrm>
          <a:custGeom>
            <a:avLst/>
            <a:gdLst/>
            <a:ahLst/>
            <a:cxnLst/>
            <a:rect l="l" t="t" r="r" b="b"/>
            <a:pathLst>
              <a:path w="18414" h="157479">
                <a:moveTo>
                  <a:pt x="13716" y="1524"/>
                </a:moveTo>
                <a:lnTo>
                  <a:pt x="3048" y="1524"/>
                </a:lnTo>
                <a:lnTo>
                  <a:pt x="4572" y="0"/>
                </a:lnTo>
                <a:lnTo>
                  <a:pt x="12192" y="0"/>
                </a:lnTo>
                <a:lnTo>
                  <a:pt x="13716" y="1524"/>
                </a:lnTo>
                <a:close/>
              </a:path>
              <a:path w="18414" h="157479">
                <a:moveTo>
                  <a:pt x="15240" y="156972"/>
                </a:moveTo>
                <a:lnTo>
                  <a:pt x="1524" y="156972"/>
                </a:lnTo>
                <a:lnTo>
                  <a:pt x="0" y="155448"/>
                </a:lnTo>
                <a:lnTo>
                  <a:pt x="0" y="1524"/>
                </a:lnTo>
                <a:lnTo>
                  <a:pt x="16764" y="1524"/>
                </a:lnTo>
                <a:lnTo>
                  <a:pt x="16764" y="3048"/>
                </a:lnTo>
                <a:lnTo>
                  <a:pt x="18288" y="3048"/>
                </a:lnTo>
                <a:lnTo>
                  <a:pt x="18288" y="153924"/>
                </a:lnTo>
                <a:lnTo>
                  <a:pt x="15240" y="1569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2037588" y="4044696"/>
            <a:ext cx="18415" cy="157480"/>
          </a:xfrm>
          <a:custGeom>
            <a:avLst/>
            <a:gdLst/>
            <a:ahLst/>
            <a:cxnLst/>
            <a:rect l="l" t="t" r="r" b="b"/>
            <a:pathLst>
              <a:path w="18414" h="157479">
                <a:moveTo>
                  <a:pt x="13716" y="1524"/>
                </a:moveTo>
                <a:lnTo>
                  <a:pt x="3048" y="1524"/>
                </a:lnTo>
                <a:lnTo>
                  <a:pt x="4572" y="0"/>
                </a:lnTo>
                <a:lnTo>
                  <a:pt x="13716" y="0"/>
                </a:lnTo>
                <a:lnTo>
                  <a:pt x="13716" y="1524"/>
                </a:lnTo>
                <a:close/>
              </a:path>
              <a:path w="18414" h="157479">
                <a:moveTo>
                  <a:pt x="15240" y="156972"/>
                </a:moveTo>
                <a:lnTo>
                  <a:pt x="1524" y="156972"/>
                </a:lnTo>
                <a:lnTo>
                  <a:pt x="0" y="155448"/>
                </a:lnTo>
                <a:lnTo>
                  <a:pt x="0" y="1524"/>
                </a:lnTo>
                <a:lnTo>
                  <a:pt x="16764" y="1524"/>
                </a:lnTo>
                <a:lnTo>
                  <a:pt x="16764" y="3048"/>
                </a:lnTo>
                <a:lnTo>
                  <a:pt x="18288" y="3048"/>
                </a:lnTo>
                <a:lnTo>
                  <a:pt x="18288" y="155448"/>
                </a:lnTo>
                <a:lnTo>
                  <a:pt x="16764" y="155448"/>
                </a:lnTo>
                <a:lnTo>
                  <a:pt x="15240" y="1569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2077211" y="4175760"/>
            <a:ext cx="38100" cy="58419"/>
          </a:xfrm>
          <a:custGeom>
            <a:avLst/>
            <a:gdLst/>
            <a:ahLst/>
            <a:cxnLst/>
            <a:rect l="l" t="t" r="r" b="b"/>
            <a:pathLst>
              <a:path w="38100" h="58420">
                <a:moveTo>
                  <a:pt x="33528" y="1524"/>
                </a:moveTo>
                <a:lnTo>
                  <a:pt x="19812" y="1524"/>
                </a:lnTo>
                <a:lnTo>
                  <a:pt x="21336" y="0"/>
                </a:lnTo>
                <a:lnTo>
                  <a:pt x="32004" y="0"/>
                </a:lnTo>
                <a:lnTo>
                  <a:pt x="33528" y="1524"/>
                </a:lnTo>
                <a:close/>
              </a:path>
              <a:path w="38100" h="58420">
                <a:moveTo>
                  <a:pt x="12192" y="57912"/>
                </a:moveTo>
                <a:lnTo>
                  <a:pt x="0" y="57912"/>
                </a:lnTo>
                <a:lnTo>
                  <a:pt x="0" y="54864"/>
                </a:lnTo>
                <a:lnTo>
                  <a:pt x="15240" y="24384"/>
                </a:lnTo>
                <a:lnTo>
                  <a:pt x="15240" y="6096"/>
                </a:lnTo>
                <a:lnTo>
                  <a:pt x="16764" y="4572"/>
                </a:lnTo>
                <a:lnTo>
                  <a:pt x="16764" y="3048"/>
                </a:lnTo>
                <a:lnTo>
                  <a:pt x="18288" y="1524"/>
                </a:lnTo>
                <a:lnTo>
                  <a:pt x="35052" y="1524"/>
                </a:lnTo>
                <a:lnTo>
                  <a:pt x="35052" y="3048"/>
                </a:lnTo>
                <a:lnTo>
                  <a:pt x="36576" y="3048"/>
                </a:lnTo>
                <a:lnTo>
                  <a:pt x="36576" y="6096"/>
                </a:lnTo>
                <a:lnTo>
                  <a:pt x="38100" y="7620"/>
                </a:lnTo>
                <a:lnTo>
                  <a:pt x="38100" y="13716"/>
                </a:lnTo>
                <a:lnTo>
                  <a:pt x="36576" y="15240"/>
                </a:lnTo>
                <a:lnTo>
                  <a:pt x="36576" y="21336"/>
                </a:lnTo>
                <a:lnTo>
                  <a:pt x="35052" y="22860"/>
                </a:lnTo>
                <a:lnTo>
                  <a:pt x="35052" y="24384"/>
                </a:lnTo>
                <a:lnTo>
                  <a:pt x="33528" y="25908"/>
                </a:lnTo>
                <a:lnTo>
                  <a:pt x="33528" y="28956"/>
                </a:lnTo>
                <a:lnTo>
                  <a:pt x="30480" y="32004"/>
                </a:lnTo>
                <a:lnTo>
                  <a:pt x="15240" y="54864"/>
                </a:lnTo>
                <a:lnTo>
                  <a:pt x="15240" y="56388"/>
                </a:lnTo>
                <a:lnTo>
                  <a:pt x="13716" y="56388"/>
                </a:lnTo>
                <a:lnTo>
                  <a:pt x="12192" y="5791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2193035" y="4053840"/>
            <a:ext cx="670560" cy="179832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2948939" y="4044696"/>
            <a:ext cx="880872" cy="198120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797051" y="4369308"/>
            <a:ext cx="92964" cy="150876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925067" y="4370832"/>
            <a:ext cx="88392" cy="109728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1045463" y="4328160"/>
            <a:ext cx="243840" cy="152400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1318260" y="4369308"/>
            <a:ext cx="59690" cy="109855"/>
          </a:xfrm>
          <a:custGeom>
            <a:avLst/>
            <a:gdLst/>
            <a:ahLst/>
            <a:cxnLst/>
            <a:rect l="l" t="t" r="r" b="b"/>
            <a:pathLst>
              <a:path w="59690" h="109854">
                <a:moveTo>
                  <a:pt x="47244" y="1524"/>
                </a:moveTo>
                <a:lnTo>
                  <a:pt x="39624" y="1524"/>
                </a:lnTo>
                <a:lnTo>
                  <a:pt x="42672" y="0"/>
                </a:lnTo>
                <a:lnTo>
                  <a:pt x="45720" y="0"/>
                </a:lnTo>
                <a:lnTo>
                  <a:pt x="47244" y="1524"/>
                </a:lnTo>
                <a:close/>
              </a:path>
              <a:path w="59690" h="109854">
                <a:moveTo>
                  <a:pt x="12192" y="3048"/>
                </a:moveTo>
                <a:lnTo>
                  <a:pt x="4572" y="3048"/>
                </a:lnTo>
                <a:lnTo>
                  <a:pt x="4572" y="1524"/>
                </a:lnTo>
                <a:lnTo>
                  <a:pt x="10668" y="1524"/>
                </a:lnTo>
                <a:lnTo>
                  <a:pt x="12192" y="3048"/>
                </a:lnTo>
                <a:close/>
              </a:path>
              <a:path w="59690" h="109854">
                <a:moveTo>
                  <a:pt x="39624" y="19812"/>
                </a:moveTo>
                <a:lnTo>
                  <a:pt x="16764" y="19812"/>
                </a:lnTo>
                <a:lnTo>
                  <a:pt x="19812" y="16764"/>
                </a:lnTo>
                <a:lnTo>
                  <a:pt x="21336" y="13716"/>
                </a:lnTo>
                <a:lnTo>
                  <a:pt x="28956" y="6096"/>
                </a:lnTo>
                <a:lnTo>
                  <a:pt x="32004" y="4572"/>
                </a:lnTo>
                <a:lnTo>
                  <a:pt x="35052" y="1524"/>
                </a:lnTo>
                <a:lnTo>
                  <a:pt x="54864" y="1524"/>
                </a:lnTo>
                <a:lnTo>
                  <a:pt x="54864" y="3048"/>
                </a:lnTo>
                <a:lnTo>
                  <a:pt x="57912" y="3048"/>
                </a:lnTo>
                <a:lnTo>
                  <a:pt x="57912" y="4572"/>
                </a:lnTo>
                <a:lnTo>
                  <a:pt x="59436" y="4572"/>
                </a:lnTo>
                <a:lnTo>
                  <a:pt x="59436" y="18288"/>
                </a:lnTo>
                <a:lnTo>
                  <a:pt x="41148" y="18288"/>
                </a:lnTo>
                <a:lnTo>
                  <a:pt x="39624" y="19812"/>
                </a:lnTo>
                <a:close/>
              </a:path>
              <a:path w="59690" h="109854">
                <a:moveTo>
                  <a:pt x="16764" y="109728"/>
                </a:moveTo>
                <a:lnTo>
                  <a:pt x="1524" y="109728"/>
                </a:lnTo>
                <a:lnTo>
                  <a:pt x="0" y="108204"/>
                </a:lnTo>
                <a:lnTo>
                  <a:pt x="0" y="3048"/>
                </a:lnTo>
                <a:lnTo>
                  <a:pt x="15240" y="3048"/>
                </a:lnTo>
                <a:lnTo>
                  <a:pt x="15240" y="4572"/>
                </a:lnTo>
                <a:lnTo>
                  <a:pt x="16764" y="4572"/>
                </a:lnTo>
                <a:lnTo>
                  <a:pt x="16764" y="19812"/>
                </a:lnTo>
                <a:lnTo>
                  <a:pt x="38100" y="19812"/>
                </a:lnTo>
                <a:lnTo>
                  <a:pt x="35052" y="21336"/>
                </a:lnTo>
                <a:lnTo>
                  <a:pt x="33528" y="21336"/>
                </a:lnTo>
                <a:lnTo>
                  <a:pt x="27432" y="27432"/>
                </a:lnTo>
                <a:lnTo>
                  <a:pt x="25908" y="30480"/>
                </a:lnTo>
                <a:lnTo>
                  <a:pt x="22860" y="33528"/>
                </a:lnTo>
                <a:lnTo>
                  <a:pt x="21336" y="36576"/>
                </a:lnTo>
                <a:lnTo>
                  <a:pt x="18288" y="39624"/>
                </a:lnTo>
                <a:lnTo>
                  <a:pt x="18288" y="108204"/>
                </a:lnTo>
                <a:lnTo>
                  <a:pt x="16764" y="108204"/>
                </a:lnTo>
                <a:lnTo>
                  <a:pt x="16764" y="109728"/>
                </a:lnTo>
                <a:close/>
              </a:path>
              <a:path w="59690" h="109854">
                <a:moveTo>
                  <a:pt x="59436" y="19812"/>
                </a:moveTo>
                <a:lnTo>
                  <a:pt x="45720" y="19812"/>
                </a:lnTo>
                <a:lnTo>
                  <a:pt x="44196" y="18288"/>
                </a:lnTo>
                <a:lnTo>
                  <a:pt x="59436" y="18288"/>
                </a:lnTo>
                <a:lnTo>
                  <a:pt x="59436" y="19812"/>
                </a:lnTo>
                <a:close/>
              </a:path>
              <a:path w="59690" h="109854">
                <a:moveTo>
                  <a:pt x="57912" y="21336"/>
                </a:moveTo>
                <a:lnTo>
                  <a:pt x="51816" y="21336"/>
                </a:lnTo>
                <a:lnTo>
                  <a:pt x="51816" y="19812"/>
                </a:lnTo>
                <a:lnTo>
                  <a:pt x="57912" y="19812"/>
                </a:lnTo>
                <a:lnTo>
                  <a:pt x="57912" y="2133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1449324" y="4319016"/>
            <a:ext cx="752856" cy="199644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794004" y="4610100"/>
            <a:ext cx="897636" cy="188976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795527" y="4878323"/>
            <a:ext cx="1011936" cy="198120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Rectangle 72"/>
          <p:cNvSpPr/>
          <p:nvPr/>
        </p:nvSpPr>
        <p:spPr>
          <a:xfrm>
            <a:off x="666750" y="5288018"/>
            <a:ext cx="76447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>
                <a:hlinkClick r:id="rId51"/>
              </a:rPr>
              <a:t>https://matplotlib.org/3.1.1/tutorials/introductory/sample_plots.html</a:t>
            </a:r>
            <a:endParaRPr lang="cs-CZ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</TotalTime>
  <Words>364</Words>
  <Application>Microsoft Office PowerPoint</Application>
  <PresentationFormat>Custom</PresentationFormat>
  <Paragraphs>100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Calibri</vt:lpstr>
      <vt:lpstr>Times New Roman</vt:lpstr>
      <vt:lpstr>TriviaSeznam</vt:lpstr>
      <vt:lpstr>Office Theme</vt:lpstr>
      <vt:lpstr>Introduction to  plotting in</vt:lpstr>
      <vt:lpstr>What is</vt:lpstr>
      <vt:lpstr>Hello, world! in matplotlib</vt:lpstr>
      <vt:lpstr>Architecture scripting layer  artist layer  backend layer</vt:lpstr>
      <vt:lpstr>Scripting layer</vt:lpstr>
      <vt:lpstr>Artist layer</vt:lpstr>
      <vt:lpstr>Backend layer</vt:lpstr>
      <vt:lpstr>PowerPoint Presentation</vt:lpstr>
      <vt:lpstr>plot types</vt:lpstr>
      <vt:lpstr>plot types</vt:lpstr>
      <vt:lpstr>plot types</vt:lpstr>
      <vt:lpstr>plot types</vt:lpstr>
      <vt:lpstr>plot types</vt:lpstr>
      <vt:lpstr>plot types</vt:lpstr>
      <vt:lpstr>plot types</vt:lpstr>
      <vt:lpstr>Matplo</vt:lpstr>
      <vt:lpstr>b - b s</vt:lpstr>
      <vt:lpstr>PowerPoint Presentation</vt:lpstr>
      <vt:lpstr>Extensions &amp; other packages</vt:lpstr>
      <vt:lpstr>matplotlib drawbacks</vt:lpstr>
      <vt:lpstr>Seaborn: statistical data visualization</vt:lpstr>
      <vt:lpstr>ggplot from hat</vt:lpstr>
      <vt:lpstr>based on D3.js  client-side  interactive</vt:lpstr>
      <vt:lpstr>Plot.ly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python_08_vizualization.pdf</dc:title>
  <dc:creator>lpesk</dc:creator>
  <cp:lastModifiedBy>lpeska</cp:lastModifiedBy>
  <cp:revision>2</cp:revision>
  <dcterms:created xsi:type="dcterms:W3CDTF">2019-11-25T09:31:24Z</dcterms:created>
  <dcterms:modified xsi:type="dcterms:W3CDTF">2019-11-25T10:23:42Z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2019-11-17T00:00:00Z</vt:filetime>
  </property>
  <property fmtid="{D5CDD505-2E9C-101B-9397-08002B2CF9AE}" pid="3" name="LastSaved">
    <vt:filetime>2019-11-25T00:00:00Z</vt:filetime>
  </property>
</Properties>
</file>