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117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109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07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119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10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1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112.xml"/>
  <Override ContentType="application/vnd.openxmlformats-officedocument.presentationml.notesSlide+xml" PartName="/ppt/notesSlides/notesSlide103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120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14.xml"/>
  <Override ContentType="application/vnd.openxmlformats-officedocument.presentationml.notesSlide+xml" PartName="/ppt/notesSlides/notesSlide101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116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108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0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118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13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104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21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02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115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29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137.xml"/>
  <Override ContentType="application/vnd.openxmlformats-officedocument.presentationml.slideLayout+xml" PartName="/ppt/slideLayouts/slideLayout120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110.xml"/>
  <Override ContentType="application/vnd.openxmlformats-officedocument.presentationml.slideLayout+xml" PartName="/ppt/slideLayouts/slideLayout153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45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119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135.xml"/>
  <Override ContentType="application/vnd.openxmlformats-officedocument.presentationml.slideLayout+xml" PartName="/ppt/slideLayouts/slideLayout12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147.xml"/>
  <Override ContentType="application/vnd.openxmlformats-officedocument.presentationml.slideLayout+xml" PartName="/ppt/slideLayouts/slideLayout117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15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116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150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33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0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149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10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12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127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1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144.xml"/>
  <Override ContentType="application/vnd.openxmlformats-officedocument.presentationml.slideLayout+xml" PartName="/ppt/slideLayouts/slideLayout131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142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25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112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10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138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111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146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54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128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36.xml"/>
  <Override ContentType="application/vnd.openxmlformats-officedocument.presentationml.slideLayout+xml" PartName="/ppt/slideLayouts/slideLayout152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05.xml"/>
  <Override ContentType="application/vnd.openxmlformats-officedocument.presentationml.slideLayout+xml" PartName="/ppt/slideLayouts/slideLayout118.xml"/>
  <Override ContentType="application/vnd.openxmlformats-officedocument.presentationml.slideLayout+xml" PartName="/ppt/slideLayouts/slideLayout148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134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121.xml"/>
  <Override ContentType="application/vnd.openxmlformats-officedocument.presentationml.slideLayout+xml" PartName="/ppt/slideLayouts/slideLayout14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107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124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09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115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32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130.xml"/>
  <Override ContentType="application/vnd.openxmlformats-officedocument.presentationml.slideLayout+xml" PartName="/ppt/slideLayouts/slideLayout143.xml"/>
  <Override ContentType="application/vnd.openxmlformats-officedocument.presentationml.slideLayout+xml" PartName="/ppt/slideLayouts/slideLayout113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126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39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121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05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13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84.xml"/>
  <Override ContentType="application/vnd.openxmlformats-officedocument.presentationml.slide+xml" PartName="/ppt/slides/slide107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111.xml"/>
  <Override ContentType="application/vnd.openxmlformats-officedocument.presentationml.slide+xml" PartName="/ppt/slides/slide53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18.xml"/>
  <Override ContentType="application/vnd.openxmlformats-officedocument.presentationml.slide+xml" PartName="/ppt/slides/slide12.xml"/>
  <Override ContentType="application/vnd.openxmlformats-officedocument.presentationml.slide+xml" PartName="/ppt/slides/slide108.xml"/>
  <Override ContentType="application/vnd.openxmlformats-officedocument.presentationml.slide+xml" PartName="/ppt/slides/slide98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63.xml"/>
  <Override ContentType="application/vnd.openxmlformats-officedocument.presentationml.slide+xml" PartName="/ppt/slides/slide93.xml"/>
  <Override ContentType="application/vnd.openxmlformats-officedocument.presentationml.slide+xml" PartName="/ppt/slides/slide101.xml"/>
  <Override ContentType="application/vnd.openxmlformats-officedocument.presentationml.slide+xml" PartName="/ppt/slides/slide116.xml"/>
  <Override ContentType="application/vnd.openxmlformats-officedocument.presentationml.slide+xml" PartName="/ppt/slides/slide80.xml"/>
  <Override ContentType="application/vnd.openxmlformats-officedocument.presentationml.slide+xml" PartName="/ppt/slides/slide103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114.xml"/>
  <Override ContentType="application/vnd.openxmlformats-officedocument.presentationml.slide+xml" PartName="/ppt/slides/slide31.xml"/>
  <Override ContentType="application/vnd.openxmlformats-officedocument.presentationml.slide+xml" PartName="/ppt/slides/slide120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12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6.xml"/>
  <Override ContentType="application/vnd.openxmlformats-officedocument.presentationml.slide+xml" PartName="/ppt/slides/slide104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1.xml"/>
  <Override ContentType="application/vnd.openxmlformats-officedocument.presentationml.slide+xml" PartName="/ppt/slides/slide110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49.xml"/>
  <Override ContentType="application/vnd.openxmlformats-officedocument.presentationml.slide+xml" PartName="/ppt/slides/slide83.xml"/>
  <Override ContentType="application/vnd.openxmlformats-officedocument.presentationml.slide+xml" PartName="/ppt/slides/slide106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119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109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100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117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92.xml"/>
  <Override ContentType="application/vnd.openxmlformats-officedocument.presentationml.slide+xml" PartName="/ppt/slides/slide115.xml"/>
  <Override ContentType="application/vnd.openxmlformats-officedocument.presentationml.slide+xml" PartName="/ppt/slides/slide10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802" r:id="rId4"/>
    <p:sldMasterId id="2147483803" r:id="rId5"/>
    <p:sldMasterId id="2147483804" r:id="rId6"/>
    <p:sldMasterId id="2147483805" r:id="rId7"/>
    <p:sldMasterId id="2147483806" r:id="rId8"/>
    <p:sldMasterId id="2147483807" r:id="rId9"/>
  </p:sldMasterIdLst>
  <p:notesMasterIdLst>
    <p:notesMasterId r:id="rId10"/>
  </p:notesMasterIdLst>
  <p:sldIdLst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285" r:id="rId40"/>
    <p:sldId id="286" r:id="rId41"/>
    <p:sldId id="287" r:id="rId42"/>
    <p:sldId id="288" r:id="rId43"/>
    <p:sldId id="289" r:id="rId44"/>
    <p:sldId id="290" r:id="rId45"/>
    <p:sldId id="291" r:id="rId46"/>
    <p:sldId id="292" r:id="rId47"/>
    <p:sldId id="293" r:id="rId48"/>
    <p:sldId id="294" r:id="rId49"/>
    <p:sldId id="295" r:id="rId50"/>
    <p:sldId id="296" r:id="rId51"/>
    <p:sldId id="297" r:id="rId52"/>
    <p:sldId id="298" r:id="rId53"/>
    <p:sldId id="299" r:id="rId54"/>
    <p:sldId id="300" r:id="rId55"/>
    <p:sldId id="301" r:id="rId56"/>
    <p:sldId id="302" r:id="rId57"/>
    <p:sldId id="303" r:id="rId58"/>
    <p:sldId id="304" r:id="rId59"/>
    <p:sldId id="305" r:id="rId60"/>
    <p:sldId id="306" r:id="rId61"/>
    <p:sldId id="307" r:id="rId62"/>
    <p:sldId id="308" r:id="rId63"/>
    <p:sldId id="309" r:id="rId64"/>
    <p:sldId id="310" r:id="rId65"/>
    <p:sldId id="311" r:id="rId66"/>
    <p:sldId id="312" r:id="rId67"/>
    <p:sldId id="313" r:id="rId68"/>
    <p:sldId id="314" r:id="rId69"/>
    <p:sldId id="315" r:id="rId70"/>
    <p:sldId id="316" r:id="rId71"/>
    <p:sldId id="317" r:id="rId72"/>
    <p:sldId id="318" r:id="rId73"/>
    <p:sldId id="319" r:id="rId74"/>
    <p:sldId id="320" r:id="rId75"/>
    <p:sldId id="321" r:id="rId76"/>
    <p:sldId id="322" r:id="rId77"/>
    <p:sldId id="323" r:id="rId78"/>
    <p:sldId id="324" r:id="rId79"/>
    <p:sldId id="325" r:id="rId80"/>
    <p:sldId id="326" r:id="rId81"/>
    <p:sldId id="327" r:id="rId82"/>
    <p:sldId id="328" r:id="rId83"/>
    <p:sldId id="329" r:id="rId84"/>
    <p:sldId id="330" r:id="rId85"/>
    <p:sldId id="331" r:id="rId86"/>
    <p:sldId id="332" r:id="rId87"/>
    <p:sldId id="333" r:id="rId88"/>
    <p:sldId id="334" r:id="rId89"/>
    <p:sldId id="335" r:id="rId90"/>
    <p:sldId id="336" r:id="rId91"/>
    <p:sldId id="337" r:id="rId92"/>
    <p:sldId id="338" r:id="rId93"/>
    <p:sldId id="339" r:id="rId94"/>
    <p:sldId id="340" r:id="rId95"/>
    <p:sldId id="341" r:id="rId96"/>
    <p:sldId id="342" r:id="rId97"/>
    <p:sldId id="343" r:id="rId98"/>
    <p:sldId id="344" r:id="rId99"/>
    <p:sldId id="345" r:id="rId100"/>
    <p:sldId id="346" r:id="rId101"/>
    <p:sldId id="347" r:id="rId102"/>
    <p:sldId id="348" r:id="rId103"/>
    <p:sldId id="349" r:id="rId104"/>
    <p:sldId id="350" r:id="rId105"/>
    <p:sldId id="351" r:id="rId106"/>
    <p:sldId id="352" r:id="rId107"/>
    <p:sldId id="353" r:id="rId108"/>
    <p:sldId id="354" r:id="rId109"/>
    <p:sldId id="355" r:id="rId110"/>
    <p:sldId id="356" r:id="rId111"/>
    <p:sldId id="357" r:id="rId112"/>
    <p:sldId id="358" r:id="rId113"/>
    <p:sldId id="359" r:id="rId114"/>
    <p:sldId id="360" r:id="rId115"/>
    <p:sldId id="361" r:id="rId116"/>
    <p:sldId id="362" r:id="rId117"/>
    <p:sldId id="363" r:id="rId118"/>
    <p:sldId id="364" r:id="rId119"/>
    <p:sldId id="365" r:id="rId120"/>
    <p:sldId id="366" r:id="rId121"/>
    <p:sldId id="367" r:id="rId122"/>
    <p:sldId id="368" r:id="rId123"/>
    <p:sldId id="369" r:id="rId124"/>
    <p:sldId id="370" r:id="rId125"/>
    <p:sldId id="371" r:id="rId126"/>
    <p:sldId id="372" r:id="rId127"/>
    <p:sldId id="373" r:id="rId128"/>
    <p:sldId id="374" r:id="rId129"/>
    <p:sldId id="375" r:id="rId130"/>
    <p:sldId id="376" r:id="rId131"/>
  </p:sldIdLst>
  <p:sldSz cy="5143500" cx="9144000"/>
  <p:notesSz cx="6858000" cy="9144000"/>
  <p:embeddedFontLst>
    <p:embeddedFont>
      <p:font typeface="Oswald Medium"/>
      <p:regular r:id="rId132"/>
      <p:bold r:id="rId133"/>
    </p:embeddedFont>
    <p:embeddedFont>
      <p:font typeface="Lato"/>
      <p:regular r:id="rId134"/>
      <p:bold r:id="rId135"/>
      <p:italic r:id="rId136"/>
      <p:boldItalic r:id="rId137"/>
    </p:embeddedFont>
    <p:embeddedFont>
      <p:font typeface="Bebas Neue"/>
      <p:regular r:id="rId138"/>
    </p:embeddedFont>
    <p:embeddedFont>
      <p:font typeface="EB Garamond"/>
      <p:regular r:id="rId139"/>
      <p:bold r:id="rId140"/>
      <p:italic r:id="rId141"/>
      <p:boldItalic r:id="rId142"/>
    </p:embeddedFont>
    <p:embeddedFont>
      <p:font typeface="Poppins Medium"/>
      <p:regular r:id="rId143"/>
      <p:bold r:id="rId144"/>
      <p:italic r:id="rId145"/>
      <p:boldItalic r:id="rId146"/>
    </p:embeddedFont>
    <p:embeddedFont>
      <p:font typeface="Lato Black"/>
      <p:bold r:id="rId147"/>
      <p:boldItalic r:id="rId148"/>
    </p:embeddedFont>
    <p:embeddedFont>
      <p:font typeface="Poppins Black"/>
      <p:bold r:id="rId149"/>
      <p:boldItalic r:id="rId150"/>
    </p:embeddedFont>
    <p:embeddedFont>
      <p:font typeface="Oswald SemiBold"/>
      <p:regular r:id="rId151"/>
      <p:bold r:id="rId152"/>
    </p:embeddedFont>
    <p:embeddedFont>
      <p:font typeface="Roboto Light"/>
      <p:regular r:id="rId153"/>
      <p:bold r:id="rId154"/>
      <p:italic r:id="rId155"/>
      <p:boldItalic r:id="rId156"/>
    </p:embeddedFont>
    <p:embeddedFont>
      <p:font typeface="Poppins SemiBold"/>
      <p:regular r:id="rId157"/>
      <p:bold r:id="rId158"/>
      <p:italic r:id="rId159"/>
      <p:boldItalic r:id="rId16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0.xml"/><Relationship Id="rId42" Type="http://schemas.openxmlformats.org/officeDocument/2006/relationships/slide" Target="slides/slide32.xml"/><Relationship Id="rId41" Type="http://schemas.openxmlformats.org/officeDocument/2006/relationships/slide" Target="slides/slide31.xml"/><Relationship Id="rId44" Type="http://schemas.openxmlformats.org/officeDocument/2006/relationships/slide" Target="slides/slide34.xml"/><Relationship Id="rId43" Type="http://schemas.openxmlformats.org/officeDocument/2006/relationships/slide" Target="slides/slide33.xml"/><Relationship Id="rId46" Type="http://schemas.openxmlformats.org/officeDocument/2006/relationships/slide" Target="slides/slide36.xml"/><Relationship Id="rId45" Type="http://schemas.openxmlformats.org/officeDocument/2006/relationships/slide" Target="slides/slide35.xml"/><Relationship Id="rId107" Type="http://schemas.openxmlformats.org/officeDocument/2006/relationships/slide" Target="slides/slide97.xml"/><Relationship Id="rId106" Type="http://schemas.openxmlformats.org/officeDocument/2006/relationships/slide" Target="slides/slide96.xml"/><Relationship Id="rId105" Type="http://schemas.openxmlformats.org/officeDocument/2006/relationships/slide" Target="slides/slide95.xml"/><Relationship Id="rId104" Type="http://schemas.openxmlformats.org/officeDocument/2006/relationships/slide" Target="slides/slide94.xml"/><Relationship Id="rId109" Type="http://schemas.openxmlformats.org/officeDocument/2006/relationships/slide" Target="slides/slide99.xml"/><Relationship Id="rId108" Type="http://schemas.openxmlformats.org/officeDocument/2006/relationships/slide" Target="slides/slide98.xml"/><Relationship Id="rId48" Type="http://schemas.openxmlformats.org/officeDocument/2006/relationships/slide" Target="slides/slide38.xml"/><Relationship Id="rId47" Type="http://schemas.openxmlformats.org/officeDocument/2006/relationships/slide" Target="slides/slide37.xml"/><Relationship Id="rId49" Type="http://schemas.openxmlformats.org/officeDocument/2006/relationships/slide" Target="slides/slide39.xml"/><Relationship Id="rId103" Type="http://schemas.openxmlformats.org/officeDocument/2006/relationships/slide" Target="slides/slide93.xml"/><Relationship Id="rId102" Type="http://schemas.openxmlformats.org/officeDocument/2006/relationships/slide" Target="slides/slide92.xml"/><Relationship Id="rId101" Type="http://schemas.openxmlformats.org/officeDocument/2006/relationships/slide" Target="slides/slide91.xml"/><Relationship Id="rId100" Type="http://schemas.openxmlformats.org/officeDocument/2006/relationships/slide" Target="slides/slide90.xml"/><Relationship Id="rId31" Type="http://schemas.openxmlformats.org/officeDocument/2006/relationships/slide" Target="slides/slide21.xml"/><Relationship Id="rId30" Type="http://schemas.openxmlformats.org/officeDocument/2006/relationships/slide" Target="slides/slide20.xml"/><Relationship Id="rId33" Type="http://schemas.openxmlformats.org/officeDocument/2006/relationships/slide" Target="slides/slide23.xml"/><Relationship Id="rId32" Type="http://schemas.openxmlformats.org/officeDocument/2006/relationships/slide" Target="slides/slide22.xml"/><Relationship Id="rId35" Type="http://schemas.openxmlformats.org/officeDocument/2006/relationships/slide" Target="slides/slide25.xml"/><Relationship Id="rId34" Type="http://schemas.openxmlformats.org/officeDocument/2006/relationships/slide" Target="slides/slide24.xml"/><Relationship Id="rId37" Type="http://schemas.openxmlformats.org/officeDocument/2006/relationships/slide" Target="slides/slide27.xml"/><Relationship Id="rId36" Type="http://schemas.openxmlformats.org/officeDocument/2006/relationships/slide" Target="slides/slide26.xml"/><Relationship Id="rId39" Type="http://schemas.openxmlformats.org/officeDocument/2006/relationships/slide" Target="slides/slide29.xml"/><Relationship Id="rId38" Type="http://schemas.openxmlformats.org/officeDocument/2006/relationships/slide" Target="slides/slide28.xml"/><Relationship Id="rId20" Type="http://schemas.openxmlformats.org/officeDocument/2006/relationships/slide" Target="slides/slide10.xml"/><Relationship Id="rId22" Type="http://schemas.openxmlformats.org/officeDocument/2006/relationships/slide" Target="slides/slide12.xml"/><Relationship Id="rId21" Type="http://schemas.openxmlformats.org/officeDocument/2006/relationships/slide" Target="slides/slide11.xml"/><Relationship Id="rId24" Type="http://schemas.openxmlformats.org/officeDocument/2006/relationships/slide" Target="slides/slide14.xml"/><Relationship Id="rId23" Type="http://schemas.openxmlformats.org/officeDocument/2006/relationships/slide" Target="slides/slide13.xml"/><Relationship Id="rId129" Type="http://schemas.openxmlformats.org/officeDocument/2006/relationships/slide" Target="slides/slide119.xml"/><Relationship Id="rId128" Type="http://schemas.openxmlformats.org/officeDocument/2006/relationships/slide" Target="slides/slide118.xml"/><Relationship Id="rId127" Type="http://schemas.openxmlformats.org/officeDocument/2006/relationships/slide" Target="slides/slide117.xml"/><Relationship Id="rId126" Type="http://schemas.openxmlformats.org/officeDocument/2006/relationships/slide" Target="slides/slide116.xml"/><Relationship Id="rId26" Type="http://schemas.openxmlformats.org/officeDocument/2006/relationships/slide" Target="slides/slide16.xml"/><Relationship Id="rId121" Type="http://schemas.openxmlformats.org/officeDocument/2006/relationships/slide" Target="slides/slide111.xml"/><Relationship Id="rId25" Type="http://schemas.openxmlformats.org/officeDocument/2006/relationships/slide" Target="slides/slide15.xml"/><Relationship Id="rId120" Type="http://schemas.openxmlformats.org/officeDocument/2006/relationships/slide" Target="slides/slide110.xml"/><Relationship Id="rId28" Type="http://schemas.openxmlformats.org/officeDocument/2006/relationships/slide" Target="slides/slide18.xml"/><Relationship Id="rId27" Type="http://schemas.openxmlformats.org/officeDocument/2006/relationships/slide" Target="slides/slide17.xml"/><Relationship Id="rId125" Type="http://schemas.openxmlformats.org/officeDocument/2006/relationships/slide" Target="slides/slide115.xml"/><Relationship Id="rId29" Type="http://schemas.openxmlformats.org/officeDocument/2006/relationships/slide" Target="slides/slide19.xml"/><Relationship Id="rId124" Type="http://schemas.openxmlformats.org/officeDocument/2006/relationships/slide" Target="slides/slide114.xml"/><Relationship Id="rId123" Type="http://schemas.openxmlformats.org/officeDocument/2006/relationships/slide" Target="slides/slide113.xml"/><Relationship Id="rId122" Type="http://schemas.openxmlformats.org/officeDocument/2006/relationships/slide" Target="slides/slide112.xml"/><Relationship Id="rId95" Type="http://schemas.openxmlformats.org/officeDocument/2006/relationships/slide" Target="slides/slide85.xml"/><Relationship Id="rId94" Type="http://schemas.openxmlformats.org/officeDocument/2006/relationships/slide" Target="slides/slide84.xml"/><Relationship Id="rId97" Type="http://schemas.openxmlformats.org/officeDocument/2006/relationships/slide" Target="slides/slide87.xml"/><Relationship Id="rId96" Type="http://schemas.openxmlformats.org/officeDocument/2006/relationships/slide" Target="slides/slide86.xml"/><Relationship Id="rId11" Type="http://schemas.openxmlformats.org/officeDocument/2006/relationships/slide" Target="slides/slide1.xml"/><Relationship Id="rId99" Type="http://schemas.openxmlformats.org/officeDocument/2006/relationships/slide" Target="slides/slide89.xml"/><Relationship Id="rId10" Type="http://schemas.openxmlformats.org/officeDocument/2006/relationships/notesMaster" Target="notesMasters/notesMaster1.xml"/><Relationship Id="rId98" Type="http://schemas.openxmlformats.org/officeDocument/2006/relationships/slide" Target="slides/slide88.xml"/><Relationship Id="rId13" Type="http://schemas.openxmlformats.org/officeDocument/2006/relationships/slide" Target="slides/slide3.xml"/><Relationship Id="rId12" Type="http://schemas.openxmlformats.org/officeDocument/2006/relationships/slide" Target="slides/slide2.xml"/><Relationship Id="rId91" Type="http://schemas.openxmlformats.org/officeDocument/2006/relationships/slide" Target="slides/slide81.xml"/><Relationship Id="rId90" Type="http://schemas.openxmlformats.org/officeDocument/2006/relationships/slide" Target="slides/slide80.xml"/><Relationship Id="rId93" Type="http://schemas.openxmlformats.org/officeDocument/2006/relationships/slide" Target="slides/slide83.xml"/><Relationship Id="rId92" Type="http://schemas.openxmlformats.org/officeDocument/2006/relationships/slide" Target="slides/slide82.xml"/><Relationship Id="rId118" Type="http://schemas.openxmlformats.org/officeDocument/2006/relationships/slide" Target="slides/slide108.xml"/><Relationship Id="rId117" Type="http://schemas.openxmlformats.org/officeDocument/2006/relationships/slide" Target="slides/slide107.xml"/><Relationship Id="rId116" Type="http://schemas.openxmlformats.org/officeDocument/2006/relationships/slide" Target="slides/slide106.xml"/><Relationship Id="rId115" Type="http://schemas.openxmlformats.org/officeDocument/2006/relationships/slide" Target="slides/slide105.xml"/><Relationship Id="rId119" Type="http://schemas.openxmlformats.org/officeDocument/2006/relationships/slide" Target="slides/slide109.xml"/><Relationship Id="rId15" Type="http://schemas.openxmlformats.org/officeDocument/2006/relationships/slide" Target="slides/slide5.xml"/><Relationship Id="rId110" Type="http://schemas.openxmlformats.org/officeDocument/2006/relationships/slide" Target="slides/slide100.xml"/><Relationship Id="rId14" Type="http://schemas.openxmlformats.org/officeDocument/2006/relationships/slide" Target="slides/slide4.xml"/><Relationship Id="rId17" Type="http://schemas.openxmlformats.org/officeDocument/2006/relationships/slide" Target="slides/slide7.xml"/><Relationship Id="rId16" Type="http://schemas.openxmlformats.org/officeDocument/2006/relationships/slide" Target="slides/slide6.xml"/><Relationship Id="rId19" Type="http://schemas.openxmlformats.org/officeDocument/2006/relationships/slide" Target="slides/slide9.xml"/><Relationship Id="rId114" Type="http://schemas.openxmlformats.org/officeDocument/2006/relationships/slide" Target="slides/slide104.xml"/><Relationship Id="rId18" Type="http://schemas.openxmlformats.org/officeDocument/2006/relationships/slide" Target="slides/slide8.xml"/><Relationship Id="rId113" Type="http://schemas.openxmlformats.org/officeDocument/2006/relationships/slide" Target="slides/slide103.xml"/><Relationship Id="rId112" Type="http://schemas.openxmlformats.org/officeDocument/2006/relationships/slide" Target="slides/slide102.xml"/><Relationship Id="rId111" Type="http://schemas.openxmlformats.org/officeDocument/2006/relationships/slide" Target="slides/slide101.xml"/><Relationship Id="rId84" Type="http://schemas.openxmlformats.org/officeDocument/2006/relationships/slide" Target="slides/slide74.xml"/><Relationship Id="rId83" Type="http://schemas.openxmlformats.org/officeDocument/2006/relationships/slide" Target="slides/slide73.xml"/><Relationship Id="rId86" Type="http://schemas.openxmlformats.org/officeDocument/2006/relationships/slide" Target="slides/slide76.xml"/><Relationship Id="rId85" Type="http://schemas.openxmlformats.org/officeDocument/2006/relationships/slide" Target="slides/slide75.xml"/><Relationship Id="rId88" Type="http://schemas.openxmlformats.org/officeDocument/2006/relationships/slide" Target="slides/slide78.xml"/><Relationship Id="rId150" Type="http://schemas.openxmlformats.org/officeDocument/2006/relationships/font" Target="fonts/PoppinsBlack-boldItalic.fntdata"/><Relationship Id="rId87" Type="http://schemas.openxmlformats.org/officeDocument/2006/relationships/slide" Target="slides/slide77.xml"/><Relationship Id="rId89" Type="http://schemas.openxmlformats.org/officeDocument/2006/relationships/slide" Target="slides/slide79.xml"/><Relationship Id="rId80" Type="http://schemas.openxmlformats.org/officeDocument/2006/relationships/slide" Target="slides/slide70.xml"/><Relationship Id="rId82" Type="http://schemas.openxmlformats.org/officeDocument/2006/relationships/slide" Target="slides/slide72.xml"/><Relationship Id="rId81" Type="http://schemas.openxmlformats.org/officeDocument/2006/relationships/slide" Target="slides/slide71.xml"/><Relationship Id="rId1" Type="http://schemas.openxmlformats.org/officeDocument/2006/relationships/theme" Target="theme/theme5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149" Type="http://schemas.openxmlformats.org/officeDocument/2006/relationships/font" Target="fonts/PoppinsBlack-bold.fntdata"/><Relationship Id="rId4" Type="http://schemas.openxmlformats.org/officeDocument/2006/relationships/slideMaster" Target="slideMasters/slideMaster1.xml"/><Relationship Id="rId148" Type="http://schemas.openxmlformats.org/officeDocument/2006/relationships/font" Target="fonts/LatoBlack-boldItalic.fntdata"/><Relationship Id="rId9" Type="http://schemas.openxmlformats.org/officeDocument/2006/relationships/slideMaster" Target="slideMasters/slideMaster6.xml"/><Relationship Id="rId143" Type="http://schemas.openxmlformats.org/officeDocument/2006/relationships/font" Target="fonts/PoppinsMedium-regular.fntdata"/><Relationship Id="rId142" Type="http://schemas.openxmlformats.org/officeDocument/2006/relationships/font" Target="fonts/EBGaramond-boldItalic.fntdata"/><Relationship Id="rId141" Type="http://schemas.openxmlformats.org/officeDocument/2006/relationships/font" Target="fonts/EBGaramond-italic.fntdata"/><Relationship Id="rId140" Type="http://schemas.openxmlformats.org/officeDocument/2006/relationships/font" Target="fonts/EBGaramond-bold.fntdata"/><Relationship Id="rId5" Type="http://schemas.openxmlformats.org/officeDocument/2006/relationships/slideMaster" Target="slideMasters/slideMaster2.xml"/><Relationship Id="rId147" Type="http://schemas.openxmlformats.org/officeDocument/2006/relationships/font" Target="fonts/LatoBlack-bold.fntdata"/><Relationship Id="rId6" Type="http://schemas.openxmlformats.org/officeDocument/2006/relationships/slideMaster" Target="slideMasters/slideMaster3.xml"/><Relationship Id="rId146" Type="http://schemas.openxmlformats.org/officeDocument/2006/relationships/font" Target="fonts/PoppinsMedium-boldItalic.fntdata"/><Relationship Id="rId7" Type="http://schemas.openxmlformats.org/officeDocument/2006/relationships/slideMaster" Target="slideMasters/slideMaster4.xml"/><Relationship Id="rId145" Type="http://schemas.openxmlformats.org/officeDocument/2006/relationships/font" Target="fonts/PoppinsMedium-italic.fntdata"/><Relationship Id="rId8" Type="http://schemas.openxmlformats.org/officeDocument/2006/relationships/slideMaster" Target="slideMasters/slideMaster5.xml"/><Relationship Id="rId144" Type="http://schemas.openxmlformats.org/officeDocument/2006/relationships/font" Target="fonts/PoppinsMedium-bold.fntdata"/><Relationship Id="rId73" Type="http://schemas.openxmlformats.org/officeDocument/2006/relationships/slide" Target="slides/slide63.xml"/><Relationship Id="rId72" Type="http://schemas.openxmlformats.org/officeDocument/2006/relationships/slide" Target="slides/slide62.xml"/><Relationship Id="rId75" Type="http://schemas.openxmlformats.org/officeDocument/2006/relationships/slide" Target="slides/slide65.xml"/><Relationship Id="rId74" Type="http://schemas.openxmlformats.org/officeDocument/2006/relationships/slide" Target="slides/slide64.xml"/><Relationship Id="rId77" Type="http://schemas.openxmlformats.org/officeDocument/2006/relationships/slide" Target="slides/slide67.xml"/><Relationship Id="rId76" Type="http://schemas.openxmlformats.org/officeDocument/2006/relationships/slide" Target="slides/slide66.xml"/><Relationship Id="rId79" Type="http://schemas.openxmlformats.org/officeDocument/2006/relationships/slide" Target="slides/slide69.xml"/><Relationship Id="rId78" Type="http://schemas.openxmlformats.org/officeDocument/2006/relationships/slide" Target="slides/slide68.xml"/><Relationship Id="rId71" Type="http://schemas.openxmlformats.org/officeDocument/2006/relationships/slide" Target="slides/slide61.xml"/><Relationship Id="rId70" Type="http://schemas.openxmlformats.org/officeDocument/2006/relationships/slide" Target="slides/slide60.xml"/><Relationship Id="rId139" Type="http://schemas.openxmlformats.org/officeDocument/2006/relationships/font" Target="fonts/EBGaramond-regular.fntdata"/><Relationship Id="rId138" Type="http://schemas.openxmlformats.org/officeDocument/2006/relationships/font" Target="fonts/BebasNeue-regular.fntdata"/><Relationship Id="rId137" Type="http://schemas.openxmlformats.org/officeDocument/2006/relationships/font" Target="fonts/Lato-boldItalic.fntdata"/><Relationship Id="rId132" Type="http://schemas.openxmlformats.org/officeDocument/2006/relationships/font" Target="fonts/OswaldMedium-regular.fntdata"/><Relationship Id="rId131" Type="http://schemas.openxmlformats.org/officeDocument/2006/relationships/slide" Target="slides/slide121.xml"/><Relationship Id="rId130" Type="http://schemas.openxmlformats.org/officeDocument/2006/relationships/slide" Target="slides/slide120.xml"/><Relationship Id="rId136" Type="http://schemas.openxmlformats.org/officeDocument/2006/relationships/font" Target="fonts/Lato-italic.fntdata"/><Relationship Id="rId135" Type="http://schemas.openxmlformats.org/officeDocument/2006/relationships/font" Target="fonts/Lato-bold.fntdata"/><Relationship Id="rId134" Type="http://schemas.openxmlformats.org/officeDocument/2006/relationships/font" Target="fonts/Lato-regular.fntdata"/><Relationship Id="rId133" Type="http://schemas.openxmlformats.org/officeDocument/2006/relationships/font" Target="fonts/OswaldMedium-bold.fntdata"/><Relationship Id="rId62" Type="http://schemas.openxmlformats.org/officeDocument/2006/relationships/slide" Target="slides/slide52.xml"/><Relationship Id="rId61" Type="http://schemas.openxmlformats.org/officeDocument/2006/relationships/slide" Target="slides/slide51.xml"/><Relationship Id="rId64" Type="http://schemas.openxmlformats.org/officeDocument/2006/relationships/slide" Target="slides/slide54.xml"/><Relationship Id="rId63" Type="http://schemas.openxmlformats.org/officeDocument/2006/relationships/slide" Target="slides/slide53.xml"/><Relationship Id="rId66" Type="http://schemas.openxmlformats.org/officeDocument/2006/relationships/slide" Target="slides/slide56.xml"/><Relationship Id="rId65" Type="http://schemas.openxmlformats.org/officeDocument/2006/relationships/slide" Target="slides/slide55.xml"/><Relationship Id="rId68" Type="http://schemas.openxmlformats.org/officeDocument/2006/relationships/slide" Target="slides/slide58.xml"/><Relationship Id="rId67" Type="http://schemas.openxmlformats.org/officeDocument/2006/relationships/slide" Target="slides/slide57.xml"/><Relationship Id="rId60" Type="http://schemas.openxmlformats.org/officeDocument/2006/relationships/slide" Target="slides/slide50.xml"/><Relationship Id="rId69" Type="http://schemas.openxmlformats.org/officeDocument/2006/relationships/slide" Target="slides/slide59.xml"/><Relationship Id="rId51" Type="http://schemas.openxmlformats.org/officeDocument/2006/relationships/slide" Target="slides/slide41.xml"/><Relationship Id="rId50" Type="http://schemas.openxmlformats.org/officeDocument/2006/relationships/slide" Target="slides/slide40.xml"/><Relationship Id="rId53" Type="http://schemas.openxmlformats.org/officeDocument/2006/relationships/slide" Target="slides/slide43.xml"/><Relationship Id="rId52" Type="http://schemas.openxmlformats.org/officeDocument/2006/relationships/slide" Target="slides/slide42.xml"/><Relationship Id="rId55" Type="http://schemas.openxmlformats.org/officeDocument/2006/relationships/slide" Target="slides/slide45.xml"/><Relationship Id="rId54" Type="http://schemas.openxmlformats.org/officeDocument/2006/relationships/slide" Target="slides/slide44.xml"/><Relationship Id="rId160" Type="http://schemas.openxmlformats.org/officeDocument/2006/relationships/font" Target="fonts/PoppinsSemiBold-boldItalic.fntdata"/><Relationship Id="rId57" Type="http://schemas.openxmlformats.org/officeDocument/2006/relationships/slide" Target="slides/slide47.xml"/><Relationship Id="rId56" Type="http://schemas.openxmlformats.org/officeDocument/2006/relationships/slide" Target="slides/slide46.xml"/><Relationship Id="rId159" Type="http://schemas.openxmlformats.org/officeDocument/2006/relationships/font" Target="fonts/PoppinsSemiBold-italic.fntdata"/><Relationship Id="rId59" Type="http://schemas.openxmlformats.org/officeDocument/2006/relationships/slide" Target="slides/slide49.xml"/><Relationship Id="rId154" Type="http://schemas.openxmlformats.org/officeDocument/2006/relationships/font" Target="fonts/RobotoLight-bold.fntdata"/><Relationship Id="rId58" Type="http://schemas.openxmlformats.org/officeDocument/2006/relationships/slide" Target="slides/slide48.xml"/><Relationship Id="rId153" Type="http://schemas.openxmlformats.org/officeDocument/2006/relationships/font" Target="fonts/RobotoLight-regular.fntdata"/><Relationship Id="rId152" Type="http://schemas.openxmlformats.org/officeDocument/2006/relationships/font" Target="fonts/OswaldSemiBold-bold.fntdata"/><Relationship Id="rId151" Type="http://schemas.openxmlformats.org/officeDocument/2006/relationships/font" Target="fonts/OswaldSemiBold-regular.fntdata"/><Relationship Id="rId158" Type="http://schemas.openxmlformats.org/officeDocument/2006/relationships/font" Target="fonts/PoppinsSemiBold-bold.fntdata"/><Relationship Id="rId157" Type="http://schemas.openxmlformats.org/officeDocument/2006/relationships/font" Target="fonts/PoppinsSemiBold-regular.fntdata"/><Relationship Id="rId156" Type="http://schemas.openxmlformats.org/officeDocument/2006/relationships/font" Target="fonts/RobotoLight-boldItalic.fntdata"/><Relationship Id="rId155" Type="http://schemas.openxmlformats.org/officeDocument/2006/relationships/font" Target="fonts/RobotoLight-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3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g238b247b764_2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75" name="Google Shape;1075;g238b247b764_2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9525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 the next few hours I’m going to teach you about the wonderful world of recommender systems with a focus on news. 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4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Google Shape;1135;g2d086bd50aa_0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6" name="Google Shape;1136;g2d086bd50aa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0" name="Shape 2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1" name="Google Shape;2111;g2d09f0e7ad7_0_8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2" name="Google Shape;2112;g2d09f0e7ad7_0_8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9" name="Shape 2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0" name="Google Shape;2120;g2d09f0e7ad7_0_8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1" name="Google Shape;2121;g2d09f0e7ad7_0_8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9" name="Shape 2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0" name="Google Shape;2130;g2d09f0e7ad7_0_8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1" name="Google Shape;2131;g2d09f0e7ad7_0_8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9" name="Shape 2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" name="Google Shape;2140;g2d09f0e7ad7_0_8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1" name="Google Shape;2141;g2d09f0e7ad7_0_8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9" name="Shape 2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" name="Google Shape;2150;g2d09f0e7ad7_0_8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1" name="Google Shape;2151;g2d09f0e7ad7_0_8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5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238b247b764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57" name="Google Shape;2157;g238b247b764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1" name="Shape 2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2" name="Google Shape;2162;g2d09f0e7ad7_0_12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63" name="Google Shape;2163;g2d09f0e7ad7_0_12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8" name="Shape 2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9" name="Google Shape;2169;g2d09f0e7ad7_0_18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70" name="Google Shape;2170;g2d09f0e7ad7_0_18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Bubbly people</a:t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FairUMAP</a:t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100"/>
              </a:spcBef>
              <a:spcAft>
                <a:spcPts val="11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4" name="Shape 2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5" name="Google Shape;2175;g2d09f0e7ad7_0_18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76" name="Google Shape;2176;g2d09f0e7ad7_0_18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Bubbly people</a:t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FairUMAP</a:t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100"/>
              </a:spcBef>
              <a:spcAft>
                <a:spcPts val="11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9" name="Shape 2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0" name="Google Shape;2180;g2d09f0e7ad7_0_18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1" name="Google Shape;2181;g2d09f0e7ad7_0_18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0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Google Shape;1141;g2d086bd50aa_0_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2" name="Google Shape;1142;g2d086bd50aa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9" name="Shape 2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0" name="Google Shape;2190;g2d09f0e7ad7_0_24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1" name="Google Shape;2191;g2d09f0e7ad7_0_24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9" name="Shape 2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0" name="Google Shape;2210;g2d09f0e7ad7_0_28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11" name="Google Shape;2211;g2d09f0e7ad7_0_28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Bubbly people</a:t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FairUMAP</a:t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100"/>
              </a:spcBef>
              <a:spcAft>
                <a:spcPts val="11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4" name="Shape 2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5" name="Google Shape;2215;g2d09f0e7ad7_0_28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16" name="Google Shape;2216;g2d09f0e7ad7_0_28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Bubbly people</a:t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FairUMAP</a:t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100"/>
              </a:spcBef>
              <a:spcAft>
                <a:spcPts val="11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0" name="Shape 2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1" name="Google Shape;2221;g2d09f0e7ad7_0_28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22" name="Google Shape;2222;g2d09f0e7ad7_0_28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Bubbly people</a:t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FairUMAP</a:t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100"/>
              </a:spcBef>
              <a:spcAft>
                <a:spcPts val="11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6" name="Shape 2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7" name="Google Shape;2227;g2d09f0e7ad7_0_28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28" name="Google Shape;2228;g2d09f0e7ad7_0_28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Bubbly people</a:t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FairUMAP</a:t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100"/>
              </a:spcBef>
              <a:spcAft>
                <a:spcPts val="11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2" name="Shape 2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3" name="Google Shape;2233;g2d09f0e7ad7_0_28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34" name="Google Shape;2234;g2d09f0e7ad7_0_28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Bubbly people</a:t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FairUMAP</a:t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100"/>
              </a:spcBef>
              <a:spcAft>
                <a:spcPts val="11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9" name="Shape 2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0" name="Google Shape;2240;g2d09f0e7ad7_0_28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41" name="Google Shape;2241;g2d09f0e7ad7_0_28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Bubbly people</a:t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FairUMAP</a:t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100"/>
              </a:spcBef>
              <a:spcAft>
                <a:spcPts val="11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7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8" name="Google Shape;2248;g2d09f0e7ad7_0_28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49" name="Google Shape;2249;g2d09f0e7ad7_0_28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Bubbly people</a:t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FairUMAP</a:t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100"/>
              </a:spcBef>
              <a:spcAft>
                <a:spcPts val="11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5" name="Shape 2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6" name="Google Shape;2256;g2d09f0e7ad7_0_28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57" name="Google Shape;2257;g2d09f0e7ad7_0_28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Bubbly people</a:t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FairUMAP</a:t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100"/>
              </a:spcBef>
              <a:spcAft>
                <a:spcPts val="11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4" name="Shape 2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5" name="Google Shape;2265;g238b247b764_0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66" name="Google Shape;2266;g238b247b764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7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g2d086bd50aa_0_1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9" name="Google Shape;1149;g2d086bd50aa_0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0" name="Shape 2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1" name="Google Shape;2271;g23a3c65f6f4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72" name="Google Shape;2272;g23a3c65f6f4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6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7" name="Google Shape;2277;g23a3c65f6f4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8" name="Google Shape;2278;g23a3c65f6f4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5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g2d086bd50aa_0_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7" name="Google Shape;1157;g2d086bd50aa_0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4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g2d086bd50aa_0_1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6" name="Google Shape;1166;g2d086bd50aa_0_1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4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Google Shape;1175;g2d086bd50aa_0_1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6" name="Google Shape;1176;g2d086bd50aa_0_1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5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g2d086bd50aa_0_2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7" name="Google Shape;1187;g2d086bd50aa_0_2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6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Google Shape;1197;g2d086bd50aa_0_2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8" name="Google Shape;1198;g2d086bd50aa_0_2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7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Google Shape;1208;g2d086bd50aa_0_2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9" name="Google Shape;1209;g2d086bd50aa_0_2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9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g2d086bd50aa_0_2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1" name="Google Shape;1221;g2d086bd50aa_0_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9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g238b247b764_2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81" name="Google Shape;1081;g238b247b764_2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First, I’ll tell you a little about me and why I’m here talking to you about this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0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g2d086bd50aa_0_2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2" name="Google Shape;1232;g2d086bd50aa_0_2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2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g2d086bd50aa_0_2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4" name="Google Shape;1244;g2d086bd50aa_0_2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3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" name="Google Shape;1254;g2d086bd50aa_0_2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5" name="Google Shape;1255;g2d086bd50aa_0_2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Impression discounting is essentially adding a “discount” to the score for every time a user was exposed to it in their last 100 recommendations. This makes sure users will always see fresh items.  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5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Google Shape;1266;g2d086bd50aa_0_2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7" name="Google Shape;1267;g2d086bd50aa_0_2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Any guesses why?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6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g238b247b764_2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78" name="Google Shape;1278;g238b247b764_2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Spotify, but also Apple Music, Pandora, Tidal, Deezer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2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Google Shape;1283;g238b247b764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84" name="Google Shape;1284;g238b247b764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Editorial recommend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0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Google Shape;1291;g238b247b764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92" name="Google Shape;1292;g238b247b764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Playlists made by editors - I once made a visit to the Spotify hq in Stockholm before they got really big, in 2016. They were already big, but far from where they are today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And they had a whole hall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With people who spent their days creating and curating playlists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It was quite impressive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g238b247b764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03" name="Google Shape;1303;g238b247b764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Spotify, but also Apple Music, Pandora, Tidal, Deezer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8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Google Shape;1309;g238b247b764_2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10" name="Google Shape;1310;g238b247b764_2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5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g238b247b764_2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17" name="Google Shape;1317;g238b247b764_2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YouTube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9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g238b247b764_2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91" name="Google Shape;1091;g238b247b764_2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Google Shape;1322;g238b247b764_2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23" name="Google Shape;1323;g238b247b764_2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GB"/>
              <a:t>What is hate speech?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GB"/>
              <a:t>What is misinformation?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7" name="Shape 1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" name="Google Shape;1328;g238b247b764_2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29" name="Google Shape;1329;g238b247b764_2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Netflix, but also Disney+, StreamZ, VTM Go, Amazon Prime, …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3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g238b247b764_2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35" name="Google Shape;1335;g238b247b764_2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9" name="Shape 1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" name="Google Shape;1340;g238b247b764_2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41" name="Google Shape;1341;g238b247b764_2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Zalando, ZEB, About You, Asos, H&amp;M, …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5" name="Shape 1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" name="Google Shape;1346;g238b247b764_2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47" name="Google Shape;1347;g238b247b764_2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2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Google Shape;1353;g238b247b764_2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54" name="Google Shape;1354;g238b247b764_2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0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" name="Google Shape;1361;g238b247b764_2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62" name="Google Shape;1362;g238b247b764_2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6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g238b247b764_2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68" name="Google Shape;1368;g238b247b764_2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Other e-commerce sites also use RecSys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IKEA and Amazon. </a:t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2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3" name="Google Shape;1373;g238b247b764_2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74" name="Google Shape;1374;g238b247b764_2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Recommendations aren’t always good (:</a:t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9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Google Shape;1380;g238b247b764_2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81" name="Google Shape;1381;g238b247b764_2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5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g238b247b764_2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97" name="Google Shape;1097;g238b247b764_2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5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" name="Google Shape;1386;g238b247b764_2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87" name="Google Shape;1387;g238b247b764_2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Tinder, Bumble, Grindr, Hinge, Match.com (the list goes on I think, I’m not exactly an expert)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" name="Google Shape;1392;g238b247b764_2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93" name="Google Shape;1393;g238b247b764_2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7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Google Shape;1398;g238b247b764_2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99" name="Google Shape;1399;g238b247b764_2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LinkedIn, but also Indeed, Jobat, VDAB</a:t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3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Google Shape;1404;g238b247b764_2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05" name="Google Shape;1405;g238b247b764_2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9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" name="Google Shape;1410;g238b247b764_2_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11" name="Google Shape;1411;g238b247b764_2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Food Delivery Apps, like Uber Eats, but also Takeaway.com, Deliveroo</a:t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5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g238b247b764_2_1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17" name="Google Shape;1417;g238b247b764_2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Google Shape;1422;g238b247b764_2_1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23" name="Google Shape;1423;g238b247b764_2_1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Grocery shopping, like InstaCart in the US but also Collect&amp;Go closer to home :-) </a:t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7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Google Shape;1428;g238b247b764_2_1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29" name="Google Shape;1429;g238b247b764_2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3" name="Shape 1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" name="Google Shape;1434;g238b247b764_2_1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35" name="Google Shape;1435;g238b247b764_2_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9" name="Shape 1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Google Shape;1440;g238b247b764_2_1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41" name="Google Shape;1441;g238b247b764_2_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g2d086bd50aa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3" name="Google Shape;1103;g2d086bd50aa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5" name="Shape 1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6" name="Google Shape;1446;g238b247b764_2_2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47" name="Google Shape;1447;g238b247b764_2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g238b247b764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3" name="Google Shape;1453;g238b247b764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6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Google Shape;1457;g238b247b764_2_8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58" name="Google Shape;1458;g238b247b764_2_8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2" name="Shape 1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3" name="Google Shape;1463;g2d09f0e7ad7_0_28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64" name="Google Shape;1464;g2d09f0e7ad7_0_28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9" name="Shape 1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" name="Google Shape;1470;g2d09f0e7ad7_0_28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71" name="Google Shape;1471;g2d09f0e7ad7_0_28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7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2d09f0e7ad7_0_28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2d09f0e7ad7_0_28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8" name="Shape 1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" name="Google Shape;1489;g2d09f0e7ad7_0_28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0" name="Google Shape;1490;g2d09f0e7ad7_0_28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0" name="Shape 1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1" name="Google Shape;1501;g238b247b764_0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2" name="Google Shape;1502;g238b247b764_0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We’re going to look at a number of </a:t>
            </a:r>
            <a:r>
              <a:rPr lang="en-GB"/>
              <a:t>recommendation</a:t>
            </a:r>
            <a:r>
              <a:rPr lang="en-GB"/>
              <a:t> use cases together, and then try to figure out which of the techniques I talked about you would use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Try first to think in terms of user needs: What does a user expect?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Then try to translate that to concepts you’ve learned here today. </a:t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8" name="Shape 1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9" name="Google Shape;1509;g238b247b764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10" name="Google Shape;1510;g238b247b764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5" name="Shape 1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6" name="Google Shape;1516;g238b247b764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17" name="Google Shape;1517;g238b247b764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7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g2d086bd50aa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9" name="Google Shape;1109;g2d086bd50aa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3" name="Shape 1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4" name="Google Shape;1524;g238b247b764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5" name="Google Shape;1525;g238b247b764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9" name="Shape 1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0" name="Google Shape;1530;g238b247b764_0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1" name="Google Shape;1531;g238b247b764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6" name="Shape 1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Google Shape;1537;g238b247b764_0_1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8" name="Google Shape;1538;g238b247b764_0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2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238b247b764_0_1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238b247b764_0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9" name="Shape 1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0" name="Google Shape;1550;g238b247b764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1" name="Google Shape;1551;g238b247b764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5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" name="Google Shape;1556;g238b247b764_0_1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7" name="Google Shape;1557;g238b247b764_0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2" name="Shape 1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3" name="Google Shape;1563;g238b247b764_0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4" name="Google Shape;1564;g238b247b764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7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" name="Google Shape;1568;g23a3c65f6f4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69" name="Google Shape;1569;g23a3c65f6f4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3" name="Shape 1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4" name="Google Shape;1574;g23a3c65f6f4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5" name="Google Shape;1575;g23a3c65f6f4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8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9" name="Google Shape;1579;g238b247b764_2_2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80" name="Google Shape;1580;g238b247b764_2_2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4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g2d086bd50aa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6" name="Google Shape;1116;g2d086bd50aa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4" name="Shape 1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" name="Google Shape;1585;g2d09f0e7ad7_0_29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6" name="Google Shape;1586;g2d09f0e7ad7_0_29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5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g2d09f0e7ad7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7" name="Google Shape;1637;g2d09f0e7ad7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5" name="Shape 1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6" name="Google Shape;1646;g2d09f0e7ad7_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7" name="Google Shape;1647;g2d09f0e7ad7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1" name="Shape 1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2" name="Google Shape;1652;g2d09f0e7ad7_0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3" name="Google Shape;1653;g2d09f0e7ad7_0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3" name="Shape 1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4" name="Google Shape;1704;g2d09f0e7ad7_0_2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5" name="Google Shape;1705;g2d09f0e7ad7_0_2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6" name="Shape 1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7" name="Google Shape;1757;g2d09f0e7ad7_0_2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8" name="Google Shape;1758;g2d09f0e7ad7_0_2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9" name="Shape 1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0" name="Google Shape;1810;g2d09f0e7ad7_0_3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1" name="Google Shape;1811;g2d09f0e7ad7_0_3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6" name="Shape 1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7" name="Google Shape;1817;g2d09f0e7ad7_0_3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8" name="Google Shape;1818;g2d09f0e7ad7_0_3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Although I do tend to get a bit more melancholy in winter</a:t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3" name="Shape 1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4" name="Google Shape;1824;g2d09f0e7ad7_0_3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5" name="Google Shape;1825;g2d09f0e7ad7_0_3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Although I do tend to get a bit more melancholy in winter</a:t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0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Google Shape;1831;g2d09f0e7ad7_0_3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2" name="Google Shape;1832;g2d09f0e7ad7_0_3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Google Shape;1122;g2d086bd50aa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3" name="Google Shape;1123;g2d086bd50aa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Needs are domain-specific. It doesn’t make sense for Spotify to do “complete the look/vibe” recommendations.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Nor does it make sense to do “discover weekly” recommendations in news or e-commerce. </a:t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7" name="Shape 1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8" name="Google Shape;1838;g2d09f0e7ad7_0_3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9" name="Google Shape;1839;g2d09f0e7ad7_0_3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4" name="Shape 1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5" name="Google Shape;1845;g2d09f0e7ad7_0_3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6" name="Google Shape;1846;g2d09f0e7ad7_0_3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It’s very important to train </a:t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1" name="Shape 1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2" name="Google Shape;1852;g2d09f0e7ad7_0_3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3" name="Google Shape;1853;g2d09f0e7ad7_0_3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4" name="Shape 1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5" name="Google Shape;1905;g2d09f0e7ad7_0_4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6" name="Google Shape;1906;g2d09f0e7ad7_0_4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1" name="Shape 1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2" name="Google Shape;1912;g2d09f0e7ad7_0_4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3" name="Google Shape;1913;g2d09f0e7ad7_0_4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8" name="Shape 1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9" name="Google Shape;1919;g2d09f0e7ad7_0_4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0" name="Google Shape;1920;g2d09f0e7ad7_0_4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9" name="Shape 1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0" name="Google Shape;1930;g2d09f0e7ad7_0_5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1" name="Google Shape;1931;g2d09f0e7ad7_0_5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7" name="Shape 1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8" name="Google Shape;1938;g2d09f0e7ad7_0_5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9" name="Google Shape;1939;g2d09f0e7ad7_0_5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6" name="Shape 1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7" name="Google Shape;1947;g2d09f0e7ad7_0_5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8" name="Google Shape;1948;g2d09f0e7ad7_0_5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7" name="Shape 1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8" name="Google Shape;1958;g2d09f0e7ad7_0_5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9" name="Google Shape;1959;g2d09f0e7ad7_0_5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9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g2d086bd50aa_0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1" name="Google Shape;1131;g2d086bd50aa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Yet another difference between theory and practice is this… </a:t>
            </a: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7" name="Shape 1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8" name="Google Shape;1968;g2d09f0e7ad7_0_5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9" name="Google Shape;1969;g2d09f0e7ad7_0_5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8" name="Shape 1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9" name="Google Shape;1979;g2d09f0e7ad7_0_5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0" name="Google Shape;1980;g2d09f0e7ad7_0_5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8" name="Shape 1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9" name="Google Shape;1989;g2d09f0e7ad7_0_5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0" name="Google Shape;1990;g2d09f0e7ad7_0_5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2" name="Google Shape;2042;g2d09f0e7ad7_0_6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3" name="Google Shape;2043;g2d09f0e7ad7_0_6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0" name="Shape 2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Google Shape;2051;g2d09f0e7ad7_0_6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2" name="Google Shape;2052;g2d09f0e7ad7_0_6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0" name="Shape 2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Google Shape;2061;g2d09f0e7ad7_0_7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2" name="Google Shape;2062;g2d09f0e7ad7_0_7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9" name="Shape 2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Google Shape;2070;g2d09f0e7ad7_0_7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1" name="Google Shape;2071;g2d09f0e7ad7_0_7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9" name="Shape 2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Google Shape;2080;g2d09f0e7ad7_0_7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1" name="Google Shape;2081;g2d09f0e7ad7_0_7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0" name="Shape 2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1" name="Google Shape;2091;g2d09f0e7ad7_0_7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2" name="Google Shape;2092;g2d09f0e7ad7_0_7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2" name="Shape 2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3" name="Google Shape;2103;g2d09f0e7ad7_0_8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4" name="Google Shape;2104;g2d09f0e7ad7_0_8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1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BLANK_1_1_1_2">
    <p:bg>
      <p:bgPr>
        <a:solidFill>
          <a:schemeClr val="dk1"/>
        </a:solidFill>
      </p:bgPr>
    </p:bg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105"/>
          <p:cNvSpPr/>
          <p:nvPr/>
        </p:nvSpPr>
        <p:spPr>
          <a:xfrm>
            <a:off x="-1074025" y="-891125"/>
            <a:ext cx="2956200" cy="2956200"/>
          </a:xfrm>
          <a:prstGeom prst="donut">
            <a:avLst>
              <a:gd fmla="val 25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105"/>
          <p:cNvSpPr txBox="1"/>
          <p:nvPr>
            <p:ph type="title"/>
          </p:nvPr>
        </p:nvSpPr>
        <p:spPr>
          <a:xfrm>
            <a:off x="715000" y="2643075"/>
            <a:ext cx="2441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635" name="Google Shape;635;p105"/>
          <p:cNvSpPr txBox="1"/>
          <p:nvPr>
            <p:ph idx="1" type="subTitle"/>
          </p:nvPr>
        </p:nvSpPr>
        <p:spPr>
          <a:xfrm>
            <a:off x="715100" y="3089750"/>
            <a:ext cx="24414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6" name="Google Shape;636;p105"/>
          <p:cNvSpPr txBox="1"/>
          <p:nvPr>
            <p:ph idx="2" type="title"/>
          </p:nvPr>
        </p:nvSpPr>
        <p:spPr>
          <a:xfrm>
            <a:off x="3349450" y="2643075"/>
            <a:ext cx="2441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637" name="Google Shape;637;p105"/>
          <p:cNvSpPr txBox="1"/>
          <p:nvPr>
            <p:ph idx="3" type="subTitle"/>
          </p:nvPr>
        </p:nvSpPr>
        <p:spPr>
          <a:xfrm>
            <a:off x="3349450" y="3089750"/>
            <a:ext cx="24414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8" name="Google Shape;638;p105"/>
          <p:cNvSpPr txBox="1"/>
          <p:nvPr>
            <p:ph idx="4" type="title"/>
          </p:nvPr>
        </p:nvSpPr>
        <p:spPr>
          <a:xfrm>
            <a:off x="5986450" y="2643075"/>
            <a:ext cx="2441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639" name="Google Shape;639;p105"/>
          <p:cNvSpPr txBox="1"/>
          <p:nvPr>
            <p:ph idx="5" type="subTitle"/>
          </p:nvPr>
        </p:nvSpPr>
        <p:spPr>
          <a:xfrm>
            <a:off x="5986450" y="3089750"/>
            <a:ext cx="24414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0" name="Google Shape;640;p105"/>
          <p:cNvSpPr/>
          <p:nvPr/>
        </p:nvSpPr>
        <p:spPr>
          <a:xfrm>
            <a:off x="7532850" y="518075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p105"/>
          <p:cNvSpPr/>
          <p:nvPr/>
        </p:nvSpPr>
        <p:spPr>
          <a:xfrm>
            <a:off x="7452750" y="36060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2" name="Google Shape;642;p105"/>
          <p:cNvSpPr/>
          <p:nvPr/>
        </p:nvSpPr>
        <p:spPr>
          <a:xfrm>
            <a:off x="7356425" y="44772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3" name="Google Shape;643;p105"/>
          <p:cNvSpPr txBox="1"/>
          <p:nvPr>
            <p:ph idx="6" type="title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BLANK_1_1_1_2_2">
    <p:bg>
      <p:bgPr>
        <a:solidFill>
          <a:schemeClr val="dk1"/>
        </a:solidFill>
      </p:bgPr>
    </p:bg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106"/>
          <p:cNvSpPr/>
          <p:nvPr/>
        </p:nvSpPr>
        <p:spPr>
          <a:xfrm>
            <a:off x="7761450" y="452490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Google Shape;646;p106"/>
          <p:cNvSpPr/>
          <p:nvPr/>
        </p:nvSpPr>
        <p:spPr>
          <a:xfrm>
            <a:off x="7452750" y="36060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Google Shape;647;p106"/>
          <p:cNvSpPr/>
          <p:nvPr/>
        </p:nvSpPr>
        <p:spPr>
          <a:xfrm>
            <a:off x="8708350" y="2857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" name="Google Shape;648;p106"/>
          <p:cNvSpPr txBox="1"/>
          <p:nvPr>
            <p:ph type="title"/>
          </p:nvPr>
        </p:nvSpPr>
        <p:spPr>
          <a:xfrm>
            <a:off x="3350725" y="3195725"/>
            <a:ext cx="2441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649" name="Google Shape;649;p106"/>
          <p:cNvSpPr txBox="1"/>
          <p:nvPr>
            <p:ph idx="1" type="subTitle"/>
          </p:nvPr>
        </p:nvSpPr>
        <p:spPr>
          <a:xfrm>
            <a:off x="1156725" y="3566200"/>
            <a:ext cx="15585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0" name="Google Shape;650;p106"/>
          <p:cNvSpPr txBox="1"/>
          <p:nvPr>
            <p:ph idx="2" type="subTitle"/>
          </p:nvPr>
        </p:nvSpPr>
        <p:spPr>
          <a:xfrm>
            <a:off x="3792875" y="3566200"/>
            <a:ext cx="15585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1" name="Google Shape;651;p106"/>
          <p:cNvSpPr txBox="1"/>
          <p:nvPr>
            <p:ph idx="3" type="title"/>
          </p:nvPr>
        </p:nvSpPr>
        <p:spPr>
          <a:xfrm>
            <a:off x="5986450" y="3195725"/>
            <a:ext cx="2441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652" name="Google Shape;652;p106"/>
          <p:cNvSpPr txBox="1"/>
          <p:nvPr>
            <p:ph idx="4" type="subTitle"/>
          </p:nvPr>
        </p:nvSpPr>
        <p:spPr>
          <a:xfrm>
            <a:off x="6429175" y="3566200"/>
            <a:ext cx="15585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3" name="Google Shape;653;p106"/>
          <p:cNvSpPr/>
          <p:nvPr/>
        </p:nvSpPr>
        <p:spPr>
          <a:xfrm>
            <a:off x="450875" y="47649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106"/>
          <p:cNvSpPr txBox="1"/>
          <p:nvPr>
            <p:ph idx="5" type="title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655" name="Google Shape;655;p106"/>
          <p:cNvSpPr txBox="1"/>
          <p:nvPr>
            <p:ph idx="6" type="title"/>
          </p:nvPr>
        </p:nvSpPr>
        <p:spPr>
          <a:xfrm>
            <a:off x="715000" y="3195725"/>
            <a:ext cx="2441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2">
  <p:cSld name="CUSTOM_19"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107"/>
          <p:cNvSpPr txBox="1"/>
          <p:nvPr>
            <p:ph type="title"/>
          </p:nvPr>
        </p:nvSpPr>
        <p:spPr>
          <a:xfrm>
            <a:off x="1942474" y="1875175"/>
            <a:ext cx="2435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658" name="Google Shape;658;p107"/>
          <p:cNvSpPr txBox="1"/>
          <p:nvPr>
            <p:ph idx="1" type="subTitle"/>
          </p:nvPr>
        </p:nvSpPr>
        <p:spPr>
          <a:xfrm>
            <a:off x="1942374" y="2309300"/>
            <a:ext cx="24354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59" name="Google Shape;659;p107"/>
          <p:cNvSpPr txBox="1"/>
          <p:nvPr>
            <p:ph idx="2" type="title"/>
          </p:nvPr>
        </p:nvSpPr>
        <p:spPr>
          <a:xfrm>
            <a:off x="5896874" y="1875175"/>
            <a:ext cx="25320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660" name="Google Shape;660;p107"/>
          <p:cNvSpPr txBox="1"/>
          <p:nvPr>
            <p:ph idx="3" type="subTitle"/>
          </p:nvPr>
        </p:nvSpPr>
        <p:spPr>
          <a:xfrm>
            <a:off x="5896874" y="2309300"/>
            <a:ext cx="25320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61" name="Google Shape;661;p107"/>
          <p:cNvSpPr txBox="1"/>
          <p:nvPr>
            <p:ph idx="4" type="title"/>
          </p:nvPr>
        </p:nvSpPr>
        <p:spPr>
          <a:xfrm>
            <a:off x="3899524" y="3460975"/>
            <a:ext cx="2435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662" name="Google Shape;662;p107"/>
          <p:cNvSpPr txBox="1"/>
          <p:nvPr>
            <p:ph idx="5" type="subTitle"/>
          </p:nvPr>
        </p:nvSpPr>
        <p:spPr>
          <a:xfrm>
            <a:off x="3899397" y="3895100"/>
            <a:ext cx="24354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63" name="Google Shape;663;p107"/>
          <p:cNvSpPr/>
          <p:nvPr/>
        </p:nvSpPr>
        <p:spPr>
          <a:xfrm>
            <a:off x="450875" y="47649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4" name="Google Shape;664;p107"/>
          <p:cNvSpPr/>
          <p:nvPr/>
        </p:nvSpPr>
        <p:spPr>
          <a:xfrm>
            <a:off x="8333075" y="9967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5" name="Google Shape;665;p107"/>
          <p:cNvSpPr/>
          <p:nvPr/>
        </p:nvSpPr>
        <p:spPr>
          <a:xfrm>
            <a:off x="8214150" y="9166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6" name="Google Shape;666;p107"/>
          <p:cNvSpPr/>
          <p:nvPr/>
        </p:nvSpPr>
        <p:spPr>
          <a:xfrm>
            <a:off x="580875" y="-12"/>
            <a:ext cx="262500" cy="262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7" name="Google Shape;667;p107"/>
          <p:cNvSpPr/>
          <p:nvPr/>
        </p:nvSpPr>
        <p:spPr>
          <a:xfrm>
            <a:off x="6950800" y="3222500"/>
            <a:ext cx="2956200" cy="2956200"/>
          </a:xfrm>
          <a:prstGeom prst="donut">
            <a:avLst>
              <a:gd fmla="val 25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8" name="Google Shape;668;p107"/>
          <p:cNvSpPr txBox="1"/>
          <p:nvPr>
            <p:ph idx="6" type="title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BLANK_1_1_1_1_1">
    <p:bg>
      <p:bgPr>
        <a:solidFill>
          <a:schemeClr val="dk1"/>
        </a:solidFill>
      </p:bgPr>
    </p:bg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108"/>
          <p:cNvSpPr txBox="1"/>
          <p:nvPr>
            <p:ph idx="1" type="subTitle"/>
          </p:nvPr>
        </p:nvSpPr>
        <p:spPr>
          <a:xfrm>
            <a:off x="615675" y="2385500"/>
            <a:ext cx="19935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1" name="Google Shape;671;p108"/>
          <p:cNvSpPr txBox="1"/>
          <p:nvPr>
            <p:ph idx="2" type="subTitle"/>
          </p:nvPr>
        </p:nvSpPr>
        <p:spPr>
          <a:xfrm>
            <a:off x="3252475" y="2385500"/>
            <a:ext cx="19935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2" name="Google Shape;672;p108"/>
          <p:cNvSpPr txBox="1"/>
          <p:nvPr>
            <p:ph idx="3" type="subTitle"/>
          </p:nvPr>
        </p:nvSpPr>
        <p:spPr>
          <a:xfrm>
            <a:off x="615675" y="4170050"/>
            <a:ext cx="19935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3" name="Google Shape;673;p108"/>
          <p:cNvSpPr txBox="1"/>
          <p:nvPr>
            <p:ph idx="4" type="subTitle"/>
          </p:nvPr>
        </p:nvSpPr>
        <p:spPr>
          <a:xfrm>
            <a:off x="3252475" y="4170050"/>
            <a:ext cx="19935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4" name="Google Shape;674;p108"/>
          <p:cNvSpPr txBox="1"/>
          <p:nvPr>
            <p:ph idx="5" type="subTitle"/>
          </p:nvPr>
        </p:nvSpPr>
        <p:spPr>
          <a:xfrm>
            <a:off x="5903675" y="2385500"/>
            <a:ext cx="19935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5" name="Google Shape;675;p108"/>
          <p:cNvSpPr txBox="1"/>
          <p:nvPr>
            <p:ph idx="6" type="subTitle"/>
          </p:nvPr>
        </p:nvSpPr>
        <p:spPr>
          <a:xfrm>
            <a:off x="5903675" y="4170050"/>
            <a:ext cx="19935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6" name="Google Shape;676;p108"/>
          <p:cNvSpPr/>
          <p:nvPr/>
        </p:nvSpPr>
        <p:spPr>
          <a:xfrm>
            <a:off x="7267575" y="-835050"/>
            <a:ext cx="2956200" cy="2956200"/>
          </a:xfrm>
          <a:prstGeom prst="donut">
            <a:avLst>
              <a:gd fmla="val 25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p108"/>
          <p:cNvSpPr/>
          <p:nvPr/>
        </p:nvSpPr>
        <p:spPr>
          <a:xfrm rot="5400000">
            <a:off x="7723972" y="4636815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" name="Google Shape;678;p108"/>
          <p:cNvSpPr/>
          <p:nvPr/>
        </p:nvSpPr>
        <p:spPr>
          <a:xfrm rot="5400000">
            <a:off x="7986472" y="451789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9" name="Google Shape;679;p108"/>
          <p:cNvSpPr txBox="1"/>
          <p:nvPr>
            <p:ph type="title"/>
          </p:nvPr>
        </p:nvSpPr>
        <p:spPr>
          <a:xfrm>
            <a:off x="615675" y="2017850"/>
            <a:ext cx="1993500" cy="41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680" name="Google Shape;680;p108"/>
          <p:cNvSpPr txBox="1"/>
          <p:nvPr>
            <p:ph idx="7" type="title"/>
          </p:nvPr>
        </p:nvSpPr>
        <p:spPr>
          <a:xfrm>
            <a:off x="3252475" y="2017850"/>
            <a:ext cx="1993500" cy="41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681" name="Google Shape;681;p108"/>
          <p:cNvSpPr txBox="1"/>
          <p:nvPr>
            <p:ph idx="8" type="title"/>
          </p:nvPr>
        </p:nvSpPr>
        <p:spPr>
          <a:xfrm>
            <a:off x="615675" y="3788950"/>
            <a:ext cx="1993500" cy="45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682" name="Google Shape;682;p108"/>
          <p:cNvSpPr txBox="1"/>
          <p:nvPr>
            <p:ph idx="9" type="title"/>
          </p:nvPr>
        </p:nvSpPr>
        <p:spPr>
          <a:xfrm>
            <a:off x="3252475" y="3788950"/>
            <a:ext cx="1993500" cy="45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683" name="Google Shape;683;p108"/>
          <p:cNvSpPr txBox="1"/>
          <p:nvPr>
            <p:ph idx="13" type="title"/>
          </p:nvPr>
        </p:nvSpPr>
        <p:spPr>
          <a:xfrm>
            <a:off x="5903675" y="2017850"/>
            <a:ext cx="1993500" cy="41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684" name="Google Shape;684;p108"/>
          <p:cNvSpPr txBox="1"/>
          <p:nvPr>
            <p:ph idx="14" type="title"/>
          </p:nvPr>
        </p:nvSpPr>
        <p:spPr>
          <a:xfrm>
            <a:off x="5903675" y="3788950"/>
            <a:ext cx="1993500" cy="45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685" name="Google Shape;685;p108"/>
          <p:cNvSpPr txBox="1"/>
          <p:nvPr>
            <p:ph idx="15" type="title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">
  <p:cSld name="BLANK_1_1_1_1_1_1">
    <p:bg>
      <p:bgPr>
        <a:solidFill>
          <a:schemeClr val="lt1"/>
        </a:solidFill>
      </p:bgPr>
    </p:bg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109"/>
          <p:cNvSpPr/>
          <p:nvPr/>
        </p:nvSpPr>
        <p:spPr>
          <a:xfrm>
            <a:off x="6821875" y="3282750"/>
            <a:ext cx="2956200" cy="2956200"/>
          </a:xfrm>
          <a:prstGeom prst="donut">
            <a:avLst>
              <a:gd fmla="val 25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8" name="Google Shape;688;p109"/>
          <p:cNvSpPr/>
          <p:nvPr/>
        </p:nvSpPr>
        <p:spPr>
          <a:xfrm>
            <a:off x="-874101" y="-288325"/>
            <a:ext cx="4087800" cy="4087800"/>
          </a:xfrm>
          <a:prstGeom prst="donut">
            <a:avLst>
              <a:gd fmla="val 18047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9" name="Google Shape;689;p109"/>
          <p:cNvSpPr txBox="1"/>
          <p:nvPr>
            <p:ph type="title"/>
          </p:nvPr>
        </p:nvSpPr>
        <p:spPr>
          <a:xfrm>
            <a:off x="1284000" y="435225"/>
            <a:ext cx="6576000" cy="8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0"/>
              <a:buNone/>
              <a:defRPr sz="6000">
                <a:solidFill>
                  <a:schemeClr val="dk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90" name="Google Shape;690;p109"/>
          <p:cNvSpPr txBox="1"/>
          <p:nvPr>
            <p:ph idx="1" type="subTitle"/>
          </p:nvPr>
        </p:nvSpPr>
        <p:spPr>
          <a:xfrm>
            <a:off x="1284000" y="1293650"/>
            <a:ext cx="65760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1" name="Google Shape;691;p109"/>
          <p:cNvSpPr txBox="1"/>
          <p:nvPr>
            <p:ph idx="2" type="title"/>
          </p:nvPr>
        </p:nvSpPr>
        <p:spPr>
          <a:xfrm>
            <a:off x="1284000" y="1943750"/>
            <a:ext cx="6576000" cy="8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0"/>
              <a:buNone/>
              <a:defRPr sz="6000">
                <a:solidFill>
                  <a:schemeClr val="dk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92" name="Google Shape;692;p109"/>
          <p:cNvSpPr txBox="1"/>
          <p:nvPr>
            <p:ph idx="3" type="subTitle"/>
          </p:nvPr>
        </p:nvSpPr>
        <p:spPr>
          <a:xfrm>
            <a:off x="1284000" y="2802175"/>
            <a:ext cx="65760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3" name="Google Shape;693;p109"/>
          <p:cNvSpPr txBox="1"/>
          <p:nvPr>
            <p:ph idx="4" type="title"/>
          </p:nvPr>
        </p:nvSpPr>
        <p:spPr>
          <a:xfrm>
            <a:off x="1284000" y="3452288"/>
            <a:ext cx="6576000" cy="8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0"/>
              <a:buNone/>
              <a:defRPr sz="6000">
                <a:solidFill>
                  <a:schemeClr val="dk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94" name="Google Shape;694;p109"/>
          <p:cNvSpPr txBox="1"/>
          <p:nvPr>
            <p:ph idx="5" type="subTitle"/>
          </p:nvPr>
        </p:nvSpPr>
        <p:spPr>
          <a:xfrm>
            <a:off x="1284000" y="4310713"/>
            <a:ext cx="65760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5" name="Google Shape;695;p109"/>
          <p:cNvSpPr/>
          <p:nvPr/>
        </p:nvSpPr>
        <p:spPr>
          <a:xfrm>
            <a:off x="7532850" y="518075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6" name="Google Shape;696;p109"/>
          <p:cNvSpPr/>
          <p:nvPr/>
        </p:nvSpPr>
        <p:spPr>
          <a:xfrm>
            <a:off x="7452750" y="36060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1">
  <p:cSld name="BLANK_1_1_1_1_1_1_3">
    <p:bg>
      <p:bgPr>
        <a:solidFill>
          <a:schemeClr val="dk1"/>
        </a:solidFill>
      </p:bgPr>
    </p:bg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110"/>
          <p:cNvSpPr/>
          <p:nvPr/>
        </p:nvSpPr>
        <p:spPr>
          <a:xfrm rot="7878714">
            <a:off x="-1605131" y="2542027"/>
            <a:ext cx="5250110" cy="525011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9" name="Google Shape;699;p110"/>
          <p:cNvSpPr/>
          <p:nvPr/>
        </p:nvSpPr>
        <p:spPr>
          <a:xfrm rot="7878572">
            <a:off x="6356833" y="-530958"/>
            <a:ext cx="2956250" cy="2956250"/>
          </a:xfrm>
          <a:prstGeom prst="donut">
            <a:avLst>
              <a:gd fmla="val 25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0" name="Google Shape;700;p110"/>
          <p:cNvSpPr txBox="1"/>
          <p:nvPr>
            <p:ph type="title"/>
          </p:nvPr>
        </p:nvSpPr>
        <p:spPr>
          <a:xfrm>
            <a:off x="715225" y="435225"/>
            <a:ext cx="3759300" cy="8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0"/>
              <a:buNone/>
              <a:defRPr sz="7000">
                <a:solidFill>
                  <a:schemeClr val="dk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01" name="Google Shape;701;p110"/>
          <p:cNvSpPr txBox="1"/>
          <p:nvPr>
            <p:ph idx="1" type="subTitle"/>
          </p:nvPr>
        </p:nvSpPr>
        <p:spPr>
          <a:xfrm>
            <a:off x="715225" y="1293650"/>
            <a:ext cx="37593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2" name="Google Shape;702;p110"/>
          <p:cNvSpPr txBox="1"/>
          <p:nvPr>
            <p:ph idx="2" type="title"/>
          </p:nvPr>
        </p:nvSpPr>
        <p:spPr>
          <a:xfrm>
            <a:off x="2594725" y="1943750"/>
            <a:ext cx="3961500" cy="8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0"/>
              <a:buNone/>
              <a:defRPr sz="7000">
                <a:solidFill>
                  <a:schemeClr val="dk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03" name="Google Shape;703;p110"/>
          <p:cNvSpPr txBox="1"/>
          <p:nvPr>
            <p:ph idx="3" type="subTitle"/>
          </p:nvPr>
        </p:nvSpPr>
        <p:spPr>
          <a:xfrm>
            <a:off x="2594725" y="2802175"/>
            <a:ext cx="39615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4" name="Google Shape;704;p110"/>
          <p:cNvSpPr txBox="1"/>
          <p:nvPr>
            <p:ph idx="4" type="title"/>
          </p:nvPr>
        </p:nvSpPr>
        <p:spPr>
          <a:xfrm>
            <a:off x="4669650" y="3452300"/>
            <a:ext cx="3759300" cy="8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0"/>
              <a:buNone/>
              <a:defRPr sz="7000">
                <a:solidFill>
                  <a:schemeClr val="dk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05" name="Google Shape;705;p110"/>
          <p:cNvSpPr txBox="1"/>
          <p:nvPr>
            <p:ph idx="5" type="subTitle"/>
          </p:nvPr>
        </p:nvSpPr>
        <p:spPr>
          <a:xfrm>
            <a:off x="4669650" y="4310725"/>
            <a:ext cx="37593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6" name="Google Shape;706;p110"/>
          <p:cNvSpPr/>
          <p:nvPr/>
        </p:nvSpPr>
        <p:spPr>
          <a:xfrm rot="10800000">
            <a:off x="5637358" y="718124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" name="Google Shape;707;p110"/>
          <p:cNvSpPr/>
          <p:nvPr/>
        </p:nvSpPr>
        <p:spPr>
          <a:xfrm rot="10800000">
            <a:off x="5899858" y="1057999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3">
  <p:cSld name="CUSTOM_24"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111"/>
          <p:cNvSpPr/>
          <p:nvPr/>
        </p:nvSpPr>
        <p:spPr>
          <a:xfrm>
            <a:off x="7761450" y="452490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p111"/>
          <p:cNvSpPr/>
          <p:nvPr/>
        </p:nvSpPr>
        <p:spPr>
          <a:xfrm>
            <a:off x="7452750" y="36060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p111"/>
          <p:cNvSpPr/>
          <p:nvPr/>
        </p:nvSpPr>
        <p:spPr>
          <a:xfrm>
            <a:off x="8708350" y="2857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2" name="Google Shape;712;p111"/>
          <p:cNvSpPr txBox="1"/>
          <p:nvPr>
            <p:ph idx="1" type="subTitle"/>
          </p:nvPr>
        </p:nvSpPr>
        <p:spPr>
          <a:xfrm>
            <a:off x="1156725" y="3566200"/>
            <a:ext cx="15585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3" name="Google Shape;713;p111"/>
          <p:cNvSpPr txBox="1"/>
          <p:nvPr>
            <p:ph idx="2" type="subTitle"/>
          </p:nvPr>
        </p:nvSpPr>
        <p:spPr>
          <a:xfrm>
            <a:off x="3792875" y="3566200"/>
            <a:ext cx="15585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4" name="Google Shape;714;p111"/>
          <p:cNvSpPr txBox="1"/>
          <p:nvPr>
            <p:ph idx="3" type="subTitle"/>
          </p:nvPr>
        </p:nvSpPr>
        <p:spPr>
          <a:xfrm>
            <a:off x="6429175" y="3566200"/>
            <a:ext cx="15585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5" name="Google Shape;715;p111"/>
          <p:cNvSpPr/>
          <p:nvPr/>
        </p:nvSpPr>
        <p:spPr>
          <a:xfrm>
            <a:off x="450875" y="47649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" name="Google Shape;716;p111"/>
          <p:cNvSpPr txBox="1"/>
          <p:nvPr>
            <p:ph type="title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717" name="Google Shape;717;p111"/>
          <p:cNvSpPr txBox="1"/>
          <p:nvPr>
            <p:ph idx="4" type="title"/>
          </p:nvPr>
        </p:nvSpPr>
        <p:spPr>
          <a:xfrm>
            <a:off x="720575" y="3195725"/>
            <a:ext cx="2441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18" name="Google Shape;718;p111"/>
          <p:cNvSpPr txBox="1"/>
          <p:nvPr>
            <p:ph idx="5" type="title"/>
          </p:nvPr>
        </p:nvSpPr>
        <p:spPr>
          <a:xfrm>
            <a:off x="3357550" y="3195725"/>
            <a:ext cx="2441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19" name="Google Shape;719;p111"/>
          <p:cNvSpPr txBox="1"/>
          <p:nvPr>
            <p:ph idx="6" type="title"/>
          </p:nvPr>
        </p:nvSpPr>
        <p:spPr>
          <a:xfrm>
            <a:off x="5994525" y="3195725"/>
            <a:ext cx="2441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25"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112"/>
          <p:cNvSpPr/>
          <p:nvPr/>
        </p:nvSpPr>
        <p:spPr>
          <a:xfrm>
            <a:off x="450875" y="47649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p112"/>
          <p:cNvSpPr/>
          <p:nvPr/>
        </p:nvSpPr>
        <p:spPr>
          <a:xfrm>
            <a:off x="188375" y="4220625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" name="Google Shape;723;p112"/>
          <p:cNvSpPr txBox="1"/>
          <p:nvPr>
            <p:ph type="title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CUSTOM_28"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13"/>
          <p:cNvSpPr/>
          <p:nvPr/>
        </p:nvSpPr>
        <p:spPr>
          <a:xfrm>
            <a:off x="7267575" y="-891125"/>
            <a:ext cx="2956200" cy="2956200"/>
          </a:xfrm>
          <a:prstGeom prst="donut">
            <a:avLst>
              <a:gd fmla="val 25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6" name="Google Shape;726;p113"/>
          <p:cNvSpPr txBox="1"/>
          <p:nvPr>
            <p:ph type="title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_4">
    <p:bg>
      <p:bgPr>
        <a:solidFill>
          <a:schemeClr val="dk1"/>
        </a:solidFill>
      </p:bgPr>
    </p:bg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114"/>
          <p:cNvSpPr/>
          <p:nvPr/>
        </p:nvSpPr>
        <p:spPr>
          <a:xfrm>
            <a:off x="6821875" y="3282750"/>
            <a:ext cx="2956200" cy="2956200"/>
          </a:xfrm>
          <a:prstGeom prst="donut">
            <a:avLst>
              <a:gd fmla="val 25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p114"/>
          <p:cNvSpPr txBox="1"/>
          <p:nvPr>
            <p:ph idx="1" type="subTitle"/>
          </p:nvPr>
        </p:nvSpPr>
        <p:spPr>
          <a:xfrm>
            <a:off x="614730" y="2410325"/>
            <a:ext cx="3414600" cy="13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0" name="Google Shape;730;p114"/>
          <p:cNvSpPr/>
          <p:nvPr/>
        </p:nvSpPr>
        <p:spPr>
          <a:xfrm rot="10800000">
            <a:off x="3766825" y="44772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1" name="Google Shape;731;p114"/>
          <p:cNvSpPr/>
          <p:nvPr/>
        </p:nvSpPr>
        <p:spPr>
          <a:xfrm>
            <a:off x="450875" y="47649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2" name="Google Shape;732;p114"/>
          <p:cNvSpPr txBox="1"/>
          <p:nvPr>
            <p:ph type="title"/>
          </p:nvPr>
        </p:nvSpPr>
        <p:spPr>
          <a:xfrm>
            <a:off x="595072" y="1816975"/>
            <a:ext cx="3879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733" name="Google Shape;733;p114"/>
          <p:cNvSpPr/>
          <p:nvPr/>
        </p:nvSpPr>
        <p:spPr>
          <a:xfrm>
            <a:off x="1297750" y="-7940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5">
    <p:bg>
      <p:bgPr>
        <a:solidFill>
          <a:schemeClr val="dk1"/>
        </a:solidFill>
      </p:bgPr>
    </p:bg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15"/>
          <p:cNvSpPr/>
          <p:nvPr/>
        </p:nvSpPr>
        <p:spPr>
          <a:xfrm rot="10800000">
            <a:off x="643875" y="3121800"/>
            <a:ext cx="5250000" cy="5250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6" name="Google Shape;736;p115"/>
          <p:cNvSpPr/>
          <p:nvPr/>
        </p:nvSpPr>
        <p:spPr>
          <a:xfrm rot="10800000">
            <a:off x="8361025" y="33682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7" name="Google Shape;737;p115"/>
          <p:cNvSpPr txBox="1"/>
          <p:nvPr>
            <p:ph idx="1" type="subTitle"/>
          </p:nvPr>
        </p:nvSpPr>
        <p:spPr>
          <a:xfrm>
            <a:off x="4581970" y="2410325"/>
            <a:ext cx="3414600" cy="13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8" name="Google Shape;738;p115"/>
          <p:cNvSpPr/>
          <p:nvPr/>
        </p:nvSpPr>
        <p:spPr>
          <a:xfrm>
            <a:off x="7311725" y="-1130400"/>
            <a:ext cx="2956200" cy="2956200"/>
          </a:xfrm>
          <a:prstGeom prst="donut">
            <a:avLst>
              <a:gd fmla="val 25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9" name="Google Shape;739;p115"/>
          <p:cNvSpPr txBox="1"/>
          <p:nvPr>
            <p:ph type="title"/>
          </p:nvPr>
        </p:nvSpPr>
        <p:spPr>
          <a:xfrm>
            <a:off x="4581975" y="1656224"/>
            <a:ext cx="3717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9">
    <p:bg>
      <p:bgPr>
        <a:solidFill>
          <a:schemeClr val="dk1"/>
        </a:solidFill>
      </p:bgPr>
    </p:bg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116"/>
          <p:cNvSpPr txBox="1"/>
          <p:nvPr>
            <p:ph idx="1" type="subTitle"/>
          </p:nvPr>
        </p:nvSpPr>
        <p:spPr>
          <a:xfrm>
            <a:off x="5890000" y="1358000"/>
            <a:ext cx="2538600" cy="4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/>
        </p:txBody>
      </p:sp>
      <p:sp>
        <p:nvSpPr>
          <p:cNvPr id="742" name="Google Shape;742;p116"/>
          <p:cNvSpPr txBox="1"/>
          <p:nvPr>
            <p:ph idx="2" type="subTitle"/>
          </p:nvPr>
        </p:nvSpPr>
        <p:spPr>
          <a:xfrm>
            <a:off x="5890125" y="1778288"/>
            <a:ext cx="2538600" cy="5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3" name="Google Shape;743;p116"/>
          <p:cNvSpPr/>
          <p:nvPr/>
        </p:nvSpPr>
        <p:spPr>
          <a:xfrm>
            <a:off x="6821875" y="3282750"/>
            <a:ext cx="2956200" cy="2956200"/>
          </a:xfrm>
          <a:prstGeom prst="donut">
            <a:avLst>
              <a:gd fmla="val 49873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4" name="Google Shape;744;p116"/>
          <p:cNvSpPr/>
          <p:nvPr/>
        </p:nvSpPr>
        <p:spPr>
          <a:xfrm rot="-5400000">
            <a:off x="8647375" y="1495225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5" name="Google Shape;745;p116"/>
          <p:cNvSpPr/>
          <p:nvPr/>
        </p:nvSpPr>
        <p:spPr>
          <a:xfrm rot="-5400000">
            <a:off x="-76200" y="65090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6" name="Google Shape;746;p116"/>
          <p:cNvSpPr txBox="1"/>
          <p:nvPr>
            <p:ph idx="3" type="subTitle"/>
          </p:nvPr>
        </p:nvSpPr>
        <p:spPr>
          <a:xfrm>
            <a:off x="5890000" y="2301800"/>
            <a:ext cx="2538600" cy="4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/>
        </p:txBody>
      </p:sp>
      <p:sp>
        <p:nvSpPr>
          <p:cNvPr id="747" name="Google Shape;747;p116"/>
          <p:cNvSpPr txBox="1"/>
          <p:nvPr>
            <p:ph idx="4" type="subTitle"/>
          </p:nvPr>
        </p:nvSpPr>
        <p:spPr>
          <a:xfrm>
            <a:off x="5890125" y="2722088"/>
            <a:ext cx="2538600" cy="5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8" name="Google Shape;748;p116"/>
          <p:cNvSpPr txBox="1"/>
          <p:nvPr>
            <p:ph type="title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CUSTOM_10">
    <p:bg>
      <p:bgPr>
        <a:solidFill>
          <a:schemeClr val="dk1"/>
        </a:solidFill>
      </p:bgPr>
    </p:bg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117"/>
          <p:cNvSpPr/>
          <p:nvPr/>
        </p:nvSpPr>
        <p:spPr>
          <a:xfrm>
            <a:off x="-1409729" y="1671900"/>
            <a:ext cx="5256300" cy="5256300"/>
          </a:xfrm>
          <a:prstGeom prst="donut">
            <a:avLst>
              <a:gd fmla="val 1804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1" name="Google Shape;751;p117"/>
          <p:cNvSpPr txBox="1"/>
          <p:nvPr>
            <p:ph idx="1" type="subTitle"/>
          </p:nvPr>
        </p:nvSpPr>
        <p:spPr>
          <a:xfrm>
            <a:off x="5993675" y="1802850"/>
            <a:ext cx="25401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752" name="Google Shape;752;p117"/>
          <p:cNvSpPr txBox="1"/>
          <p:nvPr>
            <p:ph idx="2" type="subTitle"/>
          </p:nvPr>
        </p:nvSpPr>
        <p:spPr>
          <a:xfrm>
            <a:off x="4579225" y="2408675"/>
            <a:ext cx="3954600" cy="50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3" name="Google Shape;753;p117"/>
          <p:cNvSpPr/>
          <p:nvPr/>
        </p:nvSpPr>
        <p:spPr>
          <a:xfrm>
            <a:off x="450875" y="47649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4" name="Google Shape;754;p117"/>
          <p:cNvSpPr/>
          <p:nvPr/>
        </p:nvSpPr>
        <p:spPr>
          <a:xfrm>
            <a:off x="4038100" y="44772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5" name="Google Shape;755;p117"/>
          <p:cNvSpPr txBox="1"/>
          <p:nvPr>
            <p:ph idx="3" type="subTitle"/>
          </p:nvPr>
        </p:nvSpPr>
        <p:spPr>
          <a:xfrm>
            <a:off x="5993725" y="3403050"/>
            <a:ext cx="25401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756" name="Google Shape;756;p117"/>
          <p:cNvSpPr txBox="1"/>
          <p:nvPr>
            <p:ph idx="4" type="subTitle"/>
          </p:nvPr>
        </p:nvSpPr>
        <p:spPr>
          <a:xfrm>
            <a:off x="4579225" y="4008875"/>
            <a:ext cx="3954600" cy="50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7" name="Google Shape;757;p117"/>
          <p:cNvSpPr txBox="1"/>
          <p:nvPr>
            <p:ph type="title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5">
  <p:cSld name="CUSTOM_18">
    <p:bg>
      <p:bgPr>
        <a:solidFill>
          <a:schemeClr val="lt1"/>
        </a:solidFill>
      </p:bgPr>
    </p:bg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118"/>
          <p:cNvSpPr/>
          <p:nvPr/>
        </p:nvSpPr>
        <p:spPr>
          <a:xfrm rot="-2921286">
            <a:off x="5039054" y="-1672563"/>
            <a:ext cx="5250110" cy="525011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118"/>
          <p:cNvSpPr/>
          <p:nvPr/>
        </p:nvSpPr>
        <p:spPr>
          <a:xfrm rot="-2921428">
            <a:off x="-763026" y="2876732"/>
            <a:ext cx="2956250" cy="2956250"/>
          </a:xfrm>
          <a:prstGeom prst="donut">
            <a:avLst>
              <a:gd fmla="val 25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118"/>
          <p:cNvSpPr txBox="1"/>
          <p:nvPr>
            <p:ph type="title"/>
          </p:nvPr>
        </p:nvSpPr>
        <p:spPr>
          <a:xfrm>
            <a:off x="1806000" y="1342088"/>
            <a:ext cx="5836800" cy="16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None/>
              <a:defRPr sz="110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62" name="Google Shape;762;p118"/>
          <p:cNvSpPr txBox="1"/>
          <p:nvPr>
            <p:ph idx="1" type="subTitle"/>
          </p:nvPr>
        </p:nvSpPr>
        <p:spPr>
          <a:xfrm>
            <a:off x="2039275" y="3284350"/>
            <a:ext cx="50715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763" name="Google Shape;763;p118"/>
          <p:cNvSpPr/>
          <p:nvPr/>
        </p:nvSpPr>
        <p:spPr>
          <a:xfrm>
            <a:off x="408150" y="8212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118"/>
          <p:cNvSpPr/>
          <p:nvPr/>
        </p:nvSpPr>
        <p:spPr>
          <a:xfrm>
            <a:off x="5953625" y="450480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p118"/>
          <p:cNvSpPr/>
          <p:nvPr/>
        </p:nvSpPr>
        <p:spPr>
          <a:xfrm>
            <a:off x="328050" y="663775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">
  <p:cSld name="CUSTOM_16">
    <p:bg>
      <p:bgPr>
        <a:solidFill>
          <a:schemeClr val="lt1"/>
        </a:solidFill>
      </p:bgPr>
    </p:bg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17">
    <p:bg>
      <p:bgPr>
        <a:solidFill>
          <a:schemeClr val="dk1"/>
        </a:solidFill>
      </p:bgPr>
    </p:bg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22"/>
          <p:cNvSpPr/>
          <p:nvPr/>
        </p:nvSpPr>
        <p:spPr>
          <a:xfrm>
            <a:off x="-1605329" y="-269625"/>
            <a:ext cx="5256300" cy="5256300"/>
          </a:xfrm>
          <a:prstGeom prst="donut">
            <a:avLst>
              <a:gd fmla="val 1804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Google Shape;773;p122"/>
          <p:cNvSpPr/>
          <p:nvPr/>
        </p:nvSpPr>
        <p:spPr>
          <a:xfrm>
            <a:off x="6821875" y="3594425"/>
            <a:ext cx="2956200" cy="2956200"/>
          </a:xfrm>
          <a:prstGeom prst="donut">
            <a:avLst>
              <a:gd fmla="val 25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p122"/>
          <p:cNvSpPr txBox="1"/>
          <p:nvPr>
            <p:ph type="ctrTitle"/>
          </p:nvPr>
        </p:nvSpPr>
        <p:spPr>
          <a:xfrm>
            <a:off x="1937450" y="988300"/>
            <a:ext cx="5423700" cy="229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Poppins Black"/>
              <a:buNone/>
              <a:defRPr sz="7800">
                <a:solidFill>
                  <a:schemeClr val="dk2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75" name="Google Shape;775;p122"/>
          <p:cNvSpPr/>
          <p:nvPr/>
        </p:nvSpPr>
        <p:spPr>
          <a:xfrm>
            <a:off x="7532850" y="518075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6" name="Google Shape;776;p122"/>
          <p:cNvSpPr/>
          <p:nvPr/>
        </p:nvSpPr>
        <p:spPr>
          <a:xfrm>
            <a:off x="7452750" y="36060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7" name="Google Shape;777;p122"/>
          <p:cNvSpPr txBox="1"/>
          <p:nvPr>
            <p:ph idx="1" type="subTitle"/>
          </p:nvPr>
        </p:nvSpPr>
        <p:spPr>
          <a:xfrm>
            <a:off x="1937450" y="3416300"/>
            <a:ext cx="5423700" cy="5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2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CUSTOM_8">
    <p:bg>
      <p:bgPr>
        <a:solidFill>
          <a:schemeClr val="dk1"/>
        </a:solidFill>
      </p:bgPr>
    </p:bg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123"/>
          <p:cNvSpPr/>
          <p:nvPr/>
        </p:nvSpPr>
        <p:spPr>
          <a:xfrm>
            <a:off x="-1074025" y="-891125"/>
            <a:ext cx="2956200" cy="2956200"/>
          </a:xfrm>
          <a:prstGeom prst="donut">
            <a:avLst>
              <a:gd fmla="val 25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0" name="Google Shape;780;p123"/>
          <p:cNvSpPr/>
          <p:nvPr/>
        </p:nvSpPr>
        <p:spPr>
          <a:xfrm>
            <a:off x="6821875" y="3282750"/>
            <a:ext cx="2956200" cy="2956200"/>
          </a:xfrm>
          <a:prstGeom prst="donut">
            <a:avLst>
              <a:gd fmla="val 25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1" name="Google Shape;781;p123"/>
          <p:cNvSpPr txBox="1"/>
          <p:nvPr>
            <p:ph idx="1" type="subTitle"/>
          </p:nvPr>
        </p:nvSpPr>
        <p:spPr>
          <a:xfrm>
            <a:off x="3238700" y="1758100"/>
            <a:ext cx="3872100" cy="4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782" name="Google Shape;782;p123"/>
          <p:cNvSpPr txBox="1"/>
          <p:nvPr>
            <p:ph idx="2" type="subTitle"/>
          </p:nvPr>
        </p:nvSpPr>
        <p:spPr>
          <a:xfrm>
            <a:off x="3238700" y="3077325"/>
            <a:ext cx="3753600" cy="4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/>
        </p:txBody>
      </p:sp>
      <p:sp>
        <p:nvSpPr>
          <p:cNvPr id="783" name="Google Shape;783;p123"/>
          <p:cNvSpPr txBox="1"/>
          <p:nvPr>
            <p:ph idx="3" type="subTitle"/>
          </p:nvPr>
        </p:nvSpPr>
        <p:spPr>
          <a:xfrm>
            <a:off x="3238558" y="2211525"/>
            <a:ext cx="38571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4" name="Google Shape;784;p123"/>
          <p:cNvSpPr txBox="1"/>
          <p:nvPr>
            <p:ph idx="4" type="subTitle"/>
          </p:nvPr>
        </p:nvSpPr>
        <p:spPr>
          <a:xfrm>
            <a:off x="3238825" y="3530750"/>
            <a:ext cx="37536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5" name="Google Shape;785;p123"/>
          <p:cNvSpPr/>
          <p:nvPr/>
        </p:nvSpPr>
        <p:spPr>
          <a:xfrm>
            <a:off x="8409275" y="13680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6" name="Google Shape;786;p123"/>
          <p:cNvSpPr/>
          <p:nvPr/>
        </p:nvSpPr>
        <p:spPr>
          <a:xfrm>
            <a:off x="8290350" y="12879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7" name="Google Shape;787;p123"/>
          <p:cNvSpPr txBox="1"/>
          <p:nvPr>
            <p:ph type="title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bg>
      <p:bgPr>
        <a:solidFill>
          <a:schemeClr val="dk1"/>
        </a:solidFill>
      </p:bgPr>
    </p:bg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124"/>
          <p:cNvSpPr txBox="1"/>
          <p:nvPr>
            <p:ph type="title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790" name="Google Shape;790;p124"/>
          <p:cNvSpPr txBox="1"/>
          <p:nvPr>
            <p:ph idx="1" type="body"/>
          </p:nvPr>
        </p:nvSpPr>
        <p:spPr>
          <a:xfrm>
            <a:off x="638900" y="1211950"/>
            <a:ext cx="5781300" cy="2956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rgbClr val="FFFBF8"/>
                </a:solidFill>
              </a:defRPr>
            </a:lvl1pPr>
            <a:lvl2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rgbClr val="FFFBF8"/>
                </a:solidFill>
              </a:defRPr>
            </a:lvl2pPr>
            <a:lvl3pPr indent="-3302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rgbClr val="FFFBF8"/>
                </a:solidFill>
              </a:defRPr>
            </a:lvl3pPr>
            <a:lvl4pPr indent="-3302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rgbClr val="FFFBF8"/>
                </a:solidFill>
              </a:defRPr>
            </a:lvl4pPr>
            <a:lvl5pPr indent="-3302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rgbClr val="FFFBF8"/>
                </a:solidFill>
              </a:defRPr>
            </a:lvl5pPr>
            <a:lvl6pPr indent="-3302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rgbClr val="FFFBF8"/>
                </a:solidFill>
              </a:defRPr>
            </a:lvl6pPr>
            <a:lvl7pPr indent="-3302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rgbClr val="FFFBF8"/>
                </a:solidFill>
              </a:defRPr>
            </a:lvl7pPr>
            <a:lvl8pPr indent="-3302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rgbClr val="FFFBF8"/>
                </a:solidFill>
              </a:defRPr>
            </a:lvl8pPr>
            <a:lvl9pPr indent="-3302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rgbClr val="FFFBF8"/>
                </a:solidFill>
              </a:defRPr>
            </a:lvl9pPr>
          </a:lstStyle>
          <a:p/>
        </p:txBody>
      </p:sp>
      <p:sp>
        <p:nvSpPr>
          <p:cNvPr id="791" name="Google Shape;791;p124"/>
          <p:cNvSpPr/>
          <p:nvPr/>
        </p:nvSpPr>
        <p:spPr>
          <a:xfrm>
            <a:off x="6539325" y="2879850"/>
            <a:ext cx="3620100" cy="3620100"/>
          </a:xfrm>
          <a:prstGeom prst="donut">
            <a:avLst>
              <a:gd fmla="val 25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2" name="Google Shape;792;p124"/>
          <p:cNvSpPr/>
          <p:nvPr/>
        </p:nvSpPr>
        <p:spPr>
          <a:xfrm>
            <a:off x="8409275" y="13680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3" name="Google Shape;793;p124"/>
          <p:cNvSpPr/>
          <p:nvPr/>
        </p:nvSpPr>
        <p:spPr>
          <a:xfrm>
            <a:off x="8290350" y="12879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17_1">
    <p:bg>
      <p:bgPr>
        <a:solidFill>
          <a:schemeClr val="dk1"/>
        </a:solidFill>
      </p:bgPr>
    </p:bg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125"/>
          <p:cNvSpPr/>
          <p:nvPr/>
        </p:nvSpPr>
        <p:spPr>
          <a:xfrm>
            <a:off x="839400" y="-1160850"/>
            <a:ext cx="7465200" cy="7465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6" name="Google Shape;796;p125"/>
          <p:cNvSpPr/>
          <p:nvPr/>
        </p:nvSpPr>
        <p:spPr>
          <a:xfrm>
            <a:off x="8648200" y="8212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7" name="Google Shape;797;p125"/>
          <p:cNvSpPr/>
          <p:nvPr/>
        </p:nvSpPr>
        <p:spPr>
          <a:xfrm>
            <a:off x="450875" y="47649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Oswald Medium"/>
              <a:buNone/>
              <a:defRPr sz="5200">
                <a:latin typeface="Oswald Medium"/>
                <a:ea typeface="Oswald Medium"/>
                <a:cs typeface="Oswald Medium"/>
                <a:sym typeface="Oswald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EB Garamond"/>
              <a:buNone/>
              <a:defRPr sz="2800">
                <a:latin typeface="EB Garamond"/>
                <a:ea typeface="EB Garamond"/>
                <a:cs typeface="EB Garamond"/>
                <a:sym typeface="EB Garamo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14">
    <p:bg>
      <p:bgPr>
        <a:solidFill>
          <a:schemeClr val="dk1"/>
        </a:solidFill>
      </p:bgPr>
    </p:bg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126"/>
          <p:cNvSpPr/>
          <p:nvPr/>
        </p:nvSpPr>
        <p:spPr>
          <a:xfrm>
            <a:off x="149700" y="45490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0" name="Google Shape;800;p126"/>
          <p:cNvSpPr txBox="1"/>
          <p:nvPr>
            <p:ph type="title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SECTION_HEADER_1_2">
    <p:bg>
      <p:bgPr>
        <a:solidFill>
          <a:schemeClr val="dk1"/>
        </a:solidFill>
      </p:bgPr>
    </p:bg>
    <p:spTree>
      <p:nvGrpSpPr>
        <p:cNvPr id="80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127"/>
          <p:cNvSpPr/>
          <p:nvPr/>
        </p:nvSpPr>
        <p:spPr>
          <a:xfrm>
            <a:off x="4683571" y="-288325"/>
            <a:ext cx="5256300" cy="5256300"/>
          </a:xfrm>
          <a:prstGeom prst="donut">
            <a:avLst>
              <a:gd fmla="val 1804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3" name="Google Shape;803;p127"/>
          <p:cNvSpPr/>
          <p:nvPr/>
        </p:nvSpPr>
        <p:spPr>
          <a:xfrm>
            <a:off x="1982956" y="450480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4" name="Google Shape;804;p127"/>
          <p:cNvSpPr txBox="1"/>
          <p:nvPr>
            <p:ph type="title"/>
          </p:nvPr>
        </p:nvSpPr>
        <p:spPr>
          <a:xfrm>
            <a:off x="596396" y="1857375"/>
            <a:ext cx="3855300" cy="127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05" name="Google Shape;805;p127"/>
          <p:cNvSpPr txBox="1"/>
          <p:nvPr>
            <p:ph idx="2" type="title"/>
          </p:nvPr>
        </p:nvSpPr>
        <p:spPr>
          <a:xfrm>
            <a:off x="596384" y="525475"/>
            <a:ext cx="31509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06" name="Google Shape;806;p127"/>
          <p:cNvSpPr txBox="1"/>
          <p:nvPr>
            <p:ph idx="1" type="subTitle"/>
          </p:nvPr>
        </p:nvSpPr>
        <p:spPr>
          <a:xfrm>
            <a:off x="594671" y="3207925"/>
            <a:ext cx="3313200" cy="5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2">
  <p:cSld name="CUSTOM_3">
    <p:bg>
      <p:bgPr>
        <a:solidFill>
          <a:schemeClr val="dk1"/>
        </a:solidFill>
      </p:bgPr>
    </p:bg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128"/>
          <p:cNvSpPr/>
          <p:nvPr/>
        </p:nvSpPr>
        <p:spPr>
          <a:xfrm>
            <a:off x="-1955475" y="-561700"/>
            <a:ext cx="6343200" cy="6343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9" name="Google Shape;809;p128"/>
          <p:cNvSpPr txBox="1"/>
          <p:nvPr>
            <p:ph idx="1" type="subTitle"/>
          </p:nvPr>
        </p:nvSpPr>
        <p:spPr>
          <a:xfrm>
            <a:off x="5224875" y="2927450"/>
            <a:ext cx="26631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0" name="Google Shape;810;p128"/>
          <p:cNvSpPr txBox="1"/>
          <p:nvPr>
            <p:ph idx="2" type="subTitle"/>
          </p:nvPr>
        </p:nvSpPr>
        <p:spPr>
          <a:xfrm>
            <a:off x="1263175" y="2927450"/>
            <a:ext cx="26631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1" name="Google Shape;811;p128"/>
          <p:cNvSpPr/>
          <p:nvPr/>
        </p:nvSpPr>
        <p:spPr>
          <a:xfrm rot="5400000">
            <a:off x="683172" y="4636815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2" name="Google Shape;812;p128"/>
          <p:cNvSpPr/>
          <p:nvPr/>
        </p:nvSpPr>
        <p:spPr>
          <a:xfrm rot="5400000">
            <a:off x="945672" y="451789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3" name="Google Shape;813;p128"/>
          <p:cNvSpPr/>
          <p:nvPr/>
        </p:nvSpPr>
        <p:spPr>
          <a:xfrm>
            <a:off x="7151500" y="3701650"/>
            <a:ext cx="2956200" cy="2956200"/>
          </a:xfrm>
          <a:prstGeom prst="donut">
            <a:avLst>
              <a:gd fmla="val 25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4" name="Google Shape;814;p128"/>
          <p:cNvSpPr/>
          <p:nvPr/>
        </p:nvSpPr>
        <p:spPr>
          <a:xfrm>
            <a:off x="4838400" y="7562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5" name="Google Shape;815;p128"/>
          <p:cNvSpPr txBox="1"/>
          <p:nvPr>
            <p:ph type="title"/>
          </p:nvPr>
        </p:nvSpPr>
        <p:spPr>
          <a:xfrm>
            <a:off x="5981017" y="1689275"/>
            <a:ext cx="11358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16" name="Google Shape;816;p128"/>
          <p:cNvSpPr txBox="1"/>
          <p:nvPr>
            <p:ph idx="3" type="title"/>
          </p:nvPr>
        </p:nvSpPr>
        <p:spPr>
          <a:xfrm>
            <a:off x="2039267" y="1689275"/>
            <a:ext cx="11358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dk1"/>
        </a:solidFill>
      </p:bgPr>
    </p:bg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129"/>
          <p:cNvSpPr/>
          <p:nvPr/>
        </p:nvSpPr>
        <p:spPr>
          <a:xfrm>
            <a:off x="-1074025" y="-891125"/>
            <a:ext cx="2956200" cy="2956200"/>
          </a:xfrm>
          <a:prstGeom prst="donut">
            <a:avLst>
              <a:gd fmla="val 25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9" name="Google Shape;819;p129"/>
          <p:cNvSpPr/>
          <p:nvPr/>
        </p:nvSpPr>
        <p:spPr>
          <a:xfrm>
            <a:off x="6821875" y="3282750"/>
            <a:ext cx="2956200" cy="2956200"/>
          </a:xfrm>
          <a:prstGeom prst="donut">
            <a:avLst>
              <a:gd fmla="val 25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0" name="Google Shape;820;p129"/>
          <p:cNvSpPr txBox="1"/>
          <p:nvPr>
            <p:ph type="title"/>
          </p:nvPr>
        </p:nvSpPr>
        <p:spPr>
          <a:xfrm>
            <a:off x="595069" y="340695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821" name="Google Shape;821;p129"/>
          <p:cNvSpPr/>
          <p:nvPr/>
        </p:nvSpPr>
        <p:spPr>
          <a:xfrm>
            <a:off x="450875" y="47649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2" name="Google Shape;822;p129"/>
          <p:cNvSpPr/>
          <p:nvPr/>
        </p:nvSpPr>
        <p:spPr>
          <a:xfrm>
            <a:off x="4038100" y="44772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130"/>
          <p:cNvSpPr/>
          <p:nvPr/>
        </p:nvSpPr>
        <p:spPr>
          <a:xfrm>
            <a:off x="7311725" y="-1354050"/>
            <a:ext cx="2956200" cy="2956200"/>
          </a:xfrm>
          <a:prstGeom prst="donut">
            <a:avLst>
              <a:gd fmla="val 49873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5" name="Google Shape;825;p130"/>
          <p:cNvSpPr txBox="1"/>
          <p:nvPr>
            <p:ph type="title"/>
          </p:nvPr>
        </p:nvSpPr>
        <p:spPr>
          <a:xfrm>
            <a:off x="4575325" y="1857375"/>
            <a:ext cx="3855300" cy="127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26" name="Google Shape;826;p130"/>
          <p:cNvSpPr txBox="1"/>
          <p:nvPr>
            <p:ph idx="2" type="title"/>
          </p:nvPr>
        </p:nvSpPr>
        <p:spPr>
          <a:xfrm>
            <a:off x="4575313" y="525475"/>
            <a:ext cx="31509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27" name="Google Shape;827;p130"/>
          <p:cNvSpPr/>
          <p:nvPr/>
        </p:nvSpPr>
        <p:spPr>
          <a:xfrm rot="5400000">
            <a:off x="7389863" y="4751238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8" name="Google Shape;828;p130"/>
          <p:cNvSpPr/>
          <p:nvPr/>
        </p:nvSpPr>
        <p:spPr>
          <a:xfrm rot="5400000">
            <a:off x="7729738" y="4747338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9" name="Google Shape;829;p130"/>
          <p:cNvSpPr txBox="1"/>
          <p:nvPr>
            <p:ph idx="1" type="subTitle"/>
          </p:nvPr>
        </p:nvSpPr>
        <p:spPr>
          <a:xfrm>
            <a:off x="4573600" y="3207925"/>
            <a:ext cx="3313200" cy="5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4">
  <p:cSld name="CUSTOM_15">
    <p:bg>
      <p:bgPr>
        <a:solidFill>
          <a:schemeClr val="dk1"/>
        </a:solidFill>
      </p:bgPr>
    </p:bg>
    <p:spTree>
      <p:nvGrpSpPr>
        <p:cNvPr id="830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131"/>
          <p:cNvSpPr/>
          <p:nvPr/>
        </p:nvSpPr>
        <p:spPr>
          <a:xfrm>
            <a:off x="7267575" y="3792825"/>
            <a:ext cx="2956200" cy="2956200"/>
          </a:xfrm>
          <a:prstGeom prst="donut">
            <a:avLst>
              <a:gd fmla="val 25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2" name="Google Shape;832;p131"/>
          <p:cNvSpPr txBox="1"/>
          <p:nvPr>
            <p:ph idx="1" type="subTitle"/>
          </p:nvPr>
        </p:nvSpPr>
        <p:spPr>
          <a:xfrm>
            <a:off x="4578650" y="3194625"/>
            <a:ext cx="3414600" cy="13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3" name="Google Shape;833;p131"/>
          <p:cNvSpPr txBox="1"/>
          <p:nvPr>
            <p:ph type="title"/>
          </p:nvPr>
        </p:nvSpPr>
        <p:spPr>
          <a:xfrm>
            <a:off x="4578649" y="445025"/>
            <a:ext cx="3748500" cy="12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34" name="Google Shape;834;p131"/>
          <p:cNvSpPr/>
          <p:nvPr/>
        </p:nvSpPr>
        <p:spPr>
          <a:xfrm>
            <a:off x="450875" y="47649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5" name="Google Shape;835;p131"/>
          <p:cNvSpPr/>
          <p:nvPr/>
        </p:nvSpPr>
        <p:spPr>
          <a:xfrm>
            <a:off x="4038100" y="44772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 ">
  <p:cSld name="CUSTOM_13">
    <p:bg>
      <p:bgPr>
        <a:solidFill>
          <a:schemeClr val="dk1"/>
        </a:solidFill>
      </p:bgPr>
    </p:bg>
    <p:spTree>
      <p:nvGrpSpPr>
        <p:cNvPr id="836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132"/>
          <p:cNvSpPr/>
          <p:nvPr/>
        </p:nvSpPr>
        <p:spPr>
          <a:xfrm>
            <a:off x="7138275" y="3543700"/>
            <a:ext cx="2956200" cy="2956200"/>
          </a:xfrm>
          <a:prstGeom prst="donut">
            <a:avLst>
              <a:gd fmla="val 25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8" name="Google Shape;838;p132"/>
          <p:cNvSpPr/>
          <p:nvPr/>
        </p:nvSpPr>
        <p:spPr>
          <a:xfrm>
            <a:off x="-1300150" y="-71800"/>
            <a:ext cx="3813900" cy="3813900"/>
          </a:xfrm>
          <a:prstGeom prst="donut">
            <a:avLst>
              <a:gd fmla="val 1804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9" name="Google Shape;839;p132"/>
          <p:cNvSpPr txBox="1"/>
          <p:nvPr>
            <p:ph idx="1" type="subTitle"/>
          </p:nvPr>
        </p:nvSpPr>
        <p:spPr>
          <a:xfrm>
            <a:off x="2039275" y="1531775"/>
            <a:ext cx="5071500" cy="13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0" name="Google Shape;840;p132"/>
          <p:cNvSpPr txBox="1"/>
          <p:nvPr/>
        </p:nvSpPr>
        <p:spPr>
          <a:xfrm>
            <a:off x="2039275" y="3740053"/>
            <a:ext cx="5071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rgbClr val="FFFBF8"/>
                </a:solidFill>
                <a:latin typeface="Lato"/>
                <a:ea typeface="Lato"/>
                <a:cs typeface="Lato"/>
                <a:sym typeface="Lato"/>
              </a:rPr>
              <a:t>CREDITS: This presentation template was created by </a:t>
            </a:r>
            <a:r>
              <a:rPr b="1" i="0" lang="en-GB" sz="1200" u="none" cap="none" strike="noStrike">
                <a:solidFill>
                  <a:schemeClr val="hlink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2"/>
              </a:rPr>
              <a:t>Slidesgo</a:t>
            </a:r>
            <a:r>
              <a:rPr b="0" i="0" lang="en-GB" sz="1200" u="none" cap="none" strike="noStrike">
                <a:solidFill>
                  <a:srgbClr val="FFFBF8"/>
                </a:solidFill>
                <a:latin typeface="Lato"/>
                <a:ea typeface="Lato"/>
                <a:cs typeface="Lato"/>
                <a:sym typeface="Lato"/>
              </a:rPr>
              <a:t>, including icons by </a:t>
            </a:r>
            <a:r>
              <a:rPr b="1" i="0" lang="en-GB" sz="1200" u="none" cap="none" strike="noStrike">
                <a:solidFill>
                  <a:schemeClr val="hlink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3"/>
              </a:rPr>
              <a:t>Flaticon</a:t>
            </a:r>
            <a:r>
              <a:rPr b="0" i="0" lang="en-GB" sz="1200" u="none" cap="none" strike="noStrike">
                <a:solidFill>
                  <a:srgbClr val="FFFBF8"/>
                </a:solidFill>
                <a:latin typeface="Lato"/>
                <a:ea typeface="Lato"/>
                <a:cs typeface="Lato"/>
                <a:sym typeface="Lato"/>
              </a:rPr>
              <a:t>, and infographics &amp; images by </a:t>
            </a:r>
            <a:r>
              <a:rPr b="1" i="0" lang="en-GB" sz="1200" u="none" cap="none" strike="noStrike">
                <a:solidFill>
                  <a:schemeClr val="hlink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/>
              </a:rPr>
              <a:t>Freepik</a:t>
            </a:r>
            <a:endParaRPr b="1" i="0" sz="1200" u="none" cap="none" strike="noStrike">
              <a:solidFill>
                <a:srgbClr val="FFFBF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41" name="Google Shape;841;p132"/>
          <p:cNvSpPr/>
          <p:nvPr/>
        </p:nvSpPr>
        <p:spPr>
          <a:xfrm rot="10800000">
            <a:off x="8698157" y="177501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2" name="Google Shape;842;p132"/>
          <p:cNvSpPr/>
          <p:nvPr/>
        </p:nvSpPr>
        <p:spPr>
          <a:xfrm rot="10800000">
            <a:off x="8999482" y="440001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3" name="Google Shape;843;p132"/>
          <p:cNvSpPr txBox="1"/>
          <p:nvPr>
            <p:ph type="ctrTitle"/>
          </p:nvPr>
        </p:nvSpPr>
        <p:spPr>
          <a:xfrm>
            <a:off x="715100" y="306400"/>
            <a:ext cx="7713900" cy="9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Poppins Black"/>
              <a:buNone/>
              <a:defRPr sz="7000">
                <a:solidFill>
                  <a:schemeClr val="dk2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44" name="Google Shape;844;p132"/>
          <p:cNvSpPr txBox="1"/>
          <p:nvPr>
            <p:ph idx="2" type="subTitle"/>
          </p:nvPr>
        </p:nvSpPr>
        <p:spPr>
          <a:xfrm>
            <a:off x="1938700" y="4399300"/>
            <a:ext cx="5071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solidFill>
          <a:schemeClr val="dk1"/>
        </a:solidFill>
      </p:bgPr>
    </p:bg>
    <p:spTree>
      <p:nvGrpSpPr>
        <p:cNvPr id="845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133"/>
          <p:cNvSpPr txBox="1"/>
          <p:nvPr>
            <p:ph idx="1" type="body"/>
          </p:nvPr>
        </p:nvSpPr>
        <p:spPr>
          <a:xfrm>
            <a:off x="638900" y="1229225"/>
            <a:ext cx="7813200" cy="36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AutoNum type="arabicPeriod"/>
              <a:defRPr sz="1200"/>
            </a:lvl1pPr>
            <a:lvl2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5pPr>
            <a:lvl6pPr indent="-3048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6pPr>
            <a:lvl7pPr indent="-3048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9pPr>
          </a:lstStyle>
          <a:p/>
        </p:txBody>
      </p:sp>
      <p:sp>
        <p:nvSpPr>
          <p:cNvPr id="847" name="Google Shape;847;p133"/>
          <p:cNvSpPr txBox="1"/>
          <p:nvPr>
            <p:ph type="title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48" name="Google Shape;848;p133"/>
          <p:cNvSpPr/>
          <p:nvPr/>
        </p:nvSpPr>
        <p:spPr>
          <a:xfrm>
            <a:off x="7809850" y="-1223250"/>
            <a:ext cx="2956200" cy="2956200"/>
          </a:xfrm>
          <a:prstGeom prst="donut">
            <a:avLst>
              <a:gd fmla="val 25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9" name="Google Shape;849;p133"/>
          <p:cNvSpPr/>
          <p:nvPr/>
        </p:nvSpPr>
        <p:spPr>
          <a:xfrm rot="5400000">
            <a:off x="7389863" y="4751238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0" name="Google Shape;850;p133"/>
          <p:cNvSpPr/>
          <p:nvPr/>
        </p:nvSpPr>
        <p:spPr>
          <a:xfrm rot="5400000">
            <a:off x="7729738" y="4747338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1" name="Google Shape;851;p133"/>
          <p:cNvSpPr/>
          <p:nvPr/>
        </p:nvSpPr>
        <p:spPr>
          <a:xfrm rot="3425049">
            <a:off x="148500" y="2499973"/>
            <a:ext cx="80051" cy="80051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chemeClr val="dk1"/>
        </a:solidFill>
      </p:bgPr>
    </p:bg>
    <p:spTree>
      <p:nvGrpSpPr>
        <p:cNvPr id="852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134"/>
          <p:cNvSpPr/>
          <p:nvPr/>
        </p:nvSpPr>
        <p:spPr>
          <a:xfrm>
            <a:off x="-1117975" y="3511375"/>
            <a:ext cx="2956200" cy="2956200"/>
          </a:xfrm>
          <a:prstGeom prst="donut">
            <a:avLst>
              <a:gd fmla="val 25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4" name="Google Shape;854;p134"/>
          <p:cNvSpPr txBox="1"/>
          <p:nvPr>
            <p:ph idx="1" type="subTitle"/>
          </p:nvPr>
        </p:nvSpPr>
        <p:spPr>
          <a:xfrm>
            <a:off x="1935750" y="2308000"/>
            <a:ext cx="25386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855" name="Google Shape;855;p134"/>
          <p:cNvSpPr txBox="1"/>
          <p:nvPr>
            <p:ph idx="2" type="subTitle"/>
          </p:nvPr>
        </p:nvSpPr>
        <p:spPr>
          <a:xfrm>
            <a:off x="5890000" y="2308000"/>
            <a:ext cx="25386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/>
        </p:txBody>
      </p:sp>
      <p:sp>
        <p:nvSpPr>
          <p:cNvPr id="856" name="Google Shape;856;p134"/>
          <p:cNvSpPr txBox="1"/>
          <p:nvPr>
            <p:ph idx="3" type="subTitle"/>
          </p:nvPr>
        </p:nvSpPr>
        <p:spPr>
          <a:xfrm>
            <a:off x="1935600" y="2761425"/>
            <a:ext cx="25386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7" name="Google Shape;857;p134"/>
          <p:cNvSpPr txBox="1"/>
          <p:nvPr>
            <p:ph idx="4" type="subTitle"/>
          </p:nvPr>
        </p:nvSpPr>
        <p:spPr>
          <a:xfrm>
            <a:off x="5890125" y="2761425"/>
            <a:ext cx="25386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8" name="Google Shape;858;p134"/>
          <p:cNvSpPr/>
          <p:nvPr/>
        </p:nvSpPr>
        <p:spPr>
          <a:xfrm>
            <a:off x="6567225" y="-1256300"/>
            <a:ext cx="3564300" cy="3564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9" name="Google Shape;859;p134"/>
          <p:cNvSpPr txBox="1"/>
          <p:nvPr>
            <p:ph type="title"/>
          </p:nvPr>
        </p:nvSpPr>
        <p:spPr>
          <a:xfrm>
            <a:off x="582325" y="334325"/>
            <a:ext cx="52110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1"/>
        </a:solidFill>
      </p:bgPr>
    </p:bg>
    <p:spTree>
      <p:nvGrpSpPr>
        <p:cNvPr id="860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135"/>
          <p:cNvSpPr/>
          <p:nvPr/>
        </p:nvSpPr>
        <p:spPr>
          <a:xfrm rot="10800000">
            <a:off x="4674175" y="838351"/>
            <a:ext cx="5256300" cy="5256300"/>
          </a:xfrm>
          <a:prstGeom prst="donut">
            <a:avLst>
              <a:gd fmla="val 18047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2" name="Google Shape;862;p135"/>
          <p:cNvSpPr/>
          <p:nvPr/>
        </p:nvSpPr>
        <p:spPr>
          <a:xfrm rot="10800000">
            <a:off x="-874104" y="-432624"/>
            <a:ext cx="2956200" cy="2956200"/>
          </a:xfrm>
          <a:prstGeom prst="donut">
            <a:avLst>
              <a:gd fmla="val 25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3" name="Google Shape;863;p135"/>
          <p:cNvSpPr txBox="1"/>
          <p:nvPr>
            <p:ph type="title"/>
          </p:nvPr>
        </p:nvSpPr>
        <p:spPr>
          <a:xfrm>
            <a:off x="715100" y="1307100"/>
            <a:ext cx="7713900" cy="252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0"/>
              <a:buNone/>
              <a:defRPr sz="11000">
                <a:solidFill>
                  <a:schemeClr val="dk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864" name="Google Shape;864;p135"/>
          <p:cNvSpPr/>
          <p:nvPr/>
        </p:nvSpPr>
        <p:spPr>
          <a:xfrm rot="10800000">
            <a:off x="8399921" y="3023576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5" name="Google Shape;865;p135"/>
          <p:cNvSpPr/>
          <p:nvPr/>
        </p:nvSpPr>
        <p:spPr>
          <a:xfrm rot="10800000">
            <a:off x="1460996" y="5344026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6" name="Google Shape;866;p135"/>
          <p:cNvSpPr/>
          <p:nvPr/>
        </p:nvSpPr>
        <p:spPr>
          <a:xfrm rot="10800000">
            <a:off x="246171" y="3408376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swald Medium"/>
              <a:buNone/>
              <a:defRPr>
                <a:latin typeface="Oswald Medium"/>
                <a:ea typeface="Oswald Medium"/>
                <a:cs typeface="Oswald Medium"/>
                <a:sym typeface="Oswald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0" name="Google Shape;60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EB Garamond"/>
              <a:buChar char="●"/>
              <a:defRPr>
                <a:latin typeface="EB Garamond"/>
                <a:ea typeface="EB Garamond"/>
                <a:cs typeface="EB Garamond"/>
                <a:sym typeface="EB Garamond"/>
              </a:defRPr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○"/>
              <a:defRPr>
                <a:latin typeface="EB Garamond"/>
                <a:ea typeface="EB Garamond"/>
                <a:cs typeface="EB Garamond"/>
                <a:sym typeface="EB Garamond"/>
              </a:defRPr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■"/>
              <a:defRPr>
                <a:latin typeface="EB Garamond"/>
                <a:ea typeface="EB Garamond"/>
                <a:cs typeface="EB Garamond"/>
                <a:sym typeface="EB Garamond"/>
              </a:defRPr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●"/>
              <a:defRPr>
                <a:latin typeface="EB Garamond"/>
                <a:ea typeface="EB Garamond"/>
                <a:cs typeface="EB Garamond"/>
                <a:sym typeface="EB Garamond"/>
              </a:defRPr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○"/>
              <a:defRPr>
                <a:latin typeface="EB Garamond"/>
                <a:ea typeface="EB Garamond"/>
                <a:cs typeface="EB Garamond"/>
                <a:sym typeface="EB Garamond"/>
              </a:defRPr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■"/>
              <a:defRPr>
                <a:latin typeface="EB Garamond"/>
                <a:ea typeface="EB Garamond"/>
                <a:cs typeface="EB Garamond"/>
                <a:sym typeface="EB Garamond"/>
              </a:defRPr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●"/>
              <a:defRPr>
                <a:latin typeface="EB Garamond"/>
                <a:ea typeface="EB Garamond"/>
                <a:cs typeface="EB Garamond"/>
                <a:sym typeface="EB Garamond"/>
              </a:defRPr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○"/>
              <a:defRPr>
                <a:latin typeface="EB Garamond"/>
                <a:ea typeface="EB Garamond"/>
                <a:cs typeface="EB Garamond"/>
                <a:sym typeface="EB Garamond"/>
              </a:defRPr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■"/>
              <a:defRPr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/>
        </p:txBody>
      </p:sp>
      <p:sp>
        <p:nvSpPr>
          <p:cNvPr id="61" name="Google Shape;61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67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136"/>
          <p:cNvSpPr/>
          <p:nvPr/>
        </p:nvSpPr>
        <p:spPr>
          <a:xfrm>
            <a:off x="-1074025" y="-891125"/>
            <a:ext cx="2956200" cy="2956200"/>
          </a:xfrm>
          <a:prstGeom prst="donut">
            <a:avLst>
              <a:gd fmla="val 25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9" name="Google Shape;869;p136"/>
          <p:cNvSpPr/>
          <p:nvPr/>
        </p:nvSpPr>
        <p:spPr>
          <a:xfrm>
            <a:off x="6712100" y="3031325"/>
            <a:ext cx="3564300" cy="3564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0" name="Google Shape;870;p136"/>
          <p:cNvSpPr txBox="1"/>
          <p:nvPr>
            <p:ph type="title"/>
          </p:nvPr>
        </p:nvSpPr>
        <p:spPr>
          <a:xfrm>
            <a:off x="1124900" y="1492375"/>
            <a:ext cx="7304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60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871" name="Google Shape;871;p136"/>
          <p:cNvSpPr txBox="1"/>
          <p:nvPr>
            <p:ph idx="1" type="subTitle"/>
          </p:nvPr>
        </p:nvSpPr>
        <p:spPr>
          <a:xfrm>
            <a:off x="2039275" y="2529150"/>
            <a:ext cx="5071500" cy="11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2" name="Google Shape;872;p136"/>
          <p:cNvSpPr/>
          <p:nvPr/>
        </p:nvSpPr>
        <p:spPr>
          <a:xfrm rot="5400000">
            <a:off x="1863800" y="452840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3" name="Google Shape;873;p136"/>
          <p:cNvSpPr/>
          <p:nvPr/>
        </p:nvSpPr>
        <p:spPr>
          <a:xfrm>
            <a:off x="7532850" y="518075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4" name="Google Shape;874;p136"/>
          <p:cNvSpPr/>
          <p:nvPr/>
        </p:nvSpPr>
        <p:spPr>
          <a:xfrm>
            <a:off x="7452750" y="36060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bg>
      <p:bgPr>
        <a:solidFill>
          <a:schemeClr val="lt1"/>
        </a:solidFill>
      </p:bgPr>
    </p:bg>
    <p:spTree>
      <p:nvGrpSpPr>
        <p:cNvPr id="875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137"/>
          <p:cNvSpPr/>
          <p:nvPr/>
        </p:nvSpPr>
        <p:spPr>
          <a:xfrm>
            <a:off x="6821875" y="3282750"/>
            <a:ext cx="2956200" cy="2956200"/>
          </a:xfrm>
          <a:prstGeom prst="donut">
            <a:avLst>
              <a:gd fmla="val 25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7" name="Google Shape;877;p137"/>
          <p:cNvSpPr/>
          <p:nvPr/>
        </p:nvSpPr>
        <p:spPr>
          <a:xfrm>
            <a:off x="-1074025" y="-891125"/>
            <a:ext cx="2956200" cy="2956200"/>
          </a:xfrm>
          <a:prstGeom prst="donut">
            <a:avLst>
              <a:gd fmla="val 2500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8" name="Google Shape;878;p137"/>
          <p:cNvSpPr txBox="1"/>
          <p:nvPr>
            <p:ph type="title"/>
          </p:nvPr>
        </p:nvSpPr>
        <p:spPr>
          <a:xfrm>
            <a:off x="599864" y="3985534"/>
            <a:ext cx="5071500" cy="53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79" name="Google Shape;879;p137"/>
          <p:cNvSpPr/>
          <p:nvPr/>
        </p:nvSpPr>
        <p:spPr>
          <a:xfrm>
            <a:off x="7532850" y="518075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0" name="Google Shape;880;p137"/>
          <p:cNvSpPr/>
          <p:nvPr/>
        </p:nvSpPr>
        <p:spPr>
          <a:xfrm>
            <a:off x="7452750" y="36060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lt1"/>
        </a:solidFill>
      </p:bgPr>
    </p:bg>
    <p:spTree>
      <p:nvGrpSpPr>
        <p:cNvPr id="88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p138"/>
          <p:cNvSpPr/>
          <p:nvPr/>
        </p:nvSpPr>
        <p:spPr>
          <a:xfrm>
            <a:off x="-874104" y="-288325"/>
            <a:ext cx="5256300" cy="5256300"/>
          </a:xfrm>
          <a:prstGeom prst="donut">
            <a:avLst>
              <a:gd fmla="val 18047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3" name="Google Shape;883;p138"/>
          <p:cNvSpPr/>
          <p:nvPr/>
        </p:nvSpPr>
        <p:spPr>
          <a:xfrm>
            <a:off x="6821875" y="3282750"/>
            <a:ext cx="2956200" cy="2956200"/>
          </a:xfrm>
          <a:prstGeom prst="donut">
            <a:avLst>
              <a:gd fmla="val 2500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4" name="Google Shape;884;p138"/>
          <p:cNvSpPr txBox="1"/>
          <p:nvPr>
            <p:ph idx="1" type="subTitle"/>
          </p:nvPr>
        </p:nvSpPr>
        <p:spPr>
          <a:xfrm>
            <a:off x="2585250" y="3284338"/>
            <a:ext cx="39735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885" name="Google Shape;885;p138"/>
          <p:cNvSpPr txBox="1"/>
          <p:nvPr>
            <p:ph hasCustomPrompt="1" type="title"/>
          </p:nvPr>
        </p:nvSpPr>
        <p:spPr>
          <a:xfrm>
            <a:off x="715100" y="1396950"/>
            <a:ext cx="7713600" cy="21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200"/>
              <a:buNone/>
              <a:defRPr sz="14000">
                <a:solidFill>
                  <a:schemeClr val="dk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86" name="Google Shape;886;p138"/>
          <p:cNvSpPr/>
          <p:nvPr/>
        </p:nvSpPr>
        <p:spPr>
          <a:xfrm>
            <a:off x="5530475" y="4887863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7" name="Google Shape;887;p138"/>
          <p:cNvSpPr/>
          <p:nvPr/>
        </p:nvSpPr>
        <p:spPr>
          <a:xfrm>
            <a:off x="272825" y="2595350"/>
            <a:ext cx="262500" cy="2625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dk2"/>
        </a:solidFill>
      </p:bgPr>
    </p:bg>
    <p:spTree>
      <p:nvGrpSpPr>
        <p:cNvPr id="888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_6">
    <p:bg>
      <p:bgPr>
        <a:solidFill>
          <a:schemeClr val="dk1"/>
        </a:solidFill>
      </p:bgPr>
    </p:bg>
    <p:spTree>
      <p:nvGrpSpPr>
        <p:cNvPr id="889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140"/>
          <p:cNvSpPr txBox="1"/>
          <p:nvPr>
            <p:ph type="title"/>
          </p:nvPr>
        </p:nvSpPr>
        <p:spPr>
          <a:xfrm>
            <a:off x="1942475" y="1632875"/>
            <a:ext cx="25320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91" name="Google Shape;891;p140"/>
          <p:cNvSpPr txBox="1"/>
          <p:nvPr>
            <p:ph idx="1" type="subTitle"/>
          </p:nvPr>
        </p:nvSpPr>
        <p:spPr>
          <a:xfrm>
            <a:off x="1942375" y="2143200"/>
            <a:ext cx="25320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892" name="Google Shape;892;p140"/>
          <p:cNvSpPr txBox="1"/>
          <p:nvPr>
            <p:ph idx="2" type="title"/>
          </p:nvPr>
        </p:nvSpPr>
        <p:spPr>
          <a:xfrm>
            <a:off x="5896875" y="1632875"/>
            <a:ext cx="25320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93" name="Google Shape;893;p140"/>
          <p:cNvSpPr txBox="1"/>
          <p:nvPr>
            <p:ph idx="3" type="title"/>
          </p:nvPr>
        </p:nvSpPr>
        <p:spPr>
          <a:xfrm>
            <a:off x="1942374" y="3317075"/>
            <a:ext cx="2435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94" name="Google Shape;894;p140"/>
          <p:cNvSpPr txBox="1"/>
          <p:nvPr>
            <p:ph idx="4" type="title"/>
          </p:nvPr>
        </p:nvSpPr>
        <p:spPr>
          <a:xfrm>
            <a:off x="5896874" y="3317075"/>
            <a:ext cx="25320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95" name="Google Shape;895;p140"/>
          <p:cNvSpPr/>
          <p:nvPr/>
        </p:nvSpPr>
        <p:spPr>
          <a:xfrm>
            <a:off x="188375" y="138190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6" name="Google Shape;896;p140"/>
          <p:cNvSpPr/>
          <p:nvPr/>
        </p:nvSpPr>
        <p:spPr>
          <a:xfrm>
            <a:off x="8717400" y="1468775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7" name="Google Shape;897;p140"/>
          <p:cNvSpPr/>
          <p:nvPr/>
        </p:nvSpPr>
        <p:spPr>
          <a:xfrm>
            <a:off x="8299075" y="1252825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8" name="Google Shape;898;p140"/>
          <p:cNvSpPr/>
          <p:nvPr/>
        </p:nvSpPr>
        <p:spPr>
          <a:xfrm>
            <a:off x="888250" y="1720546"/>
            <a:ext cx="847200" cy="847200"/>
          </a:xfrm>
          <a:prstGeom prst="ellipse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GB" sz="2300" u="none" cap="none" strike="noStrike">
                <a:solidFill>
                  <a:srgbClr val="E9B7B0"/>
                </a:solidFill>
                <a:latin typeface="Poppins Black"/>
                <a:ea typeface="Poppins Black"/>
                <a:cs typeface="Poppins Black"/>
                <a:sym typeface="Poppins Black"/>
              </a:rPr>
              <a:t> </a:t>
            </a:r>
            <a:r>
              <a:rPr b="0" i="0" lang="en-GB" sz="2300" u="none" cap="none" strike="noStrike">
                <a:solidFill>
                  <a:schemeClr val="lt1"/>
                </a:solidFill>
                <a:latin typeface="Poppins Black"/>
                <a:ea typeface="Poppins Black"/>
                <a:cs typeface="Poppins Black"/>
                <a:sym typeface="Poppins Black"/>
              </a:rPr>
              <a:t>01</a:t>
            </a:r>
            <a:endParaRPr b="0" i="0" sz="2300" u="none" cap="none" strike="noStrike">
              <a:solidFill>
                <a:schemeClr val="lt1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899" name="Google Shape;899;p140"/>
          <p:cNvSpPr/>
          <p:nvPr/>
        </p:nvSpPr>
        <p:spPr>
          <a:xfrm>
            <a:off x="888250" y="3405499"/>
            <a:ext cx="847200" cy="847200"/>
          </a:xfrm>
          <a:prstGeom prst="ellipse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GB" sz="2300" u="none" cap="none" strike="noStrike">
                <a:solidFill>
                  <a:schemeClr val="lt1"/>
                </a:solidFill>
                <a:latin typeface="Poppins Black"/>
                <a:ea typeface="Poppins Black"/>
                <a:cs typeface="Poppins Black"/>
                <a:sym typeface="Poppins Black"/>
              </a:rPr>
              <a:t>03</a:t>
            </a:r>
            <a:endParaRPr b="0" i="0" sz="2300" u="none" cap="none" strike="noStrike">
              <a:solidFill>
                <a:schemeClr val="lt1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900" name="Google Shape;900;p140"/>
          <p:cNvSpPr/>
          <p:nvPr/>
        </p:nvSpPr>
        <p:spPr>
          <a:xfrm>
            <a:off x="4810575" y="1720546"/>
            <a:ext cx="847200" cy="847200"/>
          </a:xfrm>
          <a:prstGeom prst="ellipse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GB" sz="2300" u="none" cap="none" strike="noStrike">
                <a:solidFill>
                  <a:schemeClr val="lt1"/>
                </a:solidFill>
                <a:latin typeface="Poppins Black"/>
                <a:ea typeface="Poppins Black"/>
                <a:cs typeface="Poppins Black"/>
                <a:sym typeface="Poppins Black"/>
              </a:rPr>
              <a:t>02</a:t>
            </a:r>
            <a:endParaRPr b="0" i="0" sz="2300" u="none" cap="none" strike="noStrike">
              <a:solidFill>
                <a:schemeClr val="lt1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901" name="Google Shape;901;p140"/>
          <p:cNvSpPr/>
          <p:nvPr/>
        </p:nvSpPr>
        <p:spPr>
          <a:xfrm>
            <a:off x="4810575" y="3405499"/>
            <a:ext cx="847200" cy="847200"/>
          </a:xfrm>
          <a:prstGeom prst="ellipse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GB" sz="2300" u="none" cap="none" strike="noStrike">
                <a:solidFill>
                  <a:schemeClr val="lt1"/>
                </a:solidFill>
                <a:latin typeface="Poppins Black"/>
                <a:ea typeface="Poppins Black"/>
                <a:cs typeface="Poppins Black"/>
                <a:sym typeface="Poppins Black"/>
              </a:rPr>
              <a:t>04</a:t>
            </a:r>
            <a:endParaRPr b="0" i="0" sz="2300" u="none" cap="none" strike="noStrike">
              <a:solidFill>
                <a:schemeClr val="lt1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902" name="Google Shape;902;p140"/>
          <p:cNvSpPr txBox="1"/>
          <p:nvPr>
            <p:ph idx="5" type="subTitle"/>
          </p:nvPr>
        </p:nvSpPr>
        <p:spPr>
          <a:xfrm>
            <a:off x="1942375" y="3823850"/>
            <a:ext cx="25320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903" name="Google Shape;903;p140"/>
          <p:cNvSpPr txBox="1"/>
          <p:nvPr>
            <p:ph idx="6" type="subTitle"/>
          </p:nvPr>
        </p:nvSpPr>
        <p:spPr>
          <a:xfrm>
            <a:off x="5895249" y="2143198"/>
            <a:ext cx="24354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904" name="Google Shape;904;p140"/>
          <p:cNvSpPr txBox="1"/>
          <p:nvPr>
            <p:ph idx="7" type="subTitle"/>
          </p:nvPr>
        </p:nvSpPr>
        <p:spPr>
          <a:xfrm>
            <a:off x="5901622" y="3823850"/>
            <a:ext cx="24354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905" name="Google Shape;905;p140"/>
          <p:cNvSpPr txBox="1"/>
          <p:nvPr>
            <p:ph idx="8" type="title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SECTION_HEADER_1_1_1_1">
    <p:bg>
      <p:bgPr>
        <a:solidFill>
          <a:schemeClr val="dk1"/>
        </a:solidFill>
      </p:bgPr>
    </p:bg>
    <p:spTree>
      <p:nvGrpSpPr>
        <p:cNvPr id="906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p141"/>
          <p:cNvSpPr/>
          <p:nvPr/>
        </p:nvSpPr>
        <p:spPr>
          <a:xfrm>
            <a:off x="450875" y="47649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8" name="Google Shape;908;p141"/>
          <p:cNvSpPr/>
          <p:nvPr/>
        </p:nvSpPr>
        <p:spPr>
          <a:xfrm>
            <a:off x="3709375" y="45024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9" name="Google Shape;909;p141"/>
          <p:cNvSpPr txBox="1"/>
          <p:nvPr>
            <p:ph type="title"/>
          </p:nvPr>
        </p:nvSpPr>
        <p:spPr>
          <a:xfrm>
            <a:off x="596396" y="1857375"/>
            <a:ext cx="3855300" cy="127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910" name="Google Shape;910;p141"/>
          <p:cNvSpPr txBox="1"/>
          <p:nvPr>
            <p:ph idx="2" type="title"/>
          </p:nvPr>
        </p:nvSpPr>
        <p:spPr>
          <a:xfrm>
            <a:off x="596384" y="525475"/>
            <a:ext cx="31509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911" name="Google Shape;911;p141"/>
          <p:cNvSpPr txBox="1"/>
          <p:nvPr>
            <p:ph idx="1" type="subTitle"/>
          </p:nvPr>
        </p:nvSpPr>
        <p:spPr>
          <a:xfrm>
            <a:off x="594671" y="3207925"/>
            <a:ext cx="3313200" cy="5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BLANK_1_1">
    <p:bg>
      <p:bgPr>
        <a:solidFill>
          <a:schemeClr val="dk1"/>
        </a:solidFill>
      </p:bgPr>
    </p:bg>
    <p:spTree>
      <p:nvGrpSpPr>
        <p:cNvPr id="912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142"/>
          <p:cNvSpPr/>
          <p:nvPr/>
        </p:nvSpPr>
        <p:spPr>
          <a:xfrm>
            <a:off x="1950025" y="-1667825"/>
            <a:ext cx="5250000" cy="5250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4" name="Google Shape;914;p142"/>
          <p:cNvSpPr txBox="1"/>
          <p:nvPr>
            <p:ph idx="1" type="subTitle"/>
          </p:nvPr>
        </p:nvSpPr>
        <p:spPr>
          <a:xfrm>
            <a:off x="1148275" y="1391475"/>
            <a:ext cx="6853500" cy="174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915" name="Google Shape;915;p142"/>
          <p:cNvSpPr/>
          <p:nvPr/>
        </p:nvSpPr>
        <p:spPr>
          <a:xfrm>
            <a:off x="157400" y="1439325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6" name="Google Shape;916;p142"/>
          <p:cNvSpPr txBox="1"/>
          <p:nvPr/>
        </p:nvSpPr>
        <p:spPr>
          <a:xfrm>
            <a:off x="2597713" y="4018925"/>
            <a:ext cx="39546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7" name="Google Shape;917;p142"/>
          <p:cNvSpPr txBox="1"/>
          <p:nvPr>
            <p:ph idx="2" type="subTitle"/>
          </p:nvPr>
        </p:nvSpPr>
        <p:spPr>
          <a:xfrm>
            <a:off x="2594700" y="3582175"/>
            <a:ext cx="39546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CUSTOM_27">
    <p:spTree>
      <p:nvGrpSpPr>
        <p:cNvPr id="918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143"/>
          <p:cNvSpPr/>
          <p:nvPr/>
        </p:nvSpPr>
        <p:spPr>
          <a:xfrm>
            <a:off x="-1313725" y="-1206175"/>
            <a:ext cx="2956200" cy="2956200"/>
          </a:xfrm>
          <a:prstGeom prst="donut">
            <a:avLst>
              <a:gd fmla="val 25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0" name="Google Shape;920;p143"/>
          <p:cNvSpPr/>
          <p:nvPr/>
        </p:nvSpPr>
        <p:spPr>
          <a:xfrm>
            <a:off x="450875" y="47649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1" name="Google Shape;921;p143"/>
          <p:cNvSpPr/>
          <p:nvPr/>
        </p:nvSpPr>
        <p:spPr>
          <a:xfrm>
            <a:off x="8409275" y="13680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2" name="Google Shape;922;p143"/>
          <p:cNvSpPr/>
          <p:nvPr/>
        </p:nvSpPr>
        <p:spPr>
          <a:xfrm>
            <a:off x="8290350" y="12879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3" name="Google Shape;923;p143"/>
          <p:cNvSpPr txBox="1"/>
          <p:nvPr>
            <p:ph type="title"/>
          </p:nvPr>
        </p:nvSpPr>
        <p:spPr>
          <a:xfrm>
            <a:off x="1379000" y="3336218"/>
            <a:ext cx="2441400" cy="4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24" name="Google Shape;924;p143"/>
          <p:cNvSpPr txBox="1"/>
          <p:nvPr>
            <p:ph idx="1" type="subTitle"/>
          </p:nvPr>
        </p:nvSpPr>
        <p:spPr>
          <a:xfrm>
            <a:off x="1379100" y="3804200"/>
            <a:ext cx="2441400" cy="5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5" name="Google Shape;925;p143"/>
          <p:cNvSpPr txBox="1"/>
          <p:nvPr>
            <p:ph idx="2" type="title"/>
          </p:nvPr>
        </p:nvSpPr>
        <p:spPr>
          <a:xfrm>
            <a:off x="5378700" y="3336218"/>
            <a:ext cx="2441400" cy="4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26" name="Google Shape;926;p143"/>
          <p:cNvSpPr txBox="1"/>
          <p:nvPr>
            <p:ph idx="3" type="subTitle"/>
          </p:nvPr>
        </p:nvSpPr>
        <p:spPr>
          <a:xfrm>
            <a:off x="5378700" y="3804150"/>
            <a:ext cx="2441400" cy="5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7" name="Google Shape;927;p143"/>
          <p:cNvSpPr txBox="1"/>
          <p:nvPr>
            <p:ph idx="4" type="title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3">
  <p:cSld name="CUSTOM_20">
    <p:spTree>
      <p:nvGrpSpPr>
        <p:cNvPr id="928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144"/>
          <p:cNvSpPr/>
          <p:nvPr/>
        </p:nvSpPr>
        <p:spPr>
          <a:xfrm>
            <a:off x="-1409729" y="1671900"/>
            <a:ext cx="5256300" cy="5256300"/>
          </a:xfrm>
          <a:prstGeom prst="donut">
            <a:avLst>
              <a:gd fmla="val 1804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0" name="Google Shape;930;p144"/>
          <p:cNvSpPr txBox="1"/>
          <p:nvPr>
            <p:ph idx="1" type="subTitle"/>
          </p:nvPr>
        </p:nvSpPr>
        <p:spPr>
          <a:xfrm>
            <a:off x="5888900" y="1802850"/>
            <a:ext cx="25401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931" name="Google Shape;931;p144"/>
          <p:cNvSpPr txBox="1"/>
          <p:nvPr>
            <p:ph idx="2" type="subTitle"/>
          </p:nvPr>
        </p:nvSpPr>
        <p:spPr>
          <a:xfrm>
            <a:off x="4474450" y="2408675"/>
            <a:ext cx="3954600" cy="50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2" name="Google Shape;932;p144"/>
          <p:cNvSpPr/>
          <p:nvPr/>
        </p:nvSpPr>
        <p:spPr>
          <a:xfrm>
            <a:off x="450875" y="47649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3" name="Google Shape;933;p144"/>
          <p:cNvSpPr/>
          <p:nvPr/>
        </p:nvSpPr>
        <p:spPr>
          <a:xfrm>
            <a:off x="4038100" y="44772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4" name="Google Shape;934;p144"/>
          <p:cNvSpPr txBox="1"/>
          <p:nvPr>
            <p:ph idx="3" type="subTitle"/>
          </p:nvPr>
        </p:nvSpPr>
        <p:spPr>
          <a:xfrm>
            <a:off x="5888950" y="3403050"/>
            <a:ext cx="25401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935" name="Google Shape;935;p144"/>
          <p:cNvSpPr txBox="1"/>
          <p:nvPr>
            <p:ph idx="4" type="subTitle"/>
          </p:nvPr>
        </p:nvSpPr>
        <p:spPr>
          <a:xfrm>
            <a:off x="4474450" y="4008875"/>
            <a:ext cx="3954600" cy="50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6" name="Google Shape;936;p144"/>
          <p:cNvSpPr txBox="1"/>
          <p:nvPr>
            <p:ph type="title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BLANK_1_1_1_2">
    <p:bg>
      <p:bgPr>
        <a:solidFill>
          <a:schemeClr val="dk1"/>
        </a:solidFill>
      </p:bgPr>
    </p:bg>
    <p:spTree>
      <p:nvGrpSpPr>
        <p:cNvPr id="937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p145"/>
          <p:cNvSpPr/>
          <p:nvPr/>
        </p:nvSpPr>
        <p:spPr>
          <a:xfrm>
            <a:off x="-1074025" y="-891125"/>
            <a:ext cx="2956200" cy="2956200"/>
          </a:xfrm>
          <a:prstGeom prst="donut">
            <a:avLst>
              <a:gd fmla="val 25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9" name="Google Shape;939;p145"/>
          <p:cNvSpPr txBox="1"/>
          <p:nvPr>
            <p:ph type="title"/>
          </p:nvPr>
        </p:nvSpPr>
        <p:spPr>
          <a:xfrm>
            <a:off x="715000" y="2643075"/>
            <a:ext cx="2441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940" name="Google Shape;940;p145"/>
          <p:cNvSpPr txBox="1"/>
          <p:nvPr>
            <p:ph idx="1" type="subTitle"/>
          </p:nvPr>
        </p:nvSpPr>
        <p:spPr>
          <a:xfrm>
            <a:off x="715100" y="3089750"/>
            <a:ext cx="24414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1" name="Google Shape;941;p145"/>
          <p:cNvSpPr txBox="1"/>
          <p:nvPr>
            <p:ph idx="2" type="title"/>
          </p:nvPr>
        </p:nvSpPr>
        <p:spPr>
          <a:xfrm>
            <a:off x="3349450" y="2643075"/>
            <a:ext cx="2441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942" name="Google Shape;942;p145"/>
          <p:cNvSpPr txBox="1"/>
          <p:nvPr>
            <p:ph idx="3" type="subTitle"/>
          </p:nvPr>
        </p:nvSpPr>
        <p:spPr>
          <a:xfrm>
            <a:off x="3349450" y="3089750"/>
            <a:ext cx="24414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3" name="Google Shape;943;p145"/>
          <p:cNvSpPr txBox="1"/>
          <p:nvPr>
            <p:ph idx="4" type="title"/>
          </p:nvPr>
        </p:nvSpPr>
        <p:spPr>
          <a:xfrm>
            <a:off x="5986450" y="2643075"/>
            <a:ext cx="2441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944" name="Google Shape;944;p145"/>
          <p:cNvSpPr txBox="1"/>
          <p:nvPr>
            <p:ph idx="5" type="subTitle"/>
          </p:nvPr>
        </p:nvSpPr>
        <p:spPr>
          <a:xfrm>
            <a:off x="5986450" y="3089750"/>
            <a:ext cx="24414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5" name="Google Shape;945;p145"/>
          <p:cNvSpPr/>
          <p:nvPr/>
        </p:nvSpPr>
        <p:spPr>
          <a:xfrm>
            <a:off x="7532850" y="518075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6" name="Google Shape;946;p145"/>
          <p:cNvSpPr/>
          <p:nvPr/>
        </p:nvSpPr>
        <p:spPr>
          <a:xfrm>
            <a:off x="7452750" y="36060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7" name="Google Shape;947;p145"/>
          <p:cNvSpPr/>
          <p:nvPr/>
        </p:nvSpPr>
        <p:spPr>
          <a:xfrm>
            <a:off x="7356425" y="44772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8" name="Google Shape;948;p145"/>
          <p:cNvSpPr txBox="1"/>
          <p:nvPr>
            <p:ph idx="6" type="title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 Medium"/>
              <a:buNone/>
              <a:defRPr sz="3600">
                <a:latin typeface="Oswald Medium"/>
                <a:ea typeface="Oswald Medium"/>
                <a:cs typeface="Oswald Medium"/>
                <a:sym typeface="Oswald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 Medium"/>
              <a:buNone/>
              <a:defRPr sz="3600">
                <a:latin typeface="Oswald Medium"/>
                <a:ea typeface="Oswald Medium"/>
                <a:cs typeface="Oswald Medium"/>
                <a:sym typeface="Oswal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 Medium"/>
              <a:buNone/>
              <a:defRPr sz="3600">
                <a:latin typeface="Oswald Medium"/>
                <a:ea typeface="Oswald Medium"/>
                <a:cs typeface="Oswald Medium"/>
                <a:sym typeface="Oswal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 Medium"/>
              <a:buNone/>
              <a:defRPr sz="3600">
                <a:latin typeface="Oswald Medium"/>
                <a:ea typeface="Oswald Medium"/>
                <a:cs typeface="Oswald Medium"/>
                <a:sym typeface="Oswal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 Medium"/>
              <a:buNone/>
              <a:defRPr sz="3600">
                <a:latin typeface="Oswald Medium"/>
                <a:ea typeface="Oswald Medium"/>
                <a:cs typeface="Oswald Medium"/>
                <a:sym typeface="Oswal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 Medium"/>
              <a:buNone/>
              <a:defRPr sz="3600">
                <a:latin typeface="Oswald Medium"/>
                <a:ea typeface="Oswald Medium"/>
                <a:cs typeface="Oswald Medium"/>
                <a:sym typeface="Oswal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 Medium"/>
              <a:buNone/>
              <a:defRPr sz="3600">
                <a:latin typeface="Oswald Medium"/>
                <a:ea typeface="Oswald Medium"/>
                <a:cs typeface="Oswald Medium"/>
                <a:sym typeface="Oswal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 Medium"/>
              <a:buNone/>
              <a:defRPr sz="3600">
                <a:latin typeface="Oswald Medium"/>
                <a:ea typeface="Oswald Medium"/>
                <a:cs typeface="Oswald Medium"/>
                <a:sym typeface="Oswal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 Medium"/>
              <a:buNone/>
              <a:defRPr sz="3600">
                <a:latin typeface="Oswald Medium"/>
                <a:ea typeface="Oswald Medium"/>
                <a:cs typeface="Oswald Medium"/>
                <a:sym typeface="Oswald Medium"/>
              </a:defRPr>
            </a:lvl9pPr>
          </a:lstStyle>
          <a:p/>
        </p:txBody>
      </p:sp>
      <p:sp>
        <p:nvSpPr>
          <p:cNvPr id="64" name="Google Shape;64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BLANK_1_1_1_2_2">
    <p:bg>
      <p:bgPr>
        <a:solidFill>
          <a:schemeClr val="dk1"/>
        </a:solidFill>
      </p:bgPr>
    </p:bg>
    <p:spTree>
      <p:nvGrpSpPr>
        <p:cNvPr id="949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p146"/>
          <p:cNvSpPr/>
          <p:nvPr/>
        </p:nvSpPr>
        <p:spPr>
          <a:xfrm>
            <a:off x="7761450" y="452490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1" name="Google Shape;951;p146"/>
          <p:cNvSpPr/>
          <p:nvPr/>
        </p:nvSpPr>
        <p:spPr>
          <a:xfrm>
            <a:off x="7452750" y="36060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2" name="Google Shape;952;p146"/>
          <p:cNvSpPr/>
          <p:nvPr/>
        </p:nvSpPr>
        <p:spPr>
          <a:xfrm>
            <a:off x="8708350" y="2857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3" name="Google Shape;953;p146"/>
          <p:cNvSpPr txBox="1"/>
          <p:nvPr>
            <p:ph type="title"/>
          </p:nvPr>
        </p:nvSpPr>
        <p:spPr>
          <a:xfrm>
            <a:off x="3350725" y="3195725"/>
            <a:ext cx="2441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954" name="Google Shape;954;p146"/>
          <p:cNvSpPr txBox="1"/>
          <p:nvPr>
            <p:ph idx="1" type="subTitle"/>
          </p:nvPr>
        </p:nvSpPr>
        <p:spPr>
          <a:xfrm>
            <a:off x="1156725" y="3566200"/>
            <a:ext cx="15585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5" name="Google Shape;955;p146"/>
          <p:cNvSpPr txBox="1"/>
          <p:nvPr>
            <p:ph idx="2" type="subTitle"/>
          </p:nvPr>
        </p:nvSpPr>
        <p:spPr>
          <a:xfrm>
            <a:off x="3792875" y="3566200"/>
            <a:ext cx="15585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6" name="Google Shape;956;p146"/>
          <p:cNvSpPr txBox="1"/>
          <p:nvPr>
            <p:ph idx="3" type="title"/>
          </p:nvPr>
        </p:nvSpPr>
        <p:spPr>
          <a:xfrm>
            <a:off x="5986450" y="3195725"/>
            <a:ext cx="2441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957" name="Google Shape;957;p146"/>
          <p:cNvSpPr txBox="1"/>
          <p:nvPr>
            <p:ph idx="4" type="subTitle"/>
          </p:nvPr>
        </p:nvSpPr>
        <p:spPr>
          <a:xfrm>
            <a:off x="6429175" y="3566200"/>
            <a:ext cx="15585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8" name="Google Shape;958;p146"/>
          <p:cNvSpPr/>
          <p:nvPr/>
        </p:nvSpPr>
        <p:spPr>
          <a:xfrm>
            <a:off x="450875" y="47649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9" name="Google Shape;959;p146"/>
          <p:cNvSpPr txBox="1"/>
          <p:nvPr>
            <p:ph idx="5" type="title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960" name="Google Shape;960;p146"/>
          <p:cNvSpPr txBox="1"/>
          <p:nvPr>
            <p:ph idx="6" type="title"/>
          </p:nvPr>
        </p:nvSpPr>
        <p:spPr>
          <a:xfrm>
            <a:off x="715000" y="3195725"/>
            <a:ext cx="2441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2">
  <p:cSld name="CUSTOM_19">
    <p:spTree>
      <p:nvGrpSpPr>
        <p:cNvPr id="96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p147"/>
          <p:cNvSpPr txBox="1"/>
          <p:nvPr>
            <p:ph type="title"/>
          </p:nvPr>
        </p:nvSpPr>
        <p:spPr>
          <a:xfrm>
            <a:off x="1942474" y="1875175"/>
            <a:ext cx="2435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963" name="Google Shape;963;p147"/>
          <p:cNvSpPr txBox="1"/>
          <p:nvPr>
            <p:ph idx="1" type="subTitle"/>
          </p:nvPr>
        </p:nvSpPr>
        <p:spPr>
          <a:xfrm>
            <a:off x="1942374" y="2309300"/>
            <a:ext cx="24354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964" name="Google Shape;964;p147"/>
          <p:cNvSpPr txBox="1"/>
          <p:nvPr>
            <p:ph idx="2" type="title"/>
          </p:nvPr>
        </p:nvSpPr>
        <p:spPr>
          <a:xfrm>
            <a:off x="5896874" y="1875175"/>
            <a:ext cx="25320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965" name="Google Shape;965;p147"/>
          <p:cNvSpPr txBox="1"/>
          <p:nvPr>
            <p:ph idx="3" type="subTitle"/>
          </p:nvPr>
        </p:nvSpPr>
        <p:spPr>
          <a:xfrm>
            <a:off x="5896874" y="2309300"/>
            <a:ext cx="25320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966" name="Google Shape;966;p147"/>
          <p:cNvSpPr txBox="1"/>
          <p:nvPr>
            <p:ph idx="4" type="title"/>
          </p:nvPr>
        </p:nvSpPr>
        <p:spPr>
          <a:xfrm>
            <a:off x="3899524" y="3460975"/>
            <a:ext cx="2435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967" name="Google Shape;967;p147"/>
          <p:cNvSpPr txBox="1"/>
          <p:nvPr>
            <p:ph idx="5" type="subTitle"/>
          </p:nvPr>
        </p:nvSpPr>
        <p:spPr>
          <a:xfrm>
            <a:off x="3899397" y="3895100"/>
            <a:ext cx="24354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968" name="Google Shape;968;p147"/>
          <p:cNvSpPr/>
          <p:nvPr/>
        </p:nvSpPr>
        <p:spPr>
          <a:xfrm>
            <a:off x="450875" y="47649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9" name="Google Shape;969;p147"/>
          <p:cNvSpPr/>
          <p:nvPr/>
        </p:nvSpPr>
        <p:spPr>
          <a:xfrm>
            <a:off x="8333075" y="9967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0" name="Google Shape;970;p147"/>
          <p:cNvSpPr/>
          <p:nvPr/>
        </p:nvSpPr>
        <p:spPr>
          <a:xfrm>
            <a:off x="8214150" y="9166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1" name="Google Shape;971;p147"/>
          <p:cNvSpPr/>
          <p:nvPr/>
        </p:nvSpPr>
        <p:spPr>
          <a:xfrm>
            <a:off x="580875" y="-12"/>
            <a:ext cx="262500" cy="262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2" name="Google Shape;972;p147"/>
          <p:cNvSpPr/>
          <p:nvPr/>
        </p:nvSpPr>
        <p:spPr>
          <a:xfrm>
            <a:off x="6950800" y="3222500"/>
            <a:ext cx="2956200" cy="2956200"/>
          </a:xfrm>
          <a:prstGeom prst="donut">
            <a:avLst>
              <a:gd fmla="val 25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3" name="Google Shape;973;p147"/>
          <p:cNvSpPr txBox="1"/>
          <p:nvPr>
            <p:ph idx="6" type="title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BLANK_1_1_1_1_1">
    <p:bg>
      <p:bgPr>
        <a:solidFill>
          <a:schemeClr val="dk1"/>
        </a:solidFill>
      </p:bgPr>
    </p:bg>
    <p:spTree>
      <p:nvGrpSpPr>
        <p:cNvPr id="974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148"/>
          <p:cNvSpPr txBox="1"/>
          <p:nvPr>
            <p:ph idx="1" type="subTitle"/>
          </p:nvPr>
        </p:nvSpPr>
        <p:spPr>
          <a:xfrm>
            <a:off x="615675" y="2385500"/>
            <a:ext cx="19935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6" name="Google Shape;976;p148"/>
          <p:cNvSpPr txBox="1"/>
          <p:nvPr>
            <p:ph idx="2" type="subTitle"/>
          </p:nvPr>
        </p:nvSpPr>
        <p:spPr>
          <a:xfrm>
            <a:off x="3252475" y="2385500"/>
            <a:ext cx="19935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7" name="Google Shape;977;p148"/>
          <p:cNvSpPr txBox="1"/>
          <p:nvPr>
            <p:ph idx="3" type="subTitle"/>
          </p:nvPr>
        </p:nvSpPr>
        <p:spPr>
          <a:xfrm>
            <a:off x="615675" y="4170050"/>
            <a:ext cx="19935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8" name="Google Shape;978;p148"/>
          <p:cNvSpPr txBox="1"/>
          <p:nvPr>
            <p:ph idx="4" type="subTitle"/>
          </p:nvPr>
        </p:nvSpPr>
        <p:spPr>
          <a:xfrm>
            <a:off x="3252475" y="4170050"/>
            <a:ext cx="19935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9" name="Google Shape;979;p148"/>
          <p:cNvSpPr txBox="1"/>
          <p:nvPr>
            <p:ph idx="5" type="subTitle"/>
          </p:nvPr>
        </p:nvSpPr>
        <p:spPr>
          <a:xfrm>
            <a:off x="5903675" y="2385500"/>
            <a:ext cx="19935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0" name="Google Shape;980;p148"/>
          <p:cNvSpPr txBox="1"/>
          <p:nvPr>
            <p:ph idx="6" type="subTitle"/>
          </p:nvPr>
        </p:nvSpPr>
        <p:spPr>
          <a:xfrm>
            <a:off x="5903675" y="4170050"/>
            <a:ext cx="19935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1" name="Google Shape;981;p148"/>
          <p:cNvSpPr/>
          <p:nvPr/>
        </p:nvSpPr>
        <p:spPr>
          <a:xfrm>
            <a:off x="7267575" y="-835050"/>
            <a:ext cx="2956200" cy="2956200"/>
          </a:xfrm>
          <a:prstGeom prst="donut">
            <a:avLst>
              <a:gd fmla="val 25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2" name="Google Shape;982;p148"/>
          <p:cNvSpPr/>
          <p:nvPr/>
        </p:nvSpPr>
        <p:spPr>
          <a:xfrm rot="5400000">
            <a:off x="7723972" y="4636815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3" name="Google Shape;983;p148"/>
          <p:cNvSpPr/>
          <p:nvPr/>
        </p:nvSpPr>
        <p:spPr>
          <a:xfrm rot="5400000">
            <a:off x="7986472" y="451789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4" name="Google Shape;984;p148"/>
          <p:cNvSpPr txBox="1"/>
          <p:nvPr>
            <p:ph type="title"/>
          </p:nvPr>
        </p:nvSpPr>
        <p:spPr>
          <a:xfrm>
            <a:off x="615675" y="2017850"/>
            <a:ext cx="1993500" cy="41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985" name="Google Shape;985;p148"/>
          <p:cNvSpPr txBox="1"/>
          <p:nvPr>
            <p:ph idx="7" type="title"/>
          </p:nvPr>
        </p:nvSpPr>
        <p:spPr>
          <a:xfrm>
            <a:off x="3252475" y="2017850"/>
            <a:ext cx="1993500" cy="41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986" name="Google Shape;986;p148"/>
          <p:cNvSpPr txBox="1"/>
          <p:nvPr>
            <p:ph idx="8" type="title"/>
          </p:nvPr>
        </p:nvSpPr>
        <p:spPr>
          <a:xfrm>
            <a:off x="615675" y="3788950"/>
            <a:ext cx="1993500" cy="45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987" name="Google Shape;987;p148"/>
          <p:cNvSpPr txBox="1"/>
          <p:nvPr>
            <p:ph idx="9" type="title"/>
          </p:nvPr>
        </p:nvSpPr>
        <p:spPr>
          <a:xfrm>
            <a:off x="3252475" y="3788950"/>
            <a:ext cx="1993500" cy="45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988" name="Google Shape;988;p148"/>
          <p:cNvSpPr txBox="1"/>
          <p:nvPr>
            <p:ph idx="13" type="title"/>
          </p:nvPr>
        </p:nvSpPr>
        <p:spPr>
          <a:xfrm>
            <a:off x="5903675" y="2017850"/>
            <a:ext cx="1993500" cy="41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989" name="Google Shape;989;p148"/>
          <p:cNvSpPr txBox="1"/>
          <p:nvPr>
            <p:ph idx="14" type="title"/>
          </p:nvPr>
        </p:nvSpPr>
        <p:spPr>
          <a:xfrm>
            <a:off x="5903675" y="3788950"/>
            <a:ext cx="1993500" cy="45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990" name="Google Shape;990;p148"/>
          <p:cNvSpPr txBox="1"/>
          <p:nvPr>
            <p:ph idx="15" type="title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">
  <p:cSld name="BLANK_1_1_1_1_1_1">
    <p:bg>
      <p:bgPr>
        <a:solidFill>
          <a:schemeClr val="lt1"/>
        </a:solidFill>
      </p:bgPr>
    </p:bg>
    <p:spTree>
      <p:nvGrpSpPr>
        <p:cNvPr id="99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p149"/>
          <p:cNvSpPr/>
          <p:nvPr/>
        </p:nvSpPr>
        <p:spPr>
          <a:xfrm>
            <a:off x="6821875" y="3282750"/>
            <a:ext cx="2956200" cy="2956200"/>
          </a:xfrm>
          <a:prstGeom prst="donut">
            <a:avLst>
              <a:gd fmla="val 25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3" name="Google Shape;993;p149"/>
          <p:cNvSpPr/>
          <p:nvPr/>
        </p:nvSpPr>
        <p:spPr>
          <a:xfrm>
            <a:off x="-874101" y="-288325"/>
            <a:ext cx="4087800" cy="4087800"/>
          </a:xfrm>
          <a:prstGeom prst="donut">
            <a:avLst>
              <a:gd fmla="val 18047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4" name="Google Shape;994;p149"/>
          <p:cNvSpPr txBox="1"/>
          <p:nvPr>
            <p:ph type="title"/>
          </p:nvPr>
        </p:nvSpPr>
        <p:spPr>
          <a:xfrm>
            <a:off x="1284000" y="435225"/>
            <a:ext cx="6576000" cy="8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0"/>
              <a:buNone/>
              <a:defRPr sz="6000">
                <a:solidFill>
                  <a:schemeClr val="dk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995" name="Google Shape;995;p149"/>
          <p:cNvSpPr txBox="1"/>
          <p:nvPr>
            <p:ph idx="1" type="subTitle"/>
          </p:nvPr>
        </p:nvSpPr>
        <p:spPr>
          <a:xfrm>
            <a:off x="1284000" y="1293650"/>
            <a:ext cx="65760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6" name="Google Shape;996;p149"/>
          <p:cNvSpPr txBox="1"/>
          <p:nvPr>
            <p:ph idx="2" type="title"/>
          </p:nvPr>
        </p:nvSpPr>
        <p:spPr>
          <a:xfrm>
            <a:off x="1284000" y="1943750"/>
            <a:ext cx="6576000" cy="8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0"/>
              <a:buNone/>
              <a:defRPr sz="6000">
                <a:solidFill>
                  <a:schemeClr val="dk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997" name="Google Shape;997;p149"/>
          <p:cNvSpPr txBox="1"/>
          <p:nvPr>
            <p:ph idx="3" type="subTitle"/>
          </p:nvPr>
        </p:nvSpPr>
        <p:spPr>
          <a:xfrm>
            <a:off x="1284000" y="2802175"/>
            <a:ext cx="65760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8" name="Google Shape;998;p149"/>
          <p:cNvSpPr txBox="1"/>
          <p:nvPr>
            <p:ph idx="4" type="title"/>
          </p:nvPr>
        </p:nvSpPr>
        <p:spPr>
          <a:xfrm>
            <a:off x="1284000" y="3452288"/>
            <a:ext cx="6576000" cy="8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0"/>
              <a:buNone/>
              <a:defRPr sz="6000">
                <a:solidFill>
                  <a:schemeClr val="dk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999" name="Google Shape;999;p149"/>
          <p:cNvSpPr txBox="1"/>
          <p:nvPr>
            <p:ph idx="5" type="subTitle"/>
          </p:nvPr>
        </p:nvSpPr>
        <p:spPr>
          <a:xfrm>
            <a:off x="1284000" y="4310713"/>
            <a:ext cx="65760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0" name="Google Shape;1000;p149"/>
          <p:cNvSpPr/>
          <p:nvPr/>
        </p:nvSpPr>
        <p:spPr>
          <a:xfrm>
            <a:off x="7532850" y="518075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1" name="Google Shape;1001;p149"/>
          <p:cNvSpPr/>
          <p:nvPr/>
        </p:nvSpPr>
        <p:spPr>
          <a:xfrm>
            <a:off x="7452750" y="36060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1">
  <p:cSld name="BLANK_1_1_1_1_1_1_3">
    <p:bg>
      <p:bgPr>
        <a:solidFill>
          <a:schemeClr val="dk1"/>
        </a:solidFill>
      </p:bgPr>
    </p:bg>
    <p:spTree>
      <p:nvGrpSpPr>
        <p:cNvPr id="1002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p150"/>
          <p:cNvSpPr/>
          <p:nvPr/>
        </p:nvSpPr>
        <p:spPr>
          <a:xfrm rot="7878714">
            <a:off x="-1605131" y="2542027"/>
            <a:ext cx="5250110" cy="525011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4" name="Google Shape;1004;p150"/>
          <p:cNvSpPr/>
          <p:nvPr/>
        </p:nvSpPr>
        <p:spPr>
          <a:xfrm rot="7878572">
            <a:off x="6356833" y="-530958"/>
            <a:ext cx="2956250" cy="2956250"/>
          </a:xfrm>
          <a:prstGeom prst="donut">
            <a:avLst>
              <a:gd fmla="val 25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5" name="Google Shape;1005;p150"/>
          <p:cNvSpPr txBox="1"/>
          <p:nvPr>
            <p:ph type="title"/>
          </p:nvPr>
        </p:nvSpPr>
        <p:spPr>
          <a:xfrm>
            <a:off x="715225" y="435225"/>
            <a:ext cx="3759300" cy="8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0"/>
              <a:buNone/>
              <a:defRPr sz="7000">
                <a:solidFill>
                  <a:schemeClr val="dk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06" name="Google Shape;1006;p150"/>
          <p:cNvSpPr txBox="1"/>
          <p:nvPr>
            <p:ph idx="1" type="subTitle"/>
          </p:nvPr>
        </p:nvSpPr>
        <p:spPr>
          <a:xfrm>
            <a:off x="715225" y="1293650"/>
            <a:ext cx="37593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7" name="Google Shape;1007;p150"/>
          <p:cNvSpPr txBox="1"/>
          <p:nvPr>
            <p:ph idx="2" type="title"/>
          </p:nvPr>
        </p:nvSpPr>
        <p:spPr>
          <a:xfrm>
            <a:off x="2594725" y="1943750"/>
            <a:ext cx="3961500" cy="8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0"/>
              <a:buNone/>
              <a:defRPr sz="7000">
                <a:solidFill>
                  <a:schemeClr val="dk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08" name="Google Shape;1008;p150"/>
          <p:cNvSpPr txBox="1"/>
          <p:nvPr>
            <p:ph idx="3" type="subTitle"/>
          </p:nvPr>
        </p:nvSpPr>
        <p:spPr>
          <a:xfrm>
            <a:off x="2594725" y="2802175"/>
            <a:ext cx="39615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9" name="Google Shape;1009;p150"/>
          <p:cNvSpPr txBox="1"/>
          <p:nvPr>
            <p:ph idx="4" type="title"/>
          </p:nvPr>
        </p:nvSpPr>
        <p:spPr>
          <a:xfrm>
            <a:off x="4669650" y="3452300"/>
            <a:ext cx="3759300" cy="8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0"/>
              <a:buNone/>
              <a:defRPr sz="7000">
                <a:solidFill>
                  <a:schemeClr val="dk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10" name="Google Shape;1010;p150"/>
          <p:cNvSpPr txBox="1"/>
          <p:nvPr>
            <p:ph idx="5" type="subTitle"/>
          </p:nvPr>
        </p:nvSpPr>
        <p:spPr>
          <a:xfrm>
            <a:off x="4669650" y="4310725"/>
            <a:ext cx="37593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1" name="Google Shape;1011;p150"/>
          <p:cNvSpPr/>
          <p:nvPr/>
        </p:nvSpPr>
        <p:spPr>
          <a:xfrm rot="10800000">
            <a:off x="5637358" y="718124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2" name="Google Shape;1012;p150"/>
          <p:cNvSpPr/>
          <p:nvPr/>
        </p:nvSpPr>
        <p:spPr>
          <a:xfrm rot="10800000">
            <a:off x="5899858" y="1057999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3">
  <p:cSld name="CUSTOM_24">
    <p:spTree>
      <p:nvGrpSpPr>
        <p:cNvPr id="1013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p151"/>
          <p:cNvSpPr/>
          <p:nvPr/>
        </p:nvSpPr>
        <p:spPr>
          <a:xfrm>
            <a:off x="7761450" y="452490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5" name="Google Shape;1015;p151"/>
          <p:cNvSpPr/>
          <p:nvPr/>
        </p:nvSpPr>
        <p:spPr>
          <a:xfrm>
            <a:off x="7452750" y="36060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6" name="Google Shape;1016;p151"/>
          <p:cNvSpPr/>
          <p:nvPr/>
        </p:nvSpPr>
        <p:spPr>
          <a:xfrm>
            <a:off x="8708350" y="2857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7" name="Google Shape;1017;p151"/>
          <p:cNvSpPr txBox="1"/>
          <p:nvPr>
            <p:ph idx="1" type="subTitle"/>
          </p:nvPr>
        </p:nvSpPr>
        <p:spPr>
          <a:xfrm>
            <a:off x="1156725" y="3566200"/>
            <a:ext cx="15585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8" name="Google Shape;1018;p151"/>
          <p:cNvSpPr txBox="1"/>
          <p:nvPr>
            <p:ph idx="2" type="subTitle"/>
          </p:nvPr>
        </p:nvSpPr>
        <p:spPr>
          <a:xfrm>
            <a:off x="3792875" y="3566200"/>
            <a:ext cx="15585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9" name="Google Shape;1019;p151"/>
          <p:cNvSpPr txBox="1"/>
          <p:nvPr>
            <p:ph idx="3" type="subTitle"/>
          </p:nvPr>
        </p:nvSpPr>
        <p:spPr>
          <a:xfrm>
            <a:off x="6429175" y="3566200"/>
            <a:ext cx="15585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0" name="Google Shape;1020;p151"/>
          <p:cNvSpPr/>
          <p:nvPr/>
        </p:nvSpPr>
        <p:spPr>
          <a:xfrm>
            <a:off x="450875" y="47649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1" name="Google Shape;1021;p151"/>
          <p:cNvSpPr txBox="1"/>
          <p:nvPr>
            <p:ph type="title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022" name="Google Shape;1022;p151"/>
          <p:cNvSpPr txBox="1"/>
          <p:nvPr>
            <p:ph idx="4" type="title"/>
          </p:nvPr>
        </p:nvSpPr>
        <p:spPr>
          <a:xfrm>
            <a:off x="720575" y="3195725"/>
            <a:ext cx="2441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23" name="Google Shape;1023;p151"/>
          <p:cNvSpPr txBox="1"/>
          <p:nvPr>
            <p:ph idx="5" type="title"/>
          </p:nvPr>
        </p:nvSpPr>
        <p:spPr>
          <a:xfrm>
            <a:off x="3357550" y="3195725"/>
            <a:ext cx="2441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24" name="Google Shape;1024;p151"/>
          <p:cNvSpPr txBox="1"/>
          <p:nvPr>
            <p:ph idx="6" type="title"/>
          </p:nvPr>
        </p:nvSpPr>
        <p:spPr>
          <a:xfrm>
            <a:off x="5994525" y="3195725"/>
            <a:ext cx="2441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25">
    <p:spTree>
      <p:nvGrpSpPr>
        <p:cNvPr id="1025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p152"/>
          <p:cNvSpPr/>
          <p:nvPr/>
        </p:nvSpPr>
        <p:spPr>
          <a:xfrm>
            <a:off x="450875" y="47649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7" name="Google Shape;1027;p152"/>
          <p:cNvSpPr/>
          <p:nvPr/>
        </p:nvSpPr>
        <p:spPr>
          <a:xfrm>
            <a:off x="188375" y="4220625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8" name="Google Shape;1028;p152"/>
          <p:cNvSpPr txBox="1"/>
          <p:nvPr>
            <p:ph type="title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CUSTOM_28">
    <p:spTree>
      <p:nvGrpSpPr>
        <p:cNvPr id="1029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p153"/>
          <p:cNvSpPr/>
          <p:nvPr/>
        </p:nvSpPr>
        <p:spPr>
          <a:xfrm>
            <a:off x="7267575" y="-891125"/>
            <a:ext cx="2956200" cy="2956200"/>
          </a:xfrm>
          <a:prstGeom prst="donut">
            <a:avLst>
              <a:gd fmla="val 25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1" name="Google Shape;1031;p153"/>
          <p:cNvSpPr txBox="1"/>
          <p:nvPr>
            <p:ph type="title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_4">
    <p:bg>
      <p:bgPr>
        <a:solidFill>
          <a:schemeClr val="dk1"/>
        </a:solidFill>
      </p:bgPr>
    </p:bg>
    <p:spTree>
      <p:nvGrpSpPr>
        <p:cNvPr id="1032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154"/>
          <p:cNvSpPr/>
          <p:nvPr/>
        </p:nvSpPr>
        <p:spPr>
          <a:xfrm>
            <a:off x="6821875" y="3282750"/>
            <a:ext cx="2956200" cy="2956200"/>
          </a:xfrm>
          <a:prstGeom prst="donut">
            <a:avLst>
              <a:gd fmla="val 25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4" name="Google Shape;1034;p154"/>
          <p:cNvSpPr txBox="1"/>
          <p:nvPr>
            <p:ph idx="1" type="subTitle"/>
          </p:nvPr>
        </p:nvSpPr>
        <p:spPr>
          <a:xfrm>
            <a:off x="614730" y="2410325"/>
            <a:ext cx="3414600" cy="13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5" name="Google Shape;1035;p154"/>
          <p:cNvSpPr/>
          <p:nvPr/>
        </p:nvSpPr>
        <p:spPr>
          <a:xfrm rot="10800000">
            <a:off x="3766825" y="44772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6" name="Google Shape;1036;p154"/>
          <p:cNvSpPr/>
          <p:nvPr/>
        </p:nvSpPr>
        <p:spPr>
          <a:xfrm>
            <a:off x="450875" y="47649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7" name="Google Shape;1037;p154"/>
          <p:cNvSpPr txBox="1"/>
          <p:nvPr>
            <p:ph type="title"/>
          </p:nvPr>
        </p:nvSpPr>
        <p:spPr>
          <a:xfrm>
            <a:off x="595072" y="1816975"/>
            <a:ext cx="3879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038" name="Google Shape;1038;p154"/>
          <p:cNvSpPr/>
          <p:nvPr/>
        </p:nvSpPr>
        <p:spPr>
          <a:xfrm>
            <a:off x="1297750" y="-7940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5">
    <p:bg>
      <p:bgPr>
        <a:solidFill>
          <a:schemeClr val="dk1"/>
        </a:solidFill>
      </p:bgPr>
    </p:bg>
    <p:spTree>
      <p:nvGrpSpPr>
        <p:cNvPr id="1039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p155"/>
          <p:cNvSpPr/>
          <p:nvPr/>
        </p:nvSpPr>
        <p:spPr>
          <a:xfrm rot="10800000">
            <a:off x="643875" y="3121800"/>
            <a:ext cx="5250000" cy="5250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1" name="Google Shape;1041;p155"/>
          <p:cNvSpPr/>
          <p:nvPr/>
        </p:nvSpPr>
        <p:spPr>
          <a:xfrm rot="10800000">
            <a:off x="8361025" y="33682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2" name="Google Shape;1042;p155"/>
          <p:cNvSpPr txBox="1"/>
          <p:nvPr>
            <p:ph idx="1" type="subTitle"/>
          </p:nvPr>
        </p:nvSpPr>
        <p:spPr>
          <a:xfrm>
            <a:off x="4581970" y="2410325"/>
            <a:ext cx="3414600" cy="13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3" name="Google Shape;1043;p155"/>
          <p:cNvSpPr/>
          <p:nvPr/>
        </p:nvSpPr>
        <p:spPr>
          <a:xfrm>
            <a:off x="7311725" y="-1130400"/>
            <a:ext cx="2956200" cy="2956200"/>
          </a:xfrm>
          <a:prstGeom prst="donut">
            <a:avLst>
              <a:gd fmla="val 25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4" name="Google Shape;1044;p155"/>
          <p:cNvSpPr txBox="1"/>
          <p:nvPr>
            <p:ph type="title"/>
          </p:nvPr>
        </p:nvSpPr>
        <p:spPr>
          <a:xfrm>
            <a:off x="4581975" y="1656224"/>
            <a:ext cx="3717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Oswald Medium"/>
              <a:buNone/>
              <a:defRPr>
                <a:solidFill>
                  <a:schemeClr val="accent2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1pPr>
          </a:lstStyle>
          <a:p/>
        </p:txBody>
      </p:sp>
      <p:sp>
        <p:nvSpPr>
          <p:cNvPr id="67" name="Google Shape;67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9">
    <p:bg>
      <p:bgPr>
        <a:solidFill>
          <a:schemeClr val="dk1"/>
        </a:solidFill>
      </p:bgPr>
    </p:bg>
    <p:spTree>
      <p:nvGrpSpPr>
        <p:cNvPr id="1045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p156"/>
          <p:cNvSpPr txBox="1"/>
          <p:nvPr>
            <p:ph idx="1" type="subTitle"/>
          </p:nvPr>
        </p:nvSpPr>
        <p:spPr>
          <a:xfrm>
            <a:off x="5890000" y="1358000"/>
            <a:ext cx="2538600" cy="4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/>
        </p:txBody>
      </p:sp>
      <p:sp>
        <p:nvSpPr>
          <p:cNvPr id="1047" name="Google Shape;1047;p156"/>
          <p:cNvSpPr txBox="1"/>
          <p:nvPr>
            <p:ph idx="2" type="subTitle"/>
          </p:nvPr>
        </p:nvSpPr>
        <p:spPr>
          <a:xfrm>
            <a:off x="5890125" y="1778288"/>
            <a:ext cx="2538600" cy="5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8" name="Google Shape;1048;p156"/>
          <p:cNvSpPr/>
          <p:nvPr/>
        </p:nvSpPr>
        <p:spPr>
          <a:xfrm>
            <a:off x="6821875" y="3282750"/>
            <a:ext cx="2956200" cy="2956200"/>
          </a:xfrm>
          <a:prstGeom prst="donut">
            <a:avLst>
              <a:gd fmla="val 49873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9" name="Google Shape;1049;p156"/>
          <p:cNvSpPr/>
          <p:nvPr/>
        </p:nvSpPr>
        <p:spPr>
          <a:xfrm rot="-5400000">
            <a:off x="8647375" y="1495225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0" name="Google Shape;1050;p156"/>
          <p:cNvSpPr/>
          <p:nvPr/>
        </p:nvSpPr>
        <p:spPr>
          <a:xfrm rot="-5400000">
            <a:off x="-76200" y="65090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1" name="Google Shape;1051;p156"/>
          <p:cNvSpPr txBox="1"/>
          <p:nvPr>
            <p:ph idx="3" type="subTitle"/>
          </p:nvPr>
        </p:nvSpPr>
        <p:spPr>
          <a:xfrm>
            <a:off x="5890000" y="2301800"/>
            <a:ext cx="2538600" cy="4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/>
        </p:txBody>
      </p:sp>
      <p:sp>
        <p:nvSpPr>
          <p:cNvPr id="1052" name="Google Shape;1052;p156"/>
          <p:cNvSpPr txBox="1"/>
          <p:nvPr>
            <p:ph idx="4" type="subTitle"/>
          </p:nvPr>
        </p:nvSpPr>
        <p:spPr>
          <a:xfrm>
            <a:off x="5890125" y="2722088"/>
            <a:ext cx="2538600" cy="5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3" name="Google Shape;1053;p156"/>
          <p:cNvSpPr txBox="1"/>
          <p:nvPr>
            <p:ph type="title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CUSTOM_10">
    <p:bg>
      <p:bgPr>
        <a:solidFill>
          <a:schemeClr val="dk1"/>
        </a:solidFill>
      </p:bgPr>
    </p:bg>
    <p:spTree>
      <p:nvGrpSpPr>
        <p:cNvPr id="1054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p157"/>
          <p:cNvSpPr/>
          <p:nvPr/>
        </p:nvSpPr>
        <p:spPr>
          <a:xfrm>
            <a:off x="-1409729" y="1671900"/>
            <a:ext cx="5256300" cy="5256300"/>
          </a:xfrm>
          <a:prstGeom prst="donut">
            <a:avLst>
              <a:gd fmla="val 1804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6" name="Google Shape;1056;p157"/>
          <p:cNvSpPr txBox="1"/>
          <p:nvPr>
            <p:ph idx="1" type="subTitle"/>
          </p:nvPr>
        </p:nvSpPr>
        <p:spPr>
          <a:xfrm>
            <a:off x="5993675" y="1802850"/>
            <a:ext cx="25401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057" name="Google Shape;1057;p157"/>
          <p:cNvSpPr txBox="1"/>
          <p:nvPr>
            <p:ph idx="2" type="subTitle"/>
          </p:nvPr>
        </p:nvSpPr>
        <p:spPr>
          <a:xfrm>
            <a:off x="4579225" y="2408675"/>
            <a:ext cx="3954600" cy="50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8" name="Google Shape;1058;p157"/>
          <p:cNvSpPr/>
          <p:nvPr/>
        </p:nvSpPr>
        <p:spPr>
          <a:xfrm>
            <a:off x="450875" y="47649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9" name="Google Shape;1059;p157"/>
          <p:cNvSpPr/>
          <p:nvPr/>
        </p:nvSpPr>
        <p:spPr>
          <a:xfrm>
            <a:off x="4038100" y="44772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0" name="Google Shape;1060;p157"/>
          <p:cNvSpPr txBox="1"/>
          <p:nvPr>
            <p:ph idx="3" type="subTitle"/>
          </p:nvPr>
        </p:nvSpPr>
        <p:spPr>
          <a:xfrm>
            <a:off x="5993725" y="3403050"/>
            <a:ext cx="25401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1061" name="Google Shape;1061;p157"/>
          <p:cNvSpPr txBox="1"/>
          <p:nvPr>
            <p:ph idx="4" type="subTitle"/>
          </p:nvPr>
        </p:nvSpPr>
        <p:spPr>
          <a:xfrm>
            <a:off x="4579225" y="4008875"/>
            <a:ext cx="3954600" cy="50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2" name="Google Shape;1062;p157"/>
          <p:cNvSpPr txBox="1"/>
          <p:nvPr>
            <p:ph type="title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5">
  <p:cSld name="CUSTOM_18">
    <p:bg>
      <p:bgPr>
        <a:solidFill>
          <a:schemeClr val="lt1"/>
        </a:solidFill>
      </p:bgPr>
    </p:bg>
    <p:spTree>
      <p:nvGrpSpPr>
        <p:cNvPr id="1063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p158"/>
          <p:cNvSpPr/>
          <p:nvPr/>
        </p:nvSpPr>
        <p:spPr>
          <a:xfrm rot="-2921286">
            <a:off x="5039054" y="-1672563"/>
            <a:ext cx="5250110" cy="525011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5" name="Google Shape;1065;p158"/>
          <p:cNvSpPr/>
          <p:nvPr/>
        </p:nvSpPr>
        <p:spPr>
          <a:xfrm rot="-2921428">
            <a:off x="-763026" y="2876732"/>
            <a:ext cx="2956250" cy="2956250"/>
          </a:xfrm>
          <a:prstGeom prst="donut">
            <a:avLst>
              <a:gd fmla="val 25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6" name="Google Shape;1066;p158"/>
          <p:cNvSpPr txBox="1"/>
          <p:nvPr>
            <p:ph type="title"/>
          </p:nvPr>
        </p:nvSpPr>
        <p:spPr>
          <a:xfrm>
            <a:off x="1806000" y="1342088"/>
            <a:ext cx="5836800" cy="16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None/>
              <a:defRPr sz="110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67" name="Google Shape;1067;p158"/>
          <p:cNvSpPr txBox="1"/>
          <p:nvPr>
            <p:ph idx="1" type="subTitle"/>
          </p:nvPr>
        </p:nvSpPr>
        <p:spPr>
          <a:xfrm>
            <a:off x="2039275" y="3284350"/>
            <a:ext cx="50715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068" name="Google Shape;1068;p158"/>
          <p:cNvSpPr/>
          <p:nvPr/>
        </p:nvSpPr>
        <p:spPr>
          <a:xfrm>
            <a:off x="408150" y="8212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9" name="Google Shape;1069;p158"/>
          <p:cNvSpPr/>
          <p:nvPr/>
        </p:nvSpPr>
        <p:spPr>
          <a:xfrm>
            <a:off x="5953625" y="450480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0" name="Google Shape;1070;p158"/>
          <p:cNvSpPr/>
          <p:nvPr/>
        </p:nvSpPr>
        <p:spPr>
          <a:xfrm>
            <a:off x="328050" y="663775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">
  <p:cSld name="CUSTOM_16">
    <p:bg>
      <p:bgPr>
        <a:solidFill>
          <a:schemeClr val="lt1"/>
        </a:solidFill>
      </p:bgPr>
    </p:bg>
    <p:spTree>
      <p:nvGrpSpPr>
        <p:cNvPr id="107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17">
    <p:bg>
      <p:bgPr>
        <a:solidFill>
          <a:schemeClr val="dk1"/>
        </a:solidFill>
      </p:bgPr>
    </p:bg>
    <p:spTree>
      <p:nvGrpSpPr>
        <p:cNvPr id="1072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1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Oswald Medium"/>
              <a:buNone/>
              <a:defRPr sz="4200">
                <a:latin typeface="Oswald Medium"/>
                <a:ea typeface="Oswald Medium"/>
                <a:cs typeface="Oswald Medium"/>
                <a:sym typeface="Oswald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73" name="Google Shape;73;p1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B Garamond"/>
              <a:buNone/>
              <a:defRPr sz="2100">
                <a:latin typeface="EB Garamond"/>
                <a:ea typeface="EB Garamond"/>
                <a:cs typeface="EB Garamond"/>
                <a:sym typeface="EB Garamo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74" name="Google Shape;74;p1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EB Garamond"/>
              <a:buChar char="●"/>
              <a:defRPr>
                <a:latin typeface="EB Garamond"/>
                <a:ea typeface="EB Garamond"/>
                <a:cs typeface="EB Garamond"/>
                <a:sym typeface="EB Garamond"/>
              </a:defRPr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○"/>
              <a:defRPr>
                <a:latin typeface="EB Garamond"/>
                <a:ea typeface="EB Garamond"/>
                <a:cs typeface="EB Garamond"/>
                <a:sym typeface="EB Garamond"/>
              </a:defRPr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■"/>
              <a:defRPr>
                <a:latin typeface="EB Garamond"/>
                <a:ea typeface="EB Garamond"/>
                <a:cs typeface="EB Garamond"/>
                <a:sym typeface="EB Garamond"/>
              </a:defRPr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●"/>
              <a:defRPr>
                <a:latin typeface="EB Garamond"/>
                <a:ea typeface="EB Garamond"/>
                <a:cs typeface="EB Garamond"/>
                <a:sym typeface="EB Garamond"/>
              </a:defRPr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○"/>
              <a:defRPr>
                <a:latin typeface="EB Garamond"/>
                <a:ea typeface="EB Garamond"/>
                <a:cs typeface="EB Garamond"/>
                <a:sym typeface="EB Garamond"/>
              </a:defRPr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■"/>
              <a:defRPr>
                <a:latin typeface="EB Garamond"/>
                <a:ea typeface="EB Garamond"/>
                <a:cs typeface="EB Garamond"/>
                <a:sym typeface="EB Garamond"/>
              </a:defRPr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●"/>
              <a:defRPr>
                <a:latin typeface="EB Garamond"/>
                <a:ea typeface="EB Garamond"/>
                <a:cs typeface="EB Garamond"/>
                <a:sym typeface="EB Garamond"/>
              </a:defRPr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○"/>
              <a:defRPr>
                <a:latin typeface="EB Garamond"/>
                <a:ea typeface="EB Garamond"/>
                <a:cs typeface="EB Garamond"/>
                <a:sym typeface="EB Garamond"/>
              </a:defRPr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■"/>
              <a:defRPr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/>
        </p:txBody>
      </p:sp>
      <p:sp>
        <p:nvSpPr>
          <p:cNvPr id="75" name="Google Shape;75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Oswald Medium"/>
              <a:buNone/>
              <a:defRPr sz="4800">
                <a:latin typeface="Oswald Medium"/>
                <a:ea typeface="Oswald Medium"/>
                <a:cs typeface="Oswald Medium"/>
                <a:sym typeface="Oswald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8" name="Google Shape;78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swald Medium"/>
              <a:buNone/>
              <a:defRPr>
                <a:latin typeface="Oswald Medium"/>
                <a:ea typeface="Oswald Medium"/>
                <a:cs typeface="Oswald Medium"/>
                <a:sym typeface="Oswald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1" name="Google Shape;81;p21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●"/>
              <a:defRPr sz="1400">
                <a:latin typeface="EB Garamond"/>
                <a:ea typeface="EB Garamond"/>
                <a:cs typeface="EB Garamond"/>
                <a:sym typeface="EB Garamond"/>
              </a:defRPr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○"/>
              <a:defRPr sz="1200">
                <a:latin typeface="EB Garamond"/>
                <a:ea typeface="EB Garamond"/>
                <a:cs typeface="EB Garamond"/>
                <a:sym typeface="EB Garamond"/>
              </a:defRPr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■"/>
              <a:defRPr sz="1200">
                <a:latin typeface="EB Garamond"/>
                <a:ea typeface="EB Garamond"/>
                <a:cs typeface="EB Garamond"/>
                <a:sym typeface="EB Garamond"/>
              </a:defRPr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●"/>
              <a:defRPr sz="1200">
                <a:latin typeface="EB Garamond"/>
                <a:ea typeface="EB Garamond"/>
                <a:cs typeface="EB Garamond"/>
                <a:sym typeface="EB Garamond"/>
              </a:defRPr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○"/>
              <a:defRPr sz="1200">
                <a:latin typeface="EB Garamond"/>
                <a:ea typeface="EB Garamond"/>
                <a:cs typeface="EB Garamond"/>
                <a:sym typeface="EB Garamond"/>
              </a:defRPr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■"/>
              <a:defRPr sz="1200">
                <a:latin typeface="EB Garamond"/>
                <a:ea typeface="EB Garamond"/>
                <a:cs typeface="EB Garamond"/>
                <a:sym typeface="EB Garamond"/>
              </a:defRPr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●"/>
              <a:defRPr sz="1200">
                <a:latin typeface="EB Garamond"/>
                <a:ea typeface="EB Garamond"/>
                <a:cs typeface="EB Garamond"/>
                <a:sym typeface="EB Garamond"/>
              </a:defRPr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○"/>
              <a:defRPr sz="1200">
                <a:latin typeface="EB Garamond"/>
                <a:ea typeface="EB Garamond"/>
                <a:cs typeface="EB Garamond"/>
                <a:sym typeface="EB Garamond"/>
              </a:defRPr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■"/>
              <a:defRPr sz="1200"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/>
        </p:txBody>
      </p:sp>
      <p:sp>
        <p:nvSpPr>
          <p:cNvPr id="82" name="Google Shape;82;p21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●"/>
              <a:defRPr sz="1400">
                <a:latin typeface="EB Garamond"/>
                <a:ea typeface="EB Garamond"/>
                <a:cs typeface="EB Garamond"/>
                <a:sym typeface="EB Garamond"/>
              </a:defRPr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○"/>
              <a:defRPr sz="1200">
                <a:latin typeface="EB Garamond"/>
                <a:ea typeface="EB Garamond"/>
                <a:cs typeface="EB Garamond"/>
                <a:sym typeface="EB Garamond"/>
              </a:defRPr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■"/>
              <a:defRPr sz="1200">
                <a:latin typeface="EB Garamond"/>
                <a:ea typeface="EB Garamond"/>
                <a:cs typeface="EB Garamond"/>
                <a:sym typeface="EB Garamond"/>
              </a:defRPr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●"/>
              <a:defRPr sz="1200">
                <a:latin typeface="EB Garamond"/>
                <a:ea typeface="EB Garamond"/>
                <a:cs typeface="EB Garamond"/>
                <a:sym typeface="EB Garamond"/>
              </a:defRPr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○"/>
              <a:defRPr sz="1200">
                <a:latin typeface="EB Garamond"/>
                <a:ea typeface="EB Garamond"/>
                <a:cs typeface="EB Garamond"/>
                <a:sym typeface="EB Garamond"/>
              </a:defRPr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■"/>
              <a:defRPr sz="1200">
                <a:latin typeface="EB Garamond"/>
                <a:ea typeface="EB Garamond"/>
                <a:cs typeface="EB Garamond"/>
                <a:sym typeface="EB Garamond"/>
              </a:defRPr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●"/>
              <a:defRPr sz="1200">
                <a:latin typeface="EB Garamond"/>
                <a:ea typeface="EB Garamond"/>
                <a:cs typeface="EB Garamond"/>
                <a:sym typeface="EB Garamond"/>
              </a:defRPr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○"/>
              <a:defRPr sz="1200">
                <a:latin typeface="EB Garamond"/>
                <a:ea typeface="EB Garamond"/>
                <a:cs typeface="EB Garamond"/>
                <a:sym typeface="EB Garamond"/>
              </a:defRPr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■"/>
              <a:defRPr sz="1200"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/>
        </p:txBody>
      </p:sp>
      <p:sp>
        <p:nvSpPr>
          <p:cNvPr id="83" name="Google Shape;83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swald Medium"/>
              <a:buNone/>
              <a:defRPr>
                <a:latin typeface="Oswald Medium"/>
                <a:ea typeface="Oswald Medium"/>
                <a:cs typeface="Oswald Medium"/>
                <a:sym typeface="Oswald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6" name="Google Shape;86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3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Oswald Medium"/>
              <a:buNone/>
              <a:defRPr sz="2400">
                <a:latin typeface="Oswald Medium"/>
                <a:ea typeface="Oswald Medium"/>
                <a:cs typeface="Oswald Medium"/>
                <a:sym typeface="Oswald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9" name="Google Shape;89;p23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●"/>
              <a:defRPr sz="1200">
                <a:latin typeface="EB Garamond"/>
                <a:ea typeface="EB Garamond"/>
                <a:cs typeface="EB Garamond"/>
                <a:sym typeface="EB Garamond"/>
              </a:defRPr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○"/>
              <a:defRPr sz="1200">
                <a:latin typeface="EB Garamond"/>
                <a:ea typeface="EB Garamond"/>
                <a:cs typeface="EB Garamond"/>
                <a:sym typeface="EB Garamond"/>
              </a:defRPr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■"/>
              <a:defRPr sz="1200">
                <a:latin typeface="EB Garamond"/>
                <a:ea typeface="EB Garamond"/>
                <a:cs typeface="EB Garamond"/>
                <a:sym typeface="EB Garamond"/>
              </a:defRPr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●"/>
              <a:defRPr sz="1200">
                <a:latin typeface="EB Garamond"/>
                <a:ea typeface="EB Garamond"/>
                <a:cs typeface="EB Garamond"/>
                <a:sym typeface="EB Garamond"/>
              </a:defRPr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○"/>
              <a:defRPr sz="1200">
                <a:latin typeface="EB Garamond"/>
                <a:ea typeface="EB Garamond"/>
                <a:cs typeface="EB Garamond"/>
                <a:sym typeface="EB Garamond"/>
              </a:defRPr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■"/>
              <a:defRPr sz="1200">
                <a:latin typeface="EB Garamond"/>
                <a:ea typeface="EB Garamond"/>
                <a:cs typeface="EB Garamond"/>
                <a:sym typeface="EB Garamond"/>
              </a:defRPr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●"/>
              <a:defRPr sz="1200">
                <a:latin typeface="EB Garamond"/>
                <a:ea typeface="EB Garamond"/>
                <a:cs typeface="EB Garamond"/>
                <a:sym typeface="EB Garamond"/>
              </a:defRPr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○"/>
              <a:defRPr sz="1200">
                <a:latin typeface="EB Garamond"/>
                <a:ea typeface="EB Garamond"/>
                <a:cs typeface="EB Garamond"/>
                <a:sym typeface="EB Garamond"/>
              </a:defRPr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■"/>
              <a:defRPr sz="1200"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/>
        </p:txBody>
      </p:sp>
      <p:sp>
        <p:nvSpPr>
          <p:cNvPr id="90" name="Google Shape;90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4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Oswald SemiBold"/>
              <a:buNone/>
              <a:defRPr sz="12000">
                <a:latin typeface="Oswald SemiBold"/>
                <a:ea typeface="Oswald SemiBold"/>
                <a:cs typeface="Oswald SemiBold"/>
                <a:sym typeface="Oswal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3" name="Google Shape;93;p24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EB Garamond"/>
              <a:buChar char="●"/>
              <a:defRPr>
                <a:latin typeface="EB Garamond"/>
                <a:ea typeface="EB Garamond"/>
                <a:cs typeface="EB Garamond"/>
                <a:sym typeface="EB Garamond"/>
              </a:defRPr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○"/>
              <a:defRPr>
                <a:latin typeface="EB Garamond"/>
                <a:ea typeface="EB Garamond"/>
                <a:cs typeface="EB Garamond"/>
                <a:sym typeface="EB Garamond"/>
              </a:defRPr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■"/>
              <a:defRPr>
                <a:latin typeface="EB Garamond"/>
                <a:ea typeface="EB Garamond"/>
                <a:cs typeface="EB Garamond"/>
                <a:sym typeface="EB Garamond"/>
              </a:defRPr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●"/>
              <a:defRPr>
                <a:latin typeface="EB Garamond"/>
                <a:ea typeface="EB Garamond"/>
                <a:cs typeface="EB Garamond"/>
                <a:sym typeface="EB Garamond"/>
              </a:defRPr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○"/>
              <a:defRPr>
                <a:latin typeface="EB Garamond"/>
                <a:ea typeface="EB Garamond"/>
                <a:cs typeface="EB Garamond"/>
                <a:sym typeface="EB Garamond"/>
              </a:defRPr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■"/>
              <a:defRPr>
                <a:latin typeface="EB Garamond"/>
                <a:ea typeface="EB Garamond"/>
                <a:cs typeface="EB Garamond"/>
                <a:sym typeface="EB Garamond"/>
              </a:defRPr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●"/>
              <a:defRPr>
                <a:latin typeface="EB Garamond"/>
                <a:ea typeface="EB Garamond"/>
                <a:cs typeface="EB Garamond"/>
                <a:sym typeface="EB Garamond"/>
              </a:defRPr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○"/>
              <a:defRPr>
                <a:latin typeface="EB Garamond"/>
                <a:ea typeface="EB Garamond"/>
                <a:cs typeface="EB Garamond"/>
                <a:sym typeface="EB Garamond"/>
              </a:defRPr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■"/>
              <a:defRPr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/>
        </p:txBody>
      </p:sp>
      <p:sp>
        <p:nvSpPr>
          <p:cNvPr id="94" name="Google Shape;94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UAntwerpen_titlered">
  <p:cSld name="UAntwerpen_titlered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5"/>
          <p:cNvSpPr/>
          <p:nvPr/>
        </p:nvSpPr>
        <p:spPr>
          <a:xfrm>
            <a:off x="467916" y="470608"/>
            <a:ext cx="8215913" cy="4213767"/>
          </a:xfrm>
          <a:custGeom>
            <a:rect b="b" l="l" r="r" t="t"/>
            <a:pathLst>
              <a:path extrusionOk="0" h="5618356" w="10954551">
                <a:moveTo>
                  <a:pt x="8545" y="0"/>
                </a:moveTo>
                <a:lnTo>
                  <a:pt x="10946005" y="8546"/>
                </a:lnTo>
                <a:cubicBezTo>
                  <a:pt x="10948854" y="1878483"/>
                  <a:pt x="10951702" y="3748419"/>
                  <a:pt x="10954551" y="5618356"/>
                </a:cubicBezTo>
                <a:lnTo>
                  <a:pt x="253304" y="5609810"/>
                </a:lnTo>
                <a:lnTo>
                  <a:pt x="202263" y="5604665"/>
                </a:lnTo>
                <a:cubicBezTo>
                  <a:pt x="86832" y="5581044"/>
                  <a:pt x="0" y="5478911"/>
                  <a:pt x="0" y="5356497"/>
                </a:cubicBezTo>
                <a:cubicBezTo>
                  <a:pt x="2848" y="3570998"/>
                  <a:pt x="5697" y="1785499"/>
                  <a:pt x="854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7" name="Google Shape;97;p25"/>
          <p:cNvSpPr txBox="1"/>
          <p:nvPr>
            <p:ph type="title"/>
          </p:nvPr>
        </p:nvSpPr>
        <p:spPr>
          <a:xfrm>
            <a:off x="460840" y="1739159"/>
            <a:ext cx="82230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b="1" i="0" sz="5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98" name="Google Shape;98;p25"/>
          <p:cNvSpPr txBox="1"/>
          <p:nvPr>
            <p:ph idx="1" type="body"/>
          </p:nvPr>
        </p:nvSpPr>
        <p:spPr>
          <a:xfrm>
            <a:off x="460840" y="3053953"/>
            <a:ext cx="8223000" cy="7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b="1" i="0" sz="2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99" name="Google Shape;99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69800" y="4849771"/>
            <a:ext cx="650382" cy="17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UAntwerpen_onlytext">
  <p:cSld name="UAntwerpen_onlytext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6"/>
          <p:cNvSpPr txBox="1"/>
          <p:nvPr>
            <p:ph type="title"/>
          </p:nvPr>
        </p:nvSpPr>
        <p:spPr>
          <a:xfrm>
            <a:off x="467915" y="465535"/>
            <a:ext cx="8208300" cy="5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2" name="Google Shape;102;p26"/>
          <p:cNvSpPr txBox="1"/>
          <p:nvPr>
            <p:ph idx="12" type="sldNum"/>
          </p:nvPr>
        </p:nvSpPr>
        <p:spPr>
          <a:xfrm>
            <a:off x="6692620" y="4754380"/>
            <a:ext cx="198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3" name="Google Shape;103;p26"/>
          <p:cNvSpPr txBox="1"/>
          <p:nvPr>
            <p:ph idx="1" type="body"/>
          </p:nvPr>
        </p:nvSpPr>
        <p:spPr>
          <a:xfrm>
            <a:off x="467916" y="1137285"/>
            <a:ext cx="8208300" cy="35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30200" lvl="0" marL="45720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6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400"/>
              <a:buChar char="○"/>
              <a:defRPr/>
            </a:lvl2pPr>
            <a:lvl3pPr indent="-323850" lvl="2" marL="137160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5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Oswald Medium"/>
              <a:buNone/>
              <a:defRPr sz="5200">
                <a:latin typeface="Oswald Medium"/>
                <a:ea typeface="Oswald Medium"/>
                <a:cs typeface="Oswald Medium"/>
                <a:sym typeface="Oswald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0" name="Google Shape;110;p2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EB Garamond"/>
              <a:buNone/>
              <a:defRPr sz="2800">
                <a:latin typeface="EB Garamond"/>
                <a:ea typeface="EB Garamond"/>
                <a:cs typeface="EB Garamond"/>
                <a:sym typeface="EB Garamon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11" name="Google Shape;111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swald Medium"/>
              <a:buNone/>
              <a:defRPr>
                <a:latin typeface="Oswald Medium"/>
                <a:ea typeface="Oswald Medium"/>
                <a:cs typeface="Oswald Medium"/>
                <a:sym typeface="Oswald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4" name="Google Shape;114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EB Garamond"/>
              <a:buChar char="●"/>
              <a:defRPr>
                <a:latin typeface="EB Garamond"/>
                <a:ea typeface="EB Garamond"/>
                <a:cs typeface="EB Garamond"/>
                <a:sym typeface="EB Garamond"/>
              </a:defRPr>
            </a:lvl1pPr>
            <a:lvl2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○"/>
              <a:defRPr>
                <a:latin typeface="EB Garamond"/>
                <a:ea typeface="EB Garamond"/>
                <a:cs typeface="EB Garamond"/>
                <a:sym typeface="EB Garamond"/>
              </a:defRPr>
            </a:lvl2pPr>
            <a:lvl3pPr indent="-3175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■"/>
              <a:defRPr>
                <a:latin typeface="EB Garamond"/>
                <a:ea typeface="EB Garamond"/>
                <a:cs typeface="EB Garamond"/>
                <a:sym typeface="EB Garamond"/>
              </a:defRPr>
            </a:lvl3pPr>
            <a:lvl4pPr indent="-3175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●"/>
              <a:defRPr>
                <a:latin typeface="EB Garamond"/>
                <a:ea typeface="EB Garamond"/>
                <a:cs typeface="EB Garamond"/>
                <a:sym typeface="EB Garamond"/>
              </a:defRPr>
            </a:lvl4pPr>
            <a:lvl5pPr indent="-3175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○"/>
              <a:defRPr>
                <a:latin typeface="EB Garamond"/>
                <a:ea typeface="EB Garamond"/>
                <a:cs typeface="EB Garamond"/>
                <a:sym typeface="EB Garamond"/>
              </a:defRPr>
            </a:lvl5pPr>
            <a:lvl6pPr indent="-3175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■"/>
              <a:defRPr>
                <a:latin typeface="EB Garamond"/>
                <a:ea typeface="EB Garamond"/>
                <a:cs typeface="EB Garamond"/>
                <a:sym typeface="EB Garamond"/>
              </a:defRPr>
            </a:lvl6pPr>
            <a:lvl7pPr indent="-3175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●"/>
              <a:defRPr>
                <a:latin typeface="EB Garamond"/>
                <a:ea typeface="EB Garamond"/>
                <a:cs typeface="EB Garamond"/>
                <a:sym typeface="EB Garamond"/>
              </a:defRPr>
            </a:lvl7pPr>
            <a:lvl8pPr indent="-3175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○"/>
              <a:defRPr>
                <a:latin typeface="EB Garamond"/>
                <a:ea typeface="EB Garamond"/>
                <a:cs typeface="EB Garamond"/>
                <a:sym typeface="EB Garamond"/>
              </a:defRPr>
            </a:lvl8pPr>
            <a:lvl9pPr indent="-3175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■"/>
              <a:defRPr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/>
        </p:txBody>
      </p:sp>
      <p:sp>
        <p:nvSpPr>
          <p:cNvPr id="115" name="Google Shape;115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0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 Medium"/>
              <a:buNone/>
              <a:defRPr sz="3600">
                <a:latin typeface="Oswald Medium"/>
                <a:ea typeface="Oswald Medium"/>
                <a:cs typeface="Oswald Medium"/>
                <a:sym typeface="Oswald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 Medium"/>
              <a:buNone/>
              <a:defRPr sz="3600">
                <a:latin typeface="Oswald Medium"/>
                <a:ea typeface="Oswald Medium"/>
                <a:cs typeface="Oswald Medium"/>
                <a:sym typeface="Oswald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 Medium"/>
              <a:buNone/>
              <a:defRPr sz="3600">
                <a:latin typeface="Oswald Medium"/>
                <a:ea typeface="Oswald Medium"/>
                <a:cs typeface="Oswald Medium"/>
                <a:sym typeface="Oswald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 Medium"/>
              <a:buNone/>
              <a:defRPr sz="3600">
                <a:latin typeface="Oswald Medium"/>
                <a:ea typeface="Oswald Medium"/>
                <a:cs typeface="Oswald Medium"/>
                <a:sym typeface="Oswald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 Medium"/>
              <a:buNone/>
              <a:defRPr sz="3600">
                <a:latin typeface="Oswald Medium"/>
                <a:ea typeface="Oswald Medium"/>
                <a:cs typeface="Oswald Medium"/>
                <a:sym typeface="Oswald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 Medium"/>
              <a:buNone/>
              <a:defRPr sz="3600">
                <a:latin typeface="Oswald Medium"/>
                <a:ea typeface="Oswald Medium"/>
                <a:cs typeface="Oswald Medium"/>
                <a:sym typeface="Oswald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 Medium"/>
              <a:buNone/>
              <a:defRPr sz="3600">
                <a:latin typeface="Oswald Medium"/>
                <a:ea typeface="Oswald Medium"/>
                <a:cs typeface="Oswald Medium"/>
                <a:sym typeface="Oswald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 Medium"/>
              <a:buNone/>
              <a:defRPr sz="3600">
                <a:latin typeface="Oswald Medium"/>
                <a:ea typeface="Oswald Medium"/>
                <a:cs typeface="Oswald Medium"/>
                <a:sym typeface="Oswald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Oswald Medium"/>
              <a:buNone/>
              <a:defRPr sz="3600">
                <a:latin typeface="Oswald Medium"/>
                <a:ea typeface="Oswald Medium"/>
                <a:cs typeface="Oswald Medium"/>
                <a:sym typeface="Oswald Medium"/>
              </a:defRPr>
            </a:lvl9pPr>
          </a:lstStyle>
          <a:p/>
        </p:txBody>
      </p:sp>
      <p:sp>
        <p:nvSpPr>
          <p:cNvPr id="118" name="Google Shape;118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1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Oswald Medium"/>
              <a:buNone/>
              <a:defRPr>
                <a:solidFill>
                  <a:schemeClr val="accent2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1pPr>
          </a:lstStyle>
          <a:p/>
        </p:txBody>
      </p:sp>
      <p:sp>
        <p:nvSpPr>
          <p:cNvPr id="121" name="Google Shape;121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33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Oswald Medium"/>
              <a:buNone/>
              <a:defRPr sz="4200">
                <a:latin typeface="Oswald Medium"/>
                <a:ea typeface="Oswald Medium"/>
                <a:cs typeface="Oswald Medium"/>
                <a:sym typeface="Oswald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27" name="Google Shape;127;p33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B Garamond"/>
              <a:buNone/>
              <a:defRPr sz="2100">
                <a:latin typeface="EB Garamond"/>
                <a:ea typeface="EB Garamond"/>
                <a:cs typeface="EB Garamond"/>
                <a:sym typeface="EB Garamon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28" name="Google Shape;128;p33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EB Garamond"/>
              <a:buChar char="●"/>
              <a:defRPr>
                <a:latin typeface="EB Garamond"/>
                <a:ea typeface="EB Garamond"/>
                <a:cs typeface="EB Garamond"/>
                <a:sym typeface="EB Garamond"/>
              </a:defRPr>
            </a:lvl1pPr>
            <a:lvl2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○"/>
              <a:defRPr>
                <a:latin typeface="EB Garamond"/>
                <a:ea typeface="EB Garamond"/>
                <a:cs typeface="EB Garamond"/>
                <a:sym typeface="EB Garamond"/>
              </a:defRPr>
            </a:lvl2pPr>
            <a:lvl3pPr indent="-3175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■"/>
              <a:defRPr>
                <a:latin typeface="EB Garamond"/>
                <a:ea typeface="EB Garamond"/>
                <a:cs typeface="EB Garamond"/>
                <a:sym typeface="EB Garamond"/>
              </a:defRPr>
            </a:lvl3pPr>
            <a:lvl4pPr indent="-3175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●"/>
              <a:defRPr>
                <a:latin typeface="EB Garamond"/>
                <a:ea typeface="EB Garamond"/>
                <a:cs typeface="EB Garamond"/>
                <a:sym typeface="EB Garamond"/>
              </a:defRPr>
            </a:lvl4pPr>
            <a:lvl5pPr indent="-3175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○"/>
              <a:defRPr>
                <a:latin typeface="EB Garamond"/>
                <a:ea typeface="EB Garamond"/>
                <a:cs typeface="EB Garamond"/>
                <a:sym typeface="EB Garamond"/>
              </a:defRPr>
            </a:lvl5pPr>
            <a:lvl6pPr indent="-3175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■"/>
              <a:defRPr>
                <a:latin typeface="EB Garamond"/>
                <a:ea typeface="EB Garamond"/>
                <a:cs typeface="EB Garamond"/>
                <a:sym typeface="EB Garamond"/>
              </a:defRPr>
            </a:lvl6pPr>
            <a:lvl7pPr indent="-3175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●"/>
              <a:defRPr>
                <a:latin typeface="EB Garamond"/>
                <a:ea typeface="EB Garamond"/>
                <a:cs typeface="EB Garamond"/>
                <a:sym typeface="EB Garamond"/>
              </a:defRPr>
            </a:lvl7pPr>
            <a:lvl8pPr indent="-3175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○"/>
              <a:defRPr>
                <a:latin typeface="EB Garamond"/>
                <a:ea typeface="EB Garamond"/>
                <a:cs typeface="EB Garamond"/>
                <a:sym typeface="EB Garamond"/>
              </a:defRPr>
            </a:lvl8pPr>
            <a:lvl9pPr indent="-3175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■"/>
              <a:defRPr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/>
        </p:txBody>
      </p:sp>
      <p:sp>
        <p:nvSpPr>
          <p:cNvPr id="129" name="Google Shape;129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4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Oswald Medium"/>
              <a:buNone/>
              <a:defRPr sz="4800">
                <a:latin typeface="Oswald Medium"/>
                <a:ea typeface="Oswald Medium"/>
                <a:cs typeface="Oswald Medium"/>
                <a:sym typeface="Oswald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32" name="Google Shape;132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swald Medium"/>
              <a:buNone/>
              <a:defRPr>
                <a:latin typeface="Oswald Medium"/>
                <a:ea typeface="Oswald Medium"/>
                <a:cs typeface="Oswald Medium"/>
                <a:sym typeface="Oswald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5" name="Google Shape;135;p3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●"/>
              <a:defRPr sz="1400">
                <a:latin typeface="EB Garamond"/>
                <a:ea typeface="EB Garamond"/>
                <a:cs typeface="EB Garamond"/>
                <a:sym typeface="EB Garamond"/>
              </a:defRPr>
            </a:lvl1pPr>
            <a:lvl2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○"/>
              <a:defRPr sz="1200">
                <a:latin typeface="EB Garamond"/>
                <a:ea typeface="EB Garamond"/>
                <a:cs typeface="EB Garamond"/>
                <a:sym typeface="EB Garamond"/>
              </a:defRPr>
            </a:lvl2pPr>
            <a:lvl3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■"/>
              <a:defRPr sz="1200">
                <a:latin typeface="EB Garamond"/>
                <a:ea typeface="EB Garamond"/>
                <a:cs typeface="EB Garamond"/>
                <a:sym typeface="EB Garamond"/>
              </a:defRPr>
            </a:lvl3pPr>
            <a:lvl4pPr indent="-3048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●"/>
              <a:defRPr sz="1200">
                <a:latin typeface="EB Garamond"/>
                <a:ea typeface="EB Garamond"/>
                <a:cs typeface="EB Garamond"/>
                <a:sym typeface="EB Garamond"/>
              </a:defRPr>
            </a:lvl4pPr>
            <a:lvl5pPr indent="-3048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○"/>
              <a:defRPr sz="1200">
                <a:latin typeface="EB Garamond"/>
                <a:ea typeface="EB Garamond"/>
                <a:cs typeface="EB Garamond"/>
                <a:sym typeface="EB Garamond"/>
              </a:defRPr>
            </a:lvl5pPr>
            <a:lvl6pPr indent="-3048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■"/>
              <a:defRPr sz="1200">
                <a:latin typeface="EB Garamond"/>
                <a:ea typeface="EB Garamond"/>
                <a:cs typeface="EB Garamond"/>
                <a:sym typeface="EB Garamond"/>
              </a:defRPr>
            </a:lvl6pPr>
            <a:lvl7pPr indent="-3048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●"/>
              <a:defRPr sz="1200">
                <a:latin typeface="EB Garamond"/>
                <a:ea typeface="EB Garamond"/>
                <a:cs typeface="EB Garamond"/>
                <a:sym typeface="EB Garamond"/>
              </a:defRPr>
            </a:lvl7pPr>
            <a:lvl8pPr indent="-3048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○"/>
              <a:defRPr sz="1200">
                <a:latin typeface="EB Garamond"/>
                <a:ea typeface="EB Garamond"/>
                <a:cs typeface="EB Garamond"/>
                <a:sym typeface="EB Garamond"/>
              </a:defRPr>
            </a:lvl8pPr>
            <a:lvl9pPr indent="-3048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■"/>
              <a:defRPr sz="1200"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/>
        </p:txBody>
      </p:sp>
      <p:sp>
        <p:nvSpPr>
          <p:cNvPr id="136" name="Google Shape;136;p3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●"/>
              <a:defRPr sz="1400">
                <a:latin typeface="EB Garamond"/>
                <a:ea typeface="EB Garamond"/>
                <a:cs typeface="EB Garamond"/>
                <a:sym typeface="EB Garamond"/>
              </a:defRPr>
            </a:lvl1pPr>
            <a:lvl2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○"/>
              <a:defRPr sz="1200">
                <a:latin typeface="EB Garamond"/>
                <a:ea typeface="EB Garamond"/>
                <a:cs typeface="EB Garamond"/>
                <a:sym typeface="EB Garamond"/>
              </a:defRPr>
            </a:lvl2pPr>
            <a:lvl3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■"/>
              <a:defRPr sz="1200">
                <a:latin typeface="EB Garamond"/>
                <a:ea typeface="EB Garamond"/>
                <a:cs typeface="EB Garamond"/>
                <a:sym typeface="EB Garamond"/>
              </a:defRPr>
            </a:lvl3pPr>
            <a:lvl4pPr indent="-3048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●"/>
              <a:defRPr sz="1200">
                <a:latin typeface="EB Garamond"/>
                <a:ea typeface="EB Garamond"/>
                <a:cs typeface="EB Garamond"/>
                <a:sym typeface="EB Garamond"/>
              </a:defRPr>
            </a:lvl4pPr>
            <a:lvl5pPr indent="-3048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○"/>
              <a:defRPr sz="1200">
                <a:latin typeface="EB Garamond"/>
                <a:ea typeface="EB Garamond"/>
                <a:cs typeface="EB Garamond"/>
                <a:sym typeface="EB Garamond"/>
              </a:defRPr>
            </a:lvl5pPr>
            <a:lvl6pPr indent="-3048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■"/>
              <a:defRPr sz="1200">
                <a:latin typeface="EB Garamond"/>
                <a:ea typeface="EB Garamond"/>
                <a:cs typeface="EB Garamond"/>
                <a:sym typeface="EB Garamond"/>
              </a:defRPr>
            </a:lvl6pPr>
            <a:lvl7pPr indent="-3048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●"/>
              <a:defRPr sz="1200">
                <a:latin typeface="EB Garamond"/>
                <a:ea typeface="EB Garamond"/>
                <a:cs typeface="EB Garamond"/>
                <a:sym typeface="EB Garamond"/>
              </a:defRPr>
            </a:lvl7pPr>
            <a:lvl8pPr indent="-3048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○"/>
              <a:defRPr sz="1200">
                <a:latin typeface="EB Garamond"/>
                <a:ea typeface="EB Garamond"/>
                <a:cs typeface="EB Garamond"/>
                <a:sym typeface="EB Garamond"/>
              </a:defRPr>
            </a:lvl8pPr>
            <a:lvl9pPr indent="-3048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■"/>
              <a:defRPr sz="1200"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/>
        </p:txBody>
      </p:sp>
      <p:sp>
        <p:nvSpPr>
          <p:cNvPr id="137" name="Google Shape;137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swald Medium"/>
              <a:buNone/>
              <a:defRPr>
                <a:latin typeface="Oswald Medium"/>
                <a:ea typeface="Oswald Medium"/>
                <a:cs typeface="Oswald Medium"/>
                <a:sym typeface="Oswald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40" name="Google Shape;140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Oswald Medium"/>
              <a:buNone/>
              <a:defRPr sz="2400">
                <a:latin typeface="Oswald Medium"/>
                <a:ea typeface="Oswald Medium"/>
                <a:cs typeface="Oswald Medium"/>
                <a:sym typeface="Oswald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43" name="Google Shape;143;p3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●"/>
              <a:defRPr sz="1200">
                <a:latin typeface="EB Garamond"/>
                <a:ea typeface="EB Garamond"/>
                <a:cs typeface="EB Garamond"/>
                <a:sym typeface="EB Garamond"/>
              </a:defRPr>
            </a:lvl1pPr>
            <a:lvl2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○"/>
              <a:defRPr sz="1200">
                <a:latin typeface="EB Garamond"/>
                <a:ea typeface="EB Garamond"/>
                <a:cs typeface="EB Garamond"/>
                <a:sym typeface="EB Garamond"/>
              </a:defRPr>
            </a:lvl2pPr>
            <a:lvl3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■"/>
              <a:defRPr sz="1200">
                <a:latin typeface="EB Garamond"/>
                <a:ea typeface="EB Garamond"/>
                <a:cs typeface="EB Garamond"/>
                <a:sym typeface="EB Garamond"/>
              </a:defRPr>
            </a:lvl3pPr>
            <a:lvl4pPr indent="-3048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●"/>
              <a:defRPr sz="1200">
                <a:latin typeface="EB Garamond"/>
                <a:ea typeface="EB Garamond"/>
                <a:cs typeface="EB Garamond"/>
                <a:sym typeface="EB Garamond"/>
              </a:defRPr>
            </a:lvl4pPr>
            <a:lvl5pPr indent="-3048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○"/>
              <a:defRPr sz="1200">
                <a:latin typeface="EB Garamond"/>
                <a:ea typeface="EB Garamond"/>
                <a:cs typeface="EB Garamond"/>
                <a:sym typeface="EB Garamond"/>
              </a:defRPr>
            </a:lvl5pPr>
            <a:lvl6pPr indent="-3048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■"/>
              <a:defRPr sz="1200">
                <a:latin typeface="EB Garamond"/>
                <a:ea typeface="EB Garamond"/>
                <a:cs typeface="EB Garamond"/>
                <a:sym typeface="EB Garamond"/>
              </a:defRPr>
            </a:lvl6pPr>
            <a:lvl7pPr indent="-3048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●"/>
              <a:defRPr sz="1200">
                <a:latin typeface="EB Garamond"/>
                <a:ea typeface="EB Garamond"/>
                <a:cs typeface="EB Garamond"/>
                <a:sym typeface="EB Garamond"/>
              </a:defRPr>
            </a:lvl7pPr>
            <a:lvl8pPr indent="-3048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○"/>
              <a:defRPr sz="1200">
                <a:latin typeface="EB Garamond"/>
                <a:ea typeface="EB Garamond"/>
                <a:cs typeface="EB Garamond"/>
                <a:sym typeface="EB Garamond"/>
              </a:defRPr>
            </a:lvl8pPr>
            <a:lvl9pPr indent="-3048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EB Garamond"/>
              <a:buChar char="■"/>
              <a:defRPr sz="1200"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/>
        </p:txBody>
      </p:sp>
      <p:sp>
        <p:nvSpPr>
          <p:cNvPr id="144" name="Google Shape;144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8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Font typeface="Oswald SemiBold"/>
              <a:buNone/>
              <a:defRPr sz="12000">
                <a:latin typeface="Oswald SemiBold"/>
                <a:ea typeface="Oswald SemiBold"/>
                <a:cs typeface="Oswald SemiBold"/>
                <a:sym typeface="Oswald SemiBo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7" name="Google Shape;147;p38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EB Garamond"/>
              <a:buChar char="●"/>
              <a:defRPr>
                <a:latin typeface="EB Garamond"/>
                <a:ea typeface="EB Garamond"/>
                <a:cs typeface="EB Garamond"/>
                <a:sym typeface="EB Garamond"/>
              </a:defRPr>
            </a:lvl1pPr>
            <a:lvl2pPr indent="-317500" lvl="1" marL="914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○"/>
              <a:defRPr>
                <a:latin typeface="EB Garamond"/>
                <a:ea typeface="EB Garamond"/>
                <a:cs typeface="EB Garamond"/>
                <a:sym typeface="EB Garamond"/>
              </a:defRPr>
            </a:lvl2pPr>
            <a:lvl3pPr indent="-317500" lvl="2" marL="13716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■"/>
              <a:defRPr>
                <a:latin typeface="EB Garamond"/>
                <a:ea typeface="EB Garamond"/>
                <a:cs typeface="EB Garamond"/>
                <a:sym typeface="EB Garamond"/>
              </a:defRPr>
            </a:lvl3pPr>
            <a:lvl4pPr indent="-317500" lvl="3" marL="18288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●"/>
              <a:defRPr>
                <a:latin typeface="EB Garamond"/>
                <a:ea typeface="EB Garamond"/>
                <a:cs typeface="EB Garamond"/>
                <a:sym typeface="EB Garamond"/>
              </a:defRPr>
            </a:lvl4pPr>
            <a:lvl5pPr indent="-317500" lvl="4" marL="22860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○"/>
              <a:defRPr>
                <a:latin typeface="EB Garamond"/>
                <a:ea typeface="EB Garamond"/>
                <a:cs typeface="EB Garamond"/>
                <a:sym typeface="EB Garamond"/>
              </a:defRPr>
            </a:lvl5pPr>
            <a:lvl6pPr indent="-317500" lvl="5" marL="2743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■"/>
              <a:defRPr>
                <a:latin typeface="EB Garamond"/>
                <a:ea typeface="EB Garamond"/>
                <a:cs typeface="EB Garamond"/>
                <a:sym typeface="EB Garamond"/>
              </a:defRPr>
            </a:lvl6pPr>
            <a:lvl7pPr indent="-317500" lvl="6" marL="3200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●"/>
              <a:defRPr>
                <a:latin typeface="EB Garamond"/>
                <a:ea typeface="EB Garamond"/>
                <a:cs typeface="EB Garamond"/>
                <a:sym typeface="EB Garamond"/>
              </a:defRPr>
            </a:lvl7pPr>
            <a:lvl8pPr indent="-317500" lvl="7" marL="36576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○"/>
              <a:defRPr>
                <a:latin typeface="EB Garamond"/>
                <a:ea typeface="EB Garamond"/>
                <a:cs typeface="EB Garamond"/>
                <a:sym typeface="EB Garamond"/>
              </a:defRPr>
            </a:lvl8pPr>
            <a:lvl9pPr indent="-317500" lvl="8" marL="41148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Char char="■"/>
              <a:defRPr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/>
        </p:txBody>
      </p:sp>
      <p:sp>
        <p:nvSpPr>
          <p:cNvPr id="148" name="Google Shape;148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UAntwerpen_titlered">
  <p:cSld name="UAntwerpen_titlered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9"/>
          <p:cNvSpPr/>
          <p:nvPr/>
        </p:nvSpPr>
        <p:spPr>
          <a:xfrm>
            <a:off x="467916" y="470608"/>
            <a:ext cx="8215913" cy="4213767"/>
          </a:xfrm>
          <a:custGeom>
            <a:rect b="b" l="l" r="r" t="t"/>
            <a:pathLst>
              <a:path extrusionOk="0" h="5618356" w="10954551">
                <a:moveTo>
                  <a:pt x="8545" y="0"/>
                </a:moveTo>
                <a:lnTo>
                  <a:pt x="10946005" y="8546"/>
                </a:lnTo>
                <a:cubicBezTo>
                  <a:pt x="10948854" y="1878483"/>
                  <a:pt x="10951702" y="3748419"/>
                  <a:pt x="10954551" y="5618356"/>
                </a:cubicBezTo>
                <a:lnTo>
                  <a:pt x="253304" y="5609810"/>
                </a:lnTo>
                <a:lnTo>
                  <a:pt x="202263" y="5604665"/>
                </a:lnTo>
                <a:cubicBezTo>
                  <a:pt x="86832" y="5581044"/>
                  <a:pt x="0" y="5478911"/>
                  <a:pt x="0" y="5356497"/>
                </a:cubicBezTo>
                <a:cubicBezTo>
                  <a:pt x="2848" y="3570998"/>
                  <a:pt x="5697" y="1785499"/>
                  <a:pt x="854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51" name="Google Shape;151;p39"/>
          <p:cNvSpPr txBox="1"/>
          <p:nvPr>
            <p:ph type="title"/>
          </p:nvPr>
        </p:nvSpPr>
        <p:spPr>
          <a:xfrm>
            <a:off x="460840" y="1739159"/>
            <a:ext cx="82230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b="1" i="0" sz="5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52" name="Google Shape;152;p39"/>
          <p:cNvSpPr txBox="1"/>
          <p:nvPr>
            <p:ph idx="1" type="body"/>
          </p:nvPr>
        </p:nvSpPr>
        <p:spPr>
          <a:xfrm>
            <a:off x="460840" y="3053953"/>
            <a:ext cx="8223000" cy="7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b="1" i="0" sz="2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53" name="Google Shape;153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69800" y="4849771"/>
            <a:ext cx="650382" cy="17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UAntwerpen_onlytext">
  <p:cSld name="UAntwerpen_onlytex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40"/>
          <p:cNvSpPr txBox="1"/>
          <p:nvPr>
            <p:ph type="title"/>
          </p:nvPr>
        </p:nvSpPr>
        <p:spPr>
          <a:xfrm>
            <a:off x="467915" y="465535"/>
            <a:ext cx="8208300" cy="5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6" name="Google Shape;156;p40"/>
          <p:cNvSpPr txBox="1"/>
          <p:nvPr>
            <p:ph idx="12" type="sldNum"/>
          </p:nvPr>
        </p:nvSpPr>
        <p:spPr>
          <a:xfrm>
            <a:off x="6692620" y="4754380"/>
            <a:ext cx="198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7" name="Google Shape;157;p40"/>
          <p:cNvSpPr txBox="1"/>
          <p:nvPr>
            <p:ph idx="1" type="body"/>
          </p:nvPr>
        </p:nvSpPr>
        <p:spPr>
          <a:xfrm>
            <a:off x="467916" y="1137285"/>
            <a:ext cx="8208300" cy="35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30200" lvl="0" marL="4572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600"/>
              <a:buChar char="●"/>
              <a:defRPr/>
            </a:lvl1pPr>
            <a:lvl2pPr indent="-317500" lvl="1" marL="9144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400"/>
              <a:buChar char="○"/>
              <a:defRPr/>
            </a:lvl2pPr>
            <a:lvl3pPr indent="-323850" lvl="2" marL="13716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5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42"/>
          <p:cNvSpPr/>
          <p:nvPr/>
        </p:nvSpPr>
        <p:spPr>
          <a:xfrm>
            <a:off x="-1605329" y="-269625"/>
            <a:ext cx="5256300" cy="5256300"/>
          </a:xfrm>
          <a:prstGeom prst="donut">
            <a:avLst>
              <a:gd fmla="val 1804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42"/>
          <p:cNvSpPr/>
          <p:nvPr/>
        </p:nvSpPr>
        <p:spPr>
          <a:xfrm>
            <a:off x="6821875" y="3594425"/>
            <a:ext cx="2956200" cy="2956200"/>
          </a:xfrm>
          <a:prstGeom prst="donut">
            <a:avLst>
              <a:gd fmla="val 25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42"/>
          <p:cNvSpPr txBox="1"/>
          <p:nvPr>
            <p:ph type="ctrTitle"/>
          </p:nvPr>
        </p:nvSpPr>
        <p:spPr>
          <a:xfrm>
            <a:off x="1937450" y="988300"/>
            <a:ext cx="5423700" cy="229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Poppins Black"/>
              <a:buNone/>
              <a:defRPr sz="7800">
                <a:solidFill>
                  <a:schemeClr val="dk2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65" name="Google Shape;165;p42"/>
          <p:cNvSpPr/>
          <p:nvPr/>
        </p:nvSpPr>
        <p:spPr>
          <a:xfrm>
            <a:off x="7532850" y="518075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42"/>
          <p:cNvSpPr/>
          <p:nvPr/>
        </p:nvSpPr>
        <p:spPr>
          <a:xfrm>
            <a:off x="7452750" y="36060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42"/>
          <p:cNvSpPr txBox="1"/>
          <p:nvPr>
            <p:ph idx="1" type="subTitle"/>
          </p:nvPr>
        </p:nvSpPr>
        <p:spPr>
          <a:xfrm>
            <a:off x="1937450" y="3416300"/>
            <a:ext cx="5423700" cy="5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2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CUSTOM_8">
    <p:bg>
      <p:bgPr>
        <a:solidFill>
          <a:schemeClr val="dk1"/>
        </a:solid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43"/>
          <p:cNvSpPr/>
          <p:nvPr/>
        </p:nvSpPr>
        <p:spPr>
          <a:xfrm>
            <a:off x="-1074025" y="-891125"/>
            <a:ext cx="2956200" cy="2956200"/>
          </a:xfrm>
          <a:prstGeom prst="donut">
            <a:avLst>
              <a:gd fmla="val 25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43"/>
          <p:cNvSpPr/>
          <p:nvPr/>
        </p:nvSpPr>
        <p:spPr>
          <a:xfrm>
            <a:off x="6821875" y="3282750"/>
            <a:ext cx="2956200" cy="2956200"/>
          </a:xfrm>
          <a:prstGeom prst="donut">
            <a:avLst>
              <a:gd fmla="val 25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43"/>
          <p:cNvSpPr txBox="1"/>
          <p:nvPr>
            <p:ph idx="1" type="subTitle"/>
          </p:nvPr>
        </p:nvSpPr>
        <p:spPr>
          <a:xfrm>
            <a:off x="3238700" y="1758100"/>
            <a:ext cx="3872100" cy="4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72" name="Google Shape;172;p43"/>
          <p:cNvSpPr txBox="1"/>
          <p:nvPr>
            <p:ph idx="2" type="subTitle"/>
          </p:nvPr>
        </p:nvSpPr>
        <p:spPr>
          <a:xfrm>
            <a:off x="3238700" y="3077325"/>
            <a:ext cx="3753600" cy="4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/>
        </p:txBody>
      </p:sp>
      <p:sp>
        <p:nvSpPr>
          <p:cNvPr id="173" name="Google Shape;173;p43"/>
          <p:cNvSpPr txBox="1"/>
          <p:nvPr>
            <p:ph idx="3" type="subTitle"/>
          </p:nvPr>
        </p:nvSpPr>
        <p:spPr>
          <a:xfrm>
            <a:off x="3238558" y="2211525"/>
            <a:ext cx="38571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4" name="Google Shape;174;p43"/>
          <p:cNvSpPr txBox="1"/>
          <p:nvPr>
            <p:ph idx="4" type="subTitle"/>
          </p:nvPr>
        </p:nvSpPr>
        <p:spPr>
          <a:xfrm>
            <a:off x="3238825" y="3530750"/>
            <a:ext cx="37536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5" name="Google Shape;175;p43"/>
          <p:cNvSpPr/>
          <p:nvPr/>
        </p:nvSpPr>
        <p:spPr>
          <a:xfrm>
            <a:off x="8409275" y="13680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43"/>
          <p:cNvSpPr/>
          <p:nvPr/>
        </p:nvSpPr>
        <p:spPr>
          <a:xfrm>
            <a:off x="8290350" y="12879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43"/>
          <p:cNvSpPr txBox="1"/>
          <p:nvPr>
            <p:ph type="title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bg>
      <p:bgPr>
        <a:solidFill>
          <a:schemeClr val="dk1"/>
        </a:solid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4"/>
          <p:cNvSpPr txBox="1"/>
          <p:nvPr>
            <p:ph type="title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80" name="Google Shape;180;p44"/>
          <p:cNvSpPr txBox="1"/>
          <p:nvPr>
            <p:ph idx="1" type="body"/>
          </p:nvPr>
        </p:nvSpPr>
        <p:spPr>
          <a:xfrm>
            <a:off x="638900" y="1211950"/>
            <a:ext cx="5781300" cy="2956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rgbClr val="FFFBF8"/>
                </a:solidFill>
              </a:defRPr>
            </a:lvl1pPr>
            <a:lvl2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rgbClr val="FFFBF8"/>
                </a:solidFill>
              </a:defRPr>
            </a:lvl2pPr>
            <a:lvl3pPr indent="-3302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rgbClr val="FFFBF8"/>
                </a:solidFill>
              </a:defRPr>
            </a:lvl3pPr>
            <a:lvl4pPr indent="-3302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rgbClr val="FFFBF8"/>
                </a:solidFill>
              </a:defRPr>
            </a:lvl4pPr>
            <a:lvl5pPr indent="-3302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rgbClr val="FFFBF8"/>
                </a:solidFill>
              </a:defRPr>
            </a:lvl5pPr>
            <a:lvl6pPr indent="-3302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rgbClr val="FFFBF8"/>
                </a:solidFill>
              </a:defRPr>
            </a:lvl6pPr>
            <a:lvl7pPr indent="-3302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rgbClr val="FFFBF8"/>
                </a:solidFill>
              </a:defRPr>
            </a:lvl7pPr>
            <a:lvl8pPr indent="-3302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rgbClr val="FFFBF8"/>
                </a:solidFill>
              </a:defRPr>
            </a:lvl8pPr>
            <a:lvl9pPr indent="-3302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rgbClr val="FFFBF8"/>
                </a:solidFill>
              </a:defRPr>
            </a:lvl9pPr>
          </a:lstStyle>
          <a:p/>
        </p:txBody>
      </p:sp>
      <p:sp>
        <p:nvSpPr>
          <p:cNvPr id="181" name="Google Shape;181;p44"/>
          <p:cNvSpPr/>
          <p:nvPr/>
        </p:nvSpPr>
        <p:spPr>
          <a:xfrm>
            <a:off x="6539325" y="2879850"/>
            <a:ext cx="3620100" cy="3620100"/>
          </a:xfrm>
          <a:prstGeom prst="donut">
            <a:avLst>
              <a:gd fmla="val 25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44"/>
          <p:cNvSpPr/>
          <p:nvPr/>
        </p:nvSpPr>
        <p:spPr>
          <a:xfrm>
            <a:off x="8409275" y="13680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44"/>
          <p:cNvSpPr/>
          <p:nvPr/>
        </p:nvSpPr>
        <p:spPr>
          <a:xfrm>
            <a:off x="8290350" y="12879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17_1">
    <p:bg>
      <p:bgPr>
        <a:solidFill>
          <a:schemeClr val="dk1"/>
        </a:solidFill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45"/>
          <p:cNvSpPr/>
          <p:nvPr/>
        </p:nvSpPr>
        <p:spPr>
          <a:xfrm>
            <a:off x="839400" y="-1160850"/>
            <a:ext cx="7465200" cy="7465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45"/>
          <p:cNvSpPr/>
          <p:nvPr/>
        </p:nvSpPr>
        <p:spPr>
          <a:xfrm>
            <a:off x="8648200" y="8212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45"/>
          <p:cNvSpPr/>
          <p:nvPr/>
        </p:nvSpPr>
        <p:spPr>
          <a:xfrm>
            <a:off x="450875" y="47649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14">
    <p:bg>
      <p:bgPr>
        <a:solidFill>
          <a:schemeClr val="dk1"/>
        </a:solid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46"/>
          <p:cNvSpPr/>
          <p:nvPr/>
        </p:nvSpPr>
        <p:spPr>
          <a:xfrm>
            <a:off x="149700" y="45490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46"/>
          <p:cNvSpPr txBox="1"/>
          <p:nvPr>
            <p:ph type="title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SECTION_HEADER_1_2">
    <p:bg>
      <p:bgPr>
        <a:solidFill>
          <a:schemeClr val="dk1"/>
        </a:solidFill>
      </p:bgPr>
    </p:bg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7"/>
          <p:cNvSpPr/>
          <p:nvPr/>
        </p:nvSpPr>
        <p:spPr>
          <a:xfrm>
            <a:off x="4683571" y="-288325"/>
            <a:ext cx="5256300" cy="5256300"/>
          </a:xfrm>
          <a:prstGeom prst="donut">
            <a:avLst>
              <a:gd fmla="val 1804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47"/>
          <p:cNvSpPr/>
          <p:nvPr/>
        </p:nvSpPr>
        <p:spPr>
          <a:xfrm>
            <a:off x="1982956" y="450480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47"/>
          <p:cNvSpPr txBox="1"/>
          <p:nvPr>
            <p:ph type="title"/>
          </p:nvPr>
        </p:nvSpPr>
        <p:spPr>
          <a:xfrm>
            <a:off x="596396" y="1857375"/>
            <a:ext cx="3855300" cy="127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95" name="Google Shape;195;p47"/>
          <p:cNvSpPr txBox="1"/>
          <p:nvPr>
            <p:ph idx="2" type="title"/>
          </p:nvPr>
        </p:nvSpPr>
        <p:spPr>
          <a:xfrm>
            <a:off x="596384" y="525475"/>
            <a:ext cx="31509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96" name="Google Shape;196;p47"/>
          <p:cNvSpPr txBox="1"/>
          <p:nvPr>
            <p:ph idx="1" type="subTitle"/>
          </p:nvPr>
        </p:nvSpPr>
        <p:spPr>
          <a:xfrm>
            <a:off x="594671" y="3207925"/>
            <a:ext cx="3313200" cy="5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2">
  <p:cSld name="CUSTOM_3">
    <p:bg>
      <p:bgPr>
        <a:solidFill>
          <a:schemeClr val="dk1"/>
        </a:solid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8"/>
          <p:cNvSpPr/>
          <p:nvPr/>
        </p:nvSpPr>
        <p:spPr>
          <a:xfrm>
            <a:off x="-1955475" y="-561700"/>
            <a:ext cx="6343200" cy="6343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48"/>
          <p:cNvSpPr txBox="1"/>
          <p:nvPr>
            <p:ph idx="1" type="subTitle"/>
          </p:nvPr>
        </p:nvSpPr>
        <p:spPr>
          <a:xfrm>
            <a:off x="5224875" y="2927450"/>
            <a:ext cx="26631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0" name="Google Shape;200;p48"/>
          <p:cNvSpPr txBox="1"/>
          <p:nvPr>
            <p:ph idx="2" type="subTitle"/>
          </p:nvPr>
        </p:nvSpPr>
        <p:spPr>
          <a:xfrm>
            <a:off x="1263175" y="2927450"/>
            <a:ext cx="26631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1" name="Google Shape;201;p48"/>
          <p:cNvSpPr/>
          <p:nvPr/>
        </p:nvSpPr>
        <p:spPr>
          <a:xfrm rot="5400000">
            <a:off x="683172" y="4636815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48"/>
          <p:cNvSpPr/>
          <p:nvPr/>
        </p:nvSpPr>
        <p:spPr>
          <a:xfrm rot="5400000">
            <a:off x="945672" y="451789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48"/>
          <p:cNvSpPr/>
          <p:nvPr/>
        </p:nvSpPr>
        <p:spPr>
          <a:xfrm>
            <a:off x="7151500" y="3701650"/>
            <a:ext cx="2956200" cy="2956200"/>
          </a:xfrm>
          <a:prstGeom prst="donut">
            <a:avLst>
              <a:gd fmla="val 25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48"/>
          <p:cNvSpPr/>
          <p:nvPr/>
        </p:nvSpPr>
        <p:spPr>
          <a:xfrm>
            <a:off x="4838400" y="7562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48"/>
          <p:cNvSpPr txBox="1"/>
          <p:nvPr>
            <p:ph type="title"/>
          </p:nvPr>
        </p:nvSpPr>
        <p:spPr>
          <a:xfrm>
            <a:off x="5981017" y="1689275"/>
            <a:ext cx="11358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06" name="Google Shape;206;p48"/>
          <p:cNvSpPr txBox="1"/>
          <p:nvPr>
            <p:ph idx="3" type="title"/>
          </p:nvPr>
        </p:nvSpPr>
        <p:spPr>
          <a:xfrm>
            <a:off x="2039267" y="1689275"/>
            <a:ext cx="11358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dk1"/>
        </a:solid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49"/>
          <p:cNvSpPr/>
          <p:nvPr/>
        </p:nvSpPr>
        <p:spPr>
          <a:xfrm>
            <a:off x="-1074025" y="-891125"/>
            <a:ext cx="2956200" cy="2956200"/>
          </a:xfrm>
          <a:prstGeom prst="donut">
            <a:avLst>
              <a:gd fmla="val 25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49"/>
          <p:cNvSpPr/>
          <p:nvPr/>
        </p:nvSpPr>
        <p:spPr>
          <a:xfrm>
            <a:off x="6821875" y="3282750"/>
            <a:ext cx="2956200" cy="2956200"/>
          </a:xfrm>
          <a:prstGeom prst="donut">
            <a:avLst>
              <a:gd fmla="val 25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49"/>
          <p:cNvSpPr txBox="1"/>
          <p:nvPr>
            <p:ph type="title"/>
          </p:nvPr>
        </p:nvSpPr>
        <p:spPr>
          <a:xfrm>
            <a:off x="595069" y="340695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11" name="Google Shape;211;p49"/>
          <p:cNvSpPr/>
          <p:nvPr/>
        </p:nvSpPr>
        <p:spPr>
          <a:xfrm>
            <a:off x="450875" y="47649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49"/>
          <p:cNvSpPr/>
          <p:nvPr/>
        </p:nvSpPr>
        <p:spPr>
          <a:xfrm>
            <a:off x="4038100" y="44772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50"/>
          <p:cNvSpPr/>
          <p:nvPr/>
        </p:nvSpPr>
        <p:spPr>
          <a:xfrm>
            <a:off x="7311725" y="-1354050"/>
            <a:ext cx="2956200" cy="2956200"/>
          </a:xfrm>
          <a:prstGeom prst="donut">
            <a:avLst>
              <a:gd fmla="val 49873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50"/>
          <p:cNvSpPr txBox="1"/>
          <p:nvPr>
            <p:ph type="title"/>
          </p:nvPr>
        </p:nvSpPr>
        <p:spPr>
          <a:xfrm>
            <a:off x="4575325" y="1857375"/>
            <a:ext cx="3855300" cy="127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16" name="Google Shape;216;p50"/>
          <p:cNvSpPr txBox="1"/>
          <p:nvPr>
            <p:ph idx="2" type="title"/>
          </p:nvPr>
        </p:nvSpPr>
        <p:spPr>
          <a:xfrm>
            <a:off x="4575313" y="525475"/>
            <a:ext cx="31509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17" name="Google Shape;217;p50"/>
          <p:cNvSpPr/>
          <p:nvPr/>
        </p:nvSpPr>
        <p:spPr>
          <a:xfrm rot="5400000">
            <a:off x="7389863" y="4751238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50"/>
          <p:cNvSpPr/>
          <p:nvPr/>
        </p:nvSpPr>
        <p:spPr>
          <a:xfrm rot="5400000">
            <a:off x="7729738" y="4747338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50"/>
          <p:cNvSpPr txBox="1"/>
          <p:nvPr>
            <p:ph idx="1" type="subTitle"/>
          </p:nvPr>
        </p:nvSpPr>
        <p:spPr>
          <a:xfrm>
            <a:off x="4573600" y="3207925"/>
            <a:ext cx="3313200" cy="5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4">
  <p:cSld name="CUSTOM_15">
    <p:bg>
      <p:bgPr>
        <a:solidFill>
          <a:schemeClr val="dk1"/>
        </a:solid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1"/>
          <p:cNvSpPr/>
          <p:nvPr/>
        </p:nvSpPr>
        <p:spPr>
          <a:xfrm>
            <a:off x="7267575" y="3792825"/>
            <a:ext cx="2956200" cy="2956200"/>
          </a:xfrm>
          <a:prstGeom prst="donut">
            <a:avLst>
              <a:gd fmla="val 25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51"/>
          <p:cNvSpPr txBox="1"/>
          <p:nvPr>
            <p:ph idx="1" type="subTitle"/>
          </p:nvPr>
        </p:nvSpPr>
        <p:spPr>
          <a:xfrm>
            <a:off x="4578650" y="3194625"/>
            <a:ext cx="3414600" cy="13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3" name="Google Shape;223;p51"/>
          <p:cNvSpPr txBox="1"/>
          <p:nvPr>
            <p:ph type="title"/>
          </p:nvPr>
        </p:nvSpPr>
        <p:spPr>
          <a:xfrm>
            <a:off x="4578649" y="445025"/>
            <a:ext cx="3748500" cy="12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24" name="Google Shape;224;p51"/>
          <p:cNvSpPr/>
          <p:nvPr/>
        </p:nvSpPr>
        <p:spPr>
          <a:xfrm>
            <a:off x="450875" y="47649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51"/>
          <p:cNvSpPr/>
          <p:nvPr/>
        </p:nvSpPr>
        <p:spPr>
          <a:xfrm>
            <a:off x="4038100" y="44772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 ">
  <p:cSld name="CUSTOM_13">
    <p:bg>
      <p:bgPr>
        <a:solidFill>
          <a:schemeClr val="dk1"/>
        </a:solidFill>
      </p:bgPr>
    </p:bg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52"/>
          <p:cNvSpPr/>
          <p:nvPr/>
        </p:nvSpPr>
        <p:spPr>
          <a:xfrm>
            <a:off x="7138275" y="3543700"/>
            <a:ext cx="2956200" cy="2956200"/>
          </a:xfrm>
          <a:prstGeom prst="donut">
            <a:avLst>
              <a:gd fmla="val 25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52"/>
          <p:cNvSpPr/>
          <p:nvPr/>
        </p:nvSpPr>
        <p:spPr>
          <a:xfrm>
            <a:off x="-1300150" y="-71800"/>
            <a:ext cx="3813900" cy="3813900"/>
          </a:xfrm>
          <a:prstGeom prst="donut">
            <a:avLst>
              <a:gd fmla="val 1804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52"/>
          <p:cNvSpPr txBox="1"/>
          <p:nvPr>
            <p:ph idx="1" type="subTitle"/>
          </p:nvPr>
        </p:nvSpPr>
        <p:spPr>
          <a:xfrm>
            <a:off x="2039275" y="1531775"/>
            <a:ext cx="5071500" cy="13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0" name="Google Shape;230;p52"/>
          <p:cNvSpPr txBox="1"/>
          <p:nvPr/>
        </p:nvSpPr>
        <p:spPr>
          <a:xfrm>
            <a:off x="2039275" y="3740053"/>
            <a:ext cx="5071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rgbClr val="FFFBF8"/>
                </a:solidFill>
                <a:latin typeface="Lato"/>
                <a:ea typeface="Lato"/>
                <a:cs typeface="Lato"/>
                <a:sym typeface="Lato"/>
              </a:rPr>
              <a:t>CREDITS: This presentation template was created by </a:t>
            </a:r>
            <a:r>
              <a:rPr b="1" i="0" lang="en-GB" sz="1200" u="none" cap="none" strike="noStrike">
                <a:solidFill>
                  <a:schemeClr val="hlink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2"/>
              </a:rPr>
              <a:t>Slidesgo</a:t>
            </a:r>
            <a:r>
              <a:rPr b="0" i="0" lang="en-GB" sz="1200" u="none" cap="none" strike="noStrike">
                <a:solidFill>
                  <a:srgbClr val="FFFBF8"/>
                </a:solidFill>
                <a:latin typeface="Lato"/>
                <a:ea typeface="Lato"/>
                <a:cs typeface="Lato"/>
                <a:sym typeface="Lato"/>
              </a:rPr>
              <a:t>, including icons by </a:t>
            </a:r>
            <a:r>
              <a:rPr b="1" i="0" lang="en-GB" sz="1200" u="none" cap="none" strike="noStrike">
                <a:solidFill>
                  <a:schemeClr val="hlink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3"/>
              </a:rPr>
              <a:t>Flaticon</a:t>
            </a:r>
            <a:r>
              <a:rPr b="0" i="0" lang="en-GB" sz="1200" u="none" cap="none" strike="noStrike">
                <a:solidFill>
                  <a:srgbClr val="FFFBF8"/>
                </a:solidFill>
                <a:latin typeface="Lato"/>
                <a:ea typeface="Lato"/>
                <a:cs typeface="Lato"/>
                <a:sym typeface="Lato"/>
              </a:rPr>
              <a:t>, and infographics &amp; images by </a:t>
            </a:r>
            <a:r>
              <a:rPr b="1" i="0" lang="en-GB" sz="1200" u="none" cap="none" strike="noStrike">
                <a:solidFill>
                  <a:schemeClr val="hlink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/>
              </a:rPr>
              <a:t>Freepik</a:t>
            </a:r>
            <a:endParaRPr b="1" i="0" sz="1200" u="none" cap="none" strike="noStrike">
              <a:solidFill>
                <a:srgbClr val="FFFBF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1" name="Google Shape;231;p52"/>
          <p:cNvSpPr/>
          <p:nvPr/>
        </p:nvSpPr>
        <p:spPr>
          <a:xfrm rot="10800000">
            <a:off x="8698157" y="177501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52"/>
          <p:cNvSpPr/>
          <p:nvPr/>
        </p:nvSpPr>
        <p:spPr>
          <a:xfrm rot="10800000">
            <a:off x="8999482" y="440001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52"/>
          <p:cNvSpPr txBox="1"/>
          <p:nvPr>
            <p:ph type="ctrTitle"/>
          </p:nvPr>
        </p:nvSpPr>
        <p:spPr>
          <a:xfrm>
            <a:off x="715100" y="306400"/>
            <a:ext cx="7713900" cy="9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Poppins Black"/>
              <a:buNone/>
              <a:defRPr sz="7000">
                <a:solidFill>
                  <a:schemeClr val="dk2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34" name="Google Shape;234;p52"/>
          <p:cNvSpPr txBox="1"/>
          <p:nvPr>
            <p:ph idx="2" type="subTitle"/>
          </p:nvPr>
        </p:nvSpPr>
        <p:spPr>
          <a:xfrm>
            <a:off x="1938700" y="4399300"/>
            <a:ext cx="5071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solidFill>
          <a:schemeClr val="dk1"/>
        </a:solidFill>
      </p:bgPr>
    </p:bg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53"/>
          <p:cNvSpPr txBox="1"/>
          <p:nvPr>
            <p:ph idx="1" type="body"/>
          </p:nvPr>
        </p:nvSpPr>
        <p:spPr>
          <a:xfrm>
            <a:off x="638900" y="1229225"/>
            <a:ext cx="7813200" cy="36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AutoNum type="arabicPeriod"/>
              <a:defRPr sz="1200"/>
            </a:lvl1pPr>
            <a:lvl2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5pPr>
            <a:lvl6pPr indent="-3048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6pPr>
            <a:lvl7pPr indent="-3048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9pPr>
          </a:lstStyle>
          <a:p/>
        </p:txBody>
      </p:sp>
      <p:sp>
        <p:nvSpPr>
          <p:cNvPr id="237" name="Google Shape;237;p53"/>
          <p:cNvSpPr txBox="1"/>
          <p:nvPr>
            <p:ph type="title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38" name="Google Shape;238;p53"/>
          <p:cNvSpPr/>
          <p:nvPr/>
        </p:nvSpPr>
        <p:spPr>
          <a:xfrm>
            <a:off x="7809850" y="-1223250"/>
            <a:ext cx="2956200" cy="2956200"/>
          </a:xfrm>
          <a:prstGeom prst="donut">
            <a:avLst>
              <a:gd fmla="val 25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53"/>
          <p:cNvSpPr/>
          <p:nvPr/>
        </p:nvSpPr>
        <p:spPr>
          <a:xfrm rot="5400000">
            <a:off x="7389863" y="4751238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53"/>
          <p:cNvSpPr/>
          <p:nvPr/>
        </p:nvSpPr>
        <p:spPr>
          <a:xfrm rot="5400000">
            <a:off x="7729738" y="4747338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53"/>
          <p:cNvSpPr/>
          <p:nvPr/>
        </p:nvSpPr>
        <p:spPr>
          <a:xfrm rot="3425049">
            <a:off x="148500" y="2499973"/>
            <a:ext cx="80051" cy="80051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chemeClr val="dk1"/>
        </a:solidFill>
      </p:bgPr>
    </p:bg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54"/>
          <p:cNvSpPr/>
          <p:nvPr/>
        </p:nvSpPr>
        <p:spPr>
          <a:xfrm>
            <a:off x="-1117975" y="3511375"/>
            <a:ext cx="2956200" cy="2956200"/>
          </a:xfrm>
          <a:prstGeom prst="donut">
            <a:avLst>
              <a:gd fmla="val 25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54"/>
          <p:cNvSpPr txBox="1"/>
          <p:nvPr>
            <p:ph idx="1" type="subTitle"/>
          </p:nvPr>
        </p:nvSpPr>
        <p:spPr>
          <a:xfrm>
            <a:off x="1935750" y="2308000"/>
            <a:ext cx="25386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245" name="Google Shape;245;p54"/>
          <p:cNvSpPr txBox="1"/>
          <p:nvPr>
            <p:ph idx="2" type="subTitle"/>
          </p:nvPr>
        </p:nvSpPr>
        <p:spPr>
          <a:xfrm>
            <a:off x="5890000" y="2308000"/>
            <a:ext cx="25386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/>
        </p:txBody>
      </p:sp>
      <p:sp>
        <p:nvSpPr>
          <p:cNvPr id="246" name="Google Shape;246;p54"/>
          <p:cNvSpPr txBox="1"/>
          <p:nvPr>
            <p:ph idx="3" type="subTitle"/>
          </p:nvPr>
        </p:nvSpPr>
        <p:spPr>
          <a:xfrm>
            <a:off x="1935600" y="2761425"/>
            <a:ext cx="25386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7" name="Google Shape;247;p54"/>
          <p:cNvSpPr txBox="1"/>
          <p:nvPr>
            <p:ph idx="4" type="subTitle"/>
          </p:nvPr>
        </p:nvSpPr>
        <p:spPr>
          <a:xfrm>
            <a:off x="5890125" y="2761425"/>
            <a:ext cx="25386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8" name="Google Shape;248;p54"/>
          <p:cNvSpPr/>
          <p:nvPr/>
        </p:nvSpPr>
        <p:spPr>
          <a:xfrm>
            <a:off x="6567225" y="-1256300"/>
            <a:ext cx="3564300" cy="3564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54"/>
          <p:cNvSpPr txBox="1"/>
          <p:nvPr>
            <p:ph type="title"/>
          </p:nvPr>
        </p:nvSpPr>
        <p:spPr>
          <a:xfrm>
            <a:off x="582325" y="334325"/>
            <a:ext cx="52110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1"/>
        </a:solidFill>
      </p:bgPr>
    </p:bg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55"/>
          <p:cNvSpPr/>
          <p:nvPr/>
        </p:nvSpPr>
        <p:spPr>
          <a:xfrm rot="10800000">
            <a:off x="4674175" y="838351"/>
            <a:ext cx="5256300" cy="5256300"/>
          </a:xfrm>
          <a:prstGeom prst="donut">
            <a:avLst>
              <a:gd fmla="val 18047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55"/>
          <p:cNvSpPr/>
          <p:nvPr/>
        </p:nvSpPr>
        <p:spPr>
          <a:xfrm rot="10800000">
            <a:off x="-874104" y="-432624"/>
            <a:ext cx="2956200" cy="2956200"/>
          </a:xfrm>
          <a:prstGeom prst="donut">
            <a:avLst>
              <a:gd fmla="val 25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55"/>
          <p:cNvSpPr txBox="1"/>
          <p:nvPr>
            <p:ph type="title"/>
          </p:nvPr>
        </p:nvSpPr>
        <p:spPr>
          <a:xfrm>
            <a:off x="715100" y="1307100"/>
            <a:ext cx="7713900" cy="252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0"/>
              <a:buNone/>
              <a:defRPr sz="11000">
                <a:solidFill>
                  <a:schemeClr val="dk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254" name="Google Shape;254;p55"/>
          <p:cNvSpPr/>
          <p:nvPr/>
        </p:nvSpPr>
        <p:spPr>
          <a:xfrm rot="10800000">
            <a:off x="8399921" y="3023576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55"/>
          <p:cNvSpPr/>
          <p:nvPr/>
        </p:nvSpPr>
        <p:spPr>
          <a:xfrm rot="10800000">
            <a:off x="1460996" y="5344026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55"/>
          <p:cNvSpPr/>
          <p:nvPr/>
        </p:nvSpPr>
        <p:spPr>
          <a:xfrm rot="10800000">
            <a:off x="246171" y="3408376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56"/>
          <p:cNvSpPr/>
          <p:nvPr/>
        </p:nvSpPr>
        <p:spPr>
          <a:xfrm>
            <a:off x="-1074025" y="-891125"/>
            <a:ext cx="2956200" cy="2956200"/>
          </a:xfrm>
          <a:prstGeom prst="donut">
            <a:avLst>
              <a:gd fmla="val 25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56"/>
          <p:cNvSpPr/>
          <p:nvPr/>
        </p:nvSpPr>
        <p:spPr>
          <a:xfrm>
            <a:off x="6712100" y="3031325"/>
            <a:ext cx="3564300" cy="3564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56"/>
          <p:cNvSpPr txBox="1"/>
          <p:nvPr>
            <p:ph type="title"/>
          </p:nvPr>
        </p:nvSpPr>
        <p:spPr>
          <a:xfrm>
            <a:off x="1124900" y="1492375"/>
            <a:ext cx="7304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60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261" name="Google Shape;261;p56"/>
          <p:cNvSpPr txBox="1"/>
          <p:nvPr>
            <p:ph idx="1" type="subTitle"/>
          </p:nvPr>
        </p:nvSpPr>
        <p:spPr>
          <a:xfrm>
            <a:off x="2039275" y="2529150"/>
            <a:ext cx="5071500" cy="11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2" name="Google Shape;262;p56"/>
          <p:cNvSpPr/>
          <p:nvPr/>
        </p:nvSpPr>
        <p:spPr>
          <a:xfrm rot="5400000">
            <a:off x="1863800" y="452840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56"/>
          <p:cNvSpPr/>
          <p:nvPr/>
        </p:nvSpPr>
        <p:spPr>
          <a:xfrm>
            <a:off x="7532850" y="518075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56"/>
          <p:cNvSpPr/>
          <p:nvPr/>
        </p:nvSpPr>
        <p:spPr>
          <a:xfrm>
            <a:off x="7452750" y="36060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bg>
      <p:bgPr>
        <a:solidFill>
          <a:schemeClr val="lt1"/>
        </a:solidFill>
      </p:bgPr>
    </p:bg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57"/>
          <p:cNvSpPr/>
          <p:nvPr/>
        </p:nvSpPr>
        <p:spPr>
          <a:xfrm>
            <a:off x="6821875" y="3282750"/>
            <a:ext cx="2956200" cy="2956200"/>
          </a:xfrm>
          <a:prstGeom prst="donut">
            <a:avLst>
              <a:gd fmla="val 25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57"/>
          <p:cNvSpPr/>
          <p:nvPr/>
        </p:nvSpPr>
        <p:spPr>
          <a:xfrm>
            <a:off x="-1074025" y="-891125"/>
            <a:ext cx="2956200" cy="2956200"/>
          </a:xfrm>
          <a:prstGeom prst="donut">
            <a:avLst>
              <a:gd fmla="val 2500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57"/>
          <p:cNvSpPr txBox="1"/>
          <p:nvPr>
            <p:ph type="title"/>
          </p:nvPr>
        </p:nvSpPr>
        <p:spPr>
          <a:xfrm>
            <a:off x="599864" y="3985534"/>
            <a:ext cx="5071500" cy="53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69" name="Google Shape;269;p57"/>
          <p:cNvSpPr/>
          <p:nvPr/>
        </p:nvSpPr>
        <p:spPr>
          <a:xfrm>
            <a:off x="7532850" y="518075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57"/>
          <p:cNvSpPr/>
          <p:nvPr/>
        </p:nvSpPr>
        <p:spPr>
          <a:xfrm>
            <a:off x="7452750" y="36060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lt1"/>
        </a:solidFill>
      </p:bgPr>
    </p:bg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58"/>
          <p:cNvSpPr/>
          <p:nvPr/>
        </p:nvSpPr>
        <p:spPr>
          <a:xfrm>
            <a:off x="-874104" y="-288325"/>
            <a:ext cx="5256300" cy="5256300"/>
          </a:xfrm>
          <a:prstGeom prst="donut">
            <a:avLst>
              <a:gd fmla="val 18047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58"/>
          <p:cNvSpPr/>
          <p:nvPr/>
        </p:nvSpPr>
        <p:spPr>
          <a:xfrm>
            <a:off x="6821875" y="3282750"/>
            <a:ext cx="2956200" cy="2956200"/>
          </a:xfrm>
          <a:prstGeom prst="donut">
            <a:avLst>
              <a:gd fmla="val 2500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58"/>
          <p:cNvSpPr txBox="1"/>
          <p:nvPr>
            <p:ph idx="1" type="subTitle"/>
          </p:nvPr>
        </p:nvSpPr>
        <p:spPr>
          <a:xfrm>
            <a:off x="2585250" y="3284338"/>
            <a:ext cx="39735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75" name="Google Shape;275;p58"/>
          <p:cNvSpPr txBox="1"/>
          <p:nvPr>
            <p:ph hasCustomPrompt="1" type="title"/>
          </p:nvPr>
        </p:nvSpPr>
        <p:spPr>
          <a:xfrm>
            <a:off x="715100" y="1396950"/>
            <a:ext cx="7713600" cy="21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200"/>
              <a:buNone/>
              <a:defRPr sz="14000">
                <a:solidFill>
                  <a:schemeClr val="dk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6" name="Google Shape;276;p58"/>
          <p:cNvSpPr/>
          <p:nvPr/>
        </p:nvSpPr>
        <p:spPr>
          <a:xfrm>
            <a:off x="5530475" y="4887863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58"/>
          <p:cNvSpPr/>
          <p:nvPr/>
        </p:nvSpPr>
        <p:spPr>
          <a:xfrm>
            <a:off x="272825" y="2595350"/>
            <a:ext cx="262500" cy="2625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dk2"/>
        </a:solidFill>
      </p:bgPr>
    </p:bg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_6">
    <p:bg>
      <p:bgPr>
        <a:solidFill>
          <a:schemeClr val="dk1"/>
        </a:solidFill>
      </p:bgPr>
    </p:bg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60"/>
          <p:cNvSpPr txBox="1"/>
          <p:nvPr>
            <p:ph type="title"/>
          </p:nvPr>
        </p:nvSpPr>
        <p:spPr>
          <a:xfrm>
            <a:off x="1942475" y="1632875"/>
            <a:ext cx="25320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81" name="Google Shape;281;p60"/>
          <p:cNvSpPr txBox="1"/>
          <p:nvPr>
            <p:ph idx="1" type="subTitle"/>
          </p:nvPr>
        </p:nvSpPr>
        <p:spPr>
          <a:xfrm>
            <a:off x="1942375" y="2143200"/>
            <a:ext cx="25320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82" name="Google Shape;282;p60"/>
          <p:cNvSpPr txBox="1"/>
          <p:nvPr>
            <p:ph idx="2" type="title"/>
          </p:nvPr>
        </p:nvSpPr>
        <p:spPr>
          <a:xfrm>
            <a:off x="5896875" y="1632875"/>
            <a:ext cx="25320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83" name="Google Shape;283;p60"/>
          <p:cNvSpPr txBox="1"/>
          <p:nvPr>
            <p:ph idx="3" type="title"/>
          </p:nvPr>
        </p:nvSpPr>
        <p:spPr>
          <a:xfrm>
            <a:off x="1942374" y="3317075"/>
            <a:ext cx="2435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84" name="Google Shape;284;p60"/>
          <p:cNvSpPr txBox="1"/>
          <p:nvPr>
            <p:ph idx="4" type="title"/>
          </p:nvPr>
        </p:nvSpPr>
        <p:spPr>
          <a:xfrm>
            <a:off x="5896874" y="3317075"/>
            <a:ext cx="25320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85" name="Google Shape;285;p60"/>
          <p:cNvSpPr/>
          <p:nvPr/>
        </p:nvSpPr>
        <p:spPr>
          <a:xfrm>
            <a:off x="188375" y="138190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60"/>
          <p:cNvSpPr/>
          <p:nvPr/>
        </p:nvSpPr>
        <p:spPr>
          <a:xfrm>
            <a:off x="8717400" y="1468775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60"/>
          <p:cNvSpPr/>
          <p:nvPr/>
        </p:nvSpPr>
        <p:spPr>
          <a:xfrm>
            <a:off x="8299075" y="1252825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60"/>
          <p:cNvSpPr/>
          <p:nvPr/>
        </p:nvSpPr>
        <p:spPr>
          <a:xfrm>
            <a:off x="888250" y="1720546"/>
            <a:ext cx="847200" cy="847200"/>
          </a:xfrm>
          <a:prstGeom prst="ellipse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GB" sz="2300" u="none" cap="none" strike="noStrike">
                <a:solidFill>
                  <a:srgbClr val="E9B7B0"/>
                </a:solidFill>
                <a:latin typeface="Poppins Black"/>
                <a:ea typeface="Poppins Black"/>
                <a:cs typeface="Poppins Black"/>
                <a:sym typeface="Poppins Black"/>
              </a:rPr>
              <a:t> </a:t>
            </a:r>
            <a:r>
              <a:rPr b="0" i="0" lang="en-GB" sz="2300" u="none" cap="none" strike="noStrike">
                <a:solidFill>
                  <a:schemeClr val="lt1"/>
                </a:solidFill>
                <a:latin typeface="Poppins Black"/>
                <a:ea typeface="Poppins Black"/>
                <a:cs typeface="Poppins Black"/>
                <a:sym typeface="Poppins Black"/>
              </a:rPr>
              <a:t>01</a:t>
            </a:r>
            <a:endParaRPr b="0" i="0" sz="2300" u="none" cap="none" strike="noStrike">
              <a:solidFill>
                <a:schemeClr val="lt1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289" name="Google Shape;289;p60"/>
          <p:cNvSpPr/>
          <p:nvPr/>
        </p:nvSpPr>
        <p:spPr>
          <a:xfrm>
            <a:off x="888250" y="3405499"/>
            <a:ext cx="847200" cy="847200"/>
          </a:xfrm>
          <a:prstGeom prst="ellipse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GB" sz="2300" u="none" cap="none" strike="noStrike">
                <a:solidFill>
                  <a:schemeClr val="lt1"/>
                </a:solidFill>
                <a:latin typeface="Poppins Black"/>
                <a:ea typeface="Poppins Black"/>
                <a:cs typeface="Poppins Black"/>
                <a:sym typeface="Poppins Black"/>
              </a:rPr>
              <a:t>03</a:t>
            </a:r>
            <a:endParaRPr b="0" i="0" sz="2300" u="none" cap="none" strike="noStrike">
              <a:solidFill>
                <a:schemeClr val="lt1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290" name="Google Shape;290;p60"/>
          <p:cNvSpPr/>
          <p:nvPr/>
        </p:nvSpPr>
        <p:spPr>
          <a:xfrm>
            <a:off x="4810575" y="1720546"/>
            <a:ext cx="847200" cy="847200"/>
          </a:xfrm>
          <a:prstGeom prst="ellipse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GB" sz="2300" u="none" cap="none" strike="noStrike">
                <a:solidFill>
                  <a:schemeClr val="lt1"/>
                </a:solidFill>
                <a:latin typeface="Poppins Black"/>
                <a:ea typeface="Poppins Black"/>
                <a:cs typeface="Poppins Black"/>
                <a:sym typeface="Poppins Black"/>
              </a:rPr>
              <a:t>02</a:t>
            </a:r>
            <a:endParaRPr b="0" i="0" sz="2300" u="none" cap="none" strike="noStrike">
              <a:solidFill>
                <a:schemeClr val="lt1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291" name="Google Shape;291;p60"/>
          <p:cNvSpPr/>
          <p:nvPr/>
        </p:nvSpPr>
        <p:spPr>
          <a:xfrm>
            <a:off x="4810575" y="3405499"/>
            <a:ext cx="847200" cy="847200"/>
          </a:xfrm>
          <a:prstGeom prst="ellipse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GB" sz="2300" u="none" cap="none" strike="noStrike">
                <a:solidFill>
                  <a:schemeClr val="lt1"/>
                </a:solidFill>
                <a:latin typeface="Poppins Black"/>
                <a:ea typeface="Poppins Black"/>
                <a:cs typeface="Poppins Black"/>
                <a:sym typeface="Poppins Black"/>
              </a:rPr>
              <a:t>04</a:t>
            </a:r>
            <a:endParaRPr b="0" i="0" sz="2300" u="none" cap="none" strike="noStrike">
              <a:solidFill>
                <a:schemeClr val="lt1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292" name="Google Shape;292;p60"/>
          <p:cNvSpPr txBox="1"/>
          <p:nvPr>
            <p:ph idx="5" type="subTitle"/>
          </p:nvPr>
        </p:nvSpPr>
        <p:spPr>
          <a:xfrm>
            <a:off x="1942375" y="3823850"/>
            <a:ext cx="25320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93" name="Google Shape;293;p60"/>
          <p:cNvSpPr txBox="1"/>
          <p:nvPr>
            <p:ph idx="6" type="subTitle"/>
          </p:nvPr>
        </p:nvSpPr>
        <p:spPr>
          <a:xfrm>
            <a:off x="5895249" y="2143198"/>
            <a:ext cx="24354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94" name="Google Shape;294;p60"/>
          <p:cNvSpPr txBox="1"/>
          <p:nvPr>
            <p:ph idx="7" type="subTitle"/>
          </p:nvPr>
        </p:nvSpPr>
        <p:spPr>
          <a:xfrm>
            <a:off x="5901622" y="3823850"/>
            <a:ext cx="24354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95" name="Google Shape;295;p60"/>
          <p:cNvSpPr txBox="1"/>
          <p:nvPr>
            <p:ph idx="8" type="title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SECTION_HEADER_1_1_1_1">
    <p:bg>
      <p:bgPr>
        <a:solidFill>
          <a:schemeClr val="dk1"/>
        </a:solidFill>
      </p:bgPr>
    </p:bg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61"/>
          <p:cNvSpPr/>
          <p:nvPr/>
        </p:nvSpPr>
        <p:spPr>
          <a:xfrm>
            <a:off x="450875" y="47649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61"/>
          <p:cNvSpPr/>
          <p:nvPr/>
        </p:nvSpPr>
        <p:spPr>
          <a:xfrm>
            <a:off x="3709375" y="45024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61"/>
          <p:cNvSpPr txBox="1"/>
          <p:nvPr>
            <p:ph type="title"/>
          </p:nvPr>
        </p:nvSpPr>
        <p:spPr>
          <a:xfrm>
            <a:off x="596396" y="1857375"/>
            <a:ext cx="3855300" cy="127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00" name="Google Shape;300;p61"/>
          <p:cNvSpPr txBox="1"/>
          <p:nvPr>
            <p:ph idx="2" type="title"/>
          </p:nvPr>
        </p:nvSpPr>
        <p:spPr>
          <a:xfrm>
            <a:off x="596384" y="525475"/>
            <a:ext cx="31509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01" name="Google Shape;301;p61"/>
          <p:cNvSpPr txBox="1"/>
          <p:nvPr>
            <p:ph idx="1" type="subTitle"/>
          </p:nvPr>
        </p:nvSpPr>
        <p:spPr>
          <a:xfrm>
            <a:off x="594671" y="3207925"/>
            <a:ext cx="3313200" cy="5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BLANK_1_1">
    <p:bg>
      <p:bgPr>
        <a:solidFill>
          <a:schemeClr val="dk1"/>
        </a:solidFill>
      </p:bgPr>
    </p:bg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62"/>
          <p:cNvSpPr/>
          <p:nvPr/>
        </p:nvSpPr>
        <p:spPr>
          <a:xfrm>
            <a:off x="1950025" y="-1667825"/>
            <a:ext cx="5250000" cy="5250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62"/>
          <p:cNvSpPr txBox="1"/>
          <p:nvPr>
            <p:ph idx="1" type="subTitle"/>
          </p:nvPr>
        </p:nvSpPr>
        <p:spPr>
          <a:xfrm>
            <a:off x="1148275" y="1391475"/>
            <a:ext cx="6853500" cy="174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05" name="Google Shape;305;p62"/>
          <p:cNvSpPr/>
          <p:nvPr/>
        </p:nvSpPr>
        <p:spPr>
          <a:xfrm>
            <a:off x="157400" y="1439325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62"/>
          <p:cNvSpPr txBox="1"/>
          <p:nvPr/>
        </p:nvSpPr>
        <p:spPr>
          <a:xfrm>
            <a:off x="2597713" y="4018925"/>
            <a:ext cx="39546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62"/>
          <p:cNvSpPr txBox="1"/>
          <p:nvPr>
            <p:ph idx="2" type="subTitle"/>
          </p:nvPr>
        </p:nvSpPr>
        <p:spPr>
          <a:xfrm>
            <a:off x="2594700" y="3582175"/>
            <a:ext cx="39546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CUSTOM_27"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63"/>
          <p:cNvSpPr/>
          <p:nvPr/>
        </p:nvSpPr>
        <p:spPr>
          <a:xfrm>
            <a:off x="-1313725" y="-1206175"/>
            <a:ext cx="2956200" cy="2956200"/>
          </a:xfrm>
          <a:prstGeom prst="donut">
            <a:avLst>
              <a:gd fmla="val 25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63"/>
          <p:cNvSpPr/>
          <p:nvPr/>
        </p:nvSpPr>
        <p:spPr>
          <a:xfrm>
            <a:off x="450875" y="47649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63"/>
          <p:cNvSpPr/>
          <p:nvPr/>
        </p:nvSpPr>
        <p:spPr>
          <a:xfrm>
            <a:off x="8409275" y="13680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63"/>
          <p:cNvSpPr/>
          <p:nvPr/>
        </p:nvSpPr>
        <p:spPr>
          <a:xfrm>
            <a:off x="8290350" y="12879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63"/>
          <p:cNvSpPr txBox="1"/>
          <p:nvPr>
            <p:ph type="title"/>
          </p:nvPr>
        </p:nvSpPr>
        <p:spPr>
          <a:xfrm>
            <a:off x="1379000" y="3336218"/>
            <a:ext cx="2441400" cy="4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14" name="Google Shape;314;p63"/>
          <p:cNvSpPr txBox="1"/>
          <p:nvPr>
            <p:ph idx="1" type="subTitle"/>
          </p:nvPr>
        </p:nvSpPr>
        <p:spPr>
          <a:xfrm>
            <a:off x="1379100" y="3804200"/>
            <a:ext cx="2441400" cy="5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5" name="Google Shape;315;p63"/>
          <p:cNvSpPr txBox="1"/>
          <p:nvPr>
            <p:ph idx="2" type="title"/>
          </p:nvPr>
        </p:nvSpPr>
        <p:spPr>
          <a:xfrm>
            <a:off x="5378700" y="3336218"/>
            <a:ext cx="2441400" cy="4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16" name="Google Shape;316;p63"/>
          <p:cNvSpPr txBox="1"/>
          <p:nvPr>
            <p:ph idx="3" type="subTitle"/>
          </p:nvPr>
        </p:nvSpPr>
        <p:spPr>
          <a:xfrm>
            <a:off x="5378700" y="3804150"/>
            <a:ext cx="2441400" cy="5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7" name="Google Shape;317;p63"/>
          <p:cNvSpPr txBox="1"/>
          <p:nvPr>
            <p:ph idx="4" type="title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3">
  <p:cSld name="CUSTOM_20"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64"/>
          <p:cNvSpPr/>
          <p:nvPr/>
        </p:nvSpPr>
        <p:spPr>
          <a:xfrm>
            <a:off x="-1409729" y="1671900"/>
            <a:ext cx="5256300" cy="5256300"/>
          </a:xfrm>
          <a:prstGeom prst="donut">
            <a:avLst>
              <a:gd fmla="val 1804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64"/>
          <p:cNvSpPr txBox="1"/>
          <p:nvPr>
            <p:ph idx="1" type="subTitle"/>
          </p:nvPr>
        </p:nvSpPr>
        <p:spPr>
          <a:xfrm>
            <a:off x="5888900" y="1802850"/>
            <a:ext cx="25401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321" name="Google Shape;321;p64"/>
          <p:cNvSpPr txBox="1"/>
          <p:nvPr>
            <p:ph idx="2" type="subTitle"/>
          </p:nvPr>
        </p:nvSpPr>
        <p:spPr>
          <a:xfrm>
            <a:off x="4474450" y="2408675"/>
            <a:ext cx="3954600" cy="50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2" name="Google Shape;322;p64"/>
          <p:cNvSpPr/>
          <p:nvPr/>
        </p:nvSpPr>
        <p:spPr>
          <a:xfrm>
            <a:off x="450875" y="47649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64"/>
          <p:cNvSpPr/>
          <p:nvPr/>
        </p:nvSpPr>
        <p:spPr>
          <a:xfrm>
            <a:off x="4038100" y="44772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64"/>
          <p:cNvSpPr txBox="1"/>
          <p:nvPr>
            <p:ph idx="3" type="subTitle"/>
          </p:nvPr>
        </p:nvSpPr>
        <p:spPr>
          <a:xfrm>
            <a:off x="5888950" y="3403050"/>
            <a:ext cx="25401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325" name="Google Shape;325;p64"/>
          <p:cNvSpPr txBox="1"/>
          <p:nvPr>
            <p:ph idx="4" type="subTitle"/>
          </p:nvPr>
        </p:nvSpPr>
        <p:spPr>
          <a:xfrm>
            <a:off x="4474450" y="4008875"/>
            <a:ext cx="3954600" cy="50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6" name="Google Shape;326;p64"/>
          <p:cNvSpPr txBox="1"/>
          <p:nvPr>
            <p:ph type="title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BLANK_1_1_1_2">
    <p:bg>
      <p:bgPr>
        <a:solidFill>
          <a:schemeClr val="dk1"/>
        </a:solidFill>
      </p:bgPr>
    </p:bg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65"/>
          <p:cNvSpPr/>
          <p:nvPr/>
        </p:nvSpPr>
        <p:spPr>
          <a:xfrm>
            <a:off x="-1074025" y="-891125"/>
            <a:ext cx="2956200" cy="2956200"/>
          </a:xfrm>
          <a:prstGeom prst="donut">
            <a:avLst>
              <a:gd fmla="val 25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65"/>
          <p:cNvSpPr txBox="1"/>
          <p:nvPr>
            <p:ph type="title"/>
          </p:nvPr>
        </p:nvSpPr>
        <p:spPr>
          <a:xfrm>
            <a:off x="715000" y="2643075"/>
            <a:ext cx="2441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330" name="Google Shape;330;p65"/>
          <p:cNvSpPr txBox="1"/>
          <p:nvPr>
            <p:ph idx="1" type="subTitle"/>
          </p:nvPr>
        </p:nvSpPr>
        <p:spPr>
          <a:xfrm>
            <a:off x="715100" y="3089750"/>
            <a:ext cx="24414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1" name="Google Shape;331;p65"/>
          <p:cNvSpPr txBox="1"/>
          <p:nvPr>
            <p:ph idx="2" type="title"/>
          </p:nvPr>
        </p:nvSpPr>
        <p:spPr>
          <a:xfrm>
            <a:off x="3349450" y="2643075"/>
            <a:ext cx="2441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332" name="Google Shape;332;p65"/>
          <p:cNvSpPr txBox="1"/>
          <p:nvPr>
            <p:ph idx="3" type="subTitle"/>
          </p:nvPr>
        </p:nvSpPr>
        <p:spPr>
          <a:xfrm>
            <a:off x="3349450" y="3089750"/>
            <a:ext cx="24414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3" name="Google Shape;333;p65"/>
          <p:cNvSpPr txBox="1"/>
          <p:nvPr>
            <p:ph idx="4" type="title"/>
          </p:nvPr>
        </p:nvSpPr>
        <p:spPr>
          <a:xfrm>
            <a:off x="5986450" y="2643075"/>
            <a:ext cx="2441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334" name="Google Shape;334;p65"/>
          <p:cNvSpPr txBox="1"/>
          <p:nvPr>
            <p:ph idx="5" type="subTitle"/>
          </p:nvPr>
        </p:nvSpPr>
        <p:spPr>
          <a:xfrm>
            <a:off x="5986450" y="3089750"/>
            <a:ext cx="24414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5" name="Google Shape;335;p65"/>
          <p:cNvSpPr/>
          <p:nvPr/>
        </p:nvSpPr>
        <p:spPr>
          <a:xfrm>
            <a:off x="7532850" y="518075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65"/>
          <p:cNvSpPr/>
          <p:nvPr/>
        </p:nvSpPr>
        <p:spPr>
          <a:xfrm>
            <a:off x="7452750" y="36060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65"/>
          <p:cNvSpPr/>
          <p:nvPr/>
        </p:nvSpPr>
        <p:spPr>
          <a:xfrm>
            <a:off x="7356425" y="44772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65"/>
          <p:cNvSpPr txBox="1"/>
          <p:nvPr>
            <p:ph idx="6" type="title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BLANK_1_1_1_2_2">
    <p:bg>
      <p:bgPr>
        <a:solidFill>
          <a:schemeClr val="dk1"/>
        </a:solidFill>
      </p:bgPr>
    </p:bg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66"/>
          <p:cNvSpPr/>
          <p:nvPr/>
        </p:nvSpPr>
        <p:spPr>
          <a:xfrm>
            <a:off x="7761450" y="452490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66"/>
          <p:cNvSpPr/>
          <p:nvPr/>
        </p:nvSpPr>
        <p:spPr>
          <a:xfrm>
            <a:off x="7452750" y="36060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66"/>
          <p:cNvSpPr/>
          <p:nvPr/>
        </p:nvSpPr>
        <p:spPr>
          <a:xfrm>
            <a:off x="8708350" y="2857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66"/>
          <p:cNvSpPr txBox="1"/>
          <p:nvPr>
            <p:ph type="title"/>
          </p:nvPr>
        </p:nvSpPr>
        <p:spPr>
          <a:xfrm>
            <a:off x="3350725" y="3195725"/>
            <a:ext cx="2441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344" name="Google Shape;344;p66"/>
          <p:cNvSpPr txBox="1"/>
          <p:nvPr>
            <p:ph idx="1" type="subTitle"/>
          </p:nvPr>
        </p:nvSpPr>
        <p:spPr>
          <a:xfrm>
            <a:off x="1156725" y="3566200"/>
            <a:ext cx="15585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5" name="Google Shape;345;p66"/>
          <p:cNvSpPr txBox="1"/>
          <p:nvPr>
            <p:ph idx="2" type="subTitle"/>
          </p:nvPr>
        </p:nvSpPr>
        <p:spPr>
          <a:xfrm>
            <a:off x="3792875" y="3566200"/>
            <a:ext cx="15585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6" name="Google Shape;346;p66"/>
          <p:cNvSpPr txBox="1"/>
          <p:nvPr>
            <p:ph idx="3" type="title"/>
          </p:nvPr>
        </p:nvSpPr>
        <p:spPr>
          <a:xfrm>
            <a:off x="5986450" y="3195725"/>
            <a:ext cx="2441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347" name="Google Shape;347;p66"/>
          <p:cNvSpPr txBox="1"/>
          <p:nvPr>
            <p:ph idx="4" type="subTitle"/>
          </p:nvPr>
        </p:nvSpPr>
        <p:spPr>
          <a:xfrm>
            <a:off x="6429175" y="3566200"/>
            <a:ext cx="15585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8" name="Google Shape;348;p66"/>
          <p:cNvSpPr/>
          <p:nvPr/>
        </p:nvSpPr>
        <p:spPr>
          <a:xfrm>
            <a:off x="450875" y="47649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66"/>
          <p:cNvSpPr txBox="1"/>
          <p:nvPr>
            <p:ph idx="5" type="title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350" name="Google Shape;350;p66"/>
          <p:cNvSpPr txBox="1"/>
          <p:nvPr>
            <p:ph idx="6" type="title"/>
          </p:nvPr>
        </p:nvSpPr>
        <p:spPr>
          <a:xfrm>
            <a:off x="715000" y="3195725"/>
            <a:ext cx="2441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2">
  <p:cSld name="CUSTOM_19"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67"/>
          <p:cNvSpPr txBox="1"/>
          <p:nvPr>
            <p:ph type="title"/>
          </p:nvPr>
        </p:nvSpPr>
        <p:spPr>
          <a:xfrm>
            <a:off x="1942474" y="1875175"/>
            <a:ext cx="2435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353" name="Google Shape;353;p67"/>
          <p:cNvSpPr txBox="1"/>
          <p:nvPr>
            <p:ph idx="1" type="subTitle"/>
          </p:nvPr>
        </p:nvSpPr>
        <p:spPr>
          <a:xfrm>
            <a:off x="1942374" y="2309300"/>
            <a:ext cx="24354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54" name="Google Shape;354;p67"/>
          <p:cNvSpPr txBox="1"/>
          <p:nvPr>
            <p:ph idx="2" type="title"/>
          </p:nvPr>
        </p:nvSpPr>
        <p:spPr>
          <a:xfrm>
            <a:off x="5896874" y="1875175"/>
            <a:ext cx="25320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355" name="Google Shape;355;p67"/>
          <p:cNvSpPr txBox="1"/>
          <p:nvPr>
            <p:ph idx="3" type="subTitle"/>
          </p:nvPr>
        </p:nvSpPr>
        <p:spPr>
          <a:xfrm>
            <a:off x="5896874" y="2309300"/>
            <a:ext cx="25320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56" name="Google Shape;356;p67"/>
          <p:cNvSpPr txBox="1"/>
          <p:nvPr>
            <p:ph idx="4" type="title"/>
          </p:nvPr>
        </p:nvSpPr>
        <p:spPr>
          <a:xfrm>
            <a:off x="3899524" y="3460975"/>
            <a:ext cx="2435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357" name="Google Shape;357;p67"/>
          <p:cNvSpPr txBox="1"/>
          <p:nvPr>
            <p:ph idx="5" type="subTitle"/>
          </p:nvPr>
        </p:nvSpPr>
        <p:spPr>
          <a:xfrm>
            <a:off x="3899397" y="3895100"/>
            <a:ext cx="24354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58" name="Google Shape;358;p67"/>
          <p:cNvSpPr/>
          <p:nvPr/>
        </p:nvSpPr>
        <p:spPr>
          <a:xfrm>
            <a:off x="450875" y="47649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67"/>
          <p:cNvSpPr/>
          <p:nvPr/>
        </p:nvSpPr>
        <p:spPr>
          <a:xfrm>
            <a:off x="8333075" y="9967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67"/>
          <p:cNvSpPr/>
          <p:nvPr/>
        </p:nvSpPr>
        <p:spPr>
          <a:xfrm>
            <a:off x="8214150" y="9166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67"/>
          <p:cNvSpPr/>
          <p:nvPr/>
        </p:nvSpPr>
        <p:spPr>
          <a:xfrm>
            <a:off x="580875" y="-12"/>
            <a:ext cx="262500" cy="262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67"/>
          <p:cNvSpPr/>
          <p:nvPr/>
        </p:nvSpPr>
        <p:spPr>
          <a:xfrm>
            <a:off x="6950800" y="3222500"/>
            <a:ext cx="2956200" cy="2956200"/>
          </a:xfrm>
          <a:prstGeom prst="donut">
            <a:avLst>
              <a:gd fmla="val 25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67"/>
          <p:cNvSpPr txBox="1"/>
          <p:nvPr>
            <p:ph idx="6" type="title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BLANK_1_1_1_1_1">
    <p:bg>
      <p:bgPr>
        <a:solidFill>
          <a:schemeClr val="dk1"/>
        </a:solidFill>
      </p:bgPr>
    </p:bg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68"/>
          <p:cNvSpPr txBox="1"/>
          <p:nvPr>
            <p:ph idx="1" type="subTitle"/>
          </p:nvPr>
        </p:nvSpPr>
        <p:spPr>
          <a:xfrm>
            <a:off x="615675" y="2385500"/>
            <a:ext cx="19935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6" name="Google Shape;366;p68"/>
          <p:cNvSpPr txBox="1"/>
          <p:nvPr>
            <p:ph idx="2" type="subTitle"/>
          </p:nvPr>
        </p:nvSpPr>
        <p:spPr>
          <a:xfrm>
            <a:off x="3252475" y="2385500"/>
            <a:ext cx="19935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7" name="Google Shape;367;p68"/>
          <p:cNvSpPr txBox="1"/>
          <p:nvPr>
            <p:ph idx="3" type="subTitle"/>
          </p:nvPr>
        </p:nvSpPr>
        <p:spPr>
          <a:xfrm>
            <a:off x="615675" y="4170050"/>
            <a:ext cx="19935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8" name="Google Shape;368;p68"/>
          <p:cNvSpPr txBox="1"/>
          <p:nvPr>
            <p:ph idx="4" type="subTitle"/>
          </p:nvPr>
        </p:nvSpPr>
        <p:spPr>
          <a:xfrm>
            <a:off x="3252475" y="4170050"/>
            <a:ext cx="19935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9" name="Google Shape;369;p68"/>
          <p:cNvSpPr txBox="1"/>
          <p:nvPr>
            <p:ph idx="5" type="subTitle"/>
          </p:nvPr>
        </p:nvSpPr>
        <p:spPr>
          <a:xfrm>
            <a:off x="5903675" y="2385500"/>
            <a:ext cx="19935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0" name="Google Shape;370;p68"/>
          <p:cNvSpPr txBox="1"/>
          <p:nvPr>
            <p:ph idx="6" type="subTitle"/>
          </p:nvPr>
        </p:nvSpPr>
        <p:spPr>
          <a:xfrm>
            <a:off x="5903675" y="4170050"/>
            <a:ext cx="19935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1" name="Google Shape;371;p68"/>
          <p:cNvSpPr/>
          <p:nvPr/>
        </p:nvSpPr>
        <p:spPr>
          <a:xfrm>
            <a:off x="7267575" y="-835050"/>
            <a:ext cx="2956200" cy="2956200"/>
          </a:xfrm>
          <a:prstGeom prst="donut">
            <a:avLst>
              <a:gd fmla="val 25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68"/>
          <p:cNvSpPr/>
          <p:nvPr/>
        </p:nvSpPr>
        <p:spPr>
          <a:xfrm rot="5400000">
            <a:off x="7723972" y="4636815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68"/>
          <p:cNvSpPr/>
          <p:nvPr/>
        </p:nvSpPr>
        <p:spPr>
          <a:xfrm rot="5400000">
            <a:off x="7986472" y="451789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68"/>
          <p:cNvSpPr txBox="1"/>
          <p:nvPr>
            <p:ph type="title"/>
          </p:nvPr>
        </p:nvSpPr>
        <p:spPr>
          <a:xfrm>
            <a:off x="615675" y="2017850"/>
            <a:ext cx="1993500" cy="41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375" name="Google Shape;375;p68"/>
          <p:cNvSpPr txBox="1"/>
          <p:nvPr>
            <p:ph idx="7" type="title"/>
          </p:nvPr>
        </p:nvSpPr>
        <p:spPr>
          <a:xfrm>
            <a:off x="3252475" y="2017850"/>
            <a:ext cx="1993500" cy="41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376" name="Google Shape;376;p68"/>
          <p:cNvSpPr txBox="1"/>
          <p:nvPr>
            <p:ph idx="8" type="title"/>
          </p:nvPr>
        </p:nvSpPr>
        <p:spPr>
          <a:xfrm>
            <a:off x="615675" y="3788950"/>
            <a:ext cx="1993500" cy="45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377" name="Google Shape;377;p68"/>
          <p:cNvSpPr txBox="1"/>
          <p:nvPr>
            <p:ph idx="9" type="title"/>
          </p:nvPr>
        </p:nvSpPr>
        <p:spPr>
          <a:xfrm>
            <a:off x="3252475" y="3788950"/>
            <a:ext cx="1993500" cy="45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378" name="Google Shape;378;p68"/>
          <p:cNvSpPr txBox="1"/>
          <p:nvPr>
            <p:ph idx="13" type="title"/>
          </p:nvPr>
        </p:nvSpPr>
        <p:spPr>
          <a:xfrm>
            <a:off x="5903675" y="2017850"/>
            <a:ext cx="1993500" cy="41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379" name="Google Shape;379;p68"/>
          <p:cNvSpPr txBox="1"/>
          <p:nvPr>
            <p:ph idx="14" type="title"/>
          </p:nvPr>
        </p:nvSpPr>
        <p:spPr>
          <a:xfrm>
            <a:off x="5903675" y="3788950"/>
            <a:ext cx="1993500" cy="45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380" name="Google Shape;380;p68"/>
          <p:cNvSpPr txBox="1"/>
          <p:nvPr>
            <p:ph idx="15" type="title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">
  <p:cSld name="BLANK_1_1_1_1_1_1">
    <p:bg>
      <p:bgPr>
        <a:solidFill>
          <a:schemeClr val="lt1"/>
        </a:solidFill>
      </p:bgPr>
    </p:bg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69"/>
          <p:cNvSpPr/>
          <p:nvPr/>
        </p:nvSpPr>
        <p:spPr>
          <a:xfrm>
            <a:off x="6821875" y="3282750"/>
            <a:ext cx="2956200" cy="2956200"/>
          </a:xfrm>
          <a:prstGeom prst="donut">
            <a:avLst>
              <a:gd fmla="val 25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69"/>
          <p:cNvSpPr/>
          <p:nvPr/>
        </p:nvSpPr>
        <p:spPr>
          <a:xfrm>
            <a:off x="-874101" y="-288325"/>
            <a:ext cx="4087800" cy="4087800"/>
          </a:xfrm>
          <a:prstGeom prst="donut">
            <a:avLst>
              <a:gd fmla="val 18047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69"/>
          <p:cNvSpPr txBox="1"/>
          <p:nvPr>
            <p:ph type="title"/>
          </p:nvPr>
        </p:nvSpPr>
        <p:spPr>
          <a:xfrm>
            <a:off x="1284000" y="435225"/>
            <a:ext cx="6576000" cy="8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0"/>
              <a:buNone/>
              <a:defRPr sz="6000">
                <a:solidFill>
                  <a:schemeClr val="dk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85" name="Google Shape;385;p69"/>
          <p:cNvSpPr txBox="1"/>
          <p:nvPr>
            <p:ph idx="1" type="subTitle"/>
          </p:nvPr>
        </p:nvSpPr>
        <p:spPr>
          <a:xfrm>
            <a:off x="1284000" y="1293650"/>
            <a:ext cx="65760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6" name="Google Shape;386;p69"/>
          <p:cNvSpPr txBox="1"/>
          <p:nvPr>
            <p:ph idx="2" type="title"/>
          </p:nvPr>
        </p:nvSpPr>
        <p:spPr>
          <a:xfrm>
            <a:off x="1284000" y="1943750"/>
            <a:ext cx="6576000" cy="8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0"/>
              <a:buNone/>
              <a:defRPr sz="6000">
                <a:solidFill>
                  <a:schemeClr val="dk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87" name="Google Shape;387;p69"/>
          <p:cNvSpPr txBox="1"/>
          <p:nvPr>
            <p:ph idx="3" type="subTitle"/>
          </p:nvPr>
        </p:nvSpPr>
        <p:spPr>
          <a:xfrm>
            <a:off x="1284000" y="2802175"/>
            <a:ext cx="65760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8" name="Google Shape;388;p69"/>
          <p:cNvSpPr txBox="1"/>
          <p:nvPr>
            <p:ph idx="4" type="title"/>
          </p:nvPr>
        </p:nvSpPr>
        <p:spPr>
          <a:xfrm>
            <a:off x="1284000" y="3452288"/>
            <a:ext cx="6576000" cy="8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0"/>
              <a:buNone/>
              <a:defRPr sz="6000">
                <a:solidFill>
                  <a:schemeClr val="dk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89" name="Google Shape;389;p69"/>
          <p:cNvSpPr txBox="1"/>
          <p:nvPr>
            <p:ph idx="5" type="subTitle"/>
          </p:nvPr>
        </p:nvSpPr>
        <p:spPr>
          <a:xfrm>
            <a:off x="1284000" y="4310713"/>
            <a:ext cx="65760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0" name="Google Shape;390;p69"/>
          <p:cNvSpPr/>
          <p:nvPr/>
        </p:nvSpPr>
        <p:spPr>
          <a:xfrm>
            <a:off x="7532850" y="518075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69"/>
          <p:cNvSpPr/>
          <p:nvPr/>
        </p:nvSpPr>
        <p:spPr>
          <a:xfrm>
            <a:off x="7452750" y="36060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1">
  <p:cSld name="BLANK_1_1_1_1_1_1_3">
    <p:bg>
      <p:bgPr>
        <a:solidFill>
          <a:schemeClr val="dk1"/>
        </a:solidFill>
      </p:bgPr>
    </p:bg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70"/>
          <p:cNvSpPr/>
          <p:nvPr/>
        </p:nvSpPr>
        <p:spPr>
          <a:xfrm rot="7878714">
            <a:off x="-1605131" y="2542027"/>
            <a:ext cx="5250110" cy="525011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70"/>
          <p:cNvSpPr/>
          <p:nvPr/>
        </p:nvSpPr>
        <p:spPr>
          <a:xfrm rot="7878572">
            <a:off x="6356833" y="-530958"/>
            <a:ext cx="2956250" cy="2956250"/>
          </a:xfrm>
          <a:prstGeom prst="donut">
            <a:avLst>
              <a:gd fmla="val 25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70"/>
          <p:cNvSpPr txBox="1"/>
          <p:nvPr>
            <p:ph type="title"/>
          </p:nvPr>
        </p:nvSpPr>
        <p:spPr>
          <a:xfrm>
            <a:off x="715225" y="435225"/>
            <a:ext cx="3759300" cy="8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0"/>
              <a:buNone/>
              <a:defRPr sz="7000">
                <a:solidFill>
                  <a:schemeClr val="dk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96" name="Google Shape;396;p70"/>
          <p:cNvSpPr txBox="1"/>
          <p:nvPr>
            <p:ph idx="1" type="subTitle"/>
          </p:nvPr>
        </p:nvSpPr>
        <p:spPr>
          <a:xfrm>
            <a:off x="715225" y="1293650"/>
            <a:ext cx="37593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7" name="Google Shape;397;p70"/>
          <p:cNvSpPr txBox="1"/>
          <p:nvPr>
            <p:ph idx="2" type="title"/>
          </p:nvPr>
        </p:nvSpPr>
        <p:spPr>
          <a:xfrm>
            <a:off x="2594725" y="1943750"/>
            <a:ext cx="3961500" cy="8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0"/>
              <a:buNone/>
              <a:defRPr sz="7000">
                <a:solidFill>
                  <a:schemeClr val="dk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98" name="Google Shape;398;p70"/>
          <p:cNvSpPr txBox="1"/>
          <p:nvPr>
            <p:ph idx="3" type="subTitle"/>
          </p:nvPr>
        </p:nvSpPr>
        <p:spPr>
          <a:xfrm>
            <a:off x="2594725" y="2802175"/>
            <a:ext cx="39615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9" name="Google Shape;399;p70"/>
          <p:cNvSpPr txBox="1"/>
          <p:nvPr>
            <p:ph idx="4" type="title"/>
          </p:nvPr>
        </p:nvSpPr>
        <p:spPr>
          <a:xfrm>
            <a:off x="4669650" y="3452300"/>
            <a:ext cx="3759300" cy="82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0"/>
              <a:buNone/>
              <a:defRPr sz="7000">
                <a:solidFill>
                  <a:schemeClr val="dk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00" name="Google Shape;400;p70"/>
          <p:cNvSpPr txBox="1"/>
          <p:nvPr>
            <p:ph idx="5" type="subTitle"/>
          </p:nvPr>
        </p:nvSpPr>
        <p:spPr>
          <a:xfrm>
            <a:off x="4669650" y="4310725"/>
            <a:ext cx="37593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1" name="Google Shape;401;p70"/>
          <p:cNvSpPr/>
          <p:nvPr/>
        </p:nvSpPr>
        <p:spPr>
          <a:xfrm rot="10800000">
            <a:off x="5637358" y="718124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70"/>
          <p:cNvSpPr/>
          <p:nvPr/>
        </p:nvSpPr>
        <p:spPr>
          <a:xfrm rot="10800000">
            <a:off x="5899858" y="1057999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3">
  <p:cSld name="CUSTOM_24"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71"/>
          <p:cNvSpPr/>
          <p:nvPr/>
        </p:nvSpPr>
        <p:spPr>
          <a:xfrm>
            <a:off x="7761450" y="452490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71"/>
          <p:cNvSpPr/>
          <p:nvPr/>
        </p:nvSpPr>
        <p:spPr>
          <a:xfrm>
            <a:off x="7452750" y="36060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71"/>
          <p:cNvSpPr/>
          <p:nvPr/>
        </p:nvSpPr>
        <p:spPr>
          <a:xfrm>
            <a:off x="8708350" y="2857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71"/>
          <p:cNvSpPr txBox="1"/>
          <p:nvPr>
            <p:ph idx="1" type="subTitle"/>
          </p:nvPr>
        </p:nvSpPr>
        <p:spPr>
          <a:xfrm>
            <a:off x="1156725" y="3566200"/>
            <a:ext cx="15585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8" name="Google Shape;408;p71"/>
          <p:cNvSpPr txBox="1"/>
          <p:nvPr>
            <p:ph idx="2" type="subTitle"/>
          </p:nvPr>
        </p:nvSpPr>
        <p:spPr>
          <a:xfrm>
            <a:off x="3792875" y="3566200"/>
            <a:ext cx="15585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9" name="Google Shape;409;p71"/>
          <p:cNvSpPr txBox="1"/>
          <p:nvPr>
            <p:ph idx="3" type="subTitle"/>
          </p:nvPr>
        </p:nvSpPr>
        <p:spPr>
          <a:xfrm>
            <a:off x="6429175" y="3566200"/>
            <a:ext cx="15585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0" name="Google Shape;410;p71"/>
          <p:cNvSpPr/>
          <p:nvPr/>
        </p:nvSpPr>
        <p:spPr>
          <a:xfrm>
            <a:off x="450875" y="47649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71"/>
          <p:cNvSpPr txBox="1"/>
          <p:nvPr>
            <p:ph type="title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412" name="Google Shape;412;p71"/>
          <p:cNvSpPr txBox="1"/>
          <p:nvPr>
            <p:ph idx="4" type="title"/>
          </p:nvPr>
        </p:nvSpPr>
        <p:spPr>
          <a:xfrm>
            <a:off x="720575" y="3195725"/>
            <a:ext cx="2441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13" name="Google Shape;413;p71"/>
          <p:cNvSpPr txBox="1"/>
          <p:nvPr>
            <p:ph idx="5" type="title"/>
          </p:nvPr>
        </p:nvSpPr>
        <p:spPr>
          <a:xfrm>
            <a:off x="3357550" y="3195725"/>
            <a:ext cx="2441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14" name="Google Shape;414;p71"/>
          <p:cNvSpPr txBox="1"/>
          <p:nvPr>
            <p:ph idx="6" type="title"/>
          </p:nvPr>
        </p:nvSpPr>
        <p:spPr>
          <a:xfrm>
            <a:off x="5994525" y="3195725"/>
            <a:ext cx="2441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25"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72"/>
          <p:cNvSpPr/>
          <p:nvPr/>
        </p:nvSpPr>
        <p:spPr>
          <a:xfrm>
            <a:off x="450875" y="47649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72"/>
          <p:cNvSpPr/>
          <p:nvPr/>
        </p:nvSpPr>
        <p:spPr>
          <a:xfrm>
            <a:off x="188375" y="4220625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72"/>
          <p:cNvSpPr txBox="1"/>
          <p:nvPr>
            <p:ph type="title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CUSTOM_28"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73"/>
          <p:cNvSpPr/>
          <p:nvPr/>
        </p:nvSpPr>
        <p:spPr>
          <a:xfrm>
            <a:off x="7267575" y="-891125"/>
            <a:ext cx="2956200" cy="2956200"/>
          </a:xfrm>
          <a:prstGeom prst="donut">
            <a:avLst>
              <a:gd fmla="val 25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73"/>
          <p:cNvSpPr txBox="1"/>
          <p:nvPr>
            <p:ph type="title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_4">
    <p:bg>
      <p:bgPr>
        <a:solidFill>
          <a:schemeClr val="dk1"/>
        </a:solidFill>
      </p:bgPr>
    </p:bg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74"/>
          <p:cNvSpPr/>
          <p:nvPr/>
        </p:nvSpPr>
        <p:spPr>
          <a:xfrm>
            <a:off x="6821875" y="3282750"/>
            <a:ext cx="2956200" cy="2956200"/>
          </a:xfrm>
          <a:prstGeom prst="donut">
            <a:avLst>
              <a:gd fmla="val 25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74"/>
          <p:cNvSpPr txBox="1"/>
          <p:nvPr>
            <p:ph idx="1" type="subTitle"/>
          </p:nvPr>
        </p:nvSpPr>
        <p:spPr>
          <a:xfrm>
            <a:off x="614730" y="2410325"/>
            <a:ext cx="3414600" cy="13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5" name="Google Shape;425;p74"/>
          <p:cNvSpPr/>
          <p:nvPr/>
        </p:nvSpPr>
        <p:spPr>
          <a:xfrm rot="10800000">
            <a:off x="3766825" y="44772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74"/>
          <p:cNvSpPr/>
          <p:nvPr/>
        </p:nvSpPr>
        <p:spPr>
          <a:xfrm>
            <a:off x="450875" y="47649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74"/>
          <p:cNvSpPr txBox="1"/>
          <p:nvPr>
            <p:ph type="title"/>
          </p:nvPr>
        </p:nvSpPr>
        <p:spPr>
          <a:xfrm>
            <a:off x="595072" y="1816975"/>
            <a:ext cx="3879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428" name="Google Shape;428;p74"/>
          <p:cNvSpPr/>
          <p:nvPr/>
        </p:nvSpPr>
        <p:spPr>
          <a:xfrm>
            <a:off x="1297750" y="-7940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5">
    <p:bg>
      <p:bgPr>
        <a:solidFill>
          <a:schemeClr val="dk1"/>
        </a:solidFill>
      </p:bgPr>
    </p:bg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75"/>
          <p:cNvSpPr/>
          <p:nvPr/>
        </p:nvSpPr>
        <p:spPr>
          <a:xfrm rot="10800000">
            <a:off x="643875" y="3121800"/>
            <a:ext cx="5250000" cy="5250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p75"/>
          <p:cNvSpPr/>
          <p:nvPr/>
        </p:nvSpPr>
        <p:spPr>
          <a:xfrm rot="10800000">
            <a:off x="8361025" y="33682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75"/>
          <p:cNvSpPr txBox="1"/>
          <p:nvPr>
            <p:ph idx="1" type="subTitle"/>
          </p:nvPr>
        </p:nvSpPr>
        <p:spPr>
          <a:xfrm>
            <a:off x="4581970" y="2410325"/>
            <a:ext cx="3414600" cy="13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3" name="Google Shape;433;p75"/>
          <p:cNvSpPr/>
          <p:nvPr/>
        </p:nvSpPr>
        <p:spPr>
          <a:xfrm>
            <a:off x="7311725" y="-1130400"/>
            <a:ext cx="2956200" cy="2956200"/>
          </a:xfrm>
          <a:prstGeom prst="donut">
            <a:avLst>
              <a:gd fmla="val 25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75"/>
          <p:cNvSpPr txBox="1"/>
          <p:nvPr>
            <p:ph type="title"/>
          </p:nvPr>
        </p:nvSpPr>
        <p:spPr>
          <a:xfrm>
            <a:off x="4581975" y="1656224"/>
            <a:ext cx="3717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9">
    <p:bg>
      <p:bgPr>
        <a:solidFill>
          <a:schemeClr val="dk1"/>
        </a:solidFill>
      </p:bgPr>
    </p:bg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76"/>
          <p:cNvSpPr txBox="1"/>
          <p:nvPr>
            <p:ph idx="1" type="subTitle"/>
          </p:nvPr>
        </p:nvSpPr>
        <p:spPr>
          <a:xfrm>
            <a:off x="5890000" y="1358000"/>
            <a:ext cx="2538600" cy="4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/>
        </p:txBody>
      </p:sp>
      <p:sp>
        <p:nvSpPr>
          <p:cNvPr id="437" name="Google Shape;437;p76"/>
          <p:cNvSpPr txBox="1"/>
          <p:nvPr>
            <p:ph idx="2" type="subTitle"/>
          </p:nvPr>
        </p:nvSpPr>
        <p:spPr>
          <a:xfrm>
            <a:off x="5890125" y="1778288"/>
            <a:ext cx="2538600" cy="5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8" name="Google Shape;438;p76"/>
          <p:cNvSpPr/>
          <p:nvPr/>
        </p:nvSpPr>
        <p:spPr>
          <a:xfrm>
            <a:off x="6821875" y="3282750"/>
            <a:ext cx="2956200" cy="2956200"/>
          </a:xfrm>
          <a:prstGeom prst="donut">
            <a:avLst>
              <a:gd fmla="val 49873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76"/>
          <p:cNvSpPr/>
          <p:nvPr/>
        </p:nvSpPr>
        <p:spPr>
          <a:xfrm rot="-5400000">
            <a:off x="8647375" y="1495225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76"/>
          <p:cNvSpPr/>
          <p:nvPr/>
        </p:nvSpPr>
        <p:spPr>
          <a:xfrm rot="-5400000">
            <a:off x="-76200" y="65090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76"/>
          <p:cNvSpPr txBox="1"/>
          <p:nvPr>
            <p:ph idx="3" type="subTitle"/>
          </p:nvPr>
        </p:nvSpPr>
        <p:spPr>
          <a:xfrm>
            <a:off x="5890000" y="2301800"/>
            <a:ext cx="2538600" cy="4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9B7B0"/>
              </a:buClr>
              <a:buSzPts val="2500"/>
              <a:buFont typeface="Lato Black"/>
              <a:buNone/>
              <a:defRPr sz="2500">
                <a:solidFill>
                  <a:srgbClr val="E9B7B0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/>
        </p:txBody>
      </p:sp>
      <p:sp>
        <p:nvSpPr>
          <p:cNvPr id="442" name="Google Shape;442;p76"/>
          <p:cNvSpPr txBox="1"/>
          <p:nvPr>
            <p:ph idx="4" type="subTitle"/>
          </p:nvPr>
        </p:nvSpPr>
        <p:spPr>
          <a:xfrm>
            <a:off x="5890125" y="2722088"/>
            <a:ext cx="2538600" cy="5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3" name="Google Shape;443;p76"/>
          <p:cNvSpPr txBox="1"/>
          <p:nvPr>
            <p:ph type="title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CUSTOM_10">
    <p:bg>
      <p:bgPr>
        <a:solidFill>
          <a:schemeClr val="dk1"/>
        </a:solidFill>
      </p:bgPr>
    </p:bg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77"/>
          <p:cNvSpPr/>
          <p:nvPr/>
        </p:nvSpPr>
        <p:spPr>
          <a:xfrm>
            <a:off x="-1409729" y="1671900"/>
            <a:ext cx="5256300" cy="5256300"/>
          </a:xfrm>
          <a:prstGeom prst="donut">
            <a:avLst>
              <a:gd fmla="val 1804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77"/>
          <p:cNvSpPr txBox="1"/>
          <p:nvPr>
            <p:ph idx="1" type="subTitle"/>
          </p:nvPr>
        </p:nvSpPr>
        <p:spPr>
          <a:xfrm>
            <a:off x="5993675" y="1802850"/>
            <a:ext cx="25401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447" name="Google Shape;447;p77"/>
          <p:cNvSpPr txBox="1"/>
          <p:nvPr>
            <p:ph idx="2" type="subTitle"/>
          </p:nvPr>
        </p:nvSpPr>
        <p:spPr>
          <a:xfrm>
            <a:off x="4579225" y="2408675"/>
            <a:ext cx="3954600" cy="50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8" name="Google Shape;448;p77"/>
          <p:cNvSpPr/>
          <p:nvPr/>
        </p:nvSpPr>
        <p:spPr>
          <a:xfrm>
            <a:off x="450875" y="47649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77"/>
          <p:cNvSpPr/>
          <p:nvPr/>
        </p:nvSpPr>
        <p:spPr>
          <a:xfrm>
            <a:off x="4038100" y="44772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77"/>
          <p:cNvSpPr txBox="1"/>
          <p:nvPr>
            <p:ph idx="3" type="subTitle"/>
          </p:nvPr>
        </p:nvSpPr>
        <p:spPr>
          <a:xfrm>
            <a:off x="5993725" y="3403050"/>
            <a:ext cx="25401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451" name="Google Shape;451;p77"/>
          <p:cNvSpPr txBox="1"/>
          <p:nvPr>
            <p:ph idx="4" type="subTitle"/>
          </p:nvPr>
        </p:nvSpPr>
        <p:spPr>
          <a:xfrm>
            <a:off x="4579225" y="4008875"/>
            <a:ext cx="3954600" cy="50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2" name="Google Shape;452;p77"/>
          <p:cNvSpPr txBox="1"/>
          <p:nvPr>
            <p:ph type="title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5">
  <p:cSld name="CUSTOM_18">
    <p:bg>
      <p:bgPr>
        <a:solidFill>
          <a:schemeClr val="lt1"/>
        </a:solidFill>
      </p:bgPr>
    </p:bg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78"/>
          <p:cNvSpPr/>
          <p:nvPr/>
        </p:nvSpPr>
        <p:spPr>
          <a:xfrm rot="-2921286">
            <a:off x="5039054" y="-1672563"/>
            <a:ext cx="5250110" cy="525011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p78"/>
          <p:cNvSpPr/>
          <p:nvPr/>
        </p:nvSpPr>
        <p:spPr>
          <a:xfrm rot="-2921428">
            <a:off x="-763026" y="2876732"/>
            <a:ext cx="2956250" cy="2956250"/>
          </a:xfrm>
          <a:prstGeom prst="donut">
            <a:avLst>
              <a:gd fmla="val 25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78"/>
          <p:cNvSpPr txBox="1"/>
          <p:nvPr>
            <p:ph type="title"/>
          </p:nvPr>
        </p:nvSpPr>
        <p:spPr>
          <a:xfrm>
            <a:off x="1806000" y="1342088"/>
            <a:ext cx="5836800" cy="16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None/>
              <a:defRPr sz="110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57" name="Google Shape;457;p78"/>
          <p:cNvSpPr txBox="1"/>
          <p:nvPr>
            <p:ph idx="1" type="subTitle"/>
          </p:nvPr>
        </p:nvSpPr>
        <p:spPr>
          <a:xfrm>
            <a:off x="2039275" y="3284350"/>
            <a:ext cx="50715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58" name="Google Shape;458;p78"/>
          <p:cNvSpPr/>
          <p:nvPr/>
        </p:nvSpPr>
        <p:spPr>
          <a:xfrm>
            <a:off x="408150" y="8212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78"/>
          <p:cNvSpPr/>
          <p:nvPr/>
        </p:nvSpPr>
        <p:spPr>
          <a:xfrm>
            <a:off x="5953625" y="450480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78"/>
          <p:cNvSpPr/>
          <p:nvPr/>
        </p:nvSpPr>
        <p:spPr>
          <a:xfrm>
            <a:off x="328050" y="663775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">
  <p:cSld name="CUSTOM_16">
    <p:bg>
      <p:bgPr>
        <a:solidFill>
          <a:schemeClr val="lt1"/>
        </a:solidFill>
      </p:bgPr>
    </p:bg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17">
    <p:bg>
      <p:bgPr>
        <a:solidFill>
          <a:schemeClr val="dk1"/>
        </a:solidFill>
      </p:bgPr>
    </p:bg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82"/>
          <p:cNvSpPr/>
          <p:nvPr/>
        </p:nvSpPr>
        <p:spPr>
          <a:xfrm>
            <a:off x="-1605329" y="-269625"/>
            <a:ext cx="5256300" cy="5256300"/>
          </a:xfrm>
          <a:prstGeom prst="donut">
            <a:avLst>
              <a:gd fmla="val 1804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82"/>
          <p:cNvSpPr/>
          <p:nvPr/>
        </p:nvSpPr>
        <p:spPr>
          <a:xfrm>
            <a:off x="6821875" y="3594425"/>
            <a:ext cx="2956200" cy="2956200"/>
          </a:xfrm>
          <a:prstGeom prst="donut">
            <a:avLst>
              <a:gd fmla="val 25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82"/>
          <p:cNvSpPr txBox="1"/>
          <p:nvPr>
            <p:ph type="ctrTitle"/>
          </p:nvPr>
        </p:nvSpPr>
        <p:spPr>
          <a:xfrm>
            <a:off x="1937450" y="988300"/>
            <a:ext cx="5423700" cy="229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Poppins Black"/>
              <a:buNone/>
              <a:defRPr sz="7800">
                <a:solidFill>
                  <a:schemeClr val="dk2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70" name="Google Shape;470;p82"/>
          <p:cNvSpPr/>
          <p:nvPr/>
        </p:nvSpPr>
        <p:spPr>
          <a:xfrm>
            <a:off x="7532850" y="518075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82"/>
          <p:cNvSpPr/>
          <p:nvPr/>
        </p:nvSpPr>
        <p:spPr>
          <a:xfrm>
            <a:off x="7452750" y="36060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82"/>
          <p:cNvSpPr txBox="1"/>
          <p:nvPr>
            <p:ph idx="1" type="subTitle"/>
          </p:nvPr>
        </p:nvSpPr>
        <p:spPr>
          <a:xfrm>
            <a:off x="1937450" y="3416300"/>
            <a:ext cx="5423700" cy="5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None/>
              <a:defRPr sz="2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CUSTOM_8">
    <p:bg>
      <p:bgPr>
        <a:solidFill>
          <a:schemeClr val="dk1"/>
        </a:solidFill>
      </p:bgPr>
    </p:bg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83"/>
          <p:cNvSpPr/>
          <p:nvPr/>
        </p:nvSpPr>
        <p:spPr>
          <a:xfrm>
            <a:off x="-1074025" y="-891125"/>
            <a:ext cx="2956200" cy="2956200"/>
          </a:xfrm>
          <a:prstGeom prst="donut">
            <a:avLst>
              <a:gd fmla="val 25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p83"/>
          <p:cNvSpPr/>
          <p:nvPr/>
        </p:nvSpPr>
        <p:spPr>
          <a:xfrm>
            <a:off x="6821875" y="3282750"/>
            <a:ext cx="2956200" cy="2956200"/>
          </a:xfrm>
          <a:prstGeom prst="donut">
            <a:avLst>
              <a:gd fmla="val 25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83"/>
          <p:cNvSpPr txBox="1"/>
          <p:nvPr>
            <p:ph idx="1" type="subTitle"/>
          </p:nvPr>
        </p:nvSpPr>
        <p:spPr>
          <a:xfrm>
            <a:off x="3238700" y="1758100"/>
            <a:ext cx="3872100" cy="4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477" name="Google Shape;477;p83"/>
          <p:cNvSpPr txBox="1"/>
          <p:nvPr>
            <p:ph idx="2" type="subTitle"/>
          </p:nvPr>
        </p:nvSpPr>
        <p:spPr>
          <a:xfrm>
            <a:off x="3238700" y="3077325"/>
            <a:ext cx="3753600" cy="4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/>
        </p:txBody>
      </p:sp>
      <p:sp>
        <p:nvSpPr>
          <p:cNvPr id="478" name="Google Shape;478;p83"/>
          <p:cNvSpPr txBox="1"/>
          <p:nvPr>
            <p:ph idx="3" type="subTitle"/>
          </p:nvPr>
        </p:nvSpPr>
        <p:spPr>
          <a:xfrm>
            <a:off x="3238558" y="2211525"/>
            <a:ext cx="38571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9" name="Google Shape;479;p83"/>
          <p:cNvSpPr txBox="1"/>
          <p:nvPr>
            <p:ph idx="4" type="subTitle"/>
          </p:nvPr>
        </p:nvSpPr>
        <p:spPr>
          <a:xfrm>
            <a:off x="3238825" y="3530750"/>
            <a:ext cx="37536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0" name="Google Shape;480;p83"/>
          <p:cNvSpPr/>
          <p:nvPr/>
        </p:nvSpPr>
        <p:spPr>
          <a:xfrm>
            <a:off x="8409275" y="13680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83"/>
          <p:cNvSpPr/>
          <p:nvPr/>
        </p:nvSpPr>
        <p:spPr>
          <a:xfrm>
            <a:off x="8290350" y="12879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83"/>
          <p:cNvSpPr txBox="1"/>
          <p:nvPr>
            <p:ph type="title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bg>
      <p:bgPr>
        <a:solidFill>
          <a:schemeClr val="dk1"/>
        </a:solidFill>
      </p:bgPr>
    </p:bg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84"/>
          <p:cNvSpPr txBox="1"/>
          <p:nvPr>
            <p:ph type="title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485" name="Google Shape;485;p84"/>
          <p:cNvSpPr txBox="1"/>
          <p:nvPr>
            <p:ph idx="1" type="body"/>
          </p:nvPr>
        </p:nvSpPr>
        <p:spPr>
          <a:xfrm>
            <a:off x="638900" y="1211950"/>
            <a:ext cx="5781300" cy="2956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rgbClr val="FFFBF8"/>
                </a:solidFill>
              </a:defRPr>
            </a:lvl1pPr>
            <a:lvl2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rgbClr val="FFFBF8"/>
                </a:solidFill>
              </a:defRPr>
            </a:lvl2pPr>
            <a:lvl3pPr indent="-3302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solidFill>
                  <a:srgbClr val="FFFBF8"/>
                </a:solidFill>
              </a:defRPr>
            </a:lvl3pPr>
            <a:lvl4pPr indent="-3302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rgbClr val="FFFBF8"/>
                </a:solidFill>
              </a:defRPr>
            </a:lvl4pPr>
            <a:lvl5pPr indent="-3302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rgbClr val="FFFBF8"/>
                </a:solidFill>
              </a:defRPr>
            </a:lvl5pPr>
            <a:lvl6pPr indent="-3302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rgbClr val="FFFBF8"/>
                </a:solidFill>
              </a:defRPr>
            </a:lvl6pPr>
            <a:lvl7pPr indent="-3302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rgbClr val="FFFBF8"/>
                </a:solidFill>
              </a:defRPr>
            </a:lvl7pPr>
            <a:lvl8pPr indent="-3302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rgbClr val="FFFBF8"/>
                </a:solidFill>
              </a:defRPr>
            </a:lvl8pPr>
            <a:lvl9pPr indent="-3302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rgbClr val="FFFBF8"/>
                </a:solidFill>
              </a:defRPr>
            </a:lvl9pPr>
          </a:lstStyle>
          <a:p/>
        </p:txBody>
      </p:sp>
      <p:sp>
        <p:nvSpPr>
          <p:cNvPr id="486" name="Google Shape;486;p84"/>
          <p:cNvSpPr/>
          <p:nvPr/>
        </p:nvSpPr>
        <p:spPr>
          <a:xfrm>
            <a:off x="6539325" y="2879850"/>
            <a:ext cx="3620100" cy="3620100"/>
          </a:xfrm>
          <a:prstGeom prst="donut">
            <a:avLst>
              <a:gd fmla="val 25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84"/>
          <p:cNvSpPr/>
          <p:nvPr/>
        </p:nvSpPr>
        <p:spPr>
          <a:xfrm>
            <a:off x="8409275" y="13680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84"/>
          <p:cNvSpPr/>
          <p:nvPr/>
        </p:nvSpPr>
        <p:spPr>
          <a:xfrm>
            <a:off x="8290350" y="12879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17_1">
    <p:bg>
      <p:bgPr>
        <a:solidFill>
          <a:schemeClr val="dk1"/>
        </a:solidFill>
      </p:bgPr>
    </p:bg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85"/>
          <p:cNvSpPr/>
          <p:nvPr/>
        </p:nvSpPr>
        <p:spPr>
          <a:xfrm>
            <a:off x="839400" y="-1160850"/>
            <a:ext cx="7465200" cy="7465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85"/>
          <p:cNvSpPr/>
          <p:nvPr/>
        </p:nvSpPr>
        <p:spPr>
          <a:xfrm>
            <a:off x="8648200" y="8212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85"/>
          <p:cNvSpPr/>
          <p:nvPr/>
        </p:nvSpPr>
        <p:spPr>
          <a:xfrm>
            <a:off x="450875" y="47649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14">
    <p:bg>
      <p:bgPr>
        <a:solidFill>
          <a:schemeClr val="dk1"/>
        </a:solidFill>
      </p:bgPr>
    </p:bg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86"/>
          <p:cNvSpPr/>
          <p:nvPr/>
        </p:nvSpPr>
        <p:spPr>
          <a:xfrm>
            <a:off x="149700" y="45490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86"/>
          <p:cNvSpPr txBox="1"/>
          <p:nvPr>
            <p:ph type="title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SECTION_HEADER_1_2">
    <p:bg>
      <p:bgPr>
        <a:solidFill>
          <a:schemeClr val="dk1"/>
        </a:solidFill>
      </p:bgPr>
    </p:bg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87"/>
          <p:cNvSpPr/>
          <p:nvPr/>
        </p:nvSpPr>
        <p:spPr>
          <a:xfrm>
            <a:off x="4683571" y="-288325"/>
            <a:ext cx="5256300" cy="5256300"/>
          </a:xfrm>
          <a:prstGeom prst="donut">
            <a:avLst>
              <a:gd fmla="val 1804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87"/>
          <p:cNvSpPr/>
          <p:nvPr/>
        </p:nvSpPr>
        <p:spPr>
          <a:xfrm>
            <a:off x="1982956" y="450480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87"/>
          <p:cNvSpPr txBox="1"/>
          <p:nvPr>
            <p:ph type="title"/>
          </p:nvPr>
        </p:nvSpPr>
        <p:spPr>
          <a:xfrm>
            <a:off x="596396" y="1857375"/>
            <a:ext cx="3855300" cy="127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00" name="Google Shape;500;p87"/>
          <p:cNvSpPr txBox="1"/>
          <p:nvPr>
            <p:ph idx="2" type="title"/>
          </p:nvPr>
        </p:nvSpPr>
        <p:spPr>
          <a:xfrm>
            <a:off x="596384" y="525475"/>
            <a:ext cx="31509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01" name="Google Shape;501;p87"/>
          <p:cNvSpPr txBox="1"/>
          <p:nvPr>
            <p:ph idx="1" type="subTitle"/>
          </p:nvPr>
        </p:nvSpPr>
        <p:spPr>
          <a:xfrm>
            <a:off x="594671" y="3207925"/>
            <a:ext cx="3313200" cy="5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2">
  <p:cSld name="CUSTOM_3">
    <p:bg>
      <p:bgPr>
        <a:solidFill>
          <a:schemeClr val="dk1"/>
        </a:solidFill>
      </p:bgPr>
    </p:bg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88"/>
          <p:cNvSpPr/>
          <p:nvPr/>
        </p:nvSpPr>
        <p:spPr>
          <a:xfrm>
            <a:off x="-1955475" y="-561700"/>
            <a:ext cx="6343200" cy="6343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88"/>
          <p:cNvSpPr txBox="1"/>
          <p:nvPr>
            <p:ph idx="1" type="subTitle"/>
          </p:nvPr>
        </p:nvSpPr>
        <p:spPr>
          <a:xfrm>
            <a:off x="5224875" y="2927450"/>
            <a:ext cx="26631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5" name="Google Shape;505;p88"/>
          <p:cNvSpPr txBox="1"/>
          <p:nvPr>
            <p:ph idx="2" type="subTitle"/>
          </p:nvPr>
        </p:nvSpPr>
        <p:spPr>
          <a:xfrm>
            <a:off x="1263175" y="2927450"/>
            <a:ext cx="26631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6" name="Google Shape;506;p88"/>
          <p:cNvSpPr/>
          <p:nvPr/>
        </p:nvSpPr>
        <p:spPr>
          <a:xfrm rot="5400000">
            <a:off x="683172" y="4636815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88"/>
          <p:cNvSpPr/>
          <p:nvPr/>
        </p:nvSpPr>
        <p:spPr>
          <a:xfrm rot="5400000">
            <a:off x="945672" y="451789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88"/>
          <p:cNvSpPr/>
          <p:nvPr/>
        </p:nvSpPr>
        <p:spPr>
          <a:xfrm>
            <a:off x="7151500" y="3701650"/>
            <a:ext cx="2956200" cy="2956200"/>
          </a:xfrm>
          <a:prstGeom prst="donut">
            <a:avLst>
              <a:gd fmla="val 25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88"/>
          <p:cNvSpPr/>
          <p:nvPr/>
        </p:nvSpPr>
        <p:spPr>
          <a:xfrm>
            <a:off x="4838400" y="7562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88"/>
          <p:cNvSpPr txBox="1"/>
          <p:nvPr>
            <p:ph type="title"/>
          </p:nvPr>
        </p:nvSpPr>
        <p:spPr>
          <a:xfrm>
            <a:off x="5981017" y="1689275"/>
            <a:ext cx="11358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11" name="Google Shape;511;p88"/>
          <p:cNvSpPr txBox="1"/>
          <p:nvPr>
            <p:ph idx="3" type="title"/>
          </p:nvPr>
        </p:nvSpPr>
        <p:spPr>
          <a:xfrm>
            <a:off x="2039267" y="1689275"/>
            <a:ext cx="11358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oppins Medium"/>
              <a:buNone/>
              <a:defRPr sz="25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dk1"/>
        </a:solidFill>
      </p:bgPr>
    </p:bg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89"/>
          <p:cNvSpPr/>
          <p:nvPr/>
        </p:nvSpPr>
        <p:spPr>
          <a:xfrm>
            <a:off x="-1074025" y="-891125"/>
            <a:ext cx="2956200" cy="2956200"/>
          </a:xfrm>
          <a:prstGeom prst="donut">
            <a:avLst>
              <a:gd fmla="val 25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89"/>
          <p:cNvSpPr/>
          <p:nvPr/>
        </p:nvSpPr>
        <p:spPr>
          <a:xfrm>
            <a:off x="6821875" y="3282750"/>
            <a:ext cx="2956200" cy="2956200"/>
          </a:xfrm>
          <a:prstGeom prst="donut">
            <a:avLst>
              <a:gd fmla="val 25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89"/>
          <p:cNvSpPr txBox="1"/>
          <p:nvPr>
            <p:ph type="title"/>
          </p:nvPr>
        </p:nvSpPr>
        <p:spPr>
          <a:xfrm>
            <a:off x="595069" y="340695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516" name="Google Shape;516;p89"/>
          <p:cNvSpPr/>
          <p:nvPr/>
        </p:nvSpPr>
        <p:spPr>
          <a:xfrm>
            <a:off x="450875" y="47649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89"/>
          <p:cNvSpPr/>
          <p:nvPr/>
        </p:nvSpPr>
        <p:spPr>
          <a:xfrm>
            <a:off x="4038100" y="44772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90"/>
          <p:cNvSpPr/>
          <p:nvPr/>
        </p:nvSpPr>
        <p:spPr>
          <a:xfrm>
            <a:off x="7311725" y="-1354050"/>
            <a:ext cx="2956200" cy="2956200"/>
          </a:xfrm>
          <a:prstGeom prst="donut">
            <a:avLst>
              <a:gd fmla="val 49873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90"/>
          <p:cNvSpPr txBox="1"/>
          <p:nvPr>
            <p:ph type="title"/>
          </p:nvPr>
        </p:nvSpPr>
        <p:spPr>
          <a:xfrm>
            <a:off x="4575325" y="1857375"/>
            <a:ext cx="3855300" cy="127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21" name="Google Shape;521;p90"/>
          <p:cNvSpPr txBox="1"/>
          <p:nvPr>
            <p:ph idx="2" type="title"/>
          </p:nvPr>
        </p:nvSpPr>
        <p:spPr>
          <a:xfrm>
            <a:off x="4575313" y="525475"/>
            <a:ext cx="31509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22" name="Google Shape;522;p90"/>
          <p:cNvSpPr/>
          <p:nvPr/>
        </p:nvSpPr>
        <p:spPr>
          <a:xfrm rot="5400000">
            <a:off x="7389863" y="4751238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90"/>
          <p:cNvSpPr/>
          <p:nvPr/>
        </p:nvSpPr>
        <p:spPr>
          <a:xfrm rot="5400000">
            <a:off x="7729738" y="4747338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90"/>
          <p:cNvSpPr txBox="1"/>
          <p:nvPr>
            <p:ph idx="1" type="subTitle"/>
          </p:nvPr>
        </p:nvSpPr>
        <p:spPr>
          <a:xfrm>
            <a:off x="4573600" y="3207925"/>
            <a:ext cx="3313200" cy="5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4">
  <p:cSld name="CUSTOM_15">
    <p:bg>
      <p:bgPr>
        <a:solidFill>
          <a:schemeClr val="dk1"/>
        </a:solidFill>
      </p:bgPr>
    </p:bg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91"/>
          <p:cNvSpPr/>
          <p:nvPr/>
        </p:nvSpPr>
        <p:spPr>
          <a:xfrm>
            <a:off x="7267575" y="3792825"/>
            <a:ext cx="2956200" cy="2956200"/>
          </a:xfrm>
          <a:prstGeom prst="donut">
            <a:avLst>
              <a:gd fmla="val 25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91"/>
          <p:cNvSpPr txBox="1"/>
          <p:nvPr>
            <p:ph idx="1" type="subTitle"/>
          </p:nvPr>
        </p:nvSpPr>
        <p:spPr>
          <a:xfrm>
            <a:off x="4578650" y="3194625"/>
            <a:ext cx="3414600" cy="13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8" name="Google Shape;528;p91"/>
          <p:cNvSpPr txBox="1"/>
          <p:nvPr>
            <p:ph type="title"/>
          </p:nvPr>
        </p:nvSpPr>
        <p:spPr>
          <a:xfrm>
            <a:off x="4578649" y="445025"/>
            <a:ext cx="3748500" cy="12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29" name="Google Shape;529;p91"/>
          <p:cNvSpPr/>
          <p:nvPr/>
        </p:nvSpPr>
        <p:spPr>
          <a:xfrm>
            <a:off x="450875" y="47649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91"/>
          <p:cNvSpPr/>
          <p:nvPr/>
        </p:nvSpPr>
        <p:spPr>
          <a:xfrm>
            <a:off x="4038100" y="44772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 ">
  <p:cSld name="CUSTOM_13">
    <p:bg>
      <p:bgPr>
        <a:solidFill>
          <a:schemeClr val="dk1"/>
        </a:solidFill>
      </p:bgPr>
    </p:bg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92"/>
          <p:cNvSpPr/>
          <p:nvPr/>
        </p:nvSpPr>
        <p:spPr>
          <a:xfrm>
            <a:off x="7138275" y="3543700"/>
            <a:ext cx="2956200" cy="2956200"/>
          </a:xfrm>
          <a:prstGeom prst="donut">
            <a:avLst>
              <a:gd fmla="val 25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Google Shape;533;p92"/>
          <p:cNvSpPr/>
          <p:nvPr/>
        </p:nvSpPr>
        <p:spPr>
          <a:xfrm>
            <a:off x="-1300150" y="-71800"/>
            <a:ext cx="3813900" cy="3813900"/>
          </a:xfrm>
          <a:prstGeom prst="donut">
            <a:avLst>
              <a:gd fmla="val 1804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Google Shape;534;p92"/>
          <p:cNvSpPr txBox="1"/>
          <p:nvPr>
            <p:ph idx="1" type="subTitle"/>
          </p:nvPr>
        </p:nvSpPr>
        <p:spPr>
          <a:xfrm>
            <a:off x="2039275" y="1531775"/>
            <a:ext cx="5071500" cy="13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5" name="Google Shape;535;p92"/>
          <p:cNvSpPr txBox="1"/>
          <p:nvPr/>
        </p:nvSpPr>
        <p:spPr>
          <a:xfrm>
            <a:off x="2039275" y="3740053"/>
            <a:ext cx="5071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rgbClr val="FFFBF8"/>
                </a:solidFill>
                <a:latin typeface="Lato"/>
                <a:ea typeface="Lato"/>
                <a:cs typeface="Lato"/>
                <a:sym typeface="Lato"/>
              </a:rPr>
              <a:t>CREDITS: This presentation template was created by </a:t>
            </a:r>
            <a:r>
              <a:rPr b="1" i="0" lang="en-GB" sz="1200" u="none" cap="none" strike="noStrike">
                <a:solidFill>
                  <a:schemeClr val="hlink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2"/>
              </a:rPr>
              <a:t>Slidesgo</a:t>
            </a:r>
            <a:r>
              <a:rPr b="0" i="0" lang="en-GB" sz="1200" u="none" cap="none" strike="noStrike">
                <a:solidFill>
                  <a:srgbClr val="FFFBF8"/>
                </a:solidFill>
                <a:latin typeface="Lato"/>
                <a:ea typeface="Lato"/>
                <a:cs typeface="Lato"/>
                <a:sym typeface="Lato"/>
              </a:rPr>
              <a:t>, including icons by </a:t>
            </a:r>
            <a:r>
              <a:rPr b="1" i="0" lang="en-GB" sz="1200" u="none" cap="none" strike="noStrike">
                <a:solidFill>
                  <a:schemeClr val="hlink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3"/>
              </a:rPr>
              <a:t>Flaticon</a:t>
            </a:r>
            <a:r>
              <a:rPr b="0" i="0" lang="en-GB" sz="1200" u="none" cap="none" strike="noStrike">
                <a:solidFill>
                  <a:srgbClr val="FFFBF8"/>
                </a:solidFill>
                <a:latin typeface="Lato"/>
                <a:ea typeface="Lato"/>
                <a:cs typeface="Lato"/>
                <a:sym typeface="Lato"/>
              </a:rPr>
              <a:t>, and infographics &amp; images by </a:t>
            </a:r>
            <a:r>
              <a:rPr b="1" i="0" lang="en-GB" sz="1200" u="none" cap="none" strike="noStrike">
                <a:solidFill>
                  <a:schemeClr val="hlink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/>
              </a:rPr>
              <a:t>Freepik</a:t>
            </a:r>
            <a:endParaRPr b="1" i="0" sz="1200" u="none" cap="none" strike="noStrike">
              <a:solidFill>
                <a:srgbClr val="FFFBF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36" name="Google Shape;536;p92"/>
          <p:cNvSpPr/>
          <p:nvPr/>
        </p:nvSpPr>
        <p:spPr>
          <a:xfrm rot="10800000">
            <a:off x="8698157" y="177501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92"/>
          <p:cNvSpPr/>
          <p:nvPr/>
        </p:nvSpPr>
        <p:spPr>
          <a:xfrm rot="10800000">
            <a:off x="8999482" y="440001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p92"/>
          <p:cNvSpPr txBox="1"/>
          <p:nvPr>
            <p:ph type="ctrTitle"/>
          </p:nvPr>
        </p:nvSpPr>
        <p:spPr>
          <a:xfrm>
            <a:off x="715100" y="306400"/>
            <a:ext cx="7713900" cy="9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Poppins Black"/>
              <a:buNone/>
              <a:defRPr sz="7000">
                <a:solidFill>
                  <a:schemeClr val="dk2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39" name="Google Shape;539;p92"/>
          <p:cNvSpPr txBox="1"/>
          <p:nvPr>
            <p:ph idx="2" type="subTitle"/>
          </p:nvPr>
        </p:nvSpPr>
        <p:spPr>
          <a:xfrm>
            <a:off x="1938700" y="4399300"/>
            <a:ext cx="5071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solidFill>
          <a:schemeClr val="dk1"/>
        </a:solidFill>
      </p:bgPr>
    </p:bg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93"/>
          <p:cNvSpPr txBox="1"/>
          <p:nvPr>
            <p:ph idx="1" type="body"/>
          </p:nvPr>
        </p:nvSpPr>
        <p:spPr>
          <a:xfrm>
            <a:off x="638900" y="1229225"/>
            <a:ext cx="7813200" cy="368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AutoNum type="arabicPeriod"/>
              <a:defRPr sz="1200"/>
            </a:lvl1pPr>
            <a:lvl2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5pPr>
            <a:lvl6pPr indent="-3048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6pPr>
            <a:lvl7pPr indent="-3048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9pPr>
          </a:lstStyle>
          <a:p/>
        </p:txBody>
      </p:sp>
      <p:sp>
        <p:nvSpPr>
          <p:cNvPr id="542" name="Google Shape;542;p93"/>
          <p:cNvSpPr txBox="1"/>
          <p:nvPr>
            <p:ph type="title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43" name="Google Shape;543;p93"/>
          <p:cNvSpPr/>
          <p:nvPr/>
        </p:nvSpPr>
        <p:spPr>
          <a:xfrm>
            <a:off x="7809850" y="-1223250"/>
            <a:ext cx="2956200" cy="2956200"/>
          </a:xfrm>
          <a:prstGeom prst="donut">
            <a:avLst>
              <a:gd fmla="val 25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93"/>
          <p:cNvSpPr/>
          <p:nvPr/>
        </p:nvSpPr>
        <p:spPr>
          <a:xfrm rot="5400000">
            <a:off x="7389863" y="4751238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93"/>
          <p:cNvSpPr/>
          <p:nvPr/>
        </p:nvSpPr>
        <p:spPr>
          <a:xfrm rot="5400000">
            <a:off x="7729738" y="4747338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93"/>
          <p:cNvSpPr/>
          <p:nvPr/>
        </p:nvSpPr>
        <p:spPr>
          <a:xfrm rot="3425049">
            <a:off x="148500" y="2499973"/>
            <a:ext cx="80051" cy="80051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chemeClr val="dk1"/>
        </a:solidFill>
      </p:bgPr>
    </p:bg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94"/>
          <p:cNvSpPr/>
          <p:nvPr/>
        </p:nvSpPr>
        <p:spPr>
          <a:xfrm>
            <a:off x="-1117975" y="3511375"/>
            <a:ext cx="2956200" cy="2956200"/>
          </a:xfrm>
          <a:prstGeom prst="donut">
            <a:avLst>
              <a:gd fmla="val 25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94"/>
          <p:cNvSpPr txBox="1"/>
          <p:nvPr>
            <p:ph idx="1" type="subTitle"/>
          </p:nvPr>
        </p:nvSpPr>
        <p:spPr>
          <a:xfrm>
            <a:off x="1935750" y="2308000"/>
            <a:ext cx="25386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Bebas Neue"/>
              <a:buNone/>
              <a:defRPr sz="2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550" name="Google Shape;550;p94"/>
          <p:cNvSpPr txBox="1"/>
          <p:nvPr>
            <p:ph idx="2" type="subTitle"/>
          </p:nvPr>
        </p:nvSpPr>
        <p:spPr>
          <a:xfrm>
            <a:off x="5890000" y="2308000"/>
            <a:ext cx="2538600" cy="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 Black"/>
              <a:buNone/>
              <a:defRPr sz="25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/>
        </p:txBody>
      </p:sp>
      <p:sp>
        <p:nvSpPr>
          <p:cNvPr id="551" name="Google Shape;551;p94"/>
          <p:cNvSpPr txBox="1"/>
          <p:nvPr>
            <p:ph idx="3" type="subTitle"/>
          </p:nvPr>
        </p:nvSpPr>
        <p:spPr>
          <a:xfrm>
            <a:off x="1935600" y="2761425"/>
            <a:ext cx="25386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2" name="Google Shape;552;p94"/>
          <p:cNvSpPr txBox="1"/>
          <p:nvPr>
            <p:ph idx="4" type="subTitle"/>
          </p:nvPr>
        </p:nvSpPr>
        <p:spPr>
          <a:xfrm>
            <a:off x="5890125" y="2761425"/>
            <a:ext cx="25386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3" name="Google Shape;553;p94"/>
          <p:cNvSpPr/>
          <p:nvPr/>
        </p:nvSpPr>
        <p:spPr>
          <a:xfrm>
            <a:off x="6567225" y="-1256300"/>
            <a:ext cx="3564300" cy="3564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94"/>
          <p:cNvSpPr txBox="1"/>
          <p:nvPr>
            <p:ph type="title"/>
          </p:nvPr>
        </p:nvSpPr>
        <p:spPr>
          <a:xfrm>
            <a:off x="582325" y="334325"/>
            <a:ext cx="52110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1"/>
        </a:solidFill>
      </p:bgPr>
    </p:bg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95"/>
          <p:cNvSpPr/>
          <p:nvPr/>
        </p:nvSpPr>
        <p:spPr>
          <a:xfrm rot="10800000">
            <a:off x="4674175" y="838351"/>
            <a:ext cx="5256300" cy="5256300"/>
          </a:xfrm>
          <a:prstGeom prst="donut">
            <a:avLst>
              <a:gd fmla="val 18047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95"/>
          <p:cNvSpPr/>
          <p:nvPr/>
        </p:nvSpPr>
        <p:spPr>
          <a:xfrm rot="10800000">
            <a:off x="-874104" y="-432624"/>
            <a:ext cx="2956200" cy="2956200"/>
          </a:xfrm>
          <a:prstGeom prst="donut">
            <a:avLst>
              <a:gd fmla="val 25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95"/>
          <p:cNvSpPr txBox="1"/>
          <p:nvPr>
            <p:ph type="title"/>
          </p:nvPr>
        </p:nvSpPr>
        <p:spPr>
          <a:xfrm>
            <a:off x="715100" y="1307100"/>
            <a:ext cx="7713900" cy="252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0"/>
              <a:buNone/>
              <a:defRPr sz="11000">
                <a:solidFill>
                  <a:schemeClr val="dk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559" name="Google Shape;559;p95"/>
          <p:cNvSpPr/>
          <p:nvPr/>
        </p:nvSpPr>
        <p:spPr>
          <a:xfrm rot="10800000">
            <a:off x="8399921" y="3023576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95"/>
          <p:cNvSpPr/>
          <p:nvPr/>
        </p:nvSpPr>
        <p:spPr>
          <a:xfrm rot="10800000">
            <a:off x="1460996" y="5344026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95"/>
          <p:cNvSpPr/>
          <p:nvPr/>
        </p:nvSpPr>
        <p:spPr>
          <a:xfrm rot="10800000">
            <a:off x="246171" y="3408376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96"/>
          <p:cNvSpPr/>
          <p:nvPr/>
        </p:nvSpPr>
        <p:spPr>
          <a:xfrm>
            <a:off x="-1074025" y="-891125"/>
            <a:ext cx="2956200" cy="2956200"/>
          </a:xfrm>
          <a:prstGeom prst="donut">
            <a:avLst>
              <a:gd fmla="val 25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96"/>
          <p:cNvSpPr/>
          <p:nvPr/>
        </p:nvSpPr>
        <p:spPr>
          <a:xfrm>
            <a:off x="6712100" y="3031325"/>
            <a:ext cx="3564300" cy="3564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p96"/>
          <p:cNvSpPr txBox="1"/>
          <p:nvPr>
            <p:ph type="title"/>
          </p:nvPr>
        </p:nvSpPr>
        <p:spPr>
          <a:xfrm>
            <a:off x="1124900" y="1492375"/>
            <a:ext cx="7304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60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566" name="Google Shape;566;p96"/>
          <p:cNvSpPr txBox="1"/>
          <p:nvPr>
            <p:ph idx="1" type="subTitle"/>
          </p:nvPr>
        </p:nvSpPr>
        <p:spPr>
          <a:xfrm>
            <a:off x="2039275" y="2529150"/>
            <a:ext cx="5071500" cy="11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7" name="Google Shape;567;p96"/>
          <p:cNvSpPr/>
          <p:nvPr/>
        </p:nvSpPr>
        <p:spPr>
          <a:xfrm rot="5400000">
            <a:off x="1863800" y="452840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p96"/>
          <p:cNvSpPr/>
          <p:nvPr/>
        </p:nvSpPr>
        <p:spPr>
          <a:xfrm>
            <a:off x="7532850" y="518075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96"/>
          <p:cNvSpPr/>
          <p:nvPr/>
        </p:nvSpPr>
        <p:spPr>
          <a:xfrm>
            <a:off x="7452750" y="36060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bg>
      <p:bgPr>
        <a:solidFill>
          <a:schemeClr val="lt1"/>
        </a:solidFill>
      </p:bgPr>
    </p:bg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97"/>
          <p:cNvSpPr/>
          <p:nvPr/>
        </p:nvSpPr>
        <p:spPr>
          <a:xfrm>
            <a:off x="6821875" y="3282750"/>
            <a:ext cx="2956200" cy="2956200"/>
          </a:xfrm>
          <a:prstGeom prst="donut">
            <a:avLst>
              <a:gd fmla="val 25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97"/>
          <p:cNvSpPr/>
          <p:nvPr/>
        </p:nvSpPr>
        <p:spPr>
          <a:xfrm>
            <a:off x="-1074025" y="-891125"/>
            <a:ext cx="2956200" cy="2956200"/>
          </a:xfrm>
          <a:prstGeom prst="donut">
            <a:avLst>
              <a:gd fmla="val 2500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97"/>
          <p:cNvSpPr txBox="1"/>
          <p:nvPr>
            <p:ph type="title"/>
          </p:nvPr>
        </p:nvSpPr>
        <p:spPr>
          <a:xfrm>
            <a:off x="599864" y="3985534"/>
            <a:ext cx="5071500" cy="53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74" name="Google Shape;574;p97"/>
          <p:cNvSpPr/>
          <p:nvPr/>
        </p:nvSpPr>
        <p:spPr>
          <a:xfrm>
            <a:off x="7532850" y="518075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97"/>
          <p:cNvSpPr/>
          <p:nvPr/>
        </p:nvSpPr>
        <p:spPr>
          <a:xfrm>
            <a:off x="7452750" y="36060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lt1"/>
        </a:solidFill>
      </p:bgPr>
    </p:bg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98"/>
          <p:cNvSpPr/>
          <p:nvPr/>
        </p:nvSpPr>
        <p:spPr>
          <a:xfrm>
            <a:off x="-874104" y="-288325"/>
            <a:ext cx="5256300" cy="5256300"/>
          </a:xfrm>
          <a:prstGeom prst="donut">
            <a:avLst>
              <a:gd fmla="val 18047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98"/>
          <p:cNvSpPr/>
          <p:nvPr/>
        </p:nvSpPr>
        <p:spPr>
          <a:xfrm>
            <a:off x="6821875" y="3282750"/>
            <a:ext cx="2956200" cy="2956200"/>
          </a:xfrm>
          <a:prstGeom prst="donut">
            <a:avLst>
              <a:gd fmla="val 2500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98"/>
          <p:cNvSpPr txBox="1"/>
          <p:nvPr>
            <p:ph idx="1" type="subTitle"/>
          </p:nvPr>
        </p:nvSpPr>
        <p:spPr>
          <a:xfrm>
            <a:off x="2585250" y="3284338"/>
            <a:ext cx="39735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80" name="Google Shape;580;p98"/>
          <p:cNvSpPr txBox="1"/>
          <p:nvPr>
            <p:ph hasCustomPrompt="1" type="title"/>
          </p:nvPr>
        </p:nvSpPr>
        <p:spPr>
          <a:xfrm>
            <a:off x="715100" y="1396950"/>
            <a:ext cx="7713600" cy="21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200"/>
              <a:buNone/>
              <a:defRPr sz="14000">
                <a:solidFill>
                  <a:schemeClr val="dk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1" name="Google Shape;581;p98"/>
          <p:cNvSpPr/>
          <p:nvPr/>
        </p:nvSpPr>
        <p:spPr>
          <a:xfrm>
            <a:off x="5530475" y="4887863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98"/>
          <p:cNvSpPr/>
          <p:nvPr/>
        </p:nvSpPr>
        <p:spPr>
          <a:xfrm>
            <a:off x="272825" y="2595350"/>
            <a:ext cx="262500" cy="2625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dk2"/>
        </a:solidFill>
      </p:bgPr>
    </p:bg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_6">
    <p:bg>
      <p:bgPr>
        <a:solidFill>
          <a:schemeClr val="dk1"/>
        </a:solidFill>
      </p:bgPr>
    </p:bg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100"/>
          <p:cNvSpPr txBox="1"/>
          <p:nvPr>
            <p:ph type="title"/>
          </p:nvPr>
        </p:nvSpPr>
        <p:spPr>
          <a:xfrm>
            <a:off x="1942475" y="1632875"/>
            <a:ext cx="25320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86" name="Google Shape;586;p100"/>
          <p:cNvSpPr txBox="1"/>
          <p:nvPr>
            <p:ph idx="1" type="subTitle"/>
          </p:nvPr>
        </p:nvSpPr>
        <p:spPr>
          <a:xfrm>
            <a:off x="1942375" y="2143200"/>
            <a:ext cx="25320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87" name="Google Shape;587;p100"/>
          <p:cNvSpPr txBox="1"/>
          <p:nvPr>
            <p:ph idx="2" type="title"/>
          </p:nvPr>
        </p:nvSpPr>
        <p:spPr>
          <a:xfrm>
            <a:off x="5896875" y="1632875"/>
            <a:ext cx="25320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88" name="Google Shape;588;p100"/>
          <p:cNvSpPr txBox="1"/>
          <p:nvPr>
            <p:ph idx="3" type="title"/>
          </p:nvPr>
        </p:nvSpPr>
        <p:spPr>
          <a:xfrm>
            <a:off x="1942374" y="3317075"/>
            <a:ext cx="24354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89" name="Google Shape;589;p100"/>
          <p:cNvSpPr txBox="1"/>
          <p:nvPr>
            <p:ph idx="4" type="title"/>
          </p:nvPr>
        </p:nvSpPr>
        <p:spPr>
          <a:xfrm>
            <a:off x="5896874" y="3317075"/>
            <a:ext cx="2532000" cy="5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90" name="Google Shape;590;p100"/>
          <p:cNvSpPr/>
          <p:nvPr/>
        </p:nvSpPr>
        <p:spPr>
          <a:xfrm>
            <a:off x="188375" y="138190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p100"/>
          <p:cNvSpPr/>
          <p:nvPr/>
        </p:nvSpPr>
        <p:spPr>
          <a:xfrm>
            <a:off x="8717400" y="1468775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" name="Google Shape;592;p100"/>
          <p:cNvSpPr/>
          <p:nvPr/>
        </p:nvSpPr>
        <p:spPr>
          <a:xfrm>
            <a:off x="8299075" y="1252825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" name="Google Shape;593;p100"/>
          <p:cNvSpPr/>
          <p:nvPr/>
        </p:nvSpPr>
        <p:spPr>
          <a:xfrm>
            <a:off x="888250" y="1720546"/>
            <a:ext cx="847200" cy="847200"/>
          </a:xfrm>
          <a:prstGeom prst="ellipse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GB" sz="2300" u="none" cap="none" strike="noStrike">
                <a:solidFill>
                  <a:srgbClr val="E9B7B0"/>
                </a:solidFill>
                <a:latin typeface="Poppins Black"/>
                <a:ea typeface="Poppins Black"/>
                <a:cs typeface="Poppins Black"/>
                <a:sym typeface="Poppins Black"/>
              </a:rPr>
              <a:t> </a:t>
            </a:r>
            <a:r>
              <a:rPr b="0" i="0" lang="en-GB" sz="2300" u="none" cap="none" strike="noStrike">
                <a:solidFill>
                  <a:schemeClr val="lt1"/>
                </a:solidFill>
                <a:latin typeface="Poppins Black"/>
                <a:ea typeface="Poppins Black"/>
                <a:cs typeface="Poppins Black"/>
                <a:sym typeface="Poppins Black"/>
              </a:rPr>
              <a:t>01</a:t>
            </a:r>
            <a:endParaRPr b="0" i="0" sz="2300" u="none" cap="none" strike="noStrike">
              <a:solidFill>
                <a:schemeClr val="lt1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594" name="Google Shape;594;p100"/>
          <p:cNvSpPr/>
          <p:nvPr/>
        </p:nvSpPr>
        <p:spPr>
          <a:xfrm>
            <a:off x="888250" y="3405499"/>
            <a:ext cx="847200" cy="847200"/>
          </a:xfrm>
          <a:prstGeom prst="ellipse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GB" sz="2300" u="none" cap="none" strike="noStrike">
                <a:solidFill>
                  <a:schemeClr val="lt1"/>
                </a:solidFill>
                <a:latin typeface="Poppins Black"/>
                <a:ea typeface="Poppins Black"/>
                <a:cs typeface="Poppins Black"/>
                <a:sym typeface="Poppins Black"/>
              </a:rPr>
              <a:t>03</a:t>
            </a:r>
            <a:endParaRPr b="0" i="0" sz="2300" u="none" cap="none" strike="noStrike">
              <a:solidFill>
                <a:schemeClr val="lt1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595" name="Google Shape;595;p100"/>
          <p:cNvSpPr/>
          <p:nvPr/>
        </p:nvSpPr>
        <p:spPr>
          <a:xfrm>
            <a:off x="4810575" y="1720546"/>
            <a:ext cx="847200" cy="847200"/>
          </a:xfrm>
          <a:prstGeom prst="ellipse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GB" sz="2300" u="none" cap="none" strike="noStrike">
                <a:solidFill>
                  <a:schemeClr val="lt1"/>
                </a:solidFill>
                <a:latin typeface="Poppins Black"/>
                <a:ea typeface="Poppins Black"/>
                <a:cs typeface="Poppins Black"/>
                <a:sym typeface="Poppins Black"/>
              </a:rPr>
              <a:t>02</a:t>
            </a:r>
            <a:endParaRPr b="0" i="0" sz="2300" u="none" cap="none" strike="noStrike">
              <a:solidFill>
                <a:schemeClr val="lt1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596" name="Google Shape;596;p100"/>
          <p:cNvSpPr/>
          <p:nvPr/>
        </p:nvSpPr>
        <p:spPr>
          <a:xfrm>
            <a:off x="4810575" y="3405499"/>
            <a:ext cx="847200" cy="847200"/>
          </a:xfrm>
          <a:prstGeom prst="ellipse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GB" sz="2300" u="none" cap="none" strike="noStrike">
                <a:solidFill>
                  <a:schemeClr val="lt1"/>
                </a:solidFill>
                <a:latin typeface="Poppins Black"/>
                <a:ea typeface="Poppins Black"/>
                <a:cs typeface="Poppins Black"/>
                <a:sym typeface="Poppins Black"/>
              </a:rPr>
              <a:t>04</a:t>
            </a:r>
            <a:endParaRPr b="0" i="0" sz="2300" u="none" cap="none" strike="noStrike">
              <a:solidFill>
                <a:schemeClr val="lt1"/>
              </a:solidFill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597" name="Google Shape;597;p100"/>
          <p:cNvSpPr txBox="1"/>
          <p:nvPr>
            <p:ph idx="5" type="subTitle"/>
          </p:nvPr>
        </p:nvSpPr>
        <p:spPr>
          <a:xfrm>
            <a:off x="1942375" y="3823850"/>
            <a:ext cx="25320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98" name="Google Shape;598;p100"/>
          <p:cNvSpPr txBox="1"/>
          <p:nvPr>
            <p:ph idx="6" type="subTitle"/>
          </p:nvPr>
        </p:nvSpPr>
        <p:spPr>
          <a:xfrm>
            <a:off x="5895249" y="2143198"/>
            <a:ext cx="24354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99" name="Google Shape;599;p100"/>
          <p:cNvSpPr txBox="1"/>
          <p:nvPr>
            <p:ph idx="7" type="subTitle"/>
          </p:nvPr>
        </p:nvSpPr>
        <p:spPr>
          <a:xfrm>
            <a:off x="5901622" y="3823850"/>
            <a:ext cx="24354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00" name="Google Shape;600;p100"/>
          <p:cNvSpPr txBox="1"/>
          <p:nvPr>
            <p:ph idx="8" type="title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SECTION_HEADER_1_1_1_1">
    <p:bg>
      <p:bgPr>
        <a:solidFill>
          <a:schemeClr val="dk1"/>
        </a:solidFill>
      </p:bgPr>
    </p:bg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101"/>
          <p:cNvSpPr/>
          <p:nvPr/>
        </p:nvSpPr>
        <p:spPr>
          <a:xfrm>
            <a:off x="450875" y="47649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p101"/>
          <p:cNvSpPr/>
          <p:nvPr/>
        </p:nvSpPr>
        <p:spPr>
          <a:xfrm>
            <a:off x="3709375" y="45024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101"/>
          <p:cNvSpPr txBox="1"/>
          <p:nvPr>
            <p:ph type="title"/>
          </p:nvPr>
        </p:nvSpPr>
        <p:spPr>
          <a:xfrm>
            <a:off x="596396" y="1857375"/>
            <a:ext cx="3855300" cy="127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05" name="Google Shape;605;p101"/>
          <p:cNvSpPr txBox="1"/>
          <p:nvPr>
            <p:ph idx="2" type="title"/>
          </p:nvPr>
        </p:nvSpPr>
        <p:spPr>
          <a:xfrm>
            <a:off x="596384" y="525475"/>
            <a:ext cx="31509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06" name="Google Shape;606;p101"/>
          <p:cNvSpPr txBox="1"/>
          <p:nvPr>
            <p:ph idx="1" type="subTitle"/>
          </p:nvPr>
        </p:nvSpPr>
        <p:spPr>
          <a:xfrm>
            <a:off x="594671" y="3207925"/>
            <a:ext cx="3313200" cy="5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BLANK_1_1">
    <p:bg>
      <p:bgPr>
        <a:solidFill>
          <a:schemeClr val="dk1"/>
        </a:solidFill>
      </p:bgPr>
    </p:bg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102"/>
          <p:cNvSpPr/>
          <p:nvPr/>
        </p:nvSpPr>
        <p:spPr>
          <a:xfrm>
            <a:off x="1950025" y="-1667825"/>
            <a:ext cx="5250000" cy="5250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102"/>
          <p:cNvSpPr txBox="1"/>
          <p:nvPr>
            <p:ph idx="1" type="subTitle"/>
          </p:nvPr>
        </p:nvSpPr>
        <p:spPr>
          <a:xfrm>
            <a:off x="1148275" y="1391475"/>
            <a:ext cx="6853500" cy="174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610" name="Google Shape;610;p102"/>
          <p:cNvSpPr/>
          <p:nvPr/>
        </p:nvSpPr>
        <p:spPr>
          <a:xfrm>
            <a:off x="157400" y="1439325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102"/>
          <p:cNvSpPr txBox="1"/>
          <p:nvPr/>
        </p:nvSpPr>
        <p:spPr>
          <a:xfrm>
            <a:off x="2597713" y="4018925"/>
            <a:ext cx="39546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102"/>
          <p:cNvSpPr txBox="1"/>
          <p:nvPr>
            <p:ph idx="2" type="subTitle"/>
          </p:nvPr>
        </p:nvSpPr>
        <p:spPr>
          <a:xfrm>
            <a:off x="2594700" y="3582175"/>
            <a:ext cx="39546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CUSTOM_27"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103"/>
          <p:cNvSpPr/>
          <p:nvPr/>
        </p:nvSpPr>
        <p:spPr>
          <a:xfrm>
            <a:off x="-1313725" y="-1206175"/>
            <a:ext cx="2956200" cy="2956200"/>
          </a:xfrm>
          <a:prstGeom prst="donut">
            <a:avLst>
              <a:gd fmla="val 250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p103"/>
          <p:cNvSpPr/>
          <p:nvPr/>
        </p:nvSpPr>
        <p:spPr>
          <a:xfrm>
            <a:off x="450875" y="47649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6" name="Google Shape;616;p103"/>
          <p:cNvSpPr/>
          <p:nvPr/>
        </p:nvSpPr>
        <p:spPr>
          <a:xfrm>
            <a:off x="8409275" y="13680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p103"/>
          <p:cNvSpPr/>
          <p:nvPr/>
        </p:nvSpPr>
        <p:spPr>
          <a:xfrm>
            <a:off x="8290350" y="12879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103"/>
          <p:cNvSpPr txBox="1"/>
          <p:nvPr>
            <p:ph type="title"/>
          </p:nvPr>
        </p:nvSpPr>
        <p:spPr>
          <a:xfrm>
            <a:off x="1379000" y="3336218"/>
            <a:ext cx="2441400" cy="4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619" name="Google Shape;619;p103"/>
          <p:cNvSpPr txBox="1"/>
          <p:nvPr>
            <p:ph idx="1" type="subTitle"/>
          </p:nvPr>
        </p:nvSpPr>
        <p:spPr>
          <a:xfrm>
            <a:off x="1379100" y="3804200"/>
            <a:ext cx="2441400" cy="5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0" name="Google Shape;620;p103"/>
          <p:cNvSpPr txBox="1"/>
          <p:nvPr>
            <p:ph idx="2" type="title"/>
          </p:nvPr>
        </p:nvSpPr>
        <p:spPr>
          <a:xfrm>
            <a:off x="5378700" y="3336218"/>
            <a:ext cx="2441400" cy="4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Lato"/>
              <a:buNone/>
              <a:defRPr sz="2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621" name="Google Shape;621;p103"/>
          <p:cNvSpPr txBox="1"/>
          <p:nvPr>
            <p:ph idx="3" type="subTitle"/>
          </p:nvPr>
        </p:nvSpPr>
        <p:spPr>
          <a:xfrm>
            <a:off x="5378700" y="3804150"/>
            <a:ext cx="2441400" cy="5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2" name="Google Shape;622;p103"/>
          <p:cNvSpPr txBox="1"/>
          <p:nvPr>
            <p:ph idx="4" type="title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3">
  <p:cSld name="CUSTOM_20"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104"/>
          <p:cNvSpPr/>
          <p:nvPr/>
        </p:nvSpPr>
        <p:spPr>
          <a:xfrm>
            <a:off x="-1409729" y="1671900"/>
            <a:ext cx="5256300" cy="5256300"/>
          </a:xfrm>
          <a:prstGeom prst="donut">
            <a:avLst>
              <a:gd fmla="val 1804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104"/>
          <p:cNvSpPr txBox="1"/>
          <p:nvPr>
            <p:ph idx="1" type="subTitle"/>
          </p:nvPr>
        </p:nvSpPr>
        <p:spPr>
          <a:xfrm>
            <a:off x="5888900" y="1802850"/>
            <a:ext cx="25401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626" name="Google Shape;626;p104"/>
          <p:cNvSpPr txBox="1"/>
          <p:nvPr>
            <p:ph idx="2" type="subTitle"/>
          </p:nvPr>
        </p:nvSpPr>
        <p:spPr>
          <a:xfrm>
            <a:off x="4474450" y="2408675"/>
            <a:ext cx="3954600" cy="50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7" name="Google Shape;627;p104"/>
          <p:cNvSpPr/>
          <p:nvPr/>
        </p:nvSpPr>
        <p:spPr>
          <a:xfrm>
            <a:off x="450875" y="4764950"/>
            <a:ext cx="80100" cy="80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p104"/>
          <p:cNvSpPr/>
          <p:nvPr/>
        </p:nvSpPr>
        <p:spPr>
          <a:xfrm>
            <a:off x="4038100" y="4477250"/>
            <a:ext cx="262500" cy="262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p104"/>
          <p:cNvSpPr txBox="1"/>
          <p:nvPr>
            <p:ph idx="3" type="subTitle"/>
          </p:nvPr>
        </p:nvSpPr>
        <p:spPr>
          <a:xfrm>
            <a:off x="5888950" y="3403050"/>
            <a:ext cx="25401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Medium"/>
              <a:buNone/>
              <a:defRPr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Poppins Medium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630" name="Google Shape;630;p104"/>
          <p:cNvSpPr txBox="1"/>
          <p:nvPr>
            <p:ph idx="4" type="subTitle"/>
          </p:nvPr>
        </p:nvSpPr>
        <p:spPr>
          <a:xfrm>
            <a:off x="4474450" y="4008875"/>
            <a:ext cx="3954600" cy="50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25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1" name="Google Shape;631;p104"/>
          <p:cNvSpPr txBox="1"/>
          <p:nvPr>
            <p:ph type="title"/>
          </p:nvPr>
        </p:nvSpPr>
        <p:spPr>
          <a:xfrm>
            <a:off x="582319" y="334320"/>
            <a:ext cx="77040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5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/Relationships>
</file>

<file path=ppt/slideMasters/_rels/slideMaster4.xml.rels><?xml version="1.0" encoding="UTF-8" standalone="yes"?><Relationships xmlns="http://schemas.openxmlformats.org/package/2006/relationships"><Relationship Id="rId40" Type="http://schemas.openxmlformats.org/officeDocument/2006/relationships/theme" Target="../theme/theme4.xml"/><Relationship Id="rId20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58.xml"/><Relationship Id="rId24" Type="http://schemas.openxmlformats.org/officeDocument/2006/relationships/slideLayout" Target="../slideLayouts/slideLayout61.xml"/><Relationship Id="rId23" Type="http://schemas.openxmlformats.org/officeDocument/2006/relationships/slideLayout" Target="../slideLayouts/slideLayout60.xml"/><Relationship Id="rId1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9.xml"/><Relationship Id="rId3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63.xml"/><Relationship Id="rId25" Type="http://schemas.openxmlformats.org/officeDocument/2006/relationships/slideLayout" Target="../slideLayouts/slideLayout62.xml"/><Relationship Id="rId28" Type="http://schemas.openxmlformats.org/officeDocument/2006/relationships/slideLayout" Target="../slideLayouts/slideLayout65.xml"/><Relationship Id="rId27" Type="http://schemas.openxmlformats.org/officeDocument/2006/relationships/slideLayout" Target="../slideLayouts/slideLayout64.xml"/><Relationship Id="rId5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3.xml"/><Relationship Id="rId29" Type="http://schemas.openxmlformats.org/officeDocument/2006/relationships/slideLayout" Target="../slideLayouts/slideLayout66.xml"/><Relationship Id="rId7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5.xml"/><Relationship Id="rId31" Type="http://schemas.openxmlformats.org/officeDocument/2006/relationships/slideLayout" Target="../slideLayouts/slideLayout68.xml"/><Relationship Id="rId30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48.xml"/><Relationship Id="rId33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47.xml"/><Relationship Id="rId32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50.xml"/><Relationship Id="rId35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49.xml"/><Relationship Id="rId34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52.xml"/><Relationship Id="rId37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51.xml"/><Relationship Id="rId36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54.xml"/><Relationship Id="rId39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53.xml"/><Relationship Id="rId38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55.xml"/></Relationships>
</file>

<file path=ppt/slideMasters/_rels/slideMaster5.xml.rels><?xml version="1.0" encoding="UTF-8" standalone="yes"?><Relationships xmlns="http://schemas.openxmlformats.org/package/2006/relationships"><Relationship Id="rId40" Type="http://schemas.openxmlformats.org/officeDocument/2006/relationships/theme" Target="../theme/theme6.xml"/><Relationship Id="rId20" Type="http://schemas.openxmlformats.org/officeDocument/2006/relationships/slideLayout" Target="../slideLayouts/slideLayout96.xml"/><Relationship Id="rId22" Type="http://schemas.openxmlformats.org/officeDocument/2006/relationships/slideLayout" Target="../slideLayouts/slideLayout98.xml"/><Relationship Id="rId21" Type="http://schemas.openxmlformats.org/officeDocument/2006/relationships/slideLayout" Target="../slideLayouts/slideLayout97.xml"/><Relationship Id="rId24" Type="http://schemas.openxmlformats.org/officeDocument/2006/relationships/slideLayout" Target="../slideLayouts/slideLayout100.xml"/><Relationship Id="rId23" Type="http://schemas.openxmlformats.org/officeDocument/2006/relationships/slideLayout" Target="../slideLayouts/slideLayout99.xml"/><Relationship Id="rId1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9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26" Type="http://schemas.openxmlformats.org/officeDocument/2006/relationships/slideLayout" Target="../slideLayouts/slideLayout102.xml"/><Relationship Id="rId25" Type="http://schemas.openxmlformats.org/officeDocument/2006/relationships/slideLayout" Target="../slideLayouts/slideLayout101.xml"/><Relationship Id="rId28" Type="http://schemas.openxmlformats.org/officeDocument/2006/relationships/slideLayout" Target="../slideLayouts/slideLayout104.xml"/><Relationship Id="rId27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2.xml"/><Relationship Id="rId29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83.xml"/><Relationship Id="rId8" Type="http://schemas.openxmlformats.org/officeDocument/2006/relationships/slideLayout" Target="../slideLayouts/slideLayout84.xml"/><Relationship Id="rId31" Type="http://schemas.openxmlformats.org/officeDocument/2006/relationships/slideLayout" Target="../slideLayouts/slideLayout107.xml"/><Relationship Id="rId30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87.xml"/><Relationship Id="rId33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86.xml"/><Relationship Id="rId32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89.xml"/><Relationship Id="rId35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88.xml"/><Relationship Id="rId34" Type="http://schemas.openxmlformats.org/officeDocument/2006/relationships/slideLayout" Target="../slideLayouts/slideLayout110.xml"/><Relationship Id="rId15" Type="http://schemas.openxmlformats.org/officeDocument/2006/relationships/slideLayout" Target="../slideLayouts/slideLayout91.xml"/><Relationship Id="rId37" Type="http://schemas.openxmlformats.org/officeDocument/2006/relationships/slideLayout" Target="../slideLayouts/slideLayout113.xml"/><Relationship Id="rId14" Type="http://schemas.openxmlformats.org/officeDocument/2006/relationships/slideLayout" Target="../slideLayouts/slideLayout90.xml"/><Relationship Id="rId36" Type="http://schemas.openxmlformats.org/officeDocument/2006/relationships/slideLayout" Target="../slideLayouts/slideLayout112.xml"/><Relationship Id="rId17" Type="http://schemas.openxmlformats.org/officeDocument/2006/relationships/slideLayout" Target="../slideLayouts/slideLayout93.xml"/><Relationship Id="rId39" Type="http://schemas.openxmlformats.org/officeDocument/2006/relationships/slideLayout" Target="../slideLayouts/slideLayout115.xml"/><Relationship Id="rId16" Type="http://schemas.openxmlformats.org/officeDocument/2006/relationships/slideLayout" Target="../slideLayouts/slideLayout92.xml"/><Relationship Id="rId38" Type="http://schemas.openxmlformats.org/officeDocument/2006/relationships/slideLayout" Target="../slideLayouts/slideLayout114.xml"/><Relationship Id="rId19" Type="http://schemas.openxmlformats.org/officeDocument/2006/relationships/slideLayout" Target="../slideLayouts/slideLayout95.xml"/><Relationship Id="rId18" Type="http://schemas.openxmlformats.org/officeDocument/2006/relationships/slideLayout" Target="../slideLayouts/slideLayout94.xml"/></Relationships>
</file>

<file path=ppt/slideMasters/_rels/slideMaster6.xml.rels><?xml version="1.0" encoding="UTF-8" standalone="yes"?><Relationships xmlns="http://schemas.openxmlformats.org/package/2006/relationships"><Relationship Id="rId40" Type="http://schemas.openxmlformats.org/officeDocument/2006/relationships/theme" Target="../theme/theme2.xml"/><Relationship Id="rId20" Type="http://schemas.openxmlformats.org/officeDocument/2006/relationships/slideLayout" Target="../slideLayouts/slideLayout135.xml"/><Relationship Id="rId22" Type="http://schemas.openxmlformats.org/officeDocument/2006/relationships/slideLayout" Target="../slideLayouts/slideLayout137.xml"/><Relationship Id="rId21" Type="http://schemas.openxmlformats.org/officeDocument/2006/relationships/slideLayout" Target="../slideLayouts/slideLayout136.xml"/><Relationship Id="rId24" Type="http://schemas.openxmlformats.org/officeDocument/2006/relationships/slideLayout" Target="../slideLayouts/slideLayout139.xml"/><Relationship Id="rId23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26" Type="http://schemas.openxmlformats.org/officeDocument/2006/relationships/slideLayout" Target="../slideLayouts/slideLayout141.xml"/><Relationship Id="rId25" Type="http://schemas.openxmlformats.org/officeDocument/2006/relationships/slideLayout" Target="../slideLayouts/slideLayout140.xml"/><Relationship Id="rId28" Type="http://schemas.openxmlformats.org/officeDocument/2006/relationships/slideLayout" Target="../slideLayouts/slideLayout143.xml"/><Relationship Id="rId27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1.xml"/><Relationship Id="rId29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22.xml"/><Relationship Id="rId8" Type="http://schemas.openxmlformats.org/officeDocument/2006/relationships/slideLayout" Target="../slideLayouts/slideLayout123.xml"/><Relationship Id="rId31" Type="http://schemas.openxmlformats.org/officeDocument/2006/relationships/slideLayout" Target="../slideLayouts/slideLayout146.xml"/><Relationship Id="rId30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26.xml"/><Relationship Id="rId33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25.xml"/><Relationship Id="rId32" Type="http://schemas.openxmlformats.org/officeDocument/2006/relationships/slideLayout" Target="../slideLayouts/slideLayout147.xml"/><Relationship Id="rId13" Type="http://schemas.openxmlformats.org/officeDocument/2006/relationships/slideLayout" Target="../slideLayouts/slideLayout128.xml"/><Relationship Id="rId35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27.xml"/><Relationship Id="rId34" Type="http://schemas.openxmlformats.org/officeDocument/2006/relationships/slideLayout" Target="../slideLayouts/slideLayout149.xml"/><Relationship Id="rId15" Type="http://schemas.openxmlformats.org/officeDocument/2006/relationships/slideLayout" Target="../slideLayouts/slideLayout130.xml"/><Relationship Id="rId37" Type="http://schemas.openxmlformats.org/officeDocument/2006/relationships/slideLayout" Target="../slideLayouts/slideLayout152.xml"/><Relationship Id="rId14" Type="http://schemas.openxmlformats.org/officeDocument/2006/relationships/slideLayout" Target="../slideLayouts/slideLayout129.xml"/><Relationship Id="rId36" Type="http://schemas.openxmlformats.org/officeDocument/2006/relationships/slideLayout" Target="../slideLayouts/slideLayout151.xml"/><Relationship Id="rId17" Type="http://schemas.openxmlformats.org/officeDocument/2006/relationships/slideLayout" Target="../slideLayouts/slideLayout132.xml"/><Relationship Id="rId39" Type="http://schemas.openxmlformats.org/officeDocument/2006/relationships/slideLayout" Target="../slideLayouts/slideLayout154.xml"/><Relationship Id="rId16" Type="http://schemas.openxmlformats.org/officeDocument/2006/relationships/slideLayout" Target="../slideLayouts/slideLayout131.xml"/><Relationship Id="rId38" Type="http://schemas.openxmlformats.org/officeDocument/2006/relationships/slideLayout" Target="../slideLayouts/slideLayout153.xml"/><Relationship Id="rId19" Type="http://schemas.openxmlformats.org/officeDocument/2006/relationships/slideLayout" Target="../slideLayouts/slideLayout134.xml"/><Relationship Id="rId18" Type="http://schemas.openxmlformats.org/officeDocument/2006/relationships/slideLayout" Target="../slideLayouts/slideLayout1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6" name="Google Shape;106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7" name="Google Shape;107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dk1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Poppins Black"/>
              <a:buNone/>
              <a:defRPr b="0" i="0" sz="2700" u="none" cap="none" strike="noStrike">
                <a:solidFill>
                  <a:schemeClr val="dk2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b="0" i="0" sz="3500" u="none" cap="none" strike="noStrik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b="0" i="0" sz="3500" u="none" cap="none" strike="noStrik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b="0" i="0" sz="3500" u="none" cap="none" strike="noStrik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b="0" i="0" sz="3500" u="none" cap="none" strike="noStrik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b="0" i="0" sz="3500" u="none" cap="none" strike="noStrik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b="0" i="0" sz="3500" u="none" cap="none" strike="noStrik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b="0" i="0" sz="3500" u="none" cap="none" strike="noStrik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b="0" i="0" sz="3500" u="none" cap="none" strike="noStrik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160" name="Google Shape;160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■"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Lato"/>
              <a:buChar char="■"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  <p:sldLayoutId id="2147483708" r:id="rId24"/>
    <p:sldLayoutId id="2147483709" r:id="rId25"/>
    <p:sldLayoutId id="2147483710" r:id="rId26"/>
    <p:sldLayoutId id="2147483711" r:id="rId27"/>
    <p:sldLayoutId id="2147483712" r:id="rId28"/>
    <p:sldLayoutId id="2147483713" r:id="rId29"/>
    <p:sldLayoutId id="2147483714" r:id="rId30"/>
    <p:sldLayoutId id="2147483715" r:id="rId31"/>
    <p:sldLayoutId id="2147483716" r:id="rId32"/>
    <p:sldLayoutId id="2147483717" r:id="rId33"/>
    <p:sldLayoutId id="2147483718" r:id="rId34"/>
    <p:sldLayoutId id="2147483719" r:id="rId35"/>
    <p:sldLayoutId id="2147483720" r:id="rId36"/>
    <p:sldLayoutId id="2147483721" r:id="rId37"/>
    <p:sldLayoutId id="2147483722" r:id="rId38"/>
    <p:sldLayoutId id="2147483723" r:id="rId3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dk1"/>
        </a:solidFill>
      </p:bgPr>
    </p:bg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8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Poppins Black"/>
              <a:buNone/>
              <a:defRPr b="0" i="0" sz="2700" u="none" cap="none" strike="noStrike">
                <a:solidFill>
                  <a:schemeClr val="dk2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b="0" i="0" sz="3500" u="none" cap="none" strike="noStrik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b="0" i="0" sz="3500" u="none" cap="none" strike="noStrik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b="0" i="0" sz="3500" u="none" cap="none" strike="noStrik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b="0" i="0" sz="3500" u="none" cap="none" strike="noStrik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b="0" i="0" sz="3500" u="none" cap="none" strike="noStrik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b="0" i="0" sz="3500" u="none" cap="none" strike="noStrik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b="0" i="0" sz="3500" u="none" cap="none" strike="noStrik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b="0" i="0" sz="3500" u="none" cap="none" strike="noStrik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465" name="Google Shape;465;p8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■"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Lato"/>
              <a:buChar char="■"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  <p:sldLayoutId id="2147483741" r:id="rId18"/>
    <p:sldLayoutId id="2147483742" r:id="rId19"/>
    <p:sldLayoutId id="2147483743" r:id="rId20"/>
    <p:sldLayoutId id="2147483744" r:id="rId21"/>
    <p:sldLayoutId id="2147483745" r:id="rId22"/>
    <p:sldLayoutId id="2147483746" r:id="rId23"/>
    <p:sldLayoutId id="2147483747" r:id="rId24"/>
    <p:sldLayoutId id="2147483748" r:id="rId25"/>
    <p:sldLayoutId id="2147483749" r:id="rId26"/>
    <p:sldLayoutId id="2147483750" r:id="rId27"/>
    <p:sldLayoutId id="2147483751" r:id="rId28"/>
    <p:sldLayoutId id="2147483752" r:id="rId29"/>
    <p:sldLayoutId id="2147483753" r:id="rId30"/>
    <p:sldLayoutId id="2147483754" r:id="rId31"/>
    <p:sldLayoutId id="2147483755" r:id="rId32"/>
    <p:sldLayoutId id="2147483756" r:id="rId33"/>
    <p:sldLayoutId id="2147483757" r:id="rId34"/>
    <p:sldLayoutId id="2147483758" r:id="rId35"/>
    <p:sldLayoutId id="2147483759" r:id="rId36"/>
    <p:sldLayoutId id="2147483760" r:id="rId37"/>
    <p:sldLayoutId id="2147483761" r:id="rId38"/>
    <p:sldLayoutId id="2147483762" r:id="rId3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dk1"/>
        </a:solidFill>
      </p:bgPr>
    </p:bg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1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Poppins Black"/>
              <a:buNone/>
              <a:defRPr b="0" i="0" sz="2700" u="none" cap="none" strike="noStrike">
                <a:solidFill>
                  <a:schemeClr val="dk2"/>
                </a:solidFill>
                <a:latin typeface="Poppins Black"/>
                <a:ea typeface="Poppins Black"/>
                <a:cs typeface="Poppins Black"/>
                <a:sym typeface="Poppins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b="0" i="0" sz="3500" u="none" cap="none" strike="noStrik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b="0" i="0" sz="3500" u="none" cap="none" strike="noStrik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b="0" i="0" sz="3500" u="none" cap="none" strike="noStrik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b="0" i="0" sz="3500" u="none" cap="none" strike="noStrik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b="0" i="0" sz="3500" u="none" cap="none" strike="noStrik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b="0" i="0" sz="3500" u="none" cap="none" strike="noStrik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b="0" i="0" sz="3500" u="none" cap="none" strike="noStrik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b="0" i="0" sz="3500" u="none" cap="none" strike="noStrik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770" name="Google Shape;770;p1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–"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■"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Lato"/>
              <a:buChar char="■"/>
              <a:defRPr b="0" i="0" sz="1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  <p:sldLayoutId id="2147483780" r:id="rId18"/>
    <p:sldLayoutId id="2147483781" r:id="rId19"/>
    <p:sldLayoutId id="2147483782" r:id="rId20"/>
    <p:sldLayoutId id="2147483783" r:id="rId21"/>
    <p:sldLayoutId id="2147483784" r:id="rId22"/>
    <p:sldLayoutId id="2147483785" r:id="rId23"/>
    <p:sldLayoutId id="2147483786" r:id="rId24"/>
    <p:sldLayoutId id="2147483787" r:id="rId25"/>
    <p:sldLayoutId id="2147483788" r:id="rId26"/>
    <p:sldLayoutId id="2147483789" r:id="rId27"/>
    <p:sldLayoutId id="2147483790" r:id="rId28"/>
    <p:sldLayoutId id="2147483791" r:id="rId29"/>
    <p:sldLayoutId id="2147483792" r:id="rId30"/>
    <p:sldLayoutId id="2147483793" r:id="rId31"/>
    <p:sldLayoutId id="2147483794" r:id="rId32"/>
    <p:sldLayoutId id="2147483795" r:id="rId33"/>
    <p:sldLayoutId id="2147483796" r:id="rId34"/>
    <p:sldLayoutId id="2147483797" r:id="rId35"/>
    <p:sldLayoutId id="2147483798" r:id="rId36"/>
    <p:sldLayoutId id="2147483799" r:id="rId37"/>
    <p:sldLayoutId id="2147483800" r:id="rId38"/>
    <p:sldLayoutId id="2147483801" r:id="rId3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59.png"/><Relationship Id="rId4" Type="http://schemas.openxmlformats.org/officeDocument/2006/relationships/image" Target="../media/image40.png"/></Relationships>
</file>

<file path=ppt/slides/_rels/slide1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59.png"/><Relationship Id="rId4" Type="http://schemas.openxmlformats.org/officeDocument/2006/relationships/image" Target="../media/image40.png"/></Relationships>
</file>

<file path=ppt/slides/_rels/slide1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59.png"/><Relationship Id="rId4" Type="http://schemas.openxmlformats.org/officeDocument/2006/relationships/image" Target="../media/image40.png"/></Relationships>
</file>

<file path=ppt/slides/_rels/slide1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03.xml"/><Relationship Id="rId3" Type="http://schemas.openxmlformats.org/officeDocument/2006/relationships/image" Target="../media/image59.png"/><Relationship Id="rId4" Type="http://schemas.openxmlformats.org/officeDocument/2006/relationships/image" Target="../media/image40.png"/></Relationships>
</file>

<file path=ppt/slides/_rels/slide10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04.xml"/><Relationship Id="rId3" Type="http://schemas.openxmlformats.org/officeDocument/2006/relationships/image" Target="../media/image40.png"/></Relationships>
</file>

<file path=ppt/slides/_rels/slide10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5.xml"/></Relationships>
</file>

<file path=ppt/slides/_rels/slide10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106.xml"/></Relationships>
</file>

<file path=ppt/slides/_rels/slide10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7.xml"/><Relationship Id="rId2" Type="http://schemas.openxmlformats.org/officeDocument/2006/relationships/notesSlide" Target="../notesSlides/notesSlide107.xml"/></Relationships>
</file>

<file path=ppt/slides/_rels/slide10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7.xml"/><Relationship Id="rId2" Type="http://schemas.openxmlformats.org/officeDocument/2006/relationships/notesSlide" Target="../notesSlides/notesSlide108.xml"/></Relationships>
</file>

<file path=ppt/slides/_rels/slide10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notesSlide" Target="../notesSlides/notesSlide109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5" Type="http://schemas.openxmlformats.org/officeDocument/2006/relationships/image" Target="../media/image10.png"/></Relationships>
</file>

<file path=ppt/slides/_rels/slide1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8.xml"/><Relationship Id="rId2" Type="http://schemas.openxmlformats.org/officeDocument/2006/relationships/notesSlide" Target="../notesSlides/notesSlide110.xml"/></Relationships>
</file>

<file path=ppt/slides/_rels/slide1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7.xml"/><Relationship Id="rId2" Type="http://schemas.openxmlformats.org/officeDocument/2006/relationships/notesSlide" Target="../notesSlides/notesSlide111.xml"/></Relationships>
</file>

<file path=ppt/slides/_rels/slide1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7.xml"/><Relationship Id="rId2" Type="http://schemas.openxmlformats.org/officeDocument/2006/relationships/notesSlide" Target="../notesSlides/notesSlide112.xml"/><Relationship Id="rId3" Type="http://schemas.openxmlformats.org/officeDocument/2006/relationships/image" Target="../media/image62.png"/></Relationships>
</file>

<file path=ppt/slides/_rels/slide1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7.xml"/><Relationship Id="rId2" Type="http://schemas.openxmlformats.org/officeDocument/2006/relationships/notesSlide" Target="../notesSlides/notesSlide113.xml"/><Relationship Id="rId3" Type="http://schemas.openxmlformats.org/officeDocument/2006/relationships/image" Target="../media/image60.png"/></Relationships>
</file>

<file path=ppt/slides/_rels/slide1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7.xml"/><Relationship Id="rId2" Type="http://schemas.openxmlformats.org/officeDocument/2006/relationships/notesSlide" Target="../notesSlides/notesSlide114.xml"/><Relationship Id="rId3" Type="http://schemas.openxmlformats.org/officeDocument/2006/relationships/image" Target="../media/image67.png"/></Relationships>
</file>

<file path=ppt/slides/_rels/slide1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7.xml"/><Relationship Id="rId2" Type="http://schemas.openxmlformats.org/officeDocument/2006/relationships/notesSlide" Target="../notesSlides/notesSlide115.xml"/><Relationship Id="rId3" Type="http://schemas.openxmlformats.org/officeDocument/2006/relationships/image" Target="../media/image67.png"/><Relationship Id="rId4" Type="http://schemas.openxmlformats.org/officeDocument/2006/relationships/image" Target="../media/image65.png"/></Relationships>
</file>

<file path=ppt/slides/_rels/slide1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7.xml"/><Relationship Id="rId2" Type="http://schemas.openxmlformats.org/officeDocument/2006/relationships/notesSlide" Target="../notesSlides/notesSlide116.xml"/><Relationship Id="rId3" Type="http://schemas.openxmlformats.org/officeDocument/2006/relationships/image" Target="../media/image67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/Relationships>
</file>

<file path=ppt/slides/_rels/slide1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7.xml"/><Relationship Id="rId2" Type="http://schemas.openxmlformats.org/officeDocument/2006/relationships/notesSlide" Target="../notesSlides/notesSlide117.xml"/><Relationship Id="rId3" Type="http://schemas.openxmlformats.org/officeDocument/2006/relationships/image" Target="../media/image67.png"/><Relationship Id="rId4" Type="http://schemas.openxmlformats.org/officeDocument/2006/relationships/image" Target="../media/image65.png"/><Relationship Id="rId5" Type="http://schemas.openxmlformats.org/officeDocument/2006/relationships/image" Target="../media/image68.png"/></Relationships>
</file>

<file path=ppt/slides/_rels/slide1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7.xml"/><Relationship Id="rId2" Type="http://schemas.openxmlformats.org/officeDocument/2006/relationships/notesSlide" Target="../notesSlides/notesSlide118.xml"/><Relationship Id="rId3" Type="http://schemas.openxmlformats.org/officeDocument/2006/relationships/image" Target="../media/image67.png"/><Relationship Id="rId4" Type="http://schemas.openxmlformats.org/officeDocument/2006/relationships/image" Target="../media/image65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/Relationships>
</file>

<file path=ppt/slides/_rels/slide1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9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6" Type="http://schemas.openxmlformats.org/officeDocument/2006/relationships/image" Target="../media/image7.png"/></Relationships>
</file>

<file path=ppt/slides/_rels/slide1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0.xml"/></Relationships>
</file>

<file path=ppt/slides/_rels/slide1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21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6" Type="http://schemas.openxmlformats.org/officeDocument/2006/relationships/image" Target="../media/image7.png"/><Relationship Id="rId7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6" Type="http://schemas.openxmlformats.org/officeDocument/2006/relationships/image" Target="../media/image7.png"/><Relationship Id="rId7" Type="http://schemas.openxmlformats.org/officeDocument/2006/relationships/image" Target="../media/image11.png"/><Relationship Id="rId8" Type="http://schemas.openxmlformats.org/officeDocument/2006/relationships/image" Target="../media/image2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6" Type="http://schemas.openxmlformats.org/officeDocument/2006/relationships/image" Target="../media/image7.png"/><Relationship Id="rId7" Type="http://schemas.openxmlformats.org/officeDocument/2006/relationships/image" Target="../media/image11.png"/><Relationship Id="rId8" Type="http://schemas.openxmlformats.org/officeDocument/2006/relationships/image" Target="../media/image2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6" Type="http://schemas.openxmlformats.org/officeDocument/2006/relationships/image" Target="../media/image7.png"/><Relationship Id="rId7" Type="http://schemas.openxmlformats.org/officeDocument/2006/relationships/image" Target="../media/image11.png"/><Relationship Id="rId8" Type="http://schemas.openxmlformats.org/officeDocument/2006/relationships/image" Target="../media/image2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6" Type="http://schemas.openxmlformats.org/officeDocument/2006/relationships/image" Target="../media/image7.png"/><Relationship Id="rId7" Type="http://schemas.openxmlformats.org/officeDocument/2006/relationships/image" Target="../media/image11.png"/><Relationship Id="rId8" Type="http://schemas.openxmlformats.org/officeDocument/2006/relationships/image" Target="../media/image2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6" Type="http://schemas.openxmlformats.org/officeDocument/2006/relationships/image" Target="../media/image7.png"/><Relationship Id="rId7" Type="http://schemas.openxmlformats.org/officeDocument/2006/relationships/image" Target="../media/image11.png"/><Relationship Id="rId8" Type="http://schemas.openxmlformats.org/officeDocument/2006/relationships/image" Target="../media/image2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6" Type="http://schemas.openxmlformats.org/officeDocument/2006/relationships/image" Target="../media/image7.png"/><Relationship Id="rId7" Type="http://schemas.openxmlformats.org/officeDocument/2006/relationships/image" Target="../media/image11.png"/><Relationship Id="rId8" Type="http://schemas.openxmlformats.org/officeDocument/2006/relationships/image" Target="../media/image2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6" Type="http://schemas.openxmlformats.org/officeDocument/2006/relationships/image" Target="../media/image7.png"/><Relationship Id="rId7" Type="http://schemas.openxmlformats.org/officeDocument/2006/relationships/image" Target="../media/image11.png"/><Relationship Id="rId8" Type="http://schemas.openxmlformats.org/officeDocument/2006/relationships/image" Target="../media/image2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6" Type="http://schemas.openxmlformats.org/officeDocument/2006/relationships/image" Target="../media/image7.png"/><Relationship Id="rId7" Type="http://schemas.openxmlformats.org/officeDocument/2006/relationships/image" Target="../media/image11.png"/><Relationship Id="rId8" Type="http://schemas.openxmlformats.org/officeDocument/2006/relationships/image" Target="../media/image2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6" Type="http://schemas.openxmlformats.org/officeDocument/2006/relationships/image" Target="../media/image7.png"/><Relationship Id="rId7" Type="http://schemas.openxmlformats.org/officeDocument/2006/relationships/image" Target="../media/image11.png"/><Relationship Id="rId8" Type="http://schemas.openxmlformats.org/officeDocument/2006/relationships/image" Target="../media/image2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6" Type="http://schemas.openxmlformats.org/officeDocument/2006/relationships/image" Target="../media/image7.png"/><Relationship Id="rId7" Type="http://schemas.openxmlformats.org/officeDocument/2006/relationships/image" Target="../media/image11.png"/><Relationship Id="rId8" Type="http://schemas.openxmlformats.org/officeDocument/2006/relationships/image" Target="../media/image2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7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7.png"/><Relationship Id="rId4" Type="http://schemas.openxmlformats.org/officeDocument/2006/relationships/image" Target="../media/image20.png"/><Relationship Id="rId5" Type="http://schemas.openxmlformats.org/officeDocument/2006/relationships/image" Target="../media/image18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1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6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4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3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27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0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28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6.gif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35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35.png"/><Relationship Id="rId4" Type="http://schemas.openxmlformats.org/officeDocument/2006/relationships/image" Target="../media/image34.png"/><Relationship Id="rId5" Type="http://schemas.openxmlformats.org/officeDocument/2006/relationships/image" Target="../media/image32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70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70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28.png"/><Relationship Id="rId4" Type="http://schemas.openxmlformats.org/officeDocument/2006/relationships/image" Target="../media/image43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28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2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43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43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55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55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42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42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8.xml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20.png"/><Relationship Id="rId4" Type="http://schemas.openxmlformats.org/officeDocument/2006/relationships/image" Target="../media/image37.png"/><Relationship Id="rId9" Type="http://schemas.openxmlformats.org/officeDocument/2006/relationships/image" Target="../media/image54.png"/><Relationship Id="rId5" Type="http://schemas.openxmlformats.org/officeDocument/2006/relationships/image" Target="../media/image46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38.png"/><Relationship Id="rId10" Type="http://schemas.openxmlformats.org/officeDocument/2006/relationships/image" Target="../media/image49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56.png"/><Relationship Id="rId4" Type="http://schemas.openxmlformats.org/officeDocument/2006/relationships/image" Target="../media/image51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40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20.png"/><Relationship Id="rId4" Type="http://schemas.openxmlformats.org/officeDocument/2006/relationships/image" Target="../media/image37.png"/><Relationship Id="rId9" Type="http://schemas.openxmlformats.org/officeDocument/2006/relationships/image" Target="../media/image54.png"/><Relationship Id="rId5" Type="http://schemas.openxmlformats.org/officeDocument/2006/relationships/image" Target="../media/image46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38.png"/><Relationship Id="rId10" Type="http://schemas.openxmlformats.org/officeDocument/2006/relationships/image" Target="../media/image49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20.png"/><Relationship Id="rId4" Type="http://schemas.openxmlformats.org/officeDocument/2006/relationships/image" Target="../media/image37.png"/><Relationship Id="rId9" Type="http://schemas.openxmlformats.org/officeDocument/2006/relationships/image" Target="../media/image54.png"/><Relationship Id="rId5" Type="http://schemas.openxmlformats.org/officeDocument/2006/relationships/image" Target="../media/image46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38.png"/><Relationship Id="rId10" Type="http://schemas.openxmlformats.org/officeDocument/2006/relationships/image" Target="../media/image49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20.png"/><Relationship Id="rId4" Type="http://schemas.openxmlformats.org/officeDocument/2006/relationships/image" Target="../media/image37.png"/><Relationship Id="rId9" Type="http://schemas.openxmlformats.org/officeDocument/2006/relationships/image" Target="../media/image54.png"/><Relationship Id="rId5" Type="http://schemas.openxmlformats.org/officeDocument/2006/relationships/image" Target="../media/image46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38.png"/><Relationship Id="rId10" Type="http://schemas.openxmlformats.org/officeDocument/2006/relationships/image" Target="../media/image49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40.png"/><Relationship Id="rId4" Type="http://schemas.openxmlformats.org/officeDocument/2006/relationships/image" Target="../media/image13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40.png"/><Relationship Id="rId4" Type="http://schemas.openxmlformats.org/officeDocument/2006/relationships/image" Target="../media/image13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40.png"/><Relationship Id="rId4" Type="http://schemas.openxmlformats.org/officeDocument/2006/relationships/image" Target="../media/image13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40.png"/><Relationship Id="rId4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40.png"/><Relationship Id="rId4" Type="http://schemas.openxmlformats.org/officeDocument/2006/relationships/image" Target="../media/image10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40.png"/><Relationship Id="rId4" Type="http://schemas.openxmlformats.org/officeDocument/2006/relationships/image" Target="../media/image10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20.png"/><Relationship Id="rId4" Type="http://schemas.openxmlformats.org/officeDocument/2006/relationships/image" Target="../media/image37.png"/><Relationship Id="rId9" Type="http://schemas.openxmlformats.org/officeDocument/2006/relationships/image" Target="../media/image54.png"/><Relationship Id="rId5" Type="http://schemas.openxmlformats.org/officeDocument/2006/relationships/image" Target="../media/image46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38.png"/><Relationship Id="rId10" Type="http://schemas.openxmlformats.org/officeDocument/2006/relationships/image" Target="../media/image49.pn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28.png"/><Relationship Id="rId4" Type="http://schemas.openxmlformats.org/officeDocument/2006/relationships/image" Target="../media/image40.pn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63.png"/><Relationship Id="rId4" Type="http://schemas.openxmlformats.org/officeDocument/2006/relationships/image" Target="../media/image40.pn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63.png"/><Relationship Id="rId4" Type="http://schemas.openxmlformats.org/officeDocument/2006/relationships/image" Target="../media/image40.pn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59.png"/><Relationship Id="rId4" Type="http://schemas.openxmlformats.org/officeDocument/2006/relationships/image" Target="../media/image40.pn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59.png"/><Relationship Id="rId4" Type="http://schemas.openxmlformats.org/officeDocument/2006/relationships/image" Target="../media/image40.pn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59.png"/><Relationship Id="rId4" Type="http://schemas.openxmlformats.org/officeDocument/2006/relationships/image" Target="../media/image40.pn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59.png"/><Relationship Id="rId4" Type="http://schemas.openxmlformats.org/officeDocument/2006/relationships/image" Target="../media/image4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59.png"/><Relationship Id="rId4" Type="http://schemas.openxmlformats.org/officeDocument/2006/relationships/image" Target="../media/image40.pn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59.png"/><Relationship Id="rId4" Type="http://schemas.openxmlformats.org/officeDocument/2006/relationships/image" Target="../media/image40.png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20.png"/><Relationship Id="rId4" Type="http://schemas.openxmlformats.org/officeDocument/2006/relationships/image" Target="../media/image37.png"/><Relationship Id="rId9" Type="http://schemas.openxmlformats.org/officeDocument/2006/relationships/image" Target="../media/image54.png"/><Relationship Id="rId5" Type="http://schemas.openxmlformats.org/officeDocument/2006/relationships/image" Target="../media/image46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38.png"/><Relationship Id="rId10" Type="http://schemas.openxmlformats.org/officeDocument/2006/relationships/image" Target="../media/image49.png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61.png"/><Relationship Id="rId4" Type="http://schemas.openxmlformats.org/officeDocument/2006/relationships/image" Target="../media/image40.png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61.png"/><Relationship Id="rId4" Type="http://schemas.openxmlformats.org/officeDocument/2006/relationships/image" Target="../media/image40.png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61.png"/><Relationship Id="rId4" Type="http://schemas.openxmlformats.org/officeDocument/2006/relationships/image" Target="../media/image40.png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61.png"/><Relationship Id="rId4" Type="http://schemas.openxmlformats.org/officeDocument/2006/relationships/image" Target="../media/image40.png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64.png"/><Relationship Id="rId4" Type="http://schemas.openxmlformats.org/officeDocument/2006/relationships/image" Target="../media/image61.png"/><Relationship Id="rId5" Type="http://schemas.openxmlformats.org/officeDocument/2006/relationships/image" Target="../media/image40.png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64.png"/><Relationship Id="rId4" Type="http://schemas.openxmlformats.org/officeDocument/2006/relationships/image" Target="../media/image61.png"/><Relationship Id="rId5" Type="http://schemas.openxmlformats.org/officeDocument/2006/relationships/image" Target="../media/image40.png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59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6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p16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-GB"/>
              <a:t>Domain-specific RS</a:t>
            </a:r>
            <a:endParaRPr/>
          </a:p>
        </p:txBody>
      </p:sp>
      <p:sp>
        <p:nvSpPr>
          <p:cNvPr id="1078" name="Google Shape;1078;p16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News RS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7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8" name="Google Shape;1138;p1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250" y="361950"/>
            <a:ext cx="2616902" cy="2181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9" name="Google Shape;1139;p1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63551" y="361950"/>
            <a:ext cx="2616902" cy="2181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3" name="Shape 2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4" name="Google Shape;2114;p2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2" cy="3988627"/>
          </a:xfrm>
          <a:prstGeom prst="rect">
            <a:avLst/>
          </a:prstGeom>
          <a:noFill/>
          <a:ln>
            <a:noFill/>
          </a:ln>
        </p:spPr>
      </p:pic>
      <p:sp>
        <p:nvSpPr>
          <p:cNvPr id="2115" name="Google Shape;2115;p260"/>
          <p:cNvSpPr txBox="1"/>
          <p:nvPr/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212121"/>
                </a:solidFill>
                <a:latin typeface="Oswald Medium"/>
                <a:ea typeface="Oswald Medium"/>
                <a:cs typeface="Oswald Medium"/>
                <a:sym typeface="Oswald Medium"/>
              </a:rPr>
              <a:t>From “Scheduling on a Budget: Avoiding Stale Recommendations with Timely Updates” by Verachtert et al., 2022</a:t>
            </a:r>
            <a:endParaRPr sz="800">
              <a:solidFill>
                <a:srgbClr val="212121"/>
              </a:solidFill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2116" name="Google Shape;2116;p260"/>
          <p:cNvSpPr/>
          <p:nvPr/>
        </p:nvSpPr>
        <p:spPr>
          <a:xfrm>
            <a:off x="6534150" y="313125"/>
            <a:ext cx="2171700" cy="3667200"/>
          </a:xfrm>
          <a:prstGeom prst="rect">
            <a:avLst/>
          </a:prstGeom>
          <a:solidFill>
            <a:srgbClr val="EEFF41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7" name="Google Shape;2117;p260"/>
          <p:cNvSpPr txBox="1"/>
          <p:nvPr/>
        </p:nvSpPr>
        <p:spPr>
          <a:xfrm>
            <a:off x="311700" y="2042875"/>
            <a:ext cx="8520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chemeClr val="dk1"/>
                </a:solidFill>
                <a:highlight>
                  <a:schemeClr val="accent6"/>
                </a:highlight>
                <a:latin typeface="Oswald Medium"/>
                <a:ea typeface="Oswald Medium"/>
                <a:cs typeface="Oswald Medium"/>
                <a:sym typeface="Oswald Medium"/>
              </a:rPr>
              <a:t>💡</a:t>
            </a:r>
            <a:r>
              <a:rPr lang="en-GB" sz="3600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Training a model costs 💰</a:t>
            </a:r>
            <a:r>
              <a:rPr lang="en-GB" sz="3600">
                <a:solidFill>
                  <a:schemeClr val="dk1"/>
                </a:solidFill>
                <a:highlight>
                  <a:schemeClr val="accent6"/>
                </a:highlight>
                <a:latin typeface="Oswald Medium"/>
                <a:ea typeface="Oswald Medium"/>
                <a:cs typeface="Oswald Medium"/>
                <a:sym typeface="Oswald Medium"/>
              </a:rPr>
              <a:t>💡</a:t>
            </a:r>
            <a:r>
              <a:rPr lang="en-GB" sz="3600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 </a:t>
            </a:r>
            <a:endParaRPr sz="3600">
              <a:highlight>
                <a:srgbClr val="EEFF41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2118" name="Google Shape;2118;p2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75975" y="4081050"/>
            <a:ext cx="903000" cy="90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2" name="Shape 2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3" name="Google Shape;2123;p2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2" cy="3988627"/>
          </a:xfrm>
          <a:prstGeom prst="rect">
            <a:avLst/>
          </a:prstGeom>
          <a:noFill/>
          <a:ln>
            <a:noFill/>
          </a:ln>
        </p:spPr>
      </p:pic>
      <p:sp>
        <p:nvSpPr>
          <p:cNvPr id="2124" name="Google Shape;2124;p261"/>
          <p:cNvSpPr txBox="1"/>
          <p:nvPr/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212121"/>
                </a:solidFill>
                <a:latin typeface="Oswald Medium"/>
                <a:ea typeface="Oswald Medium"/>
                <a:cs typeface="Oswald Medium"/>
                <a:sym typeface="Oswald Medium"/>
              </a:rPr>
              <a:t>From “Scheduling on a Budget: Avoiding Stale Recommendations with Timely Updates” by Verachtert et al., 2022</a:t>
            </a:r>
            <a:endParaRPr sz="800">
              <a:solidFill>
                <a:srgbClr val="212121"/>
              </a:solidFill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2125" name="Google Shape;2125;p261"/>
          <p:cNvSpPr/>
          <p:nvPr/>
        </p:nvSpPr>
        <p:spPr>
          <a:xfrm>
            <a:off x="2423850" y="952500"/>
            <a:ext cx="6282000" cy="276300"/>
          </a:xfrm>
          <a:prstGeom prst="rect">
            <a:avLst/>
          </a:prstGeom>
          <a:solidFill>
            <a:srgbClr val="EEFF41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6" name="Google Shape;2126;p261"/>
          <p:cNvSpPr txBox="1"/>
          <p:nvPr/>
        </p:nvSpPr>
        <p:spPr>
          <a:xfrm>
            <a:off x="311700" y="2042875"/>
            <a:ext cx="8520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💡More complex models cost more </a:t>
            </a:r>
            <a:r>
              <a:rPr lang="en-GB" sz="3600">
                <a:solidFill>
                  <a:schemeClr val="dk1"/>
                </a:solidFill>
                <a:highlight>
                  <a:schemeClr val="accent6"/>
                </a:highlight>
                <a:latin typeface="Oswald Medium"/>
                <a:ea typeface="Oswald Medium"/>
                <a:cs typeface="Oswald Medium"/>
                <a:sym typeface="Oswald Medium"/>
              </a:rPr>
              <a:t>💰💰</a:t>
            </a:r>
            <a:r>
              <a:rPr lang="en-GB" sz="3600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💰💡 </a:t>
            </a:r>
            <a:endParaRPr sz="3600">
              <a:highlight>
                <a:srgbClr val="EEFF41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2127" name="Google Shape;2127;p261"/>
          <p:cNvSpPr/>
          <p:nvPr/>
        </p:nvSpPr>
        <p:spPr>
          <a:xfrm>
            <a:off x="2423700" y="1444425"/>
            <a:ext cx="6282000" cy="276300"/>
          </a:xfrm>
          <a:prstGeom prst="rect">
            <a:avLst/>
          </a:prstGeom>
          <a:solidFill>
            <a:srgbClr val="EEFF41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28" name="Google Shape;2128;p2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75975" y="4081050"/>
            <a:ext cx="903000" cy="90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2" name="Shape 2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3" name="Google Shape;2133;p2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2" cy="3988627"/>
          </a:xfrm>
          <a:prstGeom prst="rect">
            <a:avLst/>
          </a:prstGeom>
          <a:noFill/>
          <a:ln>
            <a:noFill/>
          </a:ln>
        </p:spPr>
      </p:pic>
      <p:sp>
        <p:nvSpPr>
          <p:cNvPr id="2134" name="Google Shape;2134;p262"/>
          <p:cNvSpPr txBox="1"/>
          <p:nvPr/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212121"/>
                </a:solidFill>
                <a:latin typeface="Oswald Medium"/>
                <a:ea typeface="Oswald Medium"/>
                <a:cs typeface="Oswald Medium"/>
                <a:sym typeface="Oswald Medium"/>
              </a:rPr>
              <a:t>From “Scheduling on a Budget: Avoiding Stale Recommendations with Timely Updates” by Verachtert et al., 2022</a:t>
            </a:r>
            <a:endParaRPr sz="800">
              <a:solidFill>
                <a:srgbClr val="212121"/>
              </a:solidFill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2135" name="Google Shape;2135;p262"/>
          <p:cNvSpPr/>
          <p:nvPr/>
        </p:nvSpPr>
        <p:spPr>
          <a:xfrm>
            <a:off x="2423850" y="952500"/>
            <a:ext cx="6282000" cy="276300"/>
          </a:xfrm>
          <a:prstGeom prst="rect">
            <a:avLst/>
          </a:prstGeom>
          <a:solidFill>
            <a:srgbClr val="EEFF41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6" name="Google Shape;2136;p262"/>
          <p:cNvSpPr txBox="1"/>
          <p:nvPr/>
        </p:nvSpPr>
        <p:spPr>
          <a:xfrm>
            <a:off x="311700" y="2042875"/>
            <a:ext cx="8520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… so are they worth it?🤔</a:t>
            </a:r>
            <a:endParaRPr sz="3600">
              <a:highlight>
                <a:srgbClr val="EEFF41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2137" name="Google Shape;2137;p262"/>
          <p:cNvSpPr/>
          <p:nvPr/>
        </p:nvSpPr>
        <p:spPr>
          <a:xfrm>
            <a:off x="2423700" y="1444425"/>
            <a:ext cx="6282000" cy="276300"/>
          </a:xfrm>
          <a:prstGeom prst="rect">
            <a:avLst/>
          </a:prstGeom>
          <a:solidFill>
            <a:srgbClr val="EEFF41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38" name="Google Shape;2138;p2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75975" y="4081050"/>
            <a:ext cx="903000" cy="90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2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3" name="Google Shape;2143;p2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2" cy="3988627"/>
          </a:xfrm>
          <a:prstGeom prst="rect">
            <a:avLst/>
          </a:prstGeom>
          <a:noFill/>
          <a:ln>
            <a:noFill/>
          </a:ln>
        </p:spPr>
      </p:pic>
      <p:sp>
        <p:nvSpPr>
          <p:cNvPr id="2144" name="Google Shape;2144;p263"/>
          <p:cNvSpPr txBox="1"/>
          <p:nvPr/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212121"/>
                </a:solidFill>
                <a:latin typeface="Oswald Medium"/>
                <a:ea typeface="Oswald Medium"/>
                <a:cs typeface="Oswald Medium"/>
                <a:sym typeface="Oswald Medium"/>
              </a:rPr>
              <a:t>From “Scheduling on a Budget: Avoiding Stale Recommendations with Timely Updates” by Verachtert et al., 2022</a:t>
            </a:r>
            <a:endParaRPr sz="800">
              <a:solidFill>
                <a:srgbClr val="212121"/>
              </a:solidFill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2145" name="Google Shape;2145;p263"/>
          <p:cNvSpPr/>
          <p:nvPr/>
        </p:nvSpPr>
        <p:spPr>
          <a:xfrm>
            <a:off x="2423850" y="952500"/>
            <a:ext cx="6282000" cy="276300"/>
          </a:xfrm>
          <a:prstGeom prst="rect">
            <a:avLst/>
          </a:prstGeom>
          <a:solidFill>
            <a:srgbClr val="EEFF41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6" name="Google Shape;2146;p263"/>
          <p:cNvSpPr txBox="1"/>
          <p:nvPr/>
        </p:nvSpPr>
        <p:spPr>
          <a:xfrm>
            <a:off x="311700" y="2042875"/>
            <a:ext cx="85206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… so are they worth it?🤔</a:t>
            </a:r>
            <a:endParaRPr sz="3600">
              <a:highlight>
                <a:srgbClr val="EEFF41"/>
              </a:highlight>
              <a:latin typeface="Oswald Medium"/>
              <a:ea typeface="Oswald Medium"/>
              <a:cs typeface="Oswald Medium"/>
              <a:sym typeface="Oswald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🫣Usually no…🤫</a:t>
            </a:r>
            <a:endParaRPr sz="3600">
              <a:highlight>
                <a:srgbClr val="EEFF41"/>
              </a:highlight>
              <a:latin typeface="Oswald Medium"/>
              <a:ea typeface="Oswald Medium"/>
              <a:cs typeface="Oswald Medium"/>
              <a:sym typeface="Oswald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 unless you are Spotify/Netflix</a:t>
            </a:r>
            <a:endParaRPr sz="3600">
              <a:highlight>
                <a:srgbClr val="EEFF41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2147" name="Google Shape;2147;p263"/>
          <p:cNvSpPr/>
          <p:nvPr/>
        </p:nvSpPr>
        <p:spPr>
          <a:xfrm>
            <a:off x="2423700" y="1444425"/>
            <a:ext cx="6282000" cy="276300"/>
          </a:xfrm>
          <a:prstGeom prst="rect">
            <a:avLst/>
          </a:prstGeom>
          <a:solidFill>
            <a:srgbClr val="EEFF41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48" name="Google Shape;2148;p2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75975" y="4081050"/>
            <a:ext cx="903000" cy="90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2" name="Shape 2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3" name="Google Shape;2153;p264"/>
          <p:cNvSpPr txBox="1"/>
          <p:nvPr>
            <p:ph type="title"/>
          </p:nvPr>
        </p:nvSpPr>
        <p:spPr>
          <a:xfrm>
            <a:off x="311700" y="2150850"/>
            <a:ext cx="8520600" cy="184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highlight>
                  <a:schemeClr val="accent6"/>
                </a:highlight>
              </a:rPr>
              <a:t>💡When and how often a model should be trained is an important design decision💡</a:t>
            </a:r>
            <a:endParaRPr>
              <a:highlight>
                <a:schemeClr val="accent6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highlight>
                  <a:schemeClr val="accent6"/>
                </a:highlight>
              </a:rPr>
              <a:t>💡… and cost should not be ignored💡</a:t>
            </a:r>
            <a:endParaRPr>
              <a:highlight>
                <a:schemeClr val="accent6"/>
              </a:highlight>
            </a:endParaRPr>
          </a:p>
        </p:txBody>
      </p:sp>
      <p:pic>
        <p:nvPicPr>
          <p:cNvPr id="2154" name="Google Shape;2154;p2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5975" y="4081050"/>
            <a:ext cx="903000" cy="90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8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9" name="Google Shape;2159;p26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>
                <a:highlight>
                  <a:schemeClr val="accent6"/>
                </a:highlight>
              </a:rPr>
              <a:t>Policy</a:t>
            </a:r>
            <a:r>
              <a:rPr lang="en-GB"/>
              <a:t> </a:t>
            </a:r>
            <a:r>
              <a:rPr lang="en-GB"/>
              <a:t>Challenges in News Recommendation</a:t>
            </a:r>
            <a:endParaRPr/>
          </a:p>
        </p:txBody>
      </p:sp>
      <p:sp>
        <p:nvSpPr>
          <p:cNvPr id="2160" name="Google Shape;2160;p26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en-GB"/>
              <a:t>Filter Bubbles/Diversity</a:t>
            </a:r>
            <a:endParaRPr b="1"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News publishers have a mission/responsibility to inform readers by providing news that is diverse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4" name="Shape 2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5" name="Google Shape;2165;p266"/>
          <p:cNvSpPr txBox="1"/>
          <p:nvPr/>
        </p:nvSpPr>
        <p:spPr>
          <a:xfrm>
            <a:off x="1162050" y="247650"/>
            <a:ext cx="6819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66" name="Google Shape;2166;p266"/>
          <p:cNvSpPr txBox="1"/>
          <p:nvPr/>
        </p:nvSpPr>
        <p:spPr>
          <a:xfrm>
            <a:off x="2594700" y="474000"/>
            <a:ext cx="39546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GB" sz="25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Filter bubbles by Lien:</a:t>
            </a:r>
            <a:endParaRPr i="0" sz="2500" u="none" cap="none" strike="noStrike">
              <a:solidFill>
                <a:schemeClr val="dk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167" name="Google Shape;2167;p266"/>
          <p:cNvSpPr txBox="1"/>
          <p:nvPr/>
        </p:nvSpPr>
        <p:spPr>
          <a:xfrm>
            <a:off x="1162050" y="1084200"/>
            <a:ext cx="6819900" cy="297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GB" sz="2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 technological filter bubble is a decrease in the </a:t>
            </a:r>
            <a:r>
              <a:rPr b="1" i="0" lang="en-GB" sz="22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Lato"/>
                <a:ea typeface="Lato"/>
                <a:cs typeface="Lato"/>
                <a:sym typeface="Lato"/>
              </a:rPr>
              <a:t>diversity</a:t>
            </a:r>
            <a:r>
              <a:rPr b="1" i="0" lang="en-GB" sz="2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of a user’s </a:t>
            </a:r>
            <a:r>
              <a:rPr b="1" i="0" lang="en-GB" sz="22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Lato"/>
                <a:ea typeface="Lato"/>
                <a:cs typeface="Lato"/>
                <a:sym typeface="Lato"/>
              </a:rPr>
              <a:t>recommendations</a:t>
            </a:r>
            <a:r>
              <a:rPr b="1" i="0" lang="en-GB" sz="2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over </a:t>
            </a:r>
            <a:r>
              <a:rPr b="1" i="0" lang="en-GB" sz="22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Lato"/>
                <a:ea typeface="Lato"/>
                <a:cs typeface="Lato"/>
                <a:sym typeface="Lato"/>
              </a:rPr>
              <a:t>time</a:t>
            </a:r>
            <a:r>
              <a:rPr b="1" i="0" lang="en-GB" sz="2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, in any dimension of diversity, resulting from the choices made by different </a:t>
            </a:r>
            <a:r>
              <a:rPr b="1" i="0" lang="en-GB" sz="2200" u="none" cap="none" strike="noStrike">
                <a:solidFill>
                  <a:schemeClr val="dk2"/>
                </a:solidFill>
                <a:highlight>
                  <a:schemeClr val="dk1"/>
                </a:highlight>
                <a:latin typeface="Lato"/>
                <a:ea typeface="Lato"/>
                <a:cs typeface="Lato"/>
                <a:sym typeface="Lato"/>
              </a:rPr>
              <a:t>recommendation stakeholders</a:t>
            </a:r>
            <a:r>
              <a:rPr b="1" i="0" lang="en-GB" sz="2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b="1" i="0" sz="2200" u="none" cap="none" strike="noStrike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1" name="Shape 2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2" name="Google Shape;2172;p267"/>
          <p:cNvSpPr txBox="1"/>
          <p:nvPr>
            <p:ph type="ctrTitle"/>
          </p:nvPr>
        </p:nvSpPr>
        <p:spPr>
          <a:xfrm>
            <a:off x="718125" y="988300"/>
            <a:ext cx="7548000" cy="229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rPr lang="en-GB" sz="4800">
                <a:latin typeface="Poppins SemiBold"/>
                <a:ea typeface="Poppins SemiBold"/>
                <a:cs typeface="Poppins SemiBold"/>
                <a:sym typeface="Poppins SemiBold"/>
              </a:rPr>
              <a:t>HOW SHOULD WE MEASURE FILTER BUBBLES IN ONLINE NEWS?</a:t>
            </a:r>
            <a:endParaRPr sz="4800"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173" name="Google Shape;2173;p267"/>
          <p:cNvSpPr txBox="1"/>
          <p:nvPr>
            <p:ph idx="1" type="subTitle"/>
          </p:nvPr>
        </p:nvSpPr>
        <p:spPr>
          <a:xfrm>
            <a:off x="852750" y="3416300"/>
            <a:ext cx="7256400" cy="5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Currently under submission.</a:t>
            </a:r>
            <a:endParaRPr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7" name="Shape 2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8" name="Google Shape;2178;p268"/>
          <p:cNvSpPr txBox="1"/>
          <p:nvPr>
            <p:ph type="ctrTitle"/>
          </p:nvPr>
        </p:nvSpPr>
        <p:spPr>
          <a:xfrm>
            <a:off x="718125" y="988300"/>
            <a:ext cx="7548000" cy="229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rPr lang="en-GB" sz="4800">
                <a:latin typeface="Poppins SemiBold"/>
                <a:ea typeface="Poppins SemiBold"/>
                <a:cs typeface="Poppins SemiBold"/>
                <a:sym typeface="Poppins SemiBold"/>
              </a:rPr>
              <a:t>WHY </a:t>
            </a:r>
            <a:r>
              <a:rPr lang="en-GB" sz="4800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SHOULD WE MEASURE FILTER BUBBLES IN ONLINE NEWS?</a:t>
            </a:r>
            <a:endParaRPr sz="4800">
              <a:solidFill>
                <a:schemeClr val="accent3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2" name="Shape 2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3" name="Google Shape;2183;p269"/>
          <p:cNvSpPr txBox="1"/>
          <p:nvPr>
            <p:ph type="title"/>
          </p:nvPr>
        </p:nvSpPr>
        <p:spPr>
          <a:xfrm>
            <a:off x="715225" y="435225"/>
            <a:ext cx="3759300" cy="82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latin typeface="Poppins SemiBold"/>
                <a:ea typeface="Poppins SemiBold"/>
                <a:cs typeface="Poppins SemiBold"/>
                <a:sym typeface="Poppins SemiBold"/>
              </a:rPr>
              <a:t>EDITORS</a:t>
            </a:r>
            <a:endParaRPr sz="4800"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184" name="Google Shape;2184;p269"/>
          <p:cNvSpPr txBox="1"/>
          <p:nvPr>
            <p:ph idx="1" type="subTitle"/>
          </p:nvPr>
        </p:nvSpPr>
        <p:spPr>
          <a:xfrm>
            <a:off x="715225" y="1293650"/>
            <a:ext cx="5254500" cy="44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are concerned that filter bubbles will take away their brand DNA</a:t>
            </a:r>
            <a:endParaRPr/>
          </a:p>
        </p:txBody>
      </p:sp>
      <p:sp>
        <p:nvSpPr>
          <p:cNvPr id="2185" name="Google Shape;2185;p269"/>
          <p:cNvSpPr txBox="1"/>
          <p:nvPr>
            <p:ph idx="2" type="title"/>
          </p:nvPr>
        </p:nvSpPr>
        <p:spPr>
          <a:xfrm>
            <a:off x="2594725" y="1943750"/>
            <a:ext cx="5450100" cy="82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latin typeface="Poppins SemiBold"/>
                <a:ea typeface="Poppins SemiBold"/>
                <a:cs typeface="Poppins SemiBold"/>
                <a:sym typeface="Poppins SemiBold"/>
              </a:rPr>
              <a:t>POLICY-MAKERS</a:t>
            </a:r>
            <a:endParaRPr sz="4800"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186" name="Google Shape;2186;p269"/>
          <p:cNvSpPr txBox="1"/>
          <p:nvPr>
            <p:ph idx="3" type="subTitle"/>
          </p:nvPr>
        </p:nvSpPr>
        <p:spPr>
          <a:xfrm>
            <a:off x="2594725" y="2802175"/>
            <a:ext cx="5568000" cy="44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worry that filter bubbles would harm the democratic process</a:t>
            </a:r>
            <a:endParaRPr/>
          </a:p>
        </p:txBody>
      </p:sp>
      <p:sp>
        <p:nvSpPr>
          <p:cNvPr id="2187" name="Google Shape;2187;p269"/>
          <p:cNvSpPr txBox="1"/>
          <p:nvPr>
            <p:ph idx="4" type="title"/>
          </p:nvPr>
        </p:nvSpPr>
        <p:spPr>
          <a:xfrm>
            <a:off x="4669650" y="3452300"/>
            <a:ext cx="3759300" cy="82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latin typeface="Poppins SemiBold"/>
                <a:ea typeface="Poppins SemiBold"/>
                <a:cs typeface="Poppins SemiBold"/>
                <a:sym typeface="Poppins SemiBold"/>
              </a:rPr>
              <a:t>USERS</a:t>
            </a:r>
            <a:endParaRPr sz="4800"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188" name="Google Shape;2188;p269"/>
          <p:cNvSpPr txBox="1"/>
          <p:nvPr>
            <p:ph idx="5" type="subTitle"/>
          </p:nvPr>
        </p:nvSpPr>
        <p:spPr>
          <a:xfrm>
            <a:off x="4669650" y="4310725"/>
            <a:ext cx="3759300" cy="44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want to be exposed to diverse news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3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4" name="Google Shape;1144;p1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250" y="361950"/>
            <a:ext cx="2616902" cy="2181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5" name="Google Shape;1145;p1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63551" y="361950"/>
            <a:ext cx="2616902" cy="2181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6" name="Google Shape;1146;p1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32851" y="361950"/>
            <a:ext cx="2616899" cy="2170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2" name="Shape 2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3" name="Google Shape;2193;p270"/>
          <p:cNvSpPr txBox="1"/>
          <p:nvPr>
            <p:ph type="title"/>
          </p:nvPr>
        </p:nvSpPr>
        <p:spPr>
          <a:xfrm>
            <a:off x="582325" y="334325"/>
            <a:ext cx="7944300" cy="677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latin typeface="Poppins SemiBold"/>
                <a:ea typeface="Poppins SemiBold"/>
                <a:cs typeface="Poppins SemiBold"/>
                <a:sym typeface="Poppins SemiBold"/>
              </a:rPr>
              <a:t>How CAN We Measure Filter Bubbles?</a:t>
            </a:r>
            <a:endParaRPr sz="3200"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194" name="Google Shape;2194;p270"/>
          <p:cNvSpPr txBox="1"/>
          <p:nvPr/>
        </p:nvSpPr>
        <p:spPr>
          <a:xfrm>
            <a:off x="1608468" y="3169797"/>
            <a:ext cx="1887300" cy="160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Audit Study</a:t>
            </a:r>
            <a:endParaRPr sz="1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95" name="Google Shape;2195;p270"/>
          <p:cNvSpPr txBox="1"/>
          <p:nvPr/>
        </p:nvSpPr>
        <p:spPr>
          <a:xfrm>
            <a:off x="1612846" y="1484234"/>
            <a:ext cx="1887300" cy="1592700"/>
          </a:xfrm>
          <a:prstGeom prst="rect">
            <a:avLst/>
          </a:prstGeom>
          <a:solidFill>
            <a:srgbClr val="59AE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Simulation Study</a:t>
            </a:r>
            <a:endParaRPr sz="1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96" name="Google Shape;2196;p270"/>
          <p:cNvSpPr txBox="1"/>
          <p:nvPr/>
        </p:nvSpPr>
        <p:spPr>
          <a:xfrm>
            <a:off x="3585025" y="3169801"/>
            <a:ext cx="1887300" cy="73890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Field Experiment</a:t>
            </a:r>
            <a:endParaRPr sz="16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97" name="Google Shape;2197;p270"/>
          <p:cNvSpPr txBox="1"/>
          <p:nvPr/>
        </p:nvSpPr>
        <p:spPr>
          <a:xfrm>
            <a:off x="3585032" y="1484241"/>
            <a:ext cx="1887300" cy="159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Controlled User Study</a:t>
            </a:r>
            <a:endParaRPr sz="1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98" name="Google Shape;2198;p270"/>
          <p:cNvSpPr/>
          <p:nvPr/>
        </p:nvSpPr>
        <p:spPr>
          <a:xfrm>
            <a:off x="1608475" y="1011425"/>
            <a:ext cx="1887300" cy="379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Simulated Users</a:t>
            </a: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99" name="Google Shape;2199;p270"/>
          <p:cNvSpPr/>
          <p:nvPr/>
        </p:nvSpPr>
        <p:spPr>
          <a:xfrm>
            <a:off x="3585075" y="1011500"/>
            <a:ext cx="1887300" cy="379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Real Users</a:t>
            </a: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00" name="Google Shape;2200;p270"/>
          <p:cNvSpPr/>
          <p:nvPr/>
        </p:nvSpPr>
        <p:spPr>
          <a:xfrm rot="-5400000">
            <a:off x="498900" y="2056125"/>
            <a:ext cx="1609500" cy="448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Simulated Env.</a:t>
            </a: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01" name="Google Shape;2201;p270"/>
          <p:cNvSpPr/>
          <p:nvPr/>
        </p:nvSpPr>
        <p:spPr>
          <a:xfrm rot="-5400000">
            <a:off x="499450" y="3759375"/>
            <a:ext cx="1609500" cy="430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Real Env.</a:t>
            </a: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02" name="Google Shape;2202;p270"/>
          <p:cNvSpPr txBox="1"/>
          <p:nvPr/>
        </p:nvSpPr>
        <p:spPr>
          <a:xfrm>
            <a:off x="3585025" y="4040326"/>
            <a:ext cx="1887300" cy="73890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Observational Study</a:t>
            </a:r>
            <a:endParaRPr sz="16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203" name="Google Shape;2203;p270"/>
          <p:cNvGrpSpPr/>
          <p:nvPr/>
        </p:nvGrpSpPr>
        <p:grpSpPr>
          <a:xfrm>
            <a:off x="5624800" y="1475775"/>
            <a:ext cx="583575" cy="3058500"/>
            <a:chOff x="5851675" y="1553100"/>
            <a:chExt cx="583575" cy="3058500"/>
          </a:xfrm>
        </p:grpSpPr>
        <p:cxnSp>
          <p:nvCxnSpPr>
            <p:cNvPr id="2204" name="Google Shape;2204;p270"/>
            <p:cNvCxnSpPr/>
            <p:nvPr/>
          </p:nvCxnSpPr>
          <p:spPr>
            <a:xfrm flipH="1">
              <a:off x="5851675" y="1553100"/>
              <a:ext cx="29400" cy="3058500"/>
            </a:xfrm>
            <a:prstGeom prst="straightConnector1">
              <a:avLst/>
            </a:prstGeom>
            <a:noFill/>
            <a:ln cap="flat" cmpd="sng" w="114300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2205" name="Google Shape;2205;p270"/>
            <p:cNvSpPr txBox="1"/>
            <p:nvPr/>
          </p:nvSpPr>
          <p:spPr>
            <a:xfrm rot="-5400000">
              <a:off x="5330350" y="2675025"/>
              <a:ext cx="18096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latin typeface="Poppins SemiBold"/>
                  <a:ea typeface="Poppins SemiBold"/>
                  <a:cs typeface="Poppins SemiBold"/>
                  <a:sym typeface="Poppins SemiBold"/>
                </a:rPr>
                <a:t>MORE REALISTIC</a:t>
              </a:r>
              <a:endParaRPr>
                <a:latin typeface="Poppins SemiBold"/>
                <a:ea typeface="Poppins SemiBold"/>
                <a:cs typeface="Poppins SemiBold"/>
                <a:sym typeface="Poppins SemiBold"/>
              </a:endParaRPr>
            </a:p>
          </p:txBody>
        </p:sp>
      </p:grpSp>
      <p:grpSp>
        <p:nvGrpSpPr>
          <p:cNvPr id="2206" name="Google Shape;2206;p270"/>
          <p:cNvGrpSpPr/>
          <p:nvPr/>
        </p:nvGrpSpPr>
        <p:grpSpPr>
          <a:xfrm flipH="1" rot="-5400000">
            <a:off x="2457362" y="3363725"/>
            <a:ext cx="606626" cy="3058500"/>
            <a:chOff x="5851675" y="1553100"/>
            <a:chExt cx="583575" cy="3058500"/>
          </a:xfrm>
        </p:grpSpPr>
        <p:cxnSp>
          <p:nvCxnSpPr>
            <p:cNvPr id="2207" name="Google Shape;2207;p270"/>
            <p:cNvCxnSpPr/>
            <p:nvPr/>
          </p:nvCxnSpPr>
          <p:spPr>
            <a:xfrm flipH="1">
              <a:off x="5851675" y="1553100"/>
              <a:ext cx="29400" cy="3058500"/>
            </a:xfrm>
            <a:prstGeom prst="straightConnector1">
              <a:avLst/>
            </a:prstGeom>
            <a:noFill/>
            <a:ln cap="flat" cmpd="sng" w="114300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2208" name="Google Shape;2208;p270"/>
            <p:cNvSpPr txBox="1"/>
            <p:nvPr/>
          </p:nvSpPr>
          <p:spPr>
            <a:xfrm rot="-5400000">
              <a:off x="5330350" y="2675025"/>
              <a:ext cx="18096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latin typeface="Poppins SemiBold"/>
                  <a:ea typeface="Poppins SemiBold"/>
                  <a:cs typeface="Poppins SemiBold"/>
                  <a:sym typeface="Poppins SemiBold"/>
                </a:rPr>
                <a:t>MORE REALISTIC</a:t>
              </a:r>
              <a:endParaRPr>
                <a:latin typeface="Poppins SemiBold"/>
                <a:ea typeface="Poppins SemiBold"/>
                <a:cs typeface="Poppins SemiBold"/>
                <a:sym typeface="Poppins SemiBold"/>
              </a:endParaRPr>
            </a:p>
          </p:txBody>
        </p:sp>
      </p:grp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2" name="Shape 2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3" name="Google Shape;2213;p271"/>
          <p:cNvSpPr txBox="1"/>
          <p:nvPr>
            <p:ph type="ctrTitle"/>
          </p:nvPr>
        </p:nvSpPr>
        <p:spPr>
          <a:xfrm>
            <a:off x="718125" y="988300"/>
            <a:ext cx="7548000" cy="229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rPr lang="en-GB" sz="4800">
                <a:latin typeface="Poppins SemiBold"/>
                <a:ea typeface="Poppins SemiBold"/>
                <a:cs typeface="Poppins SemiBold"/>
                <a:sym typeface="Poppins SemiBold"/>
              </a:rPr>
              <a:t>WHAT </a:t>
            </a:r>
            <a:r>
              <a:rPr lang="en-GB" sz="4800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SHOULD WE MEASURE as FILTER BUBBLES IN ONLINE NEWS?</a:t>
            </a:r>
            <a:endParaRPr sz="4800">
              <a:solidFill>
                <a:schemeClr val="accent3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7" name="Shape 2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8" name="Google Shape;2218;p272"/>
          <p:cNvSpPr txBox="1"/>
          <p:nvPr>
            <p:ph type="ctrTitle"/>
          </p:nvPr>
        </p:nvSpPr>
        <p:spPr>
          <a:xfrm>
            <a:off x="718125" y="988300"/>
            <a:ext cx="7548000" cy="229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rPr lang="en-GB" sz="4800">
                <a:latin typeface="Poppins SemiBold"/>
                <a:ea typeface="Poppins SemiBold"/>
                <a:cs typeface="Poppins SemiBold"/>
                <a:sym typeface="Poppins SemiBold"/>
              </a:rPr>
              <a:t>WHAT </a:t>
            </a:r>
            <a:r>
              <a:rPr lang="en-GB" sz="4800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SHOULD WE MEASURE as FILTER BUBBLES IN ONLINE NEWS?</a:t>
            </a:r>
            <a:endParaRPr sz="4800">
              <a:solidFill>
                <a:schemeClr val="accent3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2219" name="Google Shape;2219;p2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3" name="Shape 2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4" name="Google Shape;2224;p273"/>
          <p:cNvSpPr txBox="1"/>
          <p:nvPr>
            <p:ph type="ctrTitle"/>
          </p:nvPr>
        </p:nvSpPr>
        <p:spPr>
          <a:xfrm>
            <a:off x="718125" y="988300"/>
            <a:ext cx="7548000" cy="229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rPr lang="en-GB" sz="4800">
                <a:latin typeface="Poppins SemiBold"/>
                <a:ea typeface="Poppins SemiBold"/>
                <a:cs typeface="Poppins SemiBold"/>
                <a:sym typeface="Poppins SemiBold"/>
              </a:rPr>
              <a:t>WHAT </a:t>
            </a:r>
            <a:r>
              <a:rPr lang="en-GB" sz="4800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SHOULD WE MEASURE as FILTER BUBBLES IN ONLINE NEWS?</a:t>
            </a:r>
            <a:endParaRPr sz="4800">
              <a:solidFill>
                <a:schemeClr val="accent3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2225" name="Google Shape;2225;p2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9" name="Shape 2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0" name="Google Shape;2230;p274"/>
          <p:cNvSpPr txBox="1"/>
          <p:nvPr>
            <p:ph type="ctrTitle"/>
          </p:nvPr>
        </p:nvSpPr>
        <p:spPr>
          <a:xfrm>
            <a:off x="718125" y="988300"/>
            <a:ext cx="7548000" cy="229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rPr lang="en-GB" sz="4800">
                <a:latin typeface="Poppins SemiBold"/>
                <a:ea typeface="Poppins SemiBold"/>
                <a:cs typeface="Poppins SemiBold"/>
                <a:sym typeface="Poppins SemiBold"/>
              </a:rPr>
              <a:t>WHAT </a:t>
            </a:r>
            <a:r>
              <a:rPr lang="en-GB" sz="4800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SHOULD WE MEASURE as FILTER BUBBLES IN ONLINE NEWS?</a:t>
            </a:r>
            <a:endParaRPr sz="4800">
              <a:solidFill>
                <a:schemeClr val="accent3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2231" name="Google Shape;2231;p2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5" name="Shape 2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6" name="Google Shape;2236;p275"/>
          <p:cNvSpPr txBox="1"/>
          <p:nvPr>
            <p:ph type="ctrTitle"/>
          </p:nvPr>
        </p:nvSpPr>
        <p:spPr>
          <a:xfrm>
            <a:off x="718125" y="988300"/>
            <a:ext cx="7548000" cy="229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rPr lang="en-GB" sz="4800">
                <a:latin typeface="Poppins SemiBold"/>
                <a:ea typeface="Poppins SemiBold"/>
                <a:cs typeface="Poppins SemiBold"/>
                <a:sym typeface="Poppins SemiBold"/>
              </a:rPr>
              <a:t>WHAT </a:t>
            </a:r>
            <a:r>
              <a:rPr lang="en-GB" sz="4800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SHOULD WE MEASURE as FILTER BUBBLES IN ONLINE NEWS?</a:t>
            </a:r>
            <a:endParaRPr sz="4800">
              <a:solidFill>
                <a:schemeClr val="accent3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2237" name="Google Shape;2237;p2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8" name="Google Shape;2238;p2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2" name="Shape 2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3" name="Google Shape;2243;p276"/>
          <p:cNvSpPr txBox="1"/>
          <p:nvPr>
            <p:ph type="ctrTitle"/>
          </p:nvPr>
        </p:nvSpPr>
        <p:spPr>
          <a:xfrm>
            <a:off x="718125" y="988300"/>
            <a:ext cx="7548000" cy="229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rPr lang="en-GB" sz="4800">
                <a:latin typeface="Poppins SemiBold"/>
                <a:ea typeface="Poppins SemiBold"/>
                <a:cs typeface="Poppins SemiBold"/>
                <a:sym typeface="Poppins SemiBold"/>
              </a:rPr>
              <a:t>WHAT </a:t>
            </a:r>
            <a:r>
              <a:rPr lang="en-GB" sz="4800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SHOULD WE MEASURE as FILTER BUBBLES IN ONLINE NEWS?</a:t>
            </a:r>
            <a:endParaRPr sz="4800">
              <a:solidFill>
                <a:schemeClr val="accent3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2244" name="Google Shape;2244;p2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5" name="Google Shape;2245;p2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6" name="Google Shape;2246;p2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0" name="Shape 2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1" name="Google Shape;2251;p277"/>
          <p:cNvSpPr txBox="1"/>
          <p:nvPr>
            <p:ph type="ctrTitle"/>
          </p:nvPr>
        </p:nvSpPr>
        <p:spPr>
          <a:xfrm>
            <a:off x="718125" y="988300"/>
            <a:ext cx="7548000" cy="229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rPr lang="en-GB" sz="4800">
                <a:latin typeface="Poppins SemiBold"/>
                <a:ea typeface="Poppins SemiBold"/>
                <a:cs typeface="Poppins SemiBold"/>
                <a:sym typeface="Poppins SemiBold"/>
              </a:rPr>
              <a:t>WHAT </a:t>
            </a:r>
            <a:r>
              <a:rPr lang="en-GB" sz="4800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SHOULD WE MEASURE as FILTER BUBBLES IN ONLINE NEWS?</a:t>
            </a:r>
            <a:endParaRPr sz="4800">
              <a:solidFill>
                <a:schemeClr val="accent3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2252" name="Google Shape;2252;p2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3" name="Google Shape;2253;p2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4" name="Google Shape;2254;p2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8" name="Shape 2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9" name="Google Shape;2259;p278"/>
          <p:cNvSpPr txBox="1"/>
          <p:nvPr>
            <p:ph type="ctrTitle"/>
          </p:nvPr>
        </p:nvSpPr>
        <p:spPr>
          <a:xfrm>
            <a:off x="718125" y="988300"/>
            <a:ext cx="7548000" cy="229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</a:pPr>
            <a:r>
              <a:rPr lang="en-GB" sz="4800">
                <a:latin typeface="Poppins SemiBold"/>
                <a:ea typeface="Poppins SemiBold"/>
                <a:cs typeface="Poppins SemiBold"/>
                <a:sym typeface="Poppins SemiBold"/>
              </a:rPr>
              <a:t>WHAT </a:t>
            </a:r>
            <a:r>
              <a:rPr lang="en-GB" sz="4800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SHOULD WE MEASURE as FILTER BUBBLES IN ONLINE NEWS?</a:t>
            </a:r>
            <a:endParaRPr sz="4800">
              <a:solidFill>
                <a:schemeClr val="accent3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2260" name="Google Shape;2260;p2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1" name="Google Shape;2261;p2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2" name="Google Shape;2262;p27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3" name="Google Shape;2263;p27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7" name="Shape 2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8" name="Google Shape;2268;p27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>
                <a:highlight>
                  <a:schemeClr val="accent6"/>
                </a:highlight>
              </a:rPr>
              <a:t>Editorial</a:t>
            </a:r>
            <a:r>
              <a:rPr lang="en-GB"/>
              <a:t> Challenges in News Recommendation</a:t>
            </a:r>
            <a:endParaRPr/>
          </a:p>
        </p:txBody>
      </p:sp>
      <p:sp>
        <p:nvSpPr>
          <p:cNvPr id="2269" name="Google Shape;2269;p27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en-GB"/>
              <a:t>Brand DNA </a:t>
            </a:r>
            <a:endParaRPr b="1"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Editors provide value by curating relevant news 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en-GB"/>
              <a:t>Long-Term User Engagement (Subscriptions)</a:t>
            </a:r>
            <a:endParaRPr b="1"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What we want is for users to buy subscriptions, but how do recommendations contribute to that?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0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1" name="Google Shape;1151;p1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250" y="361950"/>
            <a:ext cx="2616902" cy="2181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2" name="Google Shape;1152;p1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63551" y="361950"/>
            <a:ext cx="2616902" cy="2181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p1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32851" y="361950"/>
            <a:ext cx="2616899" cy="2170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4" name="Google Shape;1154;p17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4250" y="2656275"/>
            <a:ext cx="2616902" cy="2181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3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p28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>
                <a:highlight>
                  <a:schemeClr val="accent6"/>
                </a:highlight>
              </a:rPr>
              <a:t>User</a:t>
            </a:r>
            <a:r>
              <a:rPr lang="en-GB"/>
              <a:t> Challenges in News Recommendation</a:t>
            </a:r>
            <a:endParaRPr/>
          </a:p>
        </p:txBody>
      </p:sp>
      <p:sp>
        <p:nvSpPr>
          <p:cNvPr id="2275" name="Google Shape;2275;p28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en-GB"/>
              <a:t>Niche/Hyperlocal Content</a:t>
            </a:r>
            <a:endParaRPr b="1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E.g. opera, stock market, regional sports matches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en-GB"/>
              <a:t>Choice Overwhelm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9" name="Shape 2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0" name="Google Shape;2280;p281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Q&amp;A</a:t>
            </a:r>
            <a:endParaRPr/>
          </a:p>
        </p:txBody>
      </p:sp>
      <p:sp>
        <p:nvSpPr>
          <p:cNvPr id="2281" name="Google Shape;2281;p28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8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9" name="Google Shape;1159;p1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250" y="361950"/>
            <a:ext cx="2616902" cy="2181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0" name="Google Shape;1160;p1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63551" y="361950"/>
            <a:ext cx="2616902" cy="2181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1" name="Google Shape;1161;p1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32851" y="361950"/>
            <a:ext cx="2616899" cy="2170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2" name="Google Shape;1162;p1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4250" y="2656275"/>
            <a:ext cx="2616902" cy="2181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3" name="Google Shape;1163;p17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63550" y="2661638"/>
            <a:ext cx="2616899" cy="2170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7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8" name="Google Shape;1168;p1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250" y="361950"/>
            <a:ext cx="2616902" cy="2181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9" name="Google Shape;1169;p1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63551" y="361950"/>
            <a:ext cx="2616902" cy="2181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0" name="Google Shape;1170;p1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32851" y="361950"/>
            <a:ext cx="2616899" cy="2170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1" name="Google Shape;1171;p17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4250" y="2656275"/>
            <a:ext cx="2616902" cy="2181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2" name="Google Shape;1172;p17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63550" y="2661638"/>
            <a:ext cx="2616899" cy="2170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3" name="Google Shape;1173;p17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32850" y="2684850"/>
            <a:ext cx="2616902" cy="21812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7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8" name="Google Shape;1178;p1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250" y="361950"/>
            <a:ext cx="2616902" cy="2181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9" name="Google Shape;1179;p1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63551" y="361950"/>
            <a:ext cx="2616902" cy="2181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0" name="Google Shape;1180;p1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32851" y="361950"/>
            <a:ext cx="2616899" cy="2170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1" name="Google Shape;1181;p17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4250" y="2656275"/>
            <a:ext cx="2616902" cy="2181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2" name="Google Shape;1182;p17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63550" y="2661638"/>
            <a:ext cx="2616899" cy="2170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3" name="Google Shape;1183;p17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32850" y="2684850"/>
            <a:ext cx="2616902" cy="2181228"/>
          </a:xfrm>
          <a:prstGeom prst="rect">
            <a:avLst/>
          </a:prstGeom>
          <a:noFill/>
          <a:ln>
            <a:noFill/>
          </a:ln>
        </p:spPr>
      </p:pic>
      <p:sp>
        <p:nvSpPr>
          <p:cNvPr id="1184" name="Google Shape;1184;p175"/>
          <p:cNvSpPr txBox="1"/>
          <p:nvPr/>
        </p:nvSpPr>
        <p:spPr>
          <a:xfrm>
            <a:off x="311713" y="1925250"/>
            <a:ext cx="85206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In Top-N recommendation, we assume recommendations are made once</a:t>
            </a:r>
            <a:endParaRPr sz="3600">
              <a:solidFill>
                <a:srgbClr val="000000"/>
              </a:solidFill>
              <a:highlight>
                <a:srgbClr val="EEFF41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8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9" name="Google Shape;1189;p1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250" y="361950"/>
            <a:ext cx="2616902" cy="2181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0" name="Google Shape;1190;p1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63551" y="361950"/>
            <a:ext cx="2616902" cy="2181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1" name="Google Shape;1191;p1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32851" y="361950"/>
            <a:ext cx="2616899" cy="2170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2" name="Google Shape;1192;p17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4250" y="2656275"/>
            <a:ext cx="2616902" cy="2181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3" name="Google Shape;1193;p17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63550" y="2661638"/>
            <a:ext cx="2616899" cy="2170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4" name="Google Shape;1194;p17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32850" y="2684850"/>
            <a:ext cx="2616902" cy="2181228"/>
          </a:xfrm>
          <a:prstGeom prst="rect">
            <a:avLst/>
          </a:prstGeom>
          <a:noFill/>
          <a:ln>
            <a:noFill/>
          </a:ln>
        </p:spPr>
      </p:pic>
      <p:sp>
        <p:nvSpPr>
          <p:cNvPr id="1195" name="Google Shape;1195;p176"/>
          <p:cNvSpPr txBox="1"/>
          <p:nvPr/>
        </p:nvSpPr>
        <p:spPr>
          <a:xfrm>
            <a:off x="311713" y="1925250"/>
            <a:ext cx="85206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… but in reality we make a lot of recommendations</a:t>
            </a:r>
            <a:endParaRPr sz="3600">
              <a:solidFill>
                <a:srgbClr val="000000"/>
              </a:solidFill>
              <a:highlight>
                <a:srgbClr val="EEFF41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9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0" name="Google Shape;1200;p1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250" y="361950"/>
            <a:ext cx="2616902" cy="2181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1" name="Google Shape;1201;p1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63551" y="361950"/>
            <a:ext cx="2616902" cy="2181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2" name="Google Shape;1202;p1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32851" y="361950"/>
            <a:ext cx="2616899" cy="2170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3" name="Google Shape;1203;p17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4250" y="2656275"/>
            <a:ext cx="2616902" cy="2181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4" name="Google Shape;1204;p17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63550" y="2661638"/>
            <a:ext cx="2616899" cy="2170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5" name="Google Shape;1205;p17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32850" y="2684850"/>
            <a:ext cx="2616902" cy="2181228"/>
          </a:xfrm>
          <a:prstGeom prst="rect">
            <a:avLst/>
          </a:prstGeom>
          <a:noFill/>
          <a:ln>
            <a:noFill/>
          </a:ln>
        </p:spPr>
      </p:pic>
      <p:sp>
        <p:nvSpPr>
          <p:cNvPr id="1206" name="Google Shape;1206;p177"/>
          <p:cNvSpPr txBox="1"/>
          <p:nvPr/>
        </p:nvSpPr>
        <p:spPr>
          <a:xfrm>
            <a:off x="311713" y="1925250"/>
            <a:ext cx="85206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Can we always show the same “best items”? 🤔</a:t>
            </a:r>
            <a:endParaRPr sz="3600">
              <a:solidFill>
                <a:srgbClr val="000000"/>
              </a:solidFill>
              <a:highlight>
                <a:srgbClr val="EEFF41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0" name="Shape 1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1" name="Google Shape;1211;p1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250" y="361950"/>
            <a:ext cx="2616902" cy="2181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2" name="Google Shape;1212;p1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63551" y="361950"/>
            <a:ext cx="2616902" cy="2181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3" name="Google Shape;1213;p17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32851" y="361950"/>
            <a:ext cx="2616899" cy="2170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4" name="Google Shape;1214;p17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4250" y="2656275"/>
            <a:ext cx="2616902" cy="2181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5" name="Google Shape;1215;p17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63550" y="2661638"/>
            <a:ext cx="2616899" cy="2170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6" name="Google Shape;1216;p17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32850" y="2684850"/>
            <a:ext cx="2616902" cy="2181228"/>
          </a:xfrm>
          <a:prstGeom prst="rect">
            <a:avLst/>
          </a:prstGeom>
          <a:noFill/>
          <a:ln>
            <a:noFill/>
          </a:ln>
        </p:spPr>
      </p:pic>
      <p:sp>
        <p:nvSpPr>
          <p:cNvPr id="1217" name="Google Shape;1217;p178"/>
          <p:cNvSpPr txBox="1"/>
          <p:nvPr/>
        </p:nvSpPr>
        <p:spPr>
          <a:xfrm>
            <a:off x="311713" y="1925250"/>
            <a:ext cx="85206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Can we always show the same “best items”? 🤔</a:t>
            </a:r>
            <a:endParaRPr sz="3600">
              <a:solidFill>
                <a:srgbClr val="000000"/>
              </a:solidFill>
              <a:highlight>
                <a:srgbClr val="EEFF41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1218" name="Google Shape;1218;p178"/>
          <p:cNvSpPr/>
          <p:nvPr/>
        </p:nvSpPr>
        <p:spPr>
          <a:xfrm>
            <a:off x="1807350" y="-192900"/>
            <a:ext cx="5529300" cy="5529300"/>
          </a:xfrm>
          <a:prstGeom prst="mathMultiply">
            <a:avLst>
              <a:gd fmla="val 23520" name="adj1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2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3" name="Google Shape;1223;p1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250" y="361950"/>
            <a:ext cx="2616902" cy="2181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4" name="Google Shape;1224;p1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63551" y="361950"/>
            <a:ext cx="2616902" cy="2181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5" name="Google Shape;1225;p1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32851" y="361950"/>
            <a:ext cx="2616899" cy="2170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6" name="Google Shape;1226;p17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4250" y="2656275"/>
            <a:ext cx="2616902" cy="2181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7" name="Google Shape;1227;p17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63550" y="2661638"/>
            <a:ext cx="2616899" cy="2170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8" name="Google Shape;1228;p17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32850" y="2684850"/>
            <a:ext cx="2616902" cy="2181228"/>
          </a:xfrm>
          <a:prstGeom prst="rect">
            <a:avLst/>
          </a:prstGeom>
          <a:noFill/>
          <a:ln>
            <a:noFill/>
          </a:ln>
        </p:spPr>
      </p:pic>
      <p:sp>
        <p:nvSpPr>
          <p:cNvPr id="1229" name="Google Shape;1229;p179"/>
          <p:cNvSpPr txBox="1"/>
          <p:nvPr/>
        </p:nvSpPr>
        <p:spPr>
          <a:xfrm>
            <a:off x="311713" y="1925250"/>
            <a:ext cx="85206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💡If we show “the best five items” too often… Users get annoyed that recommendations are not “fresh”</a:t>
            </a:r>
            <a:r>
              <a:rPr lang="en-GB" sz="3600">
                <a:solidFill>
                  <a:schemeClr val="dk1"/>
                </a:solidFill>
                <a:highlight>
                  <a:schemeClr val="accent6"/>
                </a:highlight>
                <a:latin typeface="Oswald Medium"/>
                <a:ea typeface="Oswald Medium"/>
                <a:cs typeface="Oswald Medium"/>
                <a:sym typeface="Oswald Medium"/>
              </a:rPr>
              <a:t>💡</a:t>
            </a:r>
            <a:endParaRPr sz="3600">
              <a:highlight>
                <a:srgbClr val="EEFF41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2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p16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/>
              <a:t>Slides (mostly) by Lien Michiels</a:t>
            </a:r>
            <a:endParaRPr/>
          </a:p>
        </p:txBody>
      </p:sp>
      <p:sp>
        <p:nvSpPr>
          <p:cNvPr id="1084" name="Google Shape;1084;p16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PhD in Industry (Baekeland) @ Froomle &amp; University of Antwerp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Froomle is a spin-off company of the University of Antwerp founded by prof. Bart Goethals and dr. Koen Verstrepen 6 years ago.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I joined 5 years ago and developed most of our original RecSys stack.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For the past two years I’ve focused on research on news recommender systems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Before my PhD…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NLP @ Prezly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ML @ Sentiance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Masters in Mathematical Engineering at KU Leuven</a:t>
            </a:r>
            <a:endParaRPr/>
          </a:p>
        </p:txBody>
      </p:sp>
      <p:pic>
        <p:nvPicPr>
          <p:cNvPr id="1085" name="Google Shape;1085;p162"/>
          <p:cNvPicPr preferRelativeResize="0"/>
          <p:nvPr/>
        </p:nvPicPr>
        <p:blipFill rotWithShape="1">
          <a:blip r:embed="rId3">
            <a:alphaModFix/>
          </a:blip>
          <a:srcRect b="0" l="2217" r="2217" t="0"/>
          <a:stretch/>
        </p:blipFill>
        <p:spPr>
          <a:xfrm>
            <a:off x="7745521" y="218699"/>
            <a:ext cx="1045500" cy="1093200"/>
          </a:xfrm>
          <a:prstGeom prst="ellipse">
            <a:avLst/>
          </a:prstGeom>
          <a:noFill/>
          <a:ln cap="flat" cmpd="sng" w="76200">
            <a:solidFill>
              <a:srgbClr val="A2D2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86" name="Google Shape;1086;p162"/>
          <p:cNvSpPr txBox="1"/>
          <p:nvPr>
            <p:ph type="title"/>
          </p:nvPr>
        </p:nvSpPr>
        <p:spPr>
          <a:xfrm>
            <a:off x="311700" y="41330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/>
              <a:t>… and Sanne Vrijenhoek</a:t>
            </a:r>
            <a:endParaRPr/>
          </a:p>
        </p:txBody>
      </p:sp>
      <p:pic>
        <p:nvPicPr>
          <p:cNvPr id="1087" name="Google Shape;1087;p1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45525" y="4058475"/>
            <a:ext cx="1045500" cy="9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8" name="Google Shape;1088;p162"/>
          <p:cNvSpPr txBox="1"/>
          <p:nvPr>
            <p:ph idx="1" type="body"/>
          </p:nvPr>
        </p:nvSpPr>
        <p:spPr>
          <a:xfrm>
            <a:off x="311700" y="4568875"/>
            <a:ext cx="8520600" cy="7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Normative design of Diversity in RS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3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4" name="Google Shape;1234;p1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250" y="361950"/>
            <a:ext cx="2616902" cy="2181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5" name="Google Shape;1235;p1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63551" y="361950"/>
            <a:ext cx="2616902" cy="2181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6" name="Google Shape;1236;p1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32851" y="361950"/>
            <a:ext cx="2616899" cy="2170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7" name="Google Shape;1237;p18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4250" y="2656275"/>
            <a:ext cx="2616902" cy="2181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8" name="Google Shape;1238;p18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63550" y="2661638"/>
            <a:ext cx="2616899" cy="2170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9" name="Google Shape;1239;p18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32850" y="2684850"/>
            <a:ext cx="2616902" cy="2181228"/>
          </a:xfrm>
          <a:prstGeom prst="rect">
            <a:avLst/>
          </a:prstGeom>
          <a:noFill/>
          <a:ln>
            <a:noFill/>
          </a:ln>
        </p:spPr>
      </p:pic>
      <p:sp>
        <p:nvSpPr>
          <p:cNvPr id="1240" name="Google Shape;1240;p180"/>
          <p:cNvSpPr txBox="1"/>
          <p:nvPr/>
        </p:nvSpPr>
        <p:spPr>
          <a:xfrm>
            <a:off x="311713" y="1925250"/>
            <a:ext cx="8520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How often should we show an item</a:t>
            </a:r>
            <a:endParaRPr sz="3600">
              <a:highlight>
                <a:srgbClr val="EEFF41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1241" name="Google Shape;1241;p180"/>
          <p:cNvSpPr txBox="1"/>
          <p:nvPr/>
        </p:nvSpPr>
        <p:spPr>
          <a:xfrm>
            <a:off x="311713" y="1925250"/>
            <a:ext cx="85206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chemeClr val="dk1"/>
                </a:solidFill>
                <a:highlight>
                  <a:schemeClr val="accent6"/>
                </a:highlight>
                <a:latin typeface="Oswald Medium"/>
                <a:ea typeface="Oswald Medium"/>
                <a:cs typeface="Oswald Medium"/>
                <a:sym typeface="Oswald Medium"/>
              </a:rPr>
              <a:t>💡</a:t>
            </a:r>
            <a:r>
              <a:rPr lang="en-GB" sz="3600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If we replace “good items” too soon…</a:t>
            </a:r>
            <a:endParaRPr sz="3600">
              <a:highlight>
                <a:srgbClr val="EEFF41"/>
              </a:highlight>
              <a:latin typeface="Oswald Medium"/>
              <a:ea typeface="Oswald Medium"/>
              <a:cs typeface="Oswald Medium"/>
              <a:sym typeface="Oswald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600">
                <a:solidFill>
                  <a:schemeClr val="dk1"/>
                </a:solidFill>
                <a:highlight>
                  <a:schemeClr val="accent6"/>
                </a:highlight>
                <a:latin typeface="Oswald Medium"/>
                <a:ea typeface="Oswald Medium"/>
                <a:cs typeface="Oswald Medium"/>
                <a:sym typeface="Oswald Medium"/>
              </a:rPr>
              <a:t> We run out of “good” items quickly💡</a:t>
            </a:r>
            <a:endParaRPr sz="3600">
              <a:solidFill>
                <a:schemeClr val="dk1"/>
              </a:solidFill>
              <a:highlight>
                <a:schemeClr val="accent6"/>
              </a:highlight>
              <a:latin typeface="Oswald Medium"/>
              <a:ea typeface="Oswald Medium"/>
              <a:cs typeface="Oswald Medium"/>
              <a:sym typeface="Oswald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highlight>
                <a:srgbClr val="EEFF41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5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6" name="Google Shape;1246;p1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250" y="361950"/>
            <a:ext cx="2616902" cy="2181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7" name="Google Shape;1247;p1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63551" y="361950"/>
            <a:ext cx="2616902" cy="2181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8" name="Google Shape;1248;p18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32851" y="361950"/>
            <a:ext cx="2616899" cy="2170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9" name="Google Shape;1249;p18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4250" y="2656275"/>
            <a:ext cx="2616902" cy="2181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0" name="Google Shape;1250;p18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63550" y="2661638"/>
            <a:ext cx="2616899" cy="2170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1" name="Google Shape;1251;p18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32850" y="2684850"/>
            <a:ext cx="2616902" cy="2181228"/>
          </a:xfrm>
          <a:prstGeom prst="rect">
            <a:avLst/>
          </a:prstGeom>
          <a:noFill/>
          <a:ln>
            <a:noFill/>
          </a:ln>
        </p:spPr>
      </p:pic>
      <p:sp>
        <p:nvSpPr>
          <p:cNvPr id="1252" name="Google Shape;1252;p181"/>
          <p:cNvSpPr txBox="1"/>
          <p:nvPr/>
        </p:nvSpPr>
        <p:spPr>
          <a:xfrm>
            <a:off x="311713" y="1925250"/>
            <a:ext cx="8520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How often should we show an item? 🤔</a:t>
            </a:r>
            <a:endParaRPr sz="3600">
              <a:solidFill>
                <a:srgbClr val="000000"/>
              </a:solidFill>
              <a:highlight>
                <a:srgbClr val="EEFF41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6" name="Shape 1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7" name="Google Shape;1257;p1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250" y="361950"/>
            <a:ext cx="2616902" cy="2181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8" name="Google Shape;1258;p1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63551" y="361950"/>
            <a:ext cx="2616902" cy="2181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9" name="Google Shape;1259;p18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32851" y="361950"/>
            <a:ext cx="2616899" cy="2170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0" name="Google Shape;1260;p18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4250" y="2656275"/>
            <a:ext cx="2616902" cy="2181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1" name="Google Shape;1261;p18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63550" y="2661638"/>
            <a:ext cx="2616899" cy="2170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2" name="Google Shape;1262;p18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32850" y="2684850"/>
            <a:ext cx="2616902" cy="2181228"/>
          </a:xfrm>
          <a:prstGeom prst="rect">
            <a:avLst/>
          </a:prstGeom>
          <a:noFill/>
          <a:ln>
            <a:noFill/>
          </a:ln>
        </p:spPr>
      </p:pic>
      <p:sp>
        <p:nvSpPr>
          <p:cNvPr id="1263" name="Google Shape;1263;p182"/>
          <p:cNvSpPr txBox="1"/>
          <p:nvPr/>
        </p:nvSpPr>
        <p:spPr>
          <a:xfrm>
            <a:off x="311713" y="1925250"/>
            <a:ext cx="85206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chemeClr val="dk1"/>
                </a:solidFill>
                <a:highlight>
                  <a:schemeClr val="accent6"/>
                </a:highlight>
                <a:latin typeface="Oswald Medium"/>
                <a:ea typeface="Oswald Medium"/>
                <a:cs typeface="Oswald Medium"/>
                <a:sym typeface="Oswald Medium"/>
              </a:rPr>
              <a:t>💡</a:t>
            </a:r>
            <a:r>
              <a:rPr lang="en-GB" sz="3600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“Impression discounting” adds a discount to item scores proportional to how often it was exposed in the last XX recommendations</a:t>
            </a:r>
            <a:r>
              <a:rPr lang="en-GB" sz="3600">
                <a:solidFill>
                  <a:schemeClr val="dk1"/>
                </a:solidFill>
                <a:highlight>
                  <a:schemeClr val="accent6"/>
                </a:highlight>
                <a:latin typeface="Oswald Medium"/>
                <a:ea typeface="Oswald Medium"/>
                <a:cs typeface="Oswald Medium"/>
                <a:sym typeface="Oswald Medium"/>
              </a:rPr>
              <a:t>💡</a:t>
            </a:r>
            <a:endParaRPr sz="3600">
              <a:highlight>
                <a:srgbClr val="EEFF41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1264" name="Google Shape;1264;p182"/>
          <p:cNvSpPr txBox="1"/>
          <p:nvPr/>
        </p:nvSpPr>
        <p:spPr>
          <a:xfrm>
            <a:off x="311725" y="4232400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50">
                <a:solidFill>
                  <a:srgbClr val="212121"/>
                </a:solidFill>
                <a:latin typeface="Oswald Medium"/>
                <a:ea typeface="Oswald Medium"/>
                <a:cs typeface="Oswald Medium"/>
                <a:sym typeface="Oswald Medium"/>
              </a:rPr>
              <a:t>(https://www.froomle.ai/resource/news-impression-discounting-stop-showing-the-same-article-over-and-over-again)</a:t>
            </a:r>
            <a:endParaRPr sz="850">
              <a:solidFill>
                <a:srgbClr val="212121"/>
              </a:solidFill>
              <a:latin typeface="Oswald Medium"/>
              <a:ea typeface="Oswald Medium"/>
              <a:cs typeface="Oswald Medium"/>
              <a:sym typeface="Oswald Medium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8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" name="Google Shape;1269;p1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250" y="361950"/>
            <a:ext cx="2616902" cy="2181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0" name="Google Shape;1270;p1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63551" y="361950"/>
            <a:ext cx="2616902" cy="2181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1" name="Google Shape;1271;p18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32851" y="361950"/>
            <a:ext cx="2616899" cy="2170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2" name="Google Shape;1272;p18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4250" y="2656275"/>
            <a:ext cx="2616902" cy="2181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3" name="Google Shape;1273;p18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63550" y="2661638"/>
            <a:ext cx="2616899" cy="2170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4" name="Google Shape;1274;p18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32850" y="2684850"/>
            <a:ext cx="2616902" cy="2181228"/>
          </a:xfrm>
          <a:prstGeom prst="rect">
            <a:avLst/>
          </a:prstGeom>
          <a:noFill/>
          <a:ln>
            <a:noFill/>
          </a:ln>
        </p:spPr>
      </p:pic>
      <p:sp>
        <p:nvSpPr>
          <p:cNvPr id="1275" name="Google Shape;1275;p183"/>
          <p:cNvSpPr txBox="1"/>
          <p:nvPr/>
        </p:nvSpPr>
        <p:spPr>
          <a:xfrm>
            <a:off x="311713" y="1925250"/>
            <a:ext cx="85206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… </a:t>
            </a:r>
            <a:r>
              <a:rPr lang="en-GB" sz="3600">
                <a:solidFill>
                  <a:schemeClr val="dk1"/>
                </a:solidFill>
                <a:highlight>
                  <a:schemeClr val="accent6"/>
                </a:highlight>
                <a:latin typeface="Oswald Medium"/>
                <a:ea typeface="Oswald Medium"/>
                <a:cs typeface="Oswald Medium"/>
                <a:sym typeface="Oswald Medium"/>
              </a:rPr>
              <a:t>💡</a:t>
            </a:r>
            <a:r>
              <a:rPr lang="en-GB" sz="3600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but unexpected items take longer to convert to a click</a:t>
            </a:r>
            <a:r>
              <a:rPr lang="en-GB" sz="3600">
                <a:solidFill>
                  <a:schemeClr val="dk1"/>
                </a:solidFill>
                <a:highlight>
                  <a:schemeClr val="accent6"/>
                </a:highlight>
                <a:latin typeface="Oswald Medium"/>
                <a:ea typeface="Oswald Medium"/>
                <a:cs typeface="Oswald Medium"/>
                <a:sym typeface="Oswald Medium"/>
              </a:rPr>
              <a:t>💡</a:t>
            </a:r>
            <a:endParaRPr sz="3600">
              <a:highlight>
                <a:srgbClr val="EEFF41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9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Google Shape;1280;p184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Music </a:t>
            </a:r>
            <a:r>
              <a:rPr lang="en-GB">
                <a:latin typeface="Oswald Medium"/>
                <a:ea typeface="Oswald Medium"/>
                <a:cs typeface="Oswald Medium"/>
                <a:sym typeface="Oswald Medium"/>
              </a:rPr>
              <a:t>Recommender System</a:t>
            </a:r>
            <a:endParaRPr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1281" name="Google Shape;1281;p1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6913" y="0"/>
            <a:ext cx="7210173" cy="4583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5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p18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Algorithmic and Curated Recommendation</a:t>
            </a:r>
            <a:endParaRPr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1287" name="Google Shape;1287;p1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6913" y="0"/>
            <a:ext cx="7210172" cy="4583824"/>
          </a:xfrm>
          <a:prstGeom prst="rect">
            <a:avLst/>
          </a:prstGeom>
          <a:noFill/>
          <a:ln>
            <a:noFill/>
          </a:ln>
        </p:spPr>
      </p:pic>
      <p:sp>
        <p:nvSpPr>
          <p:cNvPr id="1288" name="Google Shape;1288;p185"/>
          <p:cNvSpPr/>
          <p:nvPr/>
        </p:nvSpPr>
        <p:spPr>
          <a:xfrm>
            <a:off x="2801875" y="500625"/>
            <a:ext cx="5054700" cy="1614900"/>
          </a:xfrm>
          <a:prstGeom prst="rect">
            <a:avLst/>
          </a:prstGeom>
          <a:noFill/>
          <a:ln cap="flat" cmpd="sng" w="762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9" name="Google Shape;1289;p185"/>
          <p:cNvSpPr/>
          <p:nvPr/>
        </p:nvSpPr>
        <p:spPr>
          <a:xfrm>
            <a:off x="3858625" y="2365600"/>
            <a:ext cx="969900" cy="1614900"/>
          </a:xfrm>
          <a:prstGeom prst="rect">
            <a:avLst/>
          </a:prstGeom>
          <a:noFill/>
          <a:ln cap="flat" cmpd="sng" w="762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3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p186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Editorial Recommendation</a:t>
            </a:r>
            <a:endParaRPr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1295" name="Google Shape;1295;p1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6913" y="0"/>
            <a:ext cx="7210172" cy="4583824"/>
          </a:xfrm>
          <a:prstGeom prst="rect">
            <a:avLst/>
          </a:prstGeom>
          <a:noFill/>
          <a:ln>
            <a:noFill/>
          </a:ln>
        </p:spPr>
      </p:pic>
      <p:sp>
        <p:nvSpPr>
          <p:cNvPr id="1296" name="Google Shape;1296;p186"/>
          <p:cNvSpPr/>
          <p:nvPr/>
        </p:nvSpPr>
        <p:spPr>
          <a:xfrm>
            <a:off x="5836900" y="678000"/>
            <a:ext cx="969900" cy="1614900"/>
          </a:xfrm>
          <a:prstGeom prst="rect">
            <a:avLst/>
          </a:prstGeom>
          <a:noFill/>
          <a:ln cap="flat" cmpd="sng" w="762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7" name="Google Shape;1297;p186"/>
          <p:cNvSpPr/>
          <p:nvPr/>
        </p:nvSpPr>
        <p:spPr>
          <a:xfrm>
            <a:off x="4834650" y="678000"/>
            <a:ext cx="969900" cy="1614900"/>
          </a:xfrm>
          <a:prstGeom prst="rect">
            <a:avLst/>
          </a:prstGeom>
          <a:noFill/>
          <a:ln cap="flat" cmpd="sng" w="762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8" name="Google Shape;1298;p186"/>
          <p:cNvSpPr/>
          <p:nvPr/>
        </p:nvSpPr>
        <p:spPr>
          <a:xfrm>
            <a:off x="3832400" y="678000"/>
            <a:ext cx="969900" cy="1614900"/>
          </a:xfrm>
          <a:prstGeom prst="rect">
            <a:avLst/>
          </a:prstGeom>
          <a:noFill/>
          <a:ln cap="flat" cmpd="sng" w="762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9" name="Google Shape;1299;p186"/>
          <p:cNvSpPr/>
          <p:nvPr/>
        </p:nvSpPr>
        <p:spPr>
          <a:xfrm>
            <a:off x="6806800" y="678000"/>
            <a:ext cx="969900" cy="1614900"/>
          </a:xfrm>
          <a:prstGeom prst="rect">
            <a:avLst/>
          </a:prstGeom>
          <a:noFill/>
          <a:ln cap="flat" cmpd="sng" w="762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0" name="Google Shape;1300;p186"/>
          <p:cNvSpPr/>
          <p:nvPr/>
        </p:nvSpPr>
        <p:spPr>
          <a:xfrm>
            <a:off x="6806800" y="2292900"/>
            <a:ext cx="969900" cy="1614900"/>
          </a:xfrm>
          <a:prstGeom prst="rect">
            <a:avLst/>
          </a:prstGeom>
          <a:noFill/>
          <a:ln cap="flat" cmpd="sng" w="762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4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p187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Social Recommendation</a:t>
            </a:r>
            <a:endParaRPr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1306" name="Google Shape;1306;p1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8700" y="0"/>
            <a:ext cx="7274225" cy="4624551"/>
          </a:xfrm>
          <a:prstGeom prst="rect">
            <a:avLst/>
          </a:prstGeom>
          <a:noFill/>
          <a:ln>
            <a:noFill/>
          </a:ln>
        </p:spPr>
      </p:pic>
      <p:sp>
        <p:nvSpPr>
          <p:cNvPr id="1307" name="Google Shape;1307;p187"/>
          <p:cNvSpPr/>
          <p:nvPr/>
        </p:nvSpPr>
        <p:spPr>
          <a:xfrm>
            <a:off x="6310500" y="180975"/>
            <a:ext cx="1595400" cy="3726900"/>
          </a:xfrm>
          <a:prstGeom prst="rect">
            <a:avLst/>
          </a:prstGeom>
          <a:noFill/>
          <a:ln cap="flat" cmpd="sng" w="762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p18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/>
              <a:t>Challenges in Music Recommendation?</a:t>
            </a:r>
            <a:endParaRPr/>
          </a:p>
        </p:txBody>
      </p:sp>
      <p:sp>
        <p:nvSpPr>
          <p:cNvPr id="1313" name="Google Shape;1313;p18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en-GB"/>
              <a:t>Fairness</a:t>
            </a:r>
            <a:endParaRPr b="1"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Towards artists, e.g. Are we discriminating against female or black artists?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Towards non-mainstream music, e.g. Are we bad at recommending classical music because it’s not as popular as pop music?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en-GB"/>
              <a:t>Freshness</a:t>
            </a:r>
            <a:endParaRPr b="1"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People like to listen to the same music over and over, </a:t>
            </a:r>
            <a:br>
              <a:rPr lang="en-GB"/>
            </a:br>
            <a:r>
              <a:rPr lang="en-GB"/>
              <a:t>but sometimes they like something new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en-GB"/>
              <a:t>Mood</a:t>
            </a:r>
            <a:endParaRPr b="1"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Tastes in music are highly influenced by mood</a:t>
            </a:r>
            <a:endParaRPr/>
          </a:p>
        </p:txBody>
      </p:sp>
      <p:pic>
        <p:nvPicPr>
          <p:cNvPr id="1314" name="Google Shape;1314;p1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35050" y="3042007"/>
            <a:ext cx="4208951" cy="181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8" name="Shape 1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" name="Google Shape;1319;p189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User-Generated Content </a:t>
            </a:r>
            <a:r>
              <a:rPr lang="en-GB">
                <a:latin typeface="Oswald Medium"/>
                <a:ea typeface="Oswald Medium"/>
                <a:cs typeface="Oswald Medium"/>
                <a:sym typeface="Oswald Medium"/>
              </a:rPr>
              <a:t>Recommender System</a:t>
            </a:r>
            <a:endParaRPr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1320" name="Google Shape;1320;p1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7075" y="0"/>
            <a:ext cx="7518551" cy="445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2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p16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/>
              <a:t>Domain-specific RS: Intro + News RS</a:t>
            </a:r>
            <a:endParaRPr/>
          </a:p>
        </p:txBody>
      </p:sp>
      <p:sp>
        <p:nvSpPr>
          <p:cNvPr id="1094" name="Google Shape;1094;p16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Examples of RecSys in Daily Life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News Recommender Systems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4" name="Shape 1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" name="Google Shape;1325;p19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/>
              <a:t>Challenges in User-Generated Content Recommendation?</a:t>
            </a:r>
            <a:endParaRPr/>
          </a:p>
        </p:txBody>
      </p:sp>
      <p:sp>
        <p:nvSpPr>
          <p:cNvPr id="1326" name="Google Shape;1326;p19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en-GB"/>
              <a:t>Misinformation &amp; Hate Speech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We cannot control what content users upload and we want to avoid amplifying harmful content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en-GB"/>
              <a:t>Freshness</a:t>
            </a:r>
            <a:endParaRPr b="1"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People expect the same, yet different (similar to music)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en-GB"/>
              <a:t>Calibration</a:t>
            </a:r>
            <a:endParaRPr b="1"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People have more than one interest, and we don’t want one to dominate the others.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0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p191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Video </a:t>
            </a:r>
            <a:r>
              <a:rPr lang="en-GB">
                <a:latin typeface="Oswald Medium"/>
                <a:ea typeface="Oswald Medium"/>
                <a:cs typeface="Oswald Medium"/>
                <a:sym typeface="Oswald Medium"/>
              </a:rPr>
              <a:t>Recommender System</a:t>
            </a:r>
            <a:endParaRPr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1332" name="Google Shape;1332;p1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6100" y="0"/>
            <a:ext cx="7011799" cy="445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6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19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/>
              <a:t>Challenges in Video Recommendation?</a:t>
            </a:r>
            <a:endParaRPr/>
          </a:p>
        </p:txBody>
      </p:sp>
      <p:sp>
        <p:nvSpPr>
          <p:cNvPr id="1338" name="Google Shape;1338;p19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en-GB"/>
              <a:t>Order</a:t>
            </a:r>
            <a:endParaRPr b="1"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Most shows, but also movies (e.g. Star Wars) should be watched in a certain order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en-GB"/>
              <a:t>Fairness</a:t>
            </a:r>
            <a:endParaRPr b="1"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Towards other languages than English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Towards content made by smaller studios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en-GB" sz="1800"/>
              <a:t>Calibration</a:t>
            </a:r>
            <a:endParaRPr b="1" sz="1800"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People have more than one interest, and we don’t want one to dominate the others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en-GB"/>
              <a:t>Long-Term User Engagement (Subscriptions)</a:t>
            </a:r>
            <a:endParaRPr b="1"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How can we optimize the recommender system for long-term engagement (and subscriptions)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2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Google Shape;1343;p193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Fashion </a:t>
            </a:r>
            <a:r>
              <a:rPr lang="en-GB">
                <a:latin typeface="Oswald Medium"/>
                <a:ea typeface="Oswald Medium"/>
                <a:cs typeface="Oswald Medium"/>
                <a:sym typeface="Oswald Medium"/>
              </a:rPr>
              <a:t>Recommender System</a:t>
            </a:r>
            <a:endParaRPr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1344" name="Google Shape;1344;p1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09425" y="178025"/>
            <a:ext cx="6325151" cy="433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8" name="Shape 1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" name="Google Shape;1349;p194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Fashion </a:t>
            </a:r>
            <a:r>
              <a:rPr lang="en-GB">
                <a:latin typeface="Oswald Medium"/>
                <a:ea typeface="Oswald Medium"/>
                <a:cs typeface="Oswald Medium"/>
                <a:sym typeface="Oswald Medium"/>
              </a:rPr>
              <a:t>Recommender System</a:t>
            </a:r>
            <a:endParaRPr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1350" name="Google Shape;1350;p1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09425" y="178025"/>
            <a:ext cx="6325151" cy="43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1" name="Google Shape;1351;p19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43676" y="-98550"/>
            <a:ext cx="6729149" cy="4606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5" name="Shape 1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" name="Google Shape;1356;p19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Fashion </a:t>
            </a:r>
            <a:r>
              <a:rPr lang="en-GB">
                <a:latin typeface="Oswald Medium"/>
                <a:ea typeface="Oswald Medium"/>
                <a:cs typeface="Oswald Medium"/>
                <a:sym typeface="Oswald Medium"/>
              </a:rPr>
              <a:t>Recommender System</a:t>
            </a:r>
            <a:endParaRPr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1357" name="Google Shape;1357;p1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09425" y="178025"/>
            <a:ext cx="6325151" cy="433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8" name="Google Shape;1358;p19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43676" y="-98550"/>
            <a:ext cx="6729149" cy="4606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9" name="Google Shape;1359;p19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04914" y="-307812"/>
            <a:ext cx="751347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3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p19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/>
              <a:t>Challenges in Fashion Recommendation?</a:t>
            </a:r>
            <a:endParaRPr/>
          </a:p>
        </p:txBody>
      </p:sp>
      <p:sp>
        <p:nvSpPr>
          <p:cNvPr id="1365" name="Google Shape;1365;p19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en-GB"/>
              <a:t>Outfit Creation</a:t>
            </a:r>
            <a:endParaRPr b="1"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Clothes are worn together as part of an outfit, but outfit creation is more of an art-form than a science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en-GB"/>
              <a:t>Choice Overwhelm</a:t>
            </a:r>
            <a:endParaRPr b="1"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Sometimes showing the user five very similar red shirts may backfire because of choice overwhelm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en-GB"/>
              <a:t>From Clicks to Purchases</a:t>
            </a:r>
            <a:endParaRPr b="1"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Purchase data is incredibly sparse while pageviews are plenty, but we want to make sales (and maximize profits)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9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0" name="Google Shape;1370;p197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E-commerce </a:t>
            </a:r>
            <a:r>
              <a:rPr lang="en-GB">
                <a:latin typeface="Oswald Medium"/>
                <a:ea typeface="Oswald Medium"/>
                <a:cs typeface="Oswald Medium"/>
                <a:sym typeface="Oswald Medium"/>
              </a:rPr>
              <a:t>Recommender System</a:t>
            </a:r>
            <a:endParaRPr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1371" name="Google Shape;1371;p1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77088" y="0"/>
            <a:ext cx="6589824" cy="4311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5" name="Shape 1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" name="Google Shape;1376;p198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E-commerce </a:t>
            </a:r>
            <a:r>
              <a:rPr lang="en-GB">
                <a:latin typeface="Oswald Medium"/>
                <a:ea typeface="Oswald Medium"/>
                <a:cs typeface="Oswald Medium"/>
                <a:sym typeface="Oswald Medium"/>
              </a:rPr>
              <a:t>Recommender System</a:t>
            </a:r>
            <a:endParaRPr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1377" name="Google Shape;1377;p1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72000" y="254875"/>
            <a:ext cx="5999990" cy="392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8" name="Google Shape;1378;p19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78812" y="0"/>
            <a:ext cx="6586373" cy="430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2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Google Shape;1383;p19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/>
              <a:t>Challenges in E-commerce Recommendation?</a:t>
            </a:r>
            <a:endParaRPr/>
          </a:p>
        </p:txBody>
      </p:sp>
      <p:sp>
        <p:nvSpPr>
          <p:cNvPr id="1384" name="Google Shape;1384;p19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en-GB"/>
              <a:t>Customer Intent</a:t>
            </a:r>
            <a:endParaRPr b="1"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Users often have a specific purchase goal in mind, but how can we identify it?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en-GB"/>
              <a:t>Giant Item Catalogs and User Bases</a:t>
            </a:r>
            <a:endParaRPr b="1"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Lead to scaling issues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en-GB"/>
              <a:t>Re-purchasability</a:t>
            </a:r>
            <a:endParaRPr b="1"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Most people need only one Playstation 5, but might like several games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8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9" name="Google Shape;1099;p164"/>
          <p:cNvPicPr preferRelativeResize="0"/>
          <p:nvPr/>
        </p:nvPicPr>
        <p:blipFill rotWithShape="1">
          <a:blip r:embed="rId3">
            <a:alphaModFix/>
          </a:blip>
          <a:srcRect b="10889" l="0" r="0" t="6547"/>
          <a:stretch/>
        </p:blipFill>
        <p:spPr>
          <a:xfrm>
            <a:off x="-58600" y="47625"/>
            <a:ext cx="9261199" cy="5095876"/>
          </a:xfrm>
          <a:prstGeom prst="rect">
            <a:avLst/>
          </a:prstGeom>
          <a:noFill/>
          <a:ln>
            <a:noFill/>
          </a:ln>
        </p:spPr>
      </p:pic>
      <p:sp>
        <p:nvSpPr>
          <p:cNvPr id="1100" name="Google Shape;1100;p16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>
                <a:highlight>
                  <a:schemeClr val="accent6"/>
                </a:highlight>
              </a:rPr>
              <a:t>[Different] </a:t>
            </a:r>
            <a:r>
              <a:rPr lang="en-GB">
                <a:highlight>
                  <a:schemeClr val="accent6"/>
                </a:highlight>
              </a:rPr>
              <a:t>RecSys in Daily Life</a:t>
            </a:r>
            <a:endParaRPr>
              <a:highlight>
                <a:schemeClr val="accent6"/>
              </a:highlight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8" name="Shape 1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" name="Google Shape;1389;p20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People </a:t>
            </a:r>
            <a:r>
              <a:rPr lang="en-GB">
                <a:latin typeface="Oswald Medium"/>
                <a:ea typeface="Oswald Medium"/>
                <a:cs typeface="Oswald Medium"/>
                <a:sym typeface="Oswald Medium"/>
              </a:rPr>
              <a:t>Recommender System</a:t>
            </a:r>
            <a:endParaRPr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1390" name="Google Shape;1390;p2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92363" y="304800"/>
            <a:ext cx="3959277" cy="392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4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Google Shape;1395;p20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/>
              <a:t>Challenges in People Recommendation?</a:t>
            </a:r>
            <a:endParaRPr/>
          </a:p>
        </p:txBody>
      </p:sp>
      <p:sp>
        <p:nvSpPr>
          <p:cNvPr id="1396" name="Google Shape;1396;p20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en-GB"/>
              <a:t>Mutual Interest</a:t>
            </a:r>
            <a:endParaRPr b="1"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People recommendation is not just a ranking problem, it is a matching problem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en-GB"/>
              <a:t>Fairness</a:t>
            </a:r>
            <a:endParaRPr b="1"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Towards users of the platform, so that everyone has equal opportunity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Towards users of a certain sexual orientation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Towards users of a certain ethnicity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Towards users of minority genders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en-GB"/>
              <a:t>Negative Feedback</a:t>
            </a:r>
            <a:endParaRPr b="1"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How do we deal with a swipe left?  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i="1" lang="en-GB"/>
              <a:t>Inverse positivity: solving user goal imply terminate the app usage</a:t>
            </a:r>
            <a:endParaRPr i="1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0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Google Shape;1401;p20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Job </a:t>
            </a:r>
            <a:r>
              <a:rPr lang="en-GB">
                <a:latin typeface="Oswald Medium"/>
                <a:ea typeface="Oswald Medium"/>
                <a:cs typeface="Oswald Medium"/>
                <a:sym typeface="Oswald Medium"/>
              </a:rPr>
              <a:t>Recommender System</a:t>
            </a:r>
            <a:endParaRPr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1402" name="Google Shape;1402;p2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1050" y="142875"/>
            <a:ext cx="6921902" cy="4400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6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p20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/>
              <a:t>Challenges in Job Recommendation?</a:t>
            </a:r>
            <a:endParaRPr/>
          </a:p>
        </p:txBody>
      </p:sp>
      <p:sp>
        <p:nvSpPr>
          <p:cNvPr id="1408" name="Google Shape;1408;p20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en-GB"/>
              <a:t>Fairness</a:t>
            </a:r>
            <a:endParaRPr b="1"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Towards users of a certain ethnicity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Towards users of a certain gender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Towards users with unusual career paths or career gaps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en-GB"/>
              <a:t>Matching Problem</a:t>
            </a:r>
            <a:endParaRPr b="1"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The user not only needs to like the job, the employer needs to like the applicant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en-GB"/>
              <a:t>Job Understanding</a:t>
            </a:r>
            <a:endParaRPr b="1"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Recommending the wrong dress is not so bad, recommending the wrong job can be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2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" name="Google Shape;1413;p204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Restaurant </a:t>
            </a:r>
            <a:r>
              <a:rPr lang="en-GB">
                <a:latin typeface="Oswald Medium"/>
                <a:ea typeface="Oswald Medium"/>
                <a:cs typeface="Oswald Medium"/>
                <a:sym typeface="Oswald Medium"/>
              </a:rPr>
              <a:t>Recommender System</a:t>
            </a:r>
            <a:endParaRPr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1414" name="Google Shape;1414;p2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4875" y="695325"/>
            <a:ext cx="7334250" cy="346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8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Google Shape;1419;p20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/>
              <a:t>Challenges in Restaurant Recommendation?</a:t>
            </a:r>
            <a:endParaRPr/>
          </a:p>
        </p:txBody>
      </p:sp>
      <p:sp>
        <p:nvSpPr>
          <p:cNvPr id="1420" name="Google Shape;1420;p20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en-GB"/>
              <a:t>Load Balancing</a:t>
            </a:r>
            <a:endParaRPr b="1"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If you send all the customers to the same restaurants, they will soon not be able to fill orders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And restaurants that don’t get enough orders will leave your platform</a:t>
            </a:r>
            <a:br>
              <a:rPr lang="en-GB"/>
            </a:br>
            <a:endParaRPr/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i="1" lang="en-GB" sz="1700"/>
              <a:t>Similar issue with several-piece-only sale sites (i.e., bazos.cz)</a:t>
            </a:r>
            <a:endParaRPr i="1" sz="17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4" name="Shape 1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5" name="Google Shape;1425;p206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Grocery </a:t>
            </a:r>
            <a:r>
              <a:rPr lang="en-GB">
                <a:latin typeface="Oswald Medium"/>
                <a:ea typeface="Oswald Medium"/>
                <a:cs typeface="Oswald Medium"/>
                <a:sym typeface="Oswald Medium"/>
              </a:rPr>
              <a:t>Recommender System</a:t>
            </a:r>
            <a:endParaRPr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1426" name="Google Shape;1426;p2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44062" y="105625"/>
            <a:ext cx="6455875" cy="441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0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Google Shape;1431;p20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/>
              <a:t>Challenges in Grocery Recommendation?</a:t>
            </a:r>
            <a:endParaRPr/>
          </a:p>
        </p:txBody>
      </p:sp>
      <p:sp>
        <p:nvSpPr>
          <p:cNvPr id="1432" name="Google Shape;1432;p20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en-GB"/>
              <a:t>Purchasing Frequency</a:t>
            </a:r>
            <a:endParaRPr b="1"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I don’t need toilet paper every week, but I do buy bananas every week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en-GB"/>
              <a:t>Health</a:t>
            </a:r>
            <a:endParaRPr b="1"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(How) </a:t>
            </a:r>
            <a:r>
              <a:rPr lang="en-GB"/>
              <a:t>Should we nudge users towards healthier food choices?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en-GB"/>
              <a:t>Near Duplicates</a:t>
            </a:r>
            <a:endParaRPr b="1"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You don’t want to recommend Coca-Cola bottles in four different sizes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i="1" lang="en-GB"/>
              <a:t>Baskets to recipes</a:t>
            </a:r>
            <a:endParaRPr i="1"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i="1" lang="en-GB"/>
              <a:t>What people normally have at home?</a:t>
            </a:r>
            <a:endParaRPr i="1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6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7" name="Google Shape;1437;p208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Location (POI) </a:t>
            </a:r>
            <a:r>
              <a:rPr lang="en-GB">
                <a:latin typeface="Oswald Medium"/>
                <a:ea typeface="Oswald Medium"/>
                <a:cs typeface="Oswald Medium"/>
                <a:sym typeface="Oswald Medium"/>
              </a:rPr>
              <a:t>Recommender System</a:t>
            </a:r>
            <a:endParaRPr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1438" name="Google Shape;1438;p2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17050" y="242050"/>
            <a:ext cx="4709903" cy="3925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2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" name="Google Shape;1443;p20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/>
              <a:t>Challenges in Location (POI) Recommendation?</a:t>
            </a:r>
            <a:endParaRPr/>
          </a:p>
        </p:txBody>
      </p:sp>
      <p:sp>
        <p:nvSpPr>
          <p:cNvPr id="1444" name="Google Shape;1444;p20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en-GB"/>
              <a:t>Distance</a:t>
            </a:r>
            <a:endParaRPr b="1"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What is walking/cycling distance depends on the user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Different location types allows for different travel times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en-GB"/>
              <a:t>Item Availability</a:t>
            </a:r>
            <a:endParaRPr b="1"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Because you don’t own the locations you recommend, you can never be sure they are up-to-date (e.g. opening hours) or still available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4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p16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News User Needs Model </a:t>
            </a:r>
            <a:r>
              <a:rPr lang="en-GB" sz="850"/>
              <a:t>(https://smartocto.com/research/userneeds/)</a:t>
            </a:r>
            <a:endParaRPr sz="850"/>
          </a:p>
        </p:txBody>
      </p:sp>
      <p:pic>
        <p:nvPicPr>
          <p:cNvPr id="1106" name="Google Shape;1106;p1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8900" y="304800"/>
            <a:ext cx="6976529" cy="3925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8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Google Shape;1449;p2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News </a:t>
            </a:r>
            <a:r>
              <a:rPr lang="en-GB">
                <a:latin typeface="Oswald Medium"/>
                <a:ea typeface="Oswald Medium"/>
                <a:cs typeface="Oswald Medium"/>
                <a:sym typeface="Oswald Medium"/>
              </a:rPr>
              <a:t>Recommender System</a:t>
            </a:r>
            <a:r>
              <a:rPr lang="en-GB"/>
              <a:t>s</a:t>
            </a:r>
            <a:endParaRPr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1450" name="Google Shape;1450;p2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8550" y="0"/>
            <a:ext cx="7126902" cy="4530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4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5" name="Google Shape;1455;p2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0" y="666750"/>
            <a:ext cx="4572000" cy="38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9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0" name="Google Shape;1460;p212"/>
          <p:cNvPicPr preferRelativeResize="0"/>
          <p:nvPr/>
        </p:nvPicPr>
        <p:blipFill rotWithShape="1">
          <a:blip r:embed="rId3">
            <a:alphaModFix/>
          </a:blip>
          <a:srcRect b="15626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1" name="Google Shape;1461;p212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>
                <a:highlight>
                  <a:schemeClr val="accent6"/>
                </a:highlight>
              </a:rPr>
              <a:t>News Recommender Systems</a:t>
            </a:r>
            <a:endParaRPr>
              <a:highlight>
                <a:schemeClr val="accent6"/>
              </a:highlight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5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6" name="Google Shape;1466;p213"/>
          <p:cNvPicPr preferRelativeResize="0"/>
          <p:nvPr/>
        </p:nvPicPr>
        <p:blipFill rotWithShape="1">
          <a:blip r:embed="rId3">
            <a:alphaModFix/>
          </a:blip>
          <a:srcRect b="15626" l="0" r="0" t="0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67" name="Google Shape;1467;p21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>
                <a:highlight>
                  <a:schemeClr val="accent6"/>
                </a:highlight>
              </a:rPr>
              <a:t>News Recommender Systems</a:t>
            </a:r>
            <a:endParaRPr>
              <a:highlight>
                <a:schemeClr val="accent6"/>
              </a:highlight>
            </a:endParaRPr>
          </a:p>
        </p:txBody>
      </p:sp>
      <p:pic>
        <p:nvPicPr>
          <p:cNvPr id="1468" name="Google Shape;1468;p2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2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3" name="Google Shape;1473;p214"/>
          <p:cNvPicPr preferRelativeResize="0"/>
          <p:nvPr/>
        </p:nvPicPr>
        <p:blipFill rotWithShape="1">
          <a:blip r:embed="rId3">
            <a:alphaModFix/>
          </a:blip>
          <a:srcRect b="15626" l="0" r="0" t="0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74" name="Google Shape;1474;p2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>
                <a:highlight>
                  <a:schemeClr val="accent6"/>
                </a:highlight>
              </a:rPr>
              <a:t>News Recommender Systems</a:t>
            </a:r>
            <a:endParaRPr>
              <a:highlight>
                <a:schemeClr val="accent6"/>
              </a:highlight>
            </a:endParaRPr>
          </a:p>
        </p:txBody>
      </p:sp>
      <p:pic>
        <p:nvPicPr>
          <p:cNvPr id="1475" name="Google Shape;1475;p2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6" name="Google Shape;1476;p2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0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1" name="Google Shape;1481;p21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Many Stakeholders</a:t>
            </a:r>
            <a:endParaRPr/>
          </a:p>
        </p:txBody>
      </p:sp>
      <p:pic>
        <p:nvPicPr>
          <p:cNvPr id="1482" name="Google Shape;1482;p2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5263" y="227387"/>
            <a:ext cx="4093474" cy="4688727"/>
          </a:xfrm>
          <a:prstGeom prst="rect">
            <a:avLst/>
          </a:prstGeom>
          <a:noFill/>
          <a:ln>
            <a:noFill/>
          </a:ln>
        </p:spPr>
      </p:pic>
      <p:sp>
        <p:nvSpPr>
          <p:cNvPr id="1483" name="Google Shape;1483;p215"/>
          <p:cNvSpPr txBox="1"/>
          <p:nvPr>
            <p:ph idx="1" type="body"/>
          </p:nvPr>
        </p:nvSpPr>
        <p:spPr>
          <a:xfrm>
            <a:off x="6618725" y="1106575"/>
            <a:ext cx="13344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Product Managers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&amp; Data Scientists</a:t>
            </a:r>
            <a:endParaRPr sz="1200"/>
          </a:p>
        </p:txBody>
      </p:sp>
      <p:sp>
        <p:nvSpPr>
          <p:cNvPr id="1484" name="Google Shape;1484;p215"/>
          <p:cNvSpPr txBox="1"/>
          <p:nvPr>
            <p:ph idx="1" type="body"/>
          </p:nvPr>
        </p:nvSpPr>
        <p:spPr>
          <a:xfrm>
            <a:off x="3904800" y="4660875"/>
            <a:ext cx="13344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Users</a:t>
            </a:r>
            <a:endParaRPr sz="1200"/>
          </a:p>
        </p:txBody>
      </p:sp>
      <p:sp>
        <p:nvSpPr>
          <p:cNvPr id="1485" name="Google Shape;1485;p215"/>
          <p:cNvSpPr txBox="1"/>
          <p:nvPr>
            <p:ph idx="1" type="body"/>
          </p:nvPr>
        </p:nvSpPr>
        <p:spPr>
          <a:xfrm>
            <a:off x="4976100" y="37775"/>
            <a:ext cx="13344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Editors &amp; Journalists</a:t>
            </a:r>
            <a:endParaRPr sz="1200"/>
          </a:p>
        </p:txBody>
      </p:sp>
      <p:sp>
        <p:nvSpPr>
          <p:cNvPr id="1486" name="Google Shape;1486;p215"/>
          <p:cNvSpPr txBox="1"/>
          <p:nvPr>
            <p:ph idx="1" type="body"/>
          </p:nvPr>
        </p:nvSpPr>
        <p:spPr>
          <a:xfrm>
            <a:off x="1190875" y="2865775"/>
            <a:ext cx="13344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Policy-makers</a:t>
            </a:r>
            <a:endParaRPr sz="1200"/>
          </a:p>
        </p:txBody>
      </p:sp>
      <p:sp>
        <p:nvSpPr>
          <p:cNvPr id="1487" name="Google Shape;1487;p215"/>
          <p:cNvSpPr txBox="1"/>
          <p:nvPr>
            <p:ph idx="1" type="body"/>
          </p:nvPr>
        </p:nvSpPr>
        <p:spPr>
          <a:xfrm>
            <a:off x="1360125" y="753650"/>
            <a:ext cx="13344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Business, Investors</a:t>
            </a:r>
            <a:endParaRPr sz="120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1" name="Shape 1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2" name="Google Shape;1492;p216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Many Stakeholders</a:t>
            </a:r>
            <a:endParaRPr/>
          </a:p>
        </p:txBody>
      </p:sp>
      <p:pic>
        <p:nvPicPr>
          <p:cNvPr id="1493" name="Google Shape;1493;p2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5263" y="227387"/>
            <a:ext cx="4093474" cy="4688727"/>
          </a:xfrm>
          <a:prstGeom prst="rect">
            <a:avLst/>
          </a:prstGeom>
          <a:noFill/>
          <a:ln>
            <a:noFill/>
          </a:ln>
        </p:spPr>
      </p:pic>
      <p:sp>
        <p:nvSpPr>
          <p:cNvPr id="1494" name="Google Shape;1494;p216"/>
          <p:cNvSpPr txBox="1"/>
          <p:nvPr>
            <p:ph idx="1" type="body"/>
          </p:nvPr>
        </p:nvSpPr>
        <p:spPr>
          <a:xfrm>
            <a:off x="6618725" y="1106575"/>
            <a:ext cx="13344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Product Managers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&amp; Data Scientists</a:t>
            </a:r>
            <a:endParaRPr sz="1200"/>
          </a:p>
        </p:txBody>
      </p:sp>
      <p:sp>
        <p:nvSpPr>
          <p:cNvPr id="1495" name="Google Shape;1495;p216"/>
          <p:cNvSpPr txBox="1"/>
          <p:nvPr>
            <p:ph idx="1" type="body"/>
          </p:nvPr>
        </p:nvSpPr>
        <p:spPr>
          <a:xfrm>
            <a:off x="3904800" y="4660875"/>
            <a:ext cx="13344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Users</a:t>
            </a:r>
            <a:endParaRPr sz="1200"/>
          </a:p>
        </p:txBody>
      </p:sp>
      <p:sp>
        <p:nvSpPr>
          <p:cNvPr id="1496" name="Google Shape;1496;p216"/>
          <p:cNvSpPr txBox="1"/>
          <p:nvPr>
            <p:ph idx="1" type="body"/>
          </p:nvPr>
        </p:nvSpPr>
        <p:spPr>
          <a:xfrm>
            <a:off x="4976100" y="37775"/>
            <a:ext cx="13344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Editors &amp; Journalists</a:t>
            </a:r>
            <a:endParaRPr sz="1200"/>
          </a:p>
        </p:txBody>
      </p:sp>
      <p:sp>
        <p:nvSpPr>
          <p:cNvPr id="1497" name="Google Shape;1497;p216"/>
          <p:cNvSpPr txBox="1"/>
          <p:nvPr>
            <p:ph idx="1" type="body"/>
          </p:nvPr>
        </p:nvSpPr>
        <p:spPr>
          <a:xfrm>
            <a:off x="1190875" y="2865775"/>
            <a:ext cx="13344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Policy-makers</a:t>
            </a:r>
            <a:endParaRPr sz="1200"/>
          </a:p>
        </p:txBody>
      </p:sp>
      <p:sp>
        <p:nvSpPr>
          <p:cNvPr id="1498" name="Google Shape;1498;p216"/>
          <p:cNvSpPr txBox="1"/>
          <p:nvPr>
            <p:ph idx="1" type="body"/>
          </p:nvPr>
        </p:nvSpPr>
        <p:spPr>
          <a:xfrm>
            <a:off x="1360125" y="753650"/>
            <a:ext cx="13344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Business, Investors</a:t>
            </a:r>
            <a:endParaRPr sz="1200"/>
          </a:p>
        </p:txBody>
      </p:sp>
      <p:sp>
        <p:nvSpPr>
          <p:cNvPr id="1499" name="Google Shape;1499;p216"/>
          <p:cNvSpPr txBox="1"/>
          <p:nvPr/>
        </p:nvSpPr>
        <p:spPr>
          <a:xfrm>
            <a:off x="1262700" y="2202300"/>
            <a:ext cx="6618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chemeClr val="dk1"/>
                </a:solidFill>
                <a:highlight>
                  <a:schemeClr val="accent6"/>
                </a:highlight>
                <a:latin typeface="Oswald Medium"/>
                <a:ea typeface="Oswald Medium"/>
                <a:cs typeface="Oswald Medium"/>
                <a:sym typeface="Oswald Medium"/>
              </a:rPr>
              <a:t>… but the business usually wins…</a:t>
            </a:r>
            <a:endParaRPr sz="3600">
              <a:solidFill>
                <a:schemeClr val="dk1"/>
              </a:solidFill>
              <a:highlight>
                <a:schemeClr val="accent6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3" name="Shape 1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4" name="Google Shape;1504;p2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7400" y="0"/>
            <a:ext cx="5906601" cy="375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5" name="Google Shape;1505;p217"/>
          <p:cNvPicPr preferRelativeResize="0"/>
          <p:nvPr/>
        </p:nvPicPr>
        <p:blipFill rotWithShape="1">
          <a:blip r:embed="rId4">
            <a:alphaModFix/>
          </a:blip>
          <a:srcRect b="0" l="0" r="63403" t="5722"/>
          <a:stretch/>
        </p:blipFill>
        <p:spPr>
          <a:xfrm>
            <a:off x="318500" y="180075"/>
            <a:ext cx="3056574" cy="4114075"/>
          </a:xfrm>
          <a:prstGeom prst="rect">
            <a:avLst/>
          </a:prstGeom>
          <a:noFill/>
          <a:ln>
            <a:noFill/>
          </a:ln>
        </p:spPr>
      </p:pic>
      <p:sp>
        <p:nvSpPr>
          <p:cNvPr id="1506" name="Google Shape;1506;p217"/>
          <p:cNvSpPr/>
          <p:nvPr/>
        </p:nvSpPr>
        <p:spPr>
          <a:xfrm>
            <a:off x="7181850" y="552450"/>
            <a:ext cx="1362000" cy="2857500"/>
          </a:xfrm>
          <a:prstGeom prst="rect">
            <a:avLst/>
          </a:prstGeom>
          <a:solidFill>
            <a:srgbClr val="44B8F3">
              <a:alpha val="6391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7" name="Google Shape;1507;p217"/>
          <p:cNvSpPr txBox="1"/>
          <p:nvPr/>
        </p:nvSpPr>
        <p:spPr>
          <a:xfrm>
            <a:off x="2525400" y="3692300"/>
            <a:ext cx="66186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chemeClr val="dk1"/>
                </a:solidFill>
                <a:highlight>
                  <a:schemeClr val="accent6"/>
                </a:highlight>
                <a:latin typeface="Oswald Medium"/>
                <a:ea typeface="Oswald Medium"/>
                <a:cs typeface="Oswald Medium"/>
                <a:sym typeface="Oswald Medium"/>
              </a:rPr>
              <a:t>Different tasks at different places =&gt; different recommenders</a:t>
            </a:r>
            <a:endParaRPr sz="3600">
              <a:solidFill>
                <a:schemeClr val="dk1"/>
              </a:solidFill>
              <a:highlight>
                <a:schemeClr val="accent6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1" name="Shape 1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2" name="Google Shape;1512;p218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Continue Reading</a:t>
            </a:r>
            <a:endParaRPr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1513" name="Google Shape;1513;p2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76575" y="475500"/>
            <a:ext cx="5906601" cy="3755075"/>
          </a:xfrm>
          <a:prstGeom prst="rect">
            <a:avLst/>
          </a:prstGeom>
          <a:noFill/>
          <a:ln>
            <a:noFill/>
          </a:ln>
        </p:spPr>
      </p:pic>
      <p:sp>
        <p:nvSpPr>
          <p:cNvPr id="1514" name="Google Shape;1514;p218"/>
          <p:cNvSpPr/>
          <p:nvPr/>
        </p:nvSpPr>
        <p:spPr>
          <a:xfrm>
            <a:off x="7010400" y="1057275"/>
            <a:ext cx="1362000" cy="2857500"/>
          </a:xfrm>
          <a:prstGeom prst="rect">
            <a:avLst/>
          </a:prstGeom>
          <a:solidFill>
            <a:srgbClr val="44B8F3">
              <a:alpha val="6391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8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9" name="Google Shape;1519;p219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Continue Reading</a:t>
            </a:r>
            <a:endParaRPr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1520" name="Google Shape;1520;p2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76575" y="475500"/>
            <a:ext cx="5906601" cy="3755075"/>
          </a:xfrm>
          <a:prstGeom prst="rect">
            <a:avLst/>
          </a:prstGeom>
          <a:noFill/>
          <a:ln>
            <a:noFill/>
          </a:ln>
        </p:spPr>
      </p:pic>
      <p:sp>
        <p:nvSpPr>
          <p:cNvPr id="1521" name="Google Shape;1521;p219"/>
          <p:cNvSpPr/>
          <p:nvPr/>
        </p:nvSpPr>
        <p:spPr>
          <a:xfrm>
            <a:off x="7010400" y="1057275"/>
            <a:ext cx="1362000" cy="2857500"/>
          </a:xfrm>
          <a:prstGeom prst="rect">
            <a:avLst/>
          </a:prstGeom>
          <a:solidFill>
            <a:srgbClr val="44B8F3">
              <a:alpha val="6391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2" name="Google Shape;1522;p219"/>
          <p:cNvSpPr txBox="1"/>
          <p:nvPr/>
        </p:nvSpPr>
        <p:spPr>
          <a:xfrm>
            <a:off x="311700" y="723850"/>
            <a:ext cx="24030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595959"/>
                </a:solidFill>
                <a:latin typeface="EB Garamond"/>
                <a:ea typeface="EB Garamond"/>
                <a:cs typeface="EB Garamond"/>
                <a:sym typeface="EB Garamond"/>
              </a:rPr>
              <a:t>Articles most related to what you are reading now</a:t>
            </a:r>
            <a:endParaRPr>
              <a:solidFill>
                <a:srgbClr val="595959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595959"/>
                </a:solidFill>
                <a:latin typeface="EB Garamond"/>
                <a:ea typeface="EB Garamond"/>
                <a:cs typeface="EB Garamond"/>
                <a:sym typeface="EB Garamond"/>
              </a:rPr>
              <a:t>Content-based, based on tags or article text</a:t>
            </a:r>
            <a:endParaRPr>
              <a:solidFill>
                <a:srgbClr val="595959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595959"/>
                </a:solidFill>
                <a:latin typeface="EB Garamond"/>
                <a:ea typeface="EB Garamond"/>
                <a:cs typeface="EB Garamond"/>
                <a:sym typeface="EB Garamond"/>
              </a:rPr>
              <a:t>or</a:t>
            </a:r>
            <a:endParaRPr>
              <a:solidFill>
                <a:srgbClr val="595959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595959"/>
                </a:solidFill>
                <a:latin typeface="EB Garamond"/>
                <a:ea typeface="EB Garamond"/>
                <a:cs typeface="EB Garamond"/>
                <a:sym typeface="EB Garamond"/>
              </a:rPr>
              <a:t>Collaborative filtering + Business Rules that restrict to the same category</a:t>
            </a:r>
            <a:endParaRPr>
              <a:solidFill>
                <a:srgbClr val="595959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0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166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News User Needs Model </a:t>
            </a:r>
            <a:r>
              <a:rPr lang="en-GB" sz="850"/>
              <a:t>(https://smartocto.com/research/userneeds/)</a:t>
            </a:r>
            <a:endParaRPr sz="850"/>
          </a:p>
        </p:txBody>
      </p:sp>
      <p:pic>
        <p:nvPicPr>
          <p:cNvPr id="1112" name="Google Shape;1112;p1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3738" y="304800"/>
            <a:ext cx="6976529" cy="3925776"/>
          </a:xfrm>
          <a:prstGeom prst="rect">
            <a:avLst/>
          </a:prstGeom>
          <a:noFill/>
          <a:ln>
            <a:noFill/>
          </a:ln>
        </p:spPr>
      </p:pic>
      <p:sp>
        <p:nvSpPr>
          <p:cNvPr id="1113" name="Google Shape;1113;p166"/>
          <p:cNvSpPr txBox="1"/>
          <p:nvPr/>
        </p:nvSpPr>
        <p:spPr>
          <a:xfrm>
            <a:off x="311713" y="1925250"/>
            <a:ext cx="85206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Can we apply this same framework to ecommerce? 🤔</a:t>
            </a:r>
            <a:endParaRPr sz="3600">
              <a:solidFill>
                <a:srgbClr val="000000"/>
              </a:solidFill>
              <a:highlight>
                <a:srgbClr val="EEFF41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6" name="Shape 1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7" name="Google Shape;1527;p22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Recommended for You</a:t>
            </a:r>
            <a:endParaRPr/>
          </a:p>
        </p:txBody>
      </p:sp>
      <p:pic>
        <p:nvPicPr>
          <p:cNvPr id="1528" name="Google Shape;1528;p220"/>
          <p:cNvPicPr preferRelativeResize="0"/>
          <p:nvPr/>
        </p:nvPicPr>
        <p:blipFill rotWithShape="1">
          <a:blip r:embed="rId3">
            <a:alphaModFix/>
          </a:blip>
          <a:srcRect b="0" l="0" r="63403" t="5722"/>
          <a:stretch/>
        </p:blipFill>
        <p:spPr>
          <a:xfrm>
            <a:off x="5376275" y="351525"/>
            <a:ext cx="3056574" cy="411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2" name="Shape 1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221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Recommended for You - Homepage</a:t>
            </a:r>
            <a:endParaRPr/>
          </a:p>
        </p:txBody>
      </p:sp>
      <p:pic>
        <p:nvPicPr>
          <p:cNvPr id="1534" name="Google Shape;1534;p221"/>
          <p:cNvPicPr preferRelativeResize="0"/>
          <p:nvPr/>
        </p:nvPicPr>
        <p:blipFill rotWithShape="1">
          <a:blip r:embed="rId3">
            <a:alphaModFix/>
          </a:blip>
          <a:srcRect b="0" l="0" r="63403" t="5722"/>
          <a:stretch/>
        </p:blipFill>
        <p:spPr>
          <a:xfrm>
            <a:off x="5376275" y="351525"/>
            <a:ext cx="3056574" cy="4114075"/>
          </a:xfrm>
          <a:prstGeom prst="rect">
            <a:avLst/>
          </a:prstGeom>
          <a:noFill/>
          <a:ln>
            <a:noFill/>
          </a:ln>
        </p:spPr>
      </p:pic>
      <p:sp>
        <p:nvSpPr>
          <p:cNvPr id="1535" name="Google Shape;1535;p221"/>
          <p:cNvSpPr txBox="1"/>
          <p:nvPr/>
        </p:nvSpPr>
        <p:spPr>
          <a:xfrm>
            <a:off x="311700" y="723850"/>
            <a:ext cx="49365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595959"/>
                </a:solidFill>
                <a:latin typeface="EB Garamond"/>
                <a:ea typeface="EB Garamond"/>
                <a:cs typeface="EB Garamond"/>
                <a:sym typeface="EB Garamond"/>
              </a:rPr>
              <a:t>General Interest News</a:t>
            </a:r>
            <a:endParaRPr b="1" sz="1800">
              <a:solidFill>
                <a:srgbClr val="595959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595959"/>
                </a:solidFill>
                <a:latin typeface="EB Garamond"/>
                <a:ea typeface="EB Garamond"/>
                <a:cs typeface="EB Garamond"/>
                <a:sym typeface="EB Garamond"/>
              </a:rPr>
              <a:t>Popularity</a:t>
            </a:r>
            <a:endParaRPr>
              <a:solidFill>
                <a:srgbClr val="595959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8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Top-3/5/10 Interests of the User</a:t>
            </a:r>
            <a:endParaRPr b="1" sz="1800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Collaborative filtering + Business logic that enforces that article recommendations have different topics</a:t>
            </a:r>
            <a:endParaRPr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9" name="Shape 1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0" name="Google Shape;1540;p2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Push Notification</a:t>
            </a:r>
            <a:endParaRPr/>
          </a:p>
        </p:txBody>
      </p:sp>
      <p:pic>
        <p:nvPicPr>
          <p:cNvPr id="1541" name="Google Shape;1541;p2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8325" y="608863"/>
            <a:ext cx="2948732" cy="392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5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223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Push Notification</a:t>
            </a:r>
            <a:endParaRPr/>
          </a:p>
        </p:txBody>
      </p:sp>
      <p:pic>
        <p:nvPicPr>
          <p:cNvPr id="1547" name="Google Shape;1547;p2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8325" y="608863"/>
            <a:ext cx="2948732" cy="3925775"/>
          </a:xfrm>
          <a:prstGeom prst="rect">
            <a:avLst/>
          </a:prstGeom>
          <a:noFill/>
          <a:ln>
            <a:noFill/>
          </a:ln>
        </p:spPr>
      </p:pic>
      <p:sp>
        <p:nvSpPr>
          <p:cNvPr id="1548" name="Google Shape;1548;p223"/>
          <p:cNvSpPr txBox="1"/>
          <p:nvPr/>
        </p:nvSpPr>
        <p:spPr>
          <a:xfrm>
            <a:off x="311700" y="723850"/>
            <a:ext cx="49365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595959"/>
                </a:solidFill>
                <a:latin typeface="EB Garamond"/>
                <a:ea typeface="EB Garamond"/>
                <a:cs typeface="EB Garamond"/>
                <a:sym typeface="EB Garamond"/>
              </a:rPr>
              <a:t>Breaking News</a:t>
            </a:r>
            <a:endParaRPr b="1" sz="1800">
              <a:solidFill>
                <a:srgbClr val="595959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595959"/>
                </a:solidFill>
                <a:latin typeface="EB Garamond"/>
                <a:ea typeface="EB Garamond"/>
                <a:cs typeface="EB Garamond"/>
                <a:sym typeface="EB Garamond"/>
              </a:rPr>
              <a:t>Content-based (because cold start)</a:t>
            </a:r>
            <a:endParaRPr>
              <a:solidFill>
                <a:srgbClr val="595959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>
                <a:solidFill>
                  <a:srgbClr val="595959"/>
                </a:solidFill>
                <a:latin typeface="EB Garamond"/>
                <a:ea typeface="EB Garamond"/>
                <a:cs typeface="EB Garamond"/>
                <a:sym typeface="EB Garamond"/>
              </a:rPr>
              <a:t>Or, editorial picks (handcrafted)</a:t>
            </a:r>
            <a:endParaRPr i="1">
              <a:solidFill>
                <a:srgbClr val="595959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2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Google Shape;1553;p224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Newsletter</a:t>
            </a:r>
            <a:endParaRPr/>
          </a:p>
        </p:txBody>
      </p:sp>
      <p:pic>
        <p:nvPicPr>
          <p:cNvPr id="1554" name="Google Shape;1554;p224"/>
          <p:cNvPicPr preferRelativeResize="0"/>
          <p:nvPr/>
        </p:nvPicPr>
        <p:blipFill rotWithShape="1">
          <a:blip r:embed="rId3">
            <a:alphaModFix/>
          </a:blip>
          <a:srcRect b="0" l="0" r="53613" t="24052"/>
          <a:stretch/>
        </p:blipFill>
        <p:spPr>
          <a:xfrm>
            <a:off x="4040350" y="593188"/>
            <a:ext cx="4625649" cy="3957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8" name="Shape 1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9" name="Google Shape;1559;p22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Newsletter</a:t>
            </a:r>
            <a:endParaRPr/>
          </a:p>
        </p:txBody>
      </p:sp>
      <p:pic>
        <p:nvPicPr>
          <p:cNvPr id="1560" name="Google Shape;1560;p225"/>
          <p:cNvPicPr preferRelativeResize="0"/>
          <p:nvPr/>
        </p:nvPicPr>
        <p:blipFill rotWithShape="1">
          <a:blip r:embed="rId3">
            <a:alphaModFix/>
          </a:blip>
          <a:srcRect b="0" l="0" r="53613" t="24052"/>
          <a:stretch/>
        </p:blipFill>
        <p:spPr>
          <a:xfrm>
            <a:off x="4040350" y="593188"/>
            <a:ext cx="4625649" cy="3957126"/>
          </a:xfrm>
          <a:prstGeom prst="rect">
            <a:avLst/>
          </a:prstGeom>
          <a:noFill/>
          <a:ln>
            <a:noFill/>
          </a:ln>
        </p:spPr>
      </p:pic>
      <p:sp>
        <p:nvSpPr>
          <p:cNvPr id="1561" name="Google Shape;1561;p225"/>
          <p:cNvSpPr txBox="1"/>
          <p:nvPr/>
        </p:nvSpPr>
        <p:spPr>
          <a:xfrm>
            <a:off x="311700" y="723850"/>
            <a:ext cx="49365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595959"/>
                </a:solidFill>
                <a:latin typeface="EB Garamond"/>
                <a:ea typeface="EB Garamond"/>
                <a:cs typeface="EB Garamond"/>
                <a:sym typeface="EB Garamond"/>
              </a:rPr>
              <a:t>Hidden Gems/Niche Interests</a:t>
            </a:r>
            <a:endParaRPr b="1" sz="1800">
              <a:solidFill>
                <a:srgbClr val="595959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595959"/>
                </a:solidFill>
                <a:latin typeface="EB Garamond"/>
                <a:ea typeface="EB Garamond"/>
                <a:cs typeface="EB Garamond"/>
                <a:sym typeface="EB Garamond"/>
              </a:rPr>
              <a:t>Hybrid (content + collaborative)</a:t>
            </a:r>
            <a:endParaRPr>
              <a:solidFill>
                <a:srgbClr val="595959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595959"/>
                </a:solidFill>
                <a:latin typeface="EB Garamond"/>
                <a:ea typeface="EB Garamond"/>
                <a:cs typeface="EB Garamond"/>
                <a:sym typeface="EB Garamond"/>
              </a:rPr>
              <a:t>Discount popularity</a:t>
            </a:r>
            <a:endParaRPr>
              <a:solidFill>
                <a:srgbClr val="595959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Editor’s Pick</a:t>
            </a:r>
            <a:endParaRPr b="1" sz="1800"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Recommendation from a </a:t>
            </a:r>
            <a:endParaRPr>
              <a:solidFill>
                <a:schemeClr val="dk2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2"/>
                </a:solidFill>
                <a:latin typeface="EB Garamond"/>
                <a:ea typeface="EB Garamond"/>
                <a:cs typeface="EB Garamond"/>
                <a:sym typeface="EB Garamond"/>
              </a:rPr>
              <a:t>very narrow selection of articles</a:t>
            </a:r>
            <a:endParaRPr>
              <a:solidFill>
                <a:srgbClr val="595959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5" name="Shape 1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" name="Google Shape;1566;p22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highlight>
                  <a:schemeClr val="accent6"/>
                </a:highlight>
              </a:rPr>
              <a:t>Why use a News RecSys?</a:t>
            </a:r>
            <a:endParaRPr>
              <a:highlight>
                <a:schemeClr val="accent6"/>
              </a:highlight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0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Google Shape;1571;p2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>
                <a:highlight>
                  <a:schemeClr val="accent6"/>
                </a:highlight>
              </a:rPr>
              <a:t>Opportunities</a:t>
            </a:r>
            <a:endParaRPr/>
          </a:p>
        </p:txBody>
      </p:sp>
      <p:sp>
        <p:nvSpPr>
          <p:cNvPr id="1572" name="Google Shape;1572;p2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en-GB"/>
              <a:t>Competition with social media &amp; aggregators</a:t>
            </a:r>
            <a:endParaRPr b="1"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Who also personalize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en-GB"/>
              <a:t>Longer engagement on the site</a:t>
            </a:r>
            <a:endParaRPr b="1"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Sells more advertisements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May convert users to paid subscribers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en-GB"/>
              <a:t>Increased engagement with hidden gems</a:t>
            </a:r>
            <a:endParaRPr b="1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There is only so much space on a page, and so many articles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6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" name="Google Shape;1577;p22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highlight>
                  <a:schemeClr val="accent6"/>
                </a:highlight>
              </a:rPr>
              <a:t>Challenges in News Recommendation</a:t>
            </a:r>
            <a:endParaRPr>
              <a:highlight>
                <a:schemeClr val="accent6"/>
              </a:highlight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" name="Google Shape;1582;p2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GB">
                <a:highlight>
                  <a:schemeClr val="accent6"/>
                </a:highlight>
              </a:rPr>
              <a:t>Technical</a:t>
            </a:r>
            <a:r>
              <a:rPr lang="en-GB"/>
              <a:t> Challenges in News Recommendation</a:t>
            </a:r>
            <a:endParaRPr/>
          </a:p>
        </p:txBody>
      </p:sp>
      <p:sp>
        <p:nvSpPr>
          <p:cNvPr id="1583" name="Google Shape;1583;p2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en-GB"/>
              <a:t>Frequent Catalog Updates</a:t>
            </a:r>
            <a:endParaRPr b="1"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New articles are published all the time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b="1" lang="en-GB"/>
              <a:t>Interest Decay</a:t>
            </a:r>
            <a:endParaRPr b="1"/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Interest in an article decays quickly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7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p167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Can we apply this framework to e-commerce?</a:t>
            </a:r>
            <a:endParaRPr sz="850"/>
          </a:p>
        </p:txBody>
      </p:sp>
      <p:pic>
        <p:nvPicPr>
          <p:cNvPr id="1119" name="Google Shape;1119;p1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3738" y="304800"/>
            <a:ext cx="6976529" cy="3925776"/>
          </a:xfrm>
          <a:prstGeom prst="rect">
            <a:avLst/>
          </a:prstGeom>
          <a:noFill/>
          <a:ln>
            <a:noFill/>
          </a:ln>
        </p:spPr>
      </p:pic>
      <p:sp>
        <p:nvSpPr>
          <p:cNvPr id="1120" name="Google Shape;1120;p167"/>
          <p:cNvSpPr/>
          <p:nvPr/>
        </p:nvSpPr>
        <p:spPr>
          <a:xfrm>
            <a:off x="1807350" y="-192900"/>
            <a:ext cx="5529300" cy="5529300"/>
          </a:xfrm>
          <a:prstGeom prst="mathMultiply">
            <a:avLst>
              <a:gd fmla="val 23520" name="adj1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7" name="Shape 1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8" name="Google Shape;1588;p2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2548" y="1629182"/>
            <a:ext cx="1649700" cy="1129334"/>
          </a:xfrm>
          <a:prstGeom prst="rect">
            <a:avLst/>
          </a:prstGeom>
          <a:noFill/>
          <a:ln>
            <a:noFill/>
          </a:ln>
        </p:spPr>
      </p:pic>
      <p:sp>
        <p:nvSpPr>
          <p:cNvPr id="1589" name="Google Shape;1589;p23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How are recommendations made?</a:t>
            </a:r>
            <a:endParaRPr/>
          </a:p>
        </p:txBody>
      </p:sp>
      <p:sp>
        <p:nvSpPr>
          <p:cNvPr id="1590" name="Google Shape;1590;p230"/>
          <p:cNvSpPr txBox="1"/>
          <p:nvPr/>
        </p:nvSpPr>
        <p:spPr>
          <a:xfrm>
            <a:off x="2579900" y="1062050"/>
            <a:ext cx="1026600" cy="27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Oswald Medium"/>
                <a:ea typeface="Oswald Medium"/>
                <a:cs typeface="Oswald Medium"/>
                <a:sym typeface="Oswald Medium"/>
              </a:rPr>
              <a:t>Tracking API</a:t>
            </a:r>
            <a:endParaRPr sz="10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cxnSp>
        <p:nvCxnSpPr>
          <p:cNvPr id="1591" name="Google Shape;1591;p230"/>
          <p:cNvCxnSpPr/>
          <p:nvPr/>
        </p:nvCxnSpPr>
        <p:spPr>
          <a:xfrm>
            <a:off x="2536100" y="1434700"/>
            <a:ext cx="0" cy="17070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592" name="Google Shape;1592;p2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90649" y="1434700"/>
            <a:ext cx="605100" cy="605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93" name="Google Shape;1593;p230"/>
          <p:cNvCxnSpPr>
            <a:endCxn id="1592" idx="1"/>
          </p:cNvCxnSpPr>
          <p:nvPr/>
        </p:nvCxnSpPr>
        <p:spPr>
          <a:xfrm>
            <a:off x="2062249" y="1693750"/>
            <a:ext cx="728400" cy="43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triangle"/>
          </a:ln>
        </p:spPr>
      </p:cxnSp>
      <p:cxnSp>
        <p:nvCxnSpPr>
          <p:cNvPr id="1594" name="Google Shape;1594;p230"/>
          <p:cNvCxnSpPr>
            <a:endCxn id="1592" idx="1"/>
          </p:cNvCxnSpPr>
          <p:nvPr/>
        </p:nvCxnSpPr>
        <p:spPr>
          <a:xfrm flipH="1" rot="10800000">
            <a:off x="2062249" y="1737250"/>
            <a:ext cx="728400" cy="126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triangle"/>
          </a:ln>
        </p:spPr>
      </p:cxnSp>
      <p:cxnSp>
        <p:nvCxnSpPr>
          <p:cNvPr id="1595" name="Google Shape;1595;p230"/>
          <p:cNvCxnSpPr>
            <a:endCxn id="1592" idx="1"/>
          </p:cNvCxnSpPr>
          <p:nvPr/>
        </p:nvCxnSpPr>
        <p:spPr>
          <a:xfrm flipH="1" rot="10800000">
            <a:off x="2062249" y="1737250"/>
            <a:ext cx="728400" cy="302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triangle"/>
          </a:ln>
        </p:spPr>
      </p:cxnSp>
      <p:pic>
        <p:nvPicPr>
          <p:cNvPr id="1596" name="Google Shape;1596;p2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4275" y="2009163"/>
            <a:ext cx="1125175" cy="112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7" name="Google Shape;1597;p2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98750" y="1373050"/>
            <a:ext cx="728401" cy="7283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98" name="Google Shape;1598;p230"/>
          <p:cNvCxnSpPr>
            <a:stCxn id="1592" idx="3"/>
            <a:endCxn id="1597" idx="1"/>
          </p:cNvCxnSpPr>
          <p:nvPr/>
        </p:nvCxnSpPr>
        <p:spPr>
          <a:xfrm>
            <a:off x="3395749" y="1737250"/>
            <a:ext cx="903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triangle"/>
          </a:ln>
        </p:spPr>
      </p:cxnSp>
      <p:sp>
        <p:nvSpPr>
          <p:cNvPr id="1599" name="Google Shape;1599;p230"/>
          <p:cNvSpPr txBox="1"/>
          <p:nvPr/>
        </p:nvSpPr>
        <p:spPr>
          <a:xfrm>
            <a:off x="4149650" y="968750"/>
            <a:ext cx="1026600" cy="27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Oswald Medium"/>
                <a:ea typeface="Oswald Medium"/>
                <a:cs typeface="Oswald Medium"/>
                <a:sym typeface="Oswald Medium"/>
              </a:rPr>
              <a:t>User Interaction Data Store</a:t>
            </a:r>
            <a:endParaRPr sz="10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1600" name="Google Shape;1600;p2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90125" y="1373050"/>
            <a:ext cx="728401" cy="728399"/>
          </a:xfrm>
          <a:prstGeom prst="rect">
            <a:avLst/>
          </a:prstGeom>
          <a:noFill/>
          <a:ln>
            <a:noFill/>
          </a:ln>
        </p:spPr>
      </p:pic>
      <p:sp>
        <p:nvSpPr>
          <p:cNvPr id="1601" name="Google Shape;1601;p230"/>
          <p:cNvSpPr txBox="1"/>
          <p:nvPr/>
        </p:nvSpPr>
        <p:spPr>
          <a:xfrm>
            <a:off x="5241025" y="968750"/>
            <a:ext cx="1026600" cy="27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Oswald Medium"/>
                <a:ea typeface="Oswald Medium"/>
                <a:cs typeface="Oswald Medium"/>
                <a:sym typeface="Oswald Medium"/>
              </a:rPr>
              <a:t>Item Data Store</a:t>
            </a:r>
            <a:endParaRPr sz="10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1602" name="Google Shape;1602;p2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55550" y="1337775"/>
            <a:ext cx="410625" cy="410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03" name="Google Shape;1603;p230"/>
          <p:cNvCxnSpPr>
            <a:stCxn id="1597" idx="2"/>
            <a:endCxn id="1602" idx="2"/>
          </p:cNvCxnSpPr>
          <p:nvPr/>
        </p:nvCxnSpPr>
        <p:spPr>
          <a:xfrm rot="-5400000">
            <a:off x="5835350" y="575950"/>
            <a:ext cx="353100" cy="2697900"/>
          </a:xfrm>
          <a:prstGeom prst="curvedConnector3">
            <a:avLst>
              <a:gd fmla="val -67438" name="adj1"/>
            </a:avLst>
          </a:prstGeom>
          <a:noFill/>
          <a:ln cap="flat" cmpd="sng" w="9525">
            <a:solidFill>
              <a:schemeClr val="dk2"/>
            </a:solidFill>
            <a:prstDash val="lgDash"/>
            <a:round/>
            <a:headEnd len="med" w="med" type="none"/>
            <a:tailEnd len="med" w="med" type="stealth"/>
          </a:ln>
        </p:spPr>
      </p:cxnSp>
      <p:cxnSp>
        <p:nvCxnSpPr>
          <p:cNvPr id="1604" name="Google Shape;1604;p230"/>
          <p:cNvCxnSpPr>
            <a:stCxn id="1600" idx="2"/>
            <a:endCxn id="1602" idx="2"/>
          </p:cNvCxnSpPr>
          <p:nvPr/>
        </p:nvCxnSpPr>
        <p:spPr>
          <a:xfrm rot="-5400000">
            <a:off x="6381025" y="1121650"/>
            <a:ext cx="353100" cy="1606500"/>
          </a:xfrm>
          <a:prstGeom prst="curvedConnector3">
            <a:avLst>
              <a:gd fmla="val -67438" name="adj1"/>
            </a:avLst>
          </a:prstGeom>
          <a:noFill/>
          <a:ln cap="flat" cmpd="sng" w="9525">
            <a:solidFill>
              <a:schemeClr val="dk2"/>
            </a:solidFill>
            <a:prstDash val="lgDash"/>
            <a:round/>
            <a:headEnd len="med" w="med" type="none"/>
            <a:tailEnd len="med" w="med" type="stealth"/>
          </a:ln>
        </p:spPr>
      </p:cxnSp>
      <p:sp>
        <p:nvSpPr>
          <p:cNvPr id="1605" name="Google Shape;1605;p230"/>
          <p:cNvSpPr txBox="1"/>
          <p:nvPr/>
        </p:nvSpPr>
        <p:spPr>
          <a:xfrm>
            <a:off x="7436025" y="863450"/>
            <a:ext cx="1026600" cy="27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Oswald Medium"/>
                <a:ea typeface="Oswald Medium"/>
                <a:cs typeface="Oswald Medium"/>
                <a:sym typeface="Oswald Medium"/>
              </a:rPr>
              <a:t>Model Training Services</a:t>
            </a:r>
            <a:endParaRPr sz="10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1606" name="Google Shape;1606;p2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55549" y="2615100"/>
            <a:ext cx="410625" cy="4106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07" name="Google Shape;1607;p230"/>
          <p:cNvCxnSpPr>
            <a:stCxn id="1602" idx="2"/>
            <a:endCxn id="1606" idx="0"/>
          </p:cNvCxnSpPr>
          <p:nvPr/>
        </p:nvCxnSpPr>
        <p:spPr>
          <a:xfrm>
            <a:off x="7360863" y="1748400"/>
            <a:ext cx="0" cy="866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08" name="Google Shape;1608;p230"/>
          <p:cNvSpPr txBox="1"/>
          <p:nvPr/>
        </p:nvSpPr>
        <p:spPr>
          <a:xfrm>
            <a:off x="7277437" y="3293900"/>
            <a:ext cx="1362600" cy="20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Oswald Medium"/>
                <a:ea typeface="Oswald Medium"/>
                <a:cs typeface="Oswald Medium"/>
                <a:sym typeface="Oswald Medium"/>
              </a:rPr>
              <a:t>Recommendation Models</a:t>
            </a:r>
            <a:endParaRPr sz="10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1609" name="Google Shape;1609;p2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53425" y="1337775"/>
            <a:ext cx="410625" cy="41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0" name="Google Shape;1610;p2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51300" y="1337775"/>
            <a:ext cx="410625" cy="410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11" name="Google Shape;1611;p230"/>
          <p:cNvCxnSpPr>
            <a:stCxn id="1600" idx="2"/>
            <a:endCxn id="1609" idx="2"/>
          </p:cNvCxnSpPr>
          <p:nvPr/>
        </p:nvCxnSpPr>
        <p:spPr>
          <a:xfrm rot="-5400000">
            <a:off x="6679975" y="822700"/>
            <a:ext cx="353100" cy="2204400"/>
          </a:xfrm>
          <a:prstGeom prst="curvedConnector3">
            <a:avLst>
              <a:gd fmla="val -67438" name="adj1"/>
            </a:avLst>
          </a:prstGeom>
          <a:noFill/>
          <a:ln cap="flat" cmpd="sng" w="9525">
            <a:solidFill>
              <a:schemeClr val="dk2"/>
            </a:solidFill>
            <a:prstDash val="lgDash"/>
            <a:round/>
            <a:headEnd len="med" w="med" type="none"/>
            <a:tailEnd len="med" w="med" type="stealth"/>
          </a:ln>
        </p:spPr>
      </p:cxnSp>
      <p:cxnSp>
        <p:nvCxnSpPr>
          <p:cNvPr id="1612" name="Google Shape;1612;p230"/>
          <p:cNvCxnSpPr>
            <a:stCxn id="1597" idx="2"/>
            <a:endCxn id="1609" idx="2"/>
          </p:cNvCxnSpPr>
          <p:nvPr/>
        </p:nvCxnSpPr>
        <p:spPr>
          <a:xfrm rot="-5400000">
            <a:off x="6134300" y="277000"/>
            <a:ext cx="353100" cy="3295800"/>
          </a:xfrm>
          <a:prstGeom prst="curvedConnector3">
            <a:avLst>
              <a:gd fmla="val -67438" name="adj1"/>
            </a:avLst>
          </a:prstGeom>
          <a:noFill/>
          <a:ln cap="flat" cmpd="sng" w="9525">
            <a:solidFill>
              <a:schemeClr val="dk2"/>
            </a:solidFill>
            <a:prstDash val="lgDash"/>
            <a:round/>
            <a:headEnd len="med" w="med" type="none"/>
            <a:tailEnd len="med" w="med" type="stealth"/>
          </a:ln>
        </p:spPr>
      </p:cxnSp>
      <p:pic>
        <p:nvPicPr>
          <p:cNvPr id="1613" name="Google Shape;1613;p2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44011" y="2615100"/>
            <a:ext cx="410625" cy="4106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14" name="Google Shape;1614;p230"/>
          <p:cNvCxnSpPr>
            <a:stCxn id="1609" idx="2"/>
            <a:endCxn id="1613" idx="0"/>
          </p:cNvCxnSpPr>
          <p:nvPr/>
        </p:nvCxnSpPr>
        <p:spPr>
          <a:xfrm flipH="1">
            <a:off x="7949438" y="1748400"/>
            <a:ext cx="9300" cy="866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15" name="Google Shape;1615;p230"/>
          <p:cNvCxnSpPr>
            <a:stCxn id="1597" idx="2"/>
            <a:endCxn id="1610" idx="2"/>
          </p:cNvCxnSpPr>
          <p:nvPr/>
        </p:nvCxnSpPr>
        <p:spPr>
          <a:xfrm rot="-5400000">
            <a:off x="6433250" y="-21950"/>
            <a:ext cx="353100" cy="3893700"/>
          </a:xfrm>
          <a:prstGeom prst="curvedConnector3">
            <a:avLst>
              <a:gd fmla="val -67438" name="adj1"/>
            </a:avLst>
          </a:prstGeom>
          <a:noFill/>
          <a:ln cap="flat" cmpd="sng" w="9525">
            <a:solidFill>
              <a:schemeClr val="dk2"/>
            </a:solidFill>
            <a:prstDash val="lgDash"/>
            <a:round/>
            <a:headEnd len="med" w="med" type="none"/>
            <a:tailEnd len="med" w="med" type="stealth"/>
          </a:ln>
        </p:spPr>
      </p:cxnSp>
      <p:cxnSp>
        <p:nvCxnSpPr>
          <p:cNvPr id="1616" name="Google Shape;1616;p230"/>
          <p:cNvCxnSpPr>
            <a:stCxn id="1600" idx="2"/>
            <a:endCxn id="1610" idx="2"/>
          </p:cNvCxnSpPr>
          <p:nvPr/>
        </p:nvCxnSpPr>
        <p:spPr>
          <a:xfrm rot="-5400000">
            <a:off x="6978925" y="523750"/>
            <a:ext cx="353100" cy="2802300"/>
          </a:xfrm>
          <a:prstGeom prst="curvedConnector3">
            <a:avLst>
              <a:gd fmla="val -67438" name="adj1"/>
            </a:avLst>
          </a:prstGeom>
          <a:noFill/>
          <a:ln cap="flat" cmpd="sng" w="9525">
            <a:solidFill>
              <a:schemeClr val="dk2"/>
            </a:solidFill>
            <a:prstDash val="lgDash"/>
            <a:round/>
            <a:headEnd len="med" w="med" type="none"/>
            <a:tailEnd len="med" w="med" type="stealth"/>
          </a:ln>
        </p:spPr>
      </p:cxnSp>
      <p:pic>
        <p:nvPicPr>
          <p:cNvPr id="1617" name="Google Shape;1617;p2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332461" y="2615100"/>
            <a:ext cx="410625" cy="4106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18" name="Google Shape;1618;p230"/>
          <p:cNvCxnSpPr>
            <a:stCxn id="1610" idx="2"/>
            <a:endCxn id="1617" idx="0"/>
          </p:cNvCxnSpPr>
          <p:nvPr/>
        </p:nvCxnSpPr>
        <p:spPr>
          <a:xfrm flipH="1">
            <a:off x="8537713" y="1748400"/>
            <a:ext cx="18900" cy="866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619" name="Google Shape;1619;p23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5014271" y="2623795"/>
            <a:ext cx="477025" cy="477025"/>
          </a:xfrm>
          <a:prstGeom prst="rect">
            <a:avLst/>
          </a:prstGeom>
          <a:noFill/>
          <a:ln>
            <a:noFill/>
          </a:ln>
        </p:spPr>
      </p:pic>
      <p:sp>
        <p:nvSpPr>
          <p:cNvPr id="1620" name="Google Shape;1620;p230"/>
          <p:cNvSpPr txBox="1"/>
          <p:nvPr/>
        </p:nvSpPr>
        <p:spPr>
          <a:xfrm>
            <a:off x="4662950" y="3293888"/>
            <a:ext cx="1362600" cy="20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Oswald Medium"/>
                <a:ea typeface="Oswald Medium"/>
                <a:cs typeface="Oswald Medium"/>
                <a:sym typeface="Oswald Medium"/>
              </a:rPr>
              <a:t>Recommendation Server</a:t>
            </a:r>
            <a:endParaRPr sz="10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1621" name="Google Shape;1621;p23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 rot="1929427">
            <a:off x="5377040" y="2378198"/>
            <a:ext cx="319751" cy="3197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22" name="Google Shape;1622;p230"/>
          <p:cNvCxnSpPr>
            <a:stCxn id="1606" idx="2"/>
            <a:endCxn id="1619" idx="1"/>
          </p:cNvCxnSpPr>
          <p:nvPr/>
        </p:nvCxnSpPr>
        <p:spPr>
          <a:xfrm flipH="1" rot="5400000">
            <a:off x="6344311" y="2009198"/>
            <a:ext cx="163500" cy="1869600"/>
          </a:xfrm>
          <a:prstGeom prst="curvedConnector4">
            <a:avLst>
              <a:gd fmla="val -145642" name="adj1"/>
              <a:gd fmla="val 55490" name="adj2"/>
            </a:avLst>
          </a:prstGeom>
          <a:noFill/>
          <a:ln cap="flat" cmpd="sng" w="9525">
            <a:solidFill>
              <a:schemeClr val="dk2"/>
            </a:solidFill>
            <a:prstDash val="lgDash"/>
            <a:round/>
            <a:headEnd len="med" w="med" type="none"/>
            <a:tailEnd len="med" w="med" type="stealth"/>
          </a:ln>
        </p:spPr>
      </p:cxnSp>
      <p:cxnSp>
        <p:nvCxnSpPr>
          <p:cNvPr id="1623" name="Google Shape;1623;p230"/>
          <p:cNvCxnSpPr>
            <a:stCxn id="1613" idx="2"/>
            <a:endCxn id="1619" idx="1"/>
          </p:cNvCxnSpPr>
          <p:nvPr/>
        </p:nvCxnSpPr>
        <p:spPr>
          <a:xfrm flipH="1" rot="5400000">
            <a:off x="6638624" y="1715048"/>
            <a:ext cx="163500" cy="2457900"/>
          </a:xfrm>
          <a:prstGeom prst="curvedConnector4">
            <a:avLst>
              <a:gd fmla="val -145642" name="adj1"/>
              <a:gd fmla="val 54179" name="adj2"/>
            </a:avLst>
          </a:prstGeom>
          <a:noFill/>
          <a:ln cap="flat" cmpd="sng" w="9525">
            <a:solidFill>
              <a:schemeClr val="dk2"/>
            </a:solidFill>
            <a:prstDash val="lgDash"/>
            <a:round/>
            <a:headEnd len="med" w="med" type="none"/>
            <a:tailEnd len="med" w="med" type="stealth"/>
          </a:ln>
        </p:spPr>
      </p:cxnSp>
      <p:cxnSp>
        <p:nvCxnSpPr>
          <p:cNvPr id="1624" name="Google Shape;1624;p230"/>
          <p:cNvCxnSpPr>
            <a:stCxn id="1617" idx="2"/>
            <a:endCxn id="1619" idx="1"/>
          </p:cNvCxnSpPr>
          <p:nvPr/>
        </p:nvCxnSpPr>
        <p:spPr>
          <a:xfrm flipH="1" rot="5400000">
            <a:off x="6932774" y="1420748"/>
            <a:ext cx="163500" cy="3046500"/>
          </a:xfrm>
          <a:prstGeom prst="curvedConnector4">
            <a:avLst>
              <a:gd fmla="val -145642" name="adj1"/>
              <a:gd fmla="val 53369" name="adj2"/>
            </a:avLst>
          </a:prstGeom>
          <a:noFill/>
          <a:ln cap="flat" cmpd="sng" w="9525">
            <a:solidFill>
              <a:schemeClr val="dk2"/>
            </a:solidFill>
            <a:prstDash val="lgDash"/>
            <a:round/>
            <a:headEnd len="med" w="med" type="none"/>
            <a:tailEnd len="med" w="med" type="stealth"/>
          </a:ln>
        </p:spPr>
      </p:cxnSp>
      <p:pic>
        <p:nvPicPr>
          <p:cNvPr id="1625" name="Google Shape;1625;p2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90649" y="2420650"/>
            <a:ext cx="605100" cy="605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26" name="Google Shape;1626;p230"/>
          <p:cNvCxnSpPr>
            <a:stCxn id="1588" idx="3"/>
            <a:endCxn id="1625" idx="1"/>
          </p:cNvCxnSpPr>
          <p:nvPr/>
        </p:nvCxnSpPr>
        <p:spPr>
          <a:xfrm>
            <a:off x="2062247" y="2193848"/>
            <a:ext cx="728400" cy="529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triangle"/>
          </a:ln>
        </p:spPr>
      </p:cxnSp>
      <p:sp>
        <p:nvSpPr>
          <p:cNvPr id="1627" name="Google Shape;1627;p230"/>
          <p:cNvSpPr txBox="1"/>
          <p:nvPr/>
        </p:nvSpPr>
        <p:spPr>
          <a:xfrm>
            <a:off x="2474450" y="3199550"/>
            <a:ext cx="1237500" cy="27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Oswald Medium"/>
                <a:ea typeface="Oswald Medium"/>
                <a:cs typeface="Oswald Medium"/>
                <a:sym typeface="Oswald Medium"/>
              </a:rPr>
              <a:t>Recommendations API</a:t>
            </a:r>
            <a:endParaRPr sz="10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cxnSp>
        <p:nvCxnSpPr>
          <p:cNvPr id="1628" name="Google Shape;1628;p230"/>
          <p:cNvCxnSpPr>
            <a:stCxn id="1625" idx="3"/>
            <a:endCxn id="1619" idx="3"/>
          </p:cNvCxnSpPr>
          <p:nvPr/>
        </p:nvCxnSpPr>
        <p:spPr>
          <a:xfrm>
            <a:off x="3395749" y="2723200"/>
            <a:ext cx="1618500" cy="139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triangle"/>
          </a:ln>
        </p:spPr>
      </p:cxnSp>
      <p:cxnSp>
        <p:nvCxnSpPr>
          <p:cNvPr id="1629" name="Google Shape;1629;p230"/>
          <p:cNvCxnSpPr/>
          <p:nvPr/>
        </p:nvCxnSpPr>
        <p:spPr>
          <a:xfrm rot="10800000">
            <a:off x="3395649" y="2792700"/>
            <a:ext cx="1618500" cy="139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triangle"/>
          </a:ln>
        </p:spPr>
      </p:cxnSp>
      <p:cxnSp>
        <p:nvCxnSpPr>
          <p:cNvPr id="1630" name="Google Shape;1630;p230"/>
          <p:cNvCxnSpPr/>
          <p:nvPr/>
        </p:nvCxnSpPr>
        <p:spPr>
          <a:xfrm rot="10800000">
            <a:off x="2062247" y="2266948"/>
            <a:ext cx="728400" cy="529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triangle"/>
          </a:ln>
        </p:spPr>
      </p:cxnSp>
      <p:cxnSp>
        <p:nvCxnSpPr>
          <p:cNvPr id="1631" name="Google Shape;1631;p230"/>
          <p:cNvCxnSpPr/>
          <p:nvPr/>
        </p:nvCxnSpPr>
        <p:spPr>
          <a:xfrm rot="10800000">
            <a:off x="4662984" y="2101495"/>
            <a:ext cx="589800" cy="522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triangle"/>
          </a:ln>
        </p:spPr>
      </p:cxnSp>
      <p:cxnSp>
        <p:nvCxnSpPr>
          <p:cNvPr id="1632" name="Google Shape;1632;p230"/>
          <p:cNvCxnSpPr/>
          <p:nvPr/>
        </p:nvCxnSpPr>
        <p:spPr>
          <a:xfrm flipH="1" rot="10800000">
            <a:off x="5252784" y="2101495"/>
            <a:ext cx="501600" cy="522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triangle"/>
          </a:ln>
        </p:spPr>
      </p:cxnSp>
      <p:cxnSp>
        <p:nvCxnSpPr>
          <p:cNvPr id="1633" name="Google Shape;1633;p230"/>
          <p:cNvCxnSpPr/>
          <p:nvPr/>
        </p:nvCxnSpPr>
        <p:spPr>
          <a:xfrm>
            <a:off x="4594359" y="2151170"/>
            <a:ext cx="589800" cy="522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triangle"/>
          </a:ln>
        </p:spPr>
      </p:cxnSp>
      <p:cxnSp>
        <p:nvCxnSpPr>
          <p:cNvPr id="1634" name="Google Shape;1634;p230"/>
          <p:cNvCxnSpPr/>
          <p:nvPr/>
        </p:nvCxnSpPr>
        <p:spPr>
          <a:xfrm flipH="1">
            <a:off x="5127521" y="2101495"/>
            <a:ext cx="501600" cy="522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8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" name="Google Shape;1639;p2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524" y="142275"/>
            <a:ext cx="4406474" cy="2937529"/>
          </a:xfrm>
          <a:prstGeom prst="rect">
            <a:avLst/>
          </a:prstGeom>
          <a:noFill/>
          <a:ln>
            <a:noFill/>
          </a:ln>
        </p:spPr>
      </p:pic>
      <p:sp>
        <p:nvSpPr>
          <p:cNvPr id="1640" name="Google Shape;1640;p231"/>
          <p:cNvSpPr/>
          <p:nvPr/>
        </p:nvSpPr>
        <p:spPr>
          <a:xfrm>
            <a:off x="1115055" y="2140570"/>
            <a:ext cx="3203700" cy="119700"/>
          </a:xfrm>
          <a:prstGeom prst="rect">
            <a:avLst/>
          </a:prstGeom>
          <a:solidFill>
            <a:srgbClr val="EEFF41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41" name="Google Shape;1641;p2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83546" y="2951575"/>
            <a:ext cx="5835899" cy="219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642" name="Google Shape;1642;p231"/>
          <p:cNvSpPr/>
          <p:nvPr/>
        </p:nvSpPr>
        <p:spPr>
          <a:xfrm>
            <a:off x="3872484" y="3925278"/>
            <a:ext cx="4874100" cy="213600"/>
          </a:xfrm>
          <a:prstGeom prst="rect">
            <a:avLst/>
          </a:prstGeom>
          <a:solidFill>
            <a:srgbClr val="EEFF41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3" name="Google Shape;1643;p231"/>
          <p:cNvSpPr/>
          <p:nvPr/>
        </p:nvSpPr>
        <p:spPr>
          <a:xfrm>
            <a:off x="3813434" y="4408243"/>
            <a:ext cx="4874100" cy="213600"/>
          </a:xfrm>
          <a:prstGeom prst="rect">
            <a:avLst/>
          </a:prstGeom>
          <a:solidFill>
            <a:srgbClr val="EEFF41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4" name="Google Shape;1644;p231"/>
          <p:cNvSpPr txBox="1"/>
          <p:nvPr/>
        </p:nvSpPr>
        <p:spPr>
          <a:xfrm>
            <a:off x="5211675" y="338500"/>
            <a:ext cx="3534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</a:rPr>
              <a:t>Data streem speed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8" name="Shape 1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9" name="Google Shape;1649;p2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9749" y="1679500"/>
            <a:ext cx="1784500" cy="1784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0" name="Google Shape;1650;p232"/>
          <p:cNvSpPr txBox="1"/>
          <p:nvPr/>
        </p:nvSpPr>
        <p:spPr>
          <a:xfrm>
            <a:off x="311700" y="4130225"/>
            <a:ext cx="8520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Model Training Service</a:t>
            </a:r>
            <a:endParaRPr sz="3600">
              <a:solidFill>
                <a:srgbClr val="000000"/>
              </a:solidFill>
              <a:highlight>
                <a:srgbClr val="EEFF41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4" name="Shape 1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5" name="Google Shape;1655;p2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2548" y="1629182"/>
            <a:ext cx="1649700" cy="1129334"/>
          </a:xfrm>
          <a:prstGeom prst="rect">
            <a:avLst/>
          </a:prstGeom>
          <a:noFill/>
          <a:ln>
            <a:noFill/>
          </a:ln>
        </p:spPr>
      </p:pic>
      <p:sp>
        <p:nvSpPr>
          <p:cNvPr id="1656" name="Google Shape;1656;p233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Models are retrained “periodically”</a:t>
            </a:r>
            <a:endParaRPr/>
          </a:p>
        </p:txBody>
      </p:sp>
      <p:sp>
        <p:nvSpPr>
          <p:cNvPr id="1657" name="Google Shape;1657;p233"/>
          <p:cNvSpPr txBox="1"/>
          <p:nvPr/>
        </p:nvSpPr>
        <p:spPr>
          <a:xfrm>
            <a:off x="2579900" y="1062050"/>
            <a:ext cx="1026600" cy="27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Oswald Medium"/>
                <a:ea typeface="Oswald Medium"/>
                <a:cs typeface="Oswald Medium"/>
                <a:sym typeface="Oswald Medium"/>
              </a:rPr>
              <a:t>Tracking API</a:t>
            </a:r>
            <a:endParaRPr sz="10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cxnSp>
        <p:nvCxnSpPr>
          <p:cNvPr id="1658" name="Google Shape;1658;p233"/>
          <p:cNvCxnSpPr/>
          <p:nvPr/>
        </p:nvCxnSpPr>
        <p:spPr>
          <a:xfrm>
            <a:off x="2536100" y="1434700"/>
            <a:ext cx="0" cy="17070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659" name="Google Shape;1659;p2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90649" y="1434700"/>
            <a:ext cx="605100" cy="605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60" name="Google Shape;1660;p233"/>
          <p:cNvCxnSpPr>
            <a:endCxn id="1659" idx="1"/>
          </p:cNvCxnSpPr>
          <p:nvPr/>
        </p:nvCxnSpPr>
        <p:spPr>
          <a:xfrm>
            <a:off x="2062249" y="1693750"/>
            <a:ext cx="728400" cy="43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triangle"/>
          </a:ln>
        </p:spPr>
      </p:cxnSp>
      <p:cxnSp>
        <p:nvCxnSpPr>
          <p:cNvPr id="1661" name="Google Shape;1661;p233"/>
          <p:cNvCxnSpPr>
            <a:endCxn id="1659" idx="1"/>
          </p:cNvCxnSpPr>
          <p:nvPr/>
        </p:nvCxnSpPr>
        <p:spPr>
          <a:xfrm flipH="1" rot="10800000">
            <a:off x="2062249" y="1737250"/>
            <a:ext cx="728400" cy="126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triangle"/>
          </a:ln>
        </p:spPr>
      </p:cxnSp>
      <p:cxnSp>
        <p:nvCxnSpPr>
          <p:cNvPr id="1662" name="Google Shape;1662;p233"/>
          <p:cNvCxnSpPr>
            <a:endCxn id="1659" idx="1"/>
          </p:cNvCxnSpPr>
          <p:nvPr/>
        </p:nvCxnSpPr>
        <p:spPr>
          <a:xfrm flipH="1" rot="10800000">
            <a:off x="2062249" y="1737250"/>
            <a:ext cx="728400" cy="302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triangle"/>
          </a:ln>
        </p:spPr>
      </p:cxnSp>
      <p:pic>
        <p:nvPicPr>
          <p:cNvPr id="1663" name="Google Shape;1663;p2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4275" y="2009163"/>
            <a:ext cx="1125175" cy="112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4" name="Google Shape;1664;p2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98750" y="1373050"/>
            <a:ext cx="728401" cy="7283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65" name="Google Shape;1665;p233"/>
          <p:cNvCxnSpPr>
            <a:stCxn id="1659" idx="3"/>
            <a:endCxn id="1664" idx="1"/>
          </p:cNvCxnSpPr>
          <p:nvPr/>
        </p:nvCxnSpPr>
        <p:spPr>
          <a:xfrm>
            <a:off x="3395749" y="1737250"/>
            <a:ext cx="903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triangle"/>
          </a:ln>
        </p:spPr>
      </p:cxnSp>
      <p:sp>
        <p:nvSpPr>
          <p:cNvPr id="1666" name="Google Shape;1666;p233"/>
          <p:cNvSpPr txBox="1"/>
          <p:nvPr/>
        </p:nvSpPr>
        <p:spPr>
          <a:xfrm>
            <a:off x="4149650" y="968750"/>
            <a:ext cx="1026600" cy="27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Oswald Medium"/>
                <a:ea typeface="Oswald Medium"/>
                <a:cs typeface="Oswald Medium"/>
                <a:sym typeface="Oswald Medium"/>
              </a:rPr>
              <a:t>User Interaction Data Store</a:t>
            </a:r>
            <a:endParaRPr sz="10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1667" name="Google Shape;1667;p2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90125" y="1373050"/>
            <a:ext cx="728401" cy="728399"/>
          </a:xfrm>
          <a:prstGeom prst="rect">
            <a:avLst/>
          </a:prstGeom>
          <a:noFill/>
          <a:ln>
            <a:noFill/>
          </a:ln>
        </p:spPr>
      </p:pic>
      <p:sp>
        <p:nvSpPr>
          <p:cNvPr id="1668" name="Google Shape;1668;p233"/>
          <p:cNvSpPr txBox="1"/>
          <p:nvPr/>
        </p:nvSpPr>
        <p:spPr>
          <a:xfrm>
            <a:off x="5241025" y="968750"/>
            <a:ext cx="1026600" cy="27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Oswald Medium"/>
                <a:ea typeface="Oswald Medium"/>
                <a:cs typeface="Oswald Medium"/>
                <a:sym typeface="Oswald Medium"/>
              </a:rPr>
              <a:t>Item Data Store</a:t>
            </a:r>
            <a:endParaRPr sz="10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1669" name="Google Shape;1669;p2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55550" y="1337775"/>
            <a:ext cx="410625" cy="410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70" name="Google Shape;1670;p233"/>
          <p:cNvCxnSpPr>
            <a:stCxn id="1664" idx="2"/>
            <a:endCxn id="1669" idx="2"/>
          </p:cNvCxnSpPr>
          <p:nvPr/>
        </p:nvCxnSpPr>
        <p:spPr>
          <a:xfrm rot="-5400000">
            <a:off x="5835350" y="575950"/>
            <a:ext cx="353100" cy="2697900"/>
          </a:xfrm>
          <a:prstGeom prst="curvedConnector3">
            <a:avLst>
              <a:gd fmla="val -67438" name="adj1"/>
            </a:avLst>
          </a:prstGeom>
          <a:noFill/>
          <a:ln cap="flat" cmpd="sng" w="28575">
            <a:solidFill>
              <a:srgbClr val="EEFF41"/>
            </a:solidFill>
            <a:prstDash val="lgDash"/>
            <a:round/>
            <a:headEnd len="med" w="med" type="none"/>
            <a:tailEnd len="med" w="med" type="stealth"/>
          </a:ln>
        </p:spPr>
      </p:cxnSp>
      <p:cxnSp>
        <p:nvCxnSpPr>
          <p:cNvPr id="1671" name="Google Shape;1671;p233"/>
          <p:cNvCxnSpPr>
            <a:stCxn id="1667" idx="2"/>
            <a:endCxn id="1669" idx="2"/>
          </p:cNvCxnSpPr>
          <p:nvPr/>
        </p:nvCxnSpPr>
        <p:spPr>
          <a:xfrm rot="-5400000">
            <a:off x="6381025" y="1121650"/>
            <a:ext cx="353100" cy="1606500"/>
          </a:xfrm>
          <a:prstGeom prst="curvedConnector3">
            <a:avLst>
              <a:gd fmla="val -67438" name="adj1"/>
            </a:avLst>
          </a:prstGeom>
          <a:noFill/>
          <a:ln cap="flat" cmpd="sng" w="28575">
            <a:solidFill>
              <a:srgbClr val="EEFF41"/>
            </a:solidFill>
            <a:prstDash val="lgDash"/>
            <a:round/>
            <a:headEnd len="med" w="med" type="none"/>
            <a:tailEnd len="med" w="med" type="stealth"/>
          </a:ln>
        </p:spPr>
      </p:cxnSp>
      <p:sp>
        <p:nvSpPr>
          <p:cNvPr id="1672" name="Google Shape;1672;p233"/>
          <p:cNvSpPr txBox="1"/>
          <p:nvPr/>
        </p:nvSpPr>
        <p:spPr>
          <a:xfrm>
            <a:off x="7436025" y="863450"/>
            <a:ext cx="1026600" cy="27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Oswald Medium"/>
                <a:ea typeface="Oswald Medium"/>
                <a:cs typeface="Oswald Medium"/>
                <a:sym typeface="Oswald Medium"/>
              </a:rPr>
              <a:t>Model Training Services</a:t>
            </a:r>
            <a:endParaRPr sz="10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1673" name="Google Shape;1673;p2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55549" y="2615100"/>
            <a:ext cx="410625" cy="4106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74" name="Google Shape;1674;p233"/>
          <p:cNvCxnSpPr>
            <a:stCxn id="1669" idx="2"/>
            <a:endCxn id="1673" idx="0"/>
          </p:cNvCxnSpPr>
          <p:nvPr/>
        </p:nvCxnSpPr>
        <p:spPr>
          <a:xfrm>
            <a:off x="7360863" y="1748400"/>
            <a:ext cx="0" cy="866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75" name="Google Shape;1675;p233"/>
          <p:cNvSpPr txBox="1"/>
          <p:nvPr/>
        </p:nvSpPr>
        <p:spPr>
          <a:xfrm>
            <a:off x="7277437" y="3293900"/>
            <a:ext cx="1362600" cy="20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Oswald Medium"/>
                <a:ea typeface="Oswald Medium"/>
                <a:cs typeface="Oswald Medium"/>
                <a:sym typeface="Oswald Medium"/>
              </a:rPr>
              <a:t>Recommendation Models</a:t>
            </a:r>
            <a:endParaRPr sz="10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1676" name="Google Shape;1676;p2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53425" y="1337775"/>
            <a:ext cx="410625" cy="41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7" name="Google Shape;1677;p2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51300" y="1337775"/>
            <a:ext cx="410625" cy="410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78" name="Google Shape;1678;p233"/>
          <p:cNvCxnSpPr>
            <a:stCxn id="1667" idx="2"/>
            <a:endCxn id="1676" idx="2"/>
          </p:cNvCxnSpPr>
          <p:nvPr/>
        </p:nvCxnSpPr>
        <p:spPr>
          <a:xfrm rot="-5400000">
            <a:off x="6679975" y="822700"/>
            <a:ext cx="353100" cy="2204400"/>
          </a:xfrm>
          <a:prstGeom prst="curvedConnector3">
            <a:avLst>
              <a:gd fmla="val -67438" name="adj1"/>
            </a:avLst>
          </a:prstGeom>
          <a:noFill/>
          <a:ln cap="flat" cmpd="sng" w="28575">
            <a:solidFill>
              <a:srgbClr val="EEFF41"/>
            </a:solidFill>
            <a:prstDash val="lgDash"/>
            <a:round/>
            <a:headEnd len="med" w="med" type="none"/>
            <a:tailEnd len="med" w="med" type="stealth"/>
          </a:ln>
        </p:spPr>
      </p:cxnSp>
      <p:cxnSp>
        <p:nvCxnSpPr>
          <p:cNvPr id="1679" name="Google Shape;1679;p233"/>
          <p:cNvCxnSpPr>
            <a:stCxn id="1664" idx="2"/>
            <a:endCxn id="1676" idx="2"/>
          </p:cNvCxnSpPr>
          <p:nvPr/>
        </p:nvCxnSpPr>
        <p:spPr>
          <a:xfrm rot="-5400000">
            <a:off x="6134300" y="277000"/>
            <a:ext cx="353100" cy="3295800"/>
          </a:xfrm>
          <a:prstGeom prst="curvedConnector3">
            <a:avLst>
              <a:gd fmla="val -67438" name="adj1"/>
            </a:avLst>
          </a:prstGeom>
          <a:noFill/>
          <a:ln cap="flat" cmpd="sng" w="28575">
            <a:solidFill>
              <a:srgbClr val="EEFF41"/>
            </a:solidFill>
            <a:prstDash val="lgDash"/>
            <a:round/>
            <a:headEnd len="med" w="med" type="none"/>
            <a:tailEnd len="med" w="med" type="stealth"/>
          </a:ln>
        </p:spPr>
      </p:cxnSp>
      <p:pic>
        <p:nvPicPr>
          <p:cNvPr id="1680" name="Google Shape;1680;p2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44011" y="2615100"/>
            <a:ext cx="410625" cy="4106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81" name="Google Shape;1681;p233"/>
          <p:cNvCxnSpPr>
            <a:stCxn id="1676" idx="2"/>
            <a:endCxn id="1680" idx="0"/>
          </p:cNvCxnSpPr>
          <p:nvPr/>
        </p:nvCxnSpPr>
        <p:spPr>
          <a:xfrm flipH="1">
            <a:off x="7949438" y="1748400"/>
            <a:ext cx="9300" cy="866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82" name="Google Shape;1682;p233"/>
          <p:cNvCxnSpPr>
            <a:stCxn id="1664" idx="2"/>
            <a:endCxn id="1677" idx="2"/>
          </p:cNvCxnSpPr>
          <p:nvPr/>
        </p:nvCxnSpPr>
        <p:spPr>
          <a:xfrm rot="-5400000">
            <a:off x="6433250" y="-21950"/>
            <a:ext cx="353100" cy="3893700"/>
          </a:xfrm>
          <a:prstGeom prst="curvedConnector3">
            <a:avLst>
              <a:gd fmla="val -67438" name="adj1"/>
            </a:avLst>
          </a:prstGeom>
          <a:noFill/>
          <a:ln cap="flat" cmpd="sng" w="28575">
            <a:solidFill>
              <a:srgbClr val="EEFF41"/>
            </a:solidFill>
            <a:prstDash val="lgDash"/>
            <a:round/>
            <a:headEnd len="med" w="med" type="none"/>
            <a:tailEnd len="med" w="med" type="stealth"/>
          </a:ln>
        </p:spPr>
      </p:cxnSp>
      <p:cxnSp>
        <p:nvCxnSpPr>
          <p:cNvPr id="1683" name="Google Shape;1683;p233"/>
          <p:cNvCxnSpPr>
            <a:stCxn id="1667" idx="2"/>
            <a:endCxn id="1677" idx="2"/>
          </p:cNvCxnSpPr>
          <p:nvPr/>
        </p:nvCxnSpPr>
        <p:spPr>
          <a:xfrm rot="-5400000">
            <a:off x="6978925" y="523750"/>
            <a:ext cx="353100" cy="2802300"/>
          </a:xfrm>
          <a:prstGeom prst="curvedConnector3">
            <a:avLst>
              <a:gd fmla="val -67438" name="adj1"/>
            </a:avLst>
          </a:prstGeom>
          <a:noFill/>
          <a:ln cap="flat" cmpd="sng" w="28575">
            <a:solidFill>
              <a:srgbClr val="EEFF41"/>
            </a:solidFill>
            <a:prstDash val="lgDash"/>
            <a:round/>
            <a:headEnd len="med" w="med" type="none"/>
            <a:tailEnd len="med" w="med" type="stealth"/>
          </a:ln>
        </p:spPr>
      </p:cxnSp>
      <p:pic>
        <p:nvPicPr>
          <p:cNvPr id="1684" name="Google Shape;1684;p2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332461" y="2615100"/>
            <a:ext cx="410625" cy="4106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85" name="Google Shape;1685;p233"/>
          <p:cNvCxnSpPr>
            <a:stCxn id="1677" idx="2"/>
            <a:endCxn id="1684" idx="0"/>
          </p:cNvCxnSpPr>
          <p:nvPr/>
        </p:nvCxnSpPr>
        <p:spPr>
          <a:xfrm flipH="1">
            <a:off x="8537713" y="1748400"/>
            <a:ext cx="18900" cy="866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686" name="Google Shape;1686;p23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5014271" y="2623795"/>
            <a:ext cx="477025" cy="477025"/>
          </a:xfrm>
          <a:prstGeom prst="rect">
            <a:avLst/>
          </a:prstGeom>
          <a:noFill/>
          <a:ln>
            <a:noFill/>
          </a:ln>
        </p:spPr>
      </p:pic>
      <p:sp>
        <p:nvSpPr>
          <p:cNvPr id="1687" name="Google Shape;1687;p233"/>
          <p:cNvSpPr txBox="1"/>
          <p:nvPr/>
        </p:nvSpPr>
        <p:spPr>
          <a:xfrm>
            <a:off x="4662950" y="3293888"/>
            <a:ext cx="1362600" cy="20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Oswald Medium"/>
                <a:ea typeface="Oswald Medium"/>
                <a:cs typeface="Oswald Medium"/>
                <a:sym typeface="Oswald Medium"/>
              </a:rPr>
              <a:t>Recommendation Server</a:t>
            </a:r>
            <a:endParaRPr sz="10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1688" name="Google Shape;1688;p23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 rot="1929427">
            <a:off x="5377040" y="2378198"/>
            <a:ext cx="319751" cy="3197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89" name="Google Shape;1689;p233"/>
          <p:cNvCxnSpPr>
            <a:stCxn id="1673" idx="2"/>
            <a:endCxn id="1686" idx="1"/>
          </p:cNvCxnSpPr>
          <p:nvPr/>
        </p:nvCxnSpPr>
        <p:spPr>
          <a:xfrm flipH="1" rot="5400000">
            <a:off x="6344311" y="2009198"/>
            <a:ext cx="163500" cy="1869600"/>
          </a:xfrm>
          <a:prstGeom prst="curvedConnector4">
            <a:avLst>
              <a:gd fmla="val -145642" name="adj1"/>
              <a:gd fmla="val 55490" name="adj2"/>
            </a:avLst>
          </a:prstGeom>
          <a:noFill/>
          <a:ln cap="flat" cmpd="sng" w="9525">
            <a:solidFill>
              <a:schemeClr val="dk2"/>
            </a:solidFill>
            <a:prstDash val="lgDash"/>
            <a:round/>
            <a:headEnd len="med" w="med" type="none"/>
            <a:tailEnd len="med" w="med" type="stealth"/>
          </a:ln>
        </p:spPr>
      </p:cxnSp>
      <p:cxnSp>
        <p:nvCxnSpPr>
          <p:cNvPr id="1690" name="Google Shape;1690;p233"/>
          <p:cNvCxnSpPr>
            <a:stCxn id="1680" idx="2"/>
            <a:endCxn id="1686" idx="1"/>
          </p:cNvCxnSpPr>
          <p:nvPr/>
        </p:nvCxnSpPr>
        <p:spPr>
          <a:xfrm flipH="1" rot="5400000">
            <a:off x="6638624" y="1715048"/>
            <a:ext cx="163500" cy="2457900"/>
          </a:xfrm>
          <a:prstGeom prst="curvedConnector4">
            <a:avLst>
              <a:gd fmla="val -145642" name="adj1"/>
              <a:gd fmla="val 54179" name="adj2"/>
            </a:avLst>
          </a:prstGeom>
          <a:noFill/>
          <a:ln cap="flat" cmpd="sng" w="9525">
            <a:solidFill>
              <a:schemeClr val="dk2"/>
            </a:solidFill>
            <a:prstDash val="lgDash"/>
            <a:round/>
            <a:headEnd len="med" w="med" type="none"/>
            <a:tailEnd len="med" w="med" type="stealth"/>
          </a:ln>
        </p:spPr>
      </p:cxnSp>
      <p:cxnSp>
        <p:nvCxnSpPr>
          <p:cNvPr id="1691" name="Google Shape;1691;p233"/>
          <p:cNvCxnSpPr>
            <a:stCxn id="1684" idx="2"/>
            <a:endCxn id="1686" idx="1"/>
          </p:cNvCxnSpPr>
          <p:nvPr/>
        </p:nvCxnSpPr>
        <p:spPr>
          <a:xfrm flipH="1" rot="5400000">
            <a:off x="6932774" y="1420748"/>
            <a:ext cx="163500" cy="3046500"/>
          </a:xfrm>
          <a:prstGeom prst="curvedConnector4">
            <a:avLst>
              <a:gd fmla="val -145642" name="adj1"/>
              <a:gd fmla="val 53369" name="adj2"/>
            </a:avLst>
          </a:prstGeom>
          <a:noFill/>
          <a:ln cap="flat" cmpd="sng" w="9525">
            <a:solidFill>
              <a:schemeClr val="dk2"/>
            </a:solidFill>
            <a:prstDash val="lgDash"/>
            <a:round/>
            <a:headEnd len="med" w="med" type="none"/>
            <a:tailEnd len="med" w="med" type="stealth"/>
          </a:ln>
        </p:spPr>
      </p:cxnSp>
      <p:pic>
        <p:nvPicPr>
          <p:cNvPr id="1692" name="Google Shape;1692;p2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90649" y="2420650"/>
            <a:ext cx="605100" cy="605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93" name="Google Shape;1693;p233"/>
          <p:cNvCxnSpPr>
            <a:stCxn id="1655" idx="3"/>
            <a:endCxn id="1692" idx="1"/>
          </p:cNvCxnSpPr>
          <p:nvPr/>
        </p:nvCxnSpPr>
        <p:spPr>
          <a:xfrm>
            <a:off x="2062247" y="2193848"/>
            <a:ext cx="728400" cy="529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triangle"/>
          </a:ln>
        </p:spPr>
      </p:cxnSp>
      <p:sp>
        <p:nvSpPr>
          <p:cNvPr id="1694" name="Google Shape;1694;p233"/>
          <p:cNvSpPr txBox="1"/>
          <p:nvPr/>
        </p:nvSpPr>
        <p:spPr>
          <a:xfrm>
            <a:off x="2474450" y="3199550"/>
            <a:ext cx="1237500" cy="27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Oswald Medium"/>
                <a:ea typeface="Oswald Medium"/>
                <a:cs typeface="Oswald Medium"/>
                <a:sym typeface="Oswald Medium"/>
              </a:rPr>
              <a:t>Recommendations API</a:t>
            </a:r>
            <a:endParaRPr sz="10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cxnSp>
        <p:nvCxnSpPr>
          <p:cNvPr id="1695" name="Google Shape;1695;p233"/>
          <p:cNvCxnSpPr>
            <a:stCxn id="1692" idx="3"/>
            <a:endCxn id="1686" idx="3"/>
          </p:cNvCxnSpPr>
          <p:nvPr/>
        </p:nvCxnSpPr>
        <p:spPr>
          <a:xfrm>
            <a:off x="3395749" y="2723200"/>
            <a:ext cx="1618500" cy="139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triangle"/>
          </a:ln>
        </p:spPr>
      </p:cxnSp>
      <p:cxnSp>
        <p:nvCxnSpPr>
          <p:cNvPr id="1696" name="Google Shape;1696;p233"/>
          <p:cNvCxnSpPr/>
          <p:nvPr/>
        </p:nvCxnSpPr>
        <p:spPr>
          <a:xfrm rot="10800000">
            <a:off x="3395649" y="2792700"/>
            <a:ext cx="1618500" cy="139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triangle"/>
          </a:ln>
        </p:spPr>
      </p:cxnSp>
      <p:cxnSp>
        <p:nvCxnSpPr>
          <p:cNvPr id="1697" name="Google Shape;1697;p233"/>
          <p:cNvCxnSpPr/>
          <p:nvPr/>
        </p:nvCxnSpPr>
        <p:spPr>
          <a:xfrm rot="10800000">
            <a:off x="2062247" y="2266948"/>
            <a:ext cx="728400" cy="529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triangle"/>
          </a:ln>
        </p:spPr>
      </p:cxnSp>
      <p:cxnSp>
        <p:nvCxnSpPr>
          <p:cNvPr id="1698" name="Google Shape;1698;p233"/>
          <p:cNvCxnSpPr/>
          <p:nvPr/>
        </p:nvCxnSpPr>
        <p:spPr>
          <a:xfrm rot="10800000">
            <a:off x="4662984" y="2101495"/>
            <a:ext cx="589800" cy="522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triangle"/>
          </a:ln>
        </p:spPr>
      </p:cxnSp>
      <p:cxnSp>
        <p:nvCxnSpPr>
          <p:cNvPr id="1699" name="Google Shape;1699;p233"/>
          <p:cNvCxnSpPr/>
          <p:nvPr/>
        </p:nvCxnSpPr>
        <p:spPr>
          <a:xfrm flipH="1" rot="10800000">
            <a:off x="5252784" y="2101495"/>
            <a:ext cx="501600" cy="522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triangle"/>
          </a:ln>
        </p:spPr>
      </p:cxnSp>
      <p:cxnSp>
        <p:nvCxnSpPr>
          <p:cNvPr id="1700" name="Google Shape;1700;p233"/>
          <p:cNvCxnSpPr/>
          <p:nvPr/>
        </p:nvCxnSpPr>
        <p:spPr>
          <a:xfrm>
            <a:off x="4594359" y="2151170"/>
            <a:ext cx="589800" cy="522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triangle"/>
          </a:ln>
        </p:spPr>
      </p:cxnSp>
      <p:cxnSp>
        <p:nvCxnSpPr>
          <p:cNvPr id="1701" name="Google Shape;1701;p233"/>
          <p:cNvCxnSpPr/>
          <p:nvPr/>
        </p:nvCxnSpPr>
        <p:spPr>
          <a:xfrm flipH="1">
            <a:off x="5127521" y="2101495"/>
            <a:ext cx="501600" cy="522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triangle"/>
          </a:ln>
        </p:spPr>
      </p:cxnSp>
      <p:pic>
        <p:nvPicPr>
          <p:cNvPr id="1702" name="Google Shape;1702;p2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75975" y="4081050"/>
            <a:ext cx="903000" cy="90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6" name="Shape 1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7" name="Google Shape;1707;p2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2548" y="1629182"/>
            <a:ext cx="1649700" cy="1129334"/>
          </a:xfrm>
          <a:prstGeom prst="rect">
            <a:avLst/>
          </a:prstGeom>
          <a:noFill/>
          <a:ln>
            <a:noFill/>
          </a:ln>
        </p:spPr>
      </p:pic>
      <p:sp>
        <p:nvSpPr>
          <p:cNvPr id="1708" name="Google Shape;1708;p234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Models are retrained “periodically”</a:t>
            </a:r>
            <a:endParaRPr/>
          </a:p>
        </p:txBody>
      </p:sp>
      <p:sp>
        <p:nvSpPr>
          <p:cNvPr id="1709" name="Google Shape;1709;p234"/>
          <p:cNvSpPr txBox="1"/>
          <p:nvPr/>
        </p:nvSpPr>
        <p:spPr>
          <a:xfrm>
            <a:off x="2579900" y="1062050"/>
            <a:ext cx="1026600" cy="27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Oswald Medium"/>
                <a:ea typeface="Oswald Medium"/>
                <a:cs typeface="Oswald Medium"/>
                <a:sym typeface="Oswald Medium"/>
              </a:rPr>
              <a:t>Tracking API</a:t>
            </a:r>
            <a:endParaRPr sz="10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cxnSp>
        <p:nvCxnSpPr>
          <p:cNvPr id="1710" name="Google Shape;1710;p234"/>
          <p:cNvCxnSpPr/>
          <p:nvPr/>
        </p:nvCxnSpPr>
        <p:spPr>
          <a:xfrm>
            <a:off x="2536100" y="1434700"/>
            <a:ext cx="0" cy="17070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711" name="Google Shape;1711;p2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90649" y="1434700"/>
            <a:ext cx="605100" cy="605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12" name="Google Shape;1712;p234"/>
          <p:cNvCxnSpPr>
            <a:endCxn id="1711" idx="1"/>
          </p:cNvCxnSpPr>
          <p:nvPr/>
        </p:nvCxnSpPr>
        <p:spPr>
          <a:xfrm>
            <a:off x="2062249" y="1693750"/>
            <a:ext cx="728400" cy="43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triangle"/>
          </a:ln>
        </p:spPr>
      </p:cxnSp>
      <p:cxnSp>
        <p:nvCxnSpPr>
          <p:cNvPr id="1713" name="Google Shape;1713;p234"/>
          <p:cNvCxnSpPr>
            <a:endCxn id="1711" idx="1"/>
          </p:cNvCxnSpPr>
          <p:nvPr/>
        </p:nvCxnSpPr>
        <p:spPr>
          <a:xfrm flipH="1" rot="10800000">
            <a:off x="2062249" y="1737250"/>
            <a:ext cx="728400" cy="126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triangle"/>
          </a:ln>
        </p:spPr>
      </p:cxnSp>
      <p:cxnSp>
        <p:nvCxnSpPr>
          <p:cNvPr id="1714" name="Google Shape;1714;p234"/>
          <p:cNvCxnSpPr>
            <a:endCxn id="1711" idx="1"/>
          </p:cNvCxnSpPr>
          <p:nvPr/>
        </p:nvCxnSpPr>
        <p:spPr>
          <a:xfrm flipH="1" rot="10800000">
            <a:off x="2062249" y="1737250"/>
            <a:ext cx="728400" cy="302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triangle"/>
          </a:ln>
        </p:spPr>
      </p:cxnSp>
      <p:pic>
        <p:nvPicPr>
          <p:cNvPr id="1715" name="Google Shape;1715;p2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4275" y="2009163"/>
            <a:ext cx="1125175" cy="112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6" name="Google Shape;1716;p2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98750" y="1373050"/>
            <a:ext cx="728401" cy="7283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17" name="Google Shape;1717;p234"/>
          <p:cNvCxnSpPr>
            <a:stCxn id="1711" idx="3"/>
            <a:endCxn id="1716" idx="1"/>
          </p:cNvCxnSpPr>
          <p:nvPr/>
        </p:nvCxnSpPr>
        <p:spPr>
          <a:xfrm>
            <a:off x="3395749" y="1737250"/>
            <a:ext cx="903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triangle"/>
          </a:ln>
        </p:spPr>
      </p:cxnSp>
      <p:sp>
        <p:nvSpPr>
          <p:cNvPr id="1718" name="Google Shape;1718;p234"/>
          <p:cNvSpPr txBox="1"/>
          <p:nvPr/>
        </p:nvSpPr>
        <p:spPr>
          <a:xfrm>
            <a:off x="4149650" y="968750"/>
            <a:ext cx="1026600" cy="27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Oswald Medium"/>
                <a:ea typeface="Oswald Medium"/>
                <a:cs typeface="Oswald Medium"/>
                <a:sym typeface="Oswald Medium"/>
              </a:rPr>
              <a:t>User Interaction Data Store</a:t>
            </a:r>
            <a:endParaRPr sz="10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1719" name="Google Shape;1719;p2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90125" y="1373050"/>
            <a:ext cx="728401" cy="728399"/>
          </a:xfrm>
          <a:prstGeom prst="rect">
            <a:avLst/>
          </a:prstGeom>
          <a:noFill/>
          <a:ln>
            <a:noFill/>
          </a:ln>
        </p:spPr>
      </p:pic>
      <p:sp>
        <p:nvSpPr>
          <p:cNvPr id="1720" name="Google Shape;1720;p234"/>
          <p:cNvSpPr txBox="1"/>
          <p:nvPr/>
        </p:nvSpPr>
        <p:spPr>
          <a:xfrm>
            <a:off x="5241025" y="968750"/>
            <a:ext cx="1026600" cy="27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Oswald Medium"/>
                <a:ea typeface="Oswald Medium"/>
                <a:cs typeface="Oswald Medium"/>
                <a:sym typeface="Oswald Medium"/>
              </a:rPr>
              <a:t>Item Data Store</a:t>
            </a:r>
            <a:endParaRPr sz="10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1721" name="Google Shape;1721;p2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55550" y="1337775"/>
            <a:ext cx="410625" cy="410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22" name="Google Shape;1722;p234"/>
          <p:cNvCxnSpPr>
            <a:stCxn id="1716" idx="2"/>
            <a:endCxn id="1721" idx="2"/>
          </p:cNvCxnSpPr>
          <p:nvPr/>
        </p:nvCxnSpPr>
        <p:spPr>
          <a:xfrm rot="-5400000">
            <a:off x="5835350" y="575950"/>
            <a:ext cx="353100" cy="2697900"/>
          </a:xfrm>
          <a:prstGeom prst="curvedConnector3">
            <a:avLst>
              <a:gd fmla="val -67438" name="adj1"/>
            </a:avLst>
          </a:prstGeom>
          <a:noFill/>
          <a:ln cap="flat" cmpd="sng" w="28575">
            <a:solidFill>
              <a:srgbClr val="EEFF41"/>
            </a:solidFill>
            <a:prstDash val="lgDash"/>
            <a:round/>
            <a:headEnd len="med" w="med" type="none"/>
            <a:tailEnd len="med" w="med" type="stealth"/>
          </a:ln>
        </p:spPr>
      </p:cxnSp>
      <p:cxnSp>
        <p:nvCxnSpPr>
          <p:cNvPr id="1723" name="Google Shape;1723;p234"/>
          <p:cNvCxnSpPr>
            <a:stCxn id="1719" idx="2"/>
            <a:endCxn id="1721" idx="2"/>
          </p:cNvCxnSpPr>
          <p:nvPr/>
        </p:nvCxnSpPr>
        <p:spPr>
          <a:xfrm rot="-5400000">
            <a:off x="6381025" y="1121650"/>
            <a:ext cx="353100" cy="1606500"/>
          </a:xfrm>
          <a:prstGeom prst="curvedConnector3">
            <a:avLst>
              <a:gd fmla="val -67438" name="adj1"/>
            </a:avLst>
          </a:prstGeom>
          <a:noFill/>
          <a:ln cap="flat" cmpd="sng" w="28575">
            <a:solidFill>
              <a:srgbClr val="EEFF41"/>
            </a:solidFill>
            <a:prstDash val="lgDash"/>
            <a:round/>
            <a:headEnd len="med" w="med" type="none"/>
            <a:tailEnd len="med" w="med" type="stealth"/>
          </a:ln>
        </p:spPr>
      </p:cxnSp>
      <p:sp>
        <p:nvSpPr>
          <p:cNvPr id="1724" name="Google Shape;1724;p234"/>
          <p:cNvSpPr txBox="1"/>
          <p:nvPr/>
        </p:nvSpPr>
        <p:spPr>
          <a:xfrm>
            <a:off x="7436025" y="863450"/>
            <a:ext cx="1026600" cy="27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Oswald Medium"/>
                <a:ea typeface="Oswald Medium"/>
                <a:cs typeface="Oswald Medium"/>
                <a:sym typeface="Oswald Medium"/>
              </a:rPr>
              <a:t>Model Training Services</a:t>
            </a:r>
            <a:endParaRPr sz="10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1725" name="Google Shape;1725;p2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55549" y="2615100"/>
            <a:ext cx="410625" cy="4106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26" name="Google Shape;1726;p234"/>
          <p:cNvCxnSpPr>
            <a:stCxn id="1721" idx="2"/>
            <a:endCxn id="1725" idx="0"/>
          </p:cNvCxnSpPr>
          <p:nvPr/>
        </p:nvCxnSpPr>
        <p:spPr>
          <a:xfrm>
            <a:off x="7360863" y="1748400"/>
            <a:ext cx="0" cy="866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727" name="Google Shape;1727;p234"/>
          <p:cNvSpPr txBox="1"/>
          <p:nvPr/>
        </p:nvSpPr>
        <p:spPr>
          <a:xfrm>
            <a:off x="7277437" y="3293900"/>
            <a:ext cx="1362600" cy="20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Oswald Medium"/>
                <a:ea typeface="Oswald Medium"/>
                <a:cs typeface="Oswald Medium"/>
                <a:sym typeface="Oswald Medium"/>
              </a:rPr>
              <a:t>Recommendation Models</a:t>
            </a:r>
            <a:endParaRPr sz="10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1728" name="Google Shape;1728;p2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53425" y="1337775"/>
            <a:ext cx="410625" cy="41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9" name="Google Shape;1729;p2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51300" y="1337775"/>
            <a:ext cx="410625" cy="410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30" name="Google Shape;1730;p234"/>
          <p:cNvCxnSpPr>
            <a:stCxn id="1719" idx="2"/>
            <a:endCxn id="1728" idx="2"/>
          </p:cNvCxnSpPr>
          <p:nvPr/>
        </p:nvCxnSpPr>
        <p:spPr>
          <a:xfrm rot="-5400000">
            <a:off x="6679975" y="822700"/>
            <a:ext cx="353100" cy="2204400"/>
          </a:xfrm>
          <a:prstGeom prst="curvedConnector3">
            <a:avLst>
              <a:gd fmla="val -67438" name="adj1"/>
            </a:avLst>
          </a:prstGeom>
          <a:noFill/>
          <a:ln cap="flat" cmpd="sng" w="28575">
            <a:solidFill>
              <a:srgbClr val="EEFF41"/>
            </a:solidFill>
            <a:prstDash val="lgDash"/>
            <a:round/>
            <a:headEnd len="med" w="med" type="none"/>
            <a:tailEnd len="med" w="med" type="stealth"/>
          </a:ln>
        </p:spPr>
      </p:cxnSp>
      <p:cxnSp>
        <p:nvCxnSpPr>
          <p:cNvPr id="1731" name="Google Shape;1731;p234"/>
          <p:cNvCxnSpPr>
            <a:stCxn id="1716" idx="2"/>
            <a:endCxn id="1728" idx="2"/>
          </p:cNvCxnSpPr>
          <p:nvPr/>
        </p:nvCxnSpPr>
        <p:spPr>
          <a:xfrm rot="-5400000">
            <a:off x="6134300" y="277000"/>
            <a:ext cx="353100" cy="3295800"/>
          </a:xfrm>
          <a:prstGeom prst="curvedConnector3">
            <a:avLst>
              <a:gd fmla="val -67438" name="adj1"/>
            </a:avLst>
          </a:prstGeom>
          <a:noFill/>
          <a:ln cap="flat" cmpd="sng" w="28575">
            <a:solidFill>
              <a:srgbClr val="EEFF41"/>
            </a:solidFill>
            <a:prstDash val="lgDash"/>
            <a:round/>
            <a:headEnd len="med" w="med" type="none"/>
            <a:tailEnd len="med" w="med" type="stealth"/>
          </a:ln>
        </p:spPr>
      </p:cxnSp>
      <p:pic>
        <p:nvPicPr>
          <p:cNvPr id="1732" name="Google Shape;1732;p2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44011" y="2615100"/>
            <a:ext cx="410625" cy="4106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33" name="Google Shape;1733;p234"/>
          <p:cNvCxnSpPr>
            <a:stCxn id="1728" idx="2"/>
            <a:endCxn id="1732" idx="0"/>
          </p:cNvCxnSpPr>
          <p:nvPr/>
        </p:nvCxnSpPr>
        <p:spPr>
          <a:xfrm flipH="1">
            <a:off x="7949438" y="1748400"/>
            <a:ext cx="9300" cy="866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34" name="Google Shape;1734;p234"/>
          <p:cNvCxnSpPr>
            <a:stCxn id="1716" idx="2"/>
            <a:endCxn id="1729" idx="2"/>
          </p:cNvCxnSpPr>
          <p:nvPr/>
        </p:nvCxnSpPr>
        <p:spPr>
          <a:xfrm rot="-5400000">
            <a:off x="6433250" y="-21950"/>
            <a:ext cx="353100" cy="3893700"/>
          </a:xfrm>
          <a:prstGeom prst="curvedConnector3">
            <a:avLst>
              <a:gd fmla="val -67438" name="adj1"/>
            </a:avLst>
          </a:prstGeom>
          <a:noFill/>
          <a:ln cap="flat" cmpd="sng" w="28575">
            <a:solidFill>
              <a:srgbClr val="EEFF41"/>
            </a:solidFill>
            <a:prstDash val="lgDash"/>
            <a:round/>
            <a:headEnd len="med" w="med" type="none"/>
            <a:tailEnd len="med" w="med" type="stealth"/>
          </a:ln>
        </p:spPr>
      </p:cxnSp>
      <p:cxnSp>
        <p:nvCxnSpPr>
          <p:cNvPr id="1735" name="Google Shape;1735;p234"/>
          <p:cNvCxnSpPr>
            <a:stCxn id="1719" idx="2"/>
            <a:endCxn id="1729" idx="2"/>
          </p:cNvCxnSpPr>
          <p:nvPr/>
        </p:nvCxnSpPr>
        <p:spPr>
          <a:xfrm rot="-5400000">
            <a:off x="6978925" y="523750"/>
            <a:ext cx="353100" cy="2802300"/>
          </a:xfrm>
          <a:prstGeom prst="curvedConnector3">
            <a:avLst>
              <a:gd fmla="val -67438" name="adj1"/>
            </a:avLst>
          </a:prstGeom>
          <a:noFill/>
          <a:ln cap="flat" cmpd="sng" w="28575">
            <a:solidFill>
              <a:srgbClr val="EEFF41"/>
            </a:solidFill>
            <a:prstDash val="lgDash"/>
            <a:round/>
            <a:headEnd len="med" w="med" type="none"/>
            <a:tailEnd len="med" w="med" type="stealth"/>
          </a:ln>
        </p:spPr>
      </p:cxnSp>
      <p:pic>
        <p:nvPicPr>
          <p:cNvPr id="1736" name="Google Shape;1736;p2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332461" y="2615100"/>
            <a:ext cx="410625" cy="4106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37" name="Google Shape;1737;p234"/>
          <p:cNvCxnSpPr>
            <a:stCxn id="1729" idx="2"/>
            <a:endCxn id="1736" idx="0"/>
          </p:cNvCxnSpPr>
          <p:nvPr/>
        </p:nvCxnSpPr>
        <p:spPr>
          <a:xfrm flipH="1">
            <a:off x="8537713" y="1748400"/>
            <a:ext cx="18900" cy="866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738" name="Google Shape;1738;p23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5014271" y="2623795"/>
            <a:ext cx="477025" cy="477025"/>
          </a:xfrm>
          <a:prstGeom prst="rect">
            <a:avLst/>
          </a:prstGeom>
          <a:noFill/>
          <a:ln>
            <a:noFill/>
          </a:ln>
        </p:spPr>
      </p:pic>
      <p:sp>
        <p:nvSpPr>
          <p:cNvPr id="1739" name="Google Shape;1739;p234"/>
          <p:cNvSpPr txBox="1"/>
          <p:nvPr/>
        </p:nvSpPr>
        <p:spPr>
          <a:xfrm>
            <a:off x="4662950" y="3293888"/>
            <a:ext cx="1362600" cy="20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Oswald Medium"/>
                <a:ea typeface="Oswald Medium"/>
                <a:cs typeface="Oswald Medium"/>
                <a:sym typeface="Oswald Medium"/>
              </a:rPr>
              <a:t>Recommendation Server</a:t>
            </a:r>
            <a:endParaRPr sz="10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1740" name="Google Shape;1740;p23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 rot="1929427">
            <a:off x="5377040" y="2378198"/>
            <a:ext cx="319751" cy="3197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41" name="Google Shape;1741;p234"/>
          <p:cNvCxnSpPr>
            <a:stCxn id="1725" idx="2"/>
            <a:endCxn id="1738" idx="1"/>
          </p:cNvCxnSpPr>
          <p:nvPr/>
        </p:nvCxnSpPr>
        <p:spPr>
          <a:xfrm flipH="1" rot="5400000">
            <a:off x="6344311" y="2009198"/>
            <a:ext cx="163500" cy="1869600"/>
          </a:xfrm>
          <a:prstGeom prst="curvedConnector4">
            <a:avLst>
              <a:gd fmla="val -145642" name="adj1"/>
              <a:gd fmla="val 55490" name="adj2"/>
            </a:avLst>
          </a:prstGeom>
          <a:noFill/>
          <a:ln cap="flat" cmpd="sng" w="9525">
            <a:solidFill>
              <a:schemeClr val="dk2"/>
            </a:solidFill>
            <a:prstDash val="lgDash"/>
            <a:round/>
            <a:headEnd len="med" w="med" type="none"/>
            <a:tailEnd len="med" w="med" type="stealth"/>
          </a:ln>
        </p:spPr>
      </p:cxnSp>
      <p:cxnSp>
        <p:nvCxnSpPr>
          <p:cNvPr id="1742" name="Google Shape;1742;p234"/>
          <p:cNvCxnSpPr>
            <a:stCxn id="1732" idx="2"/>
            <a:endCxn id="1738" idx="1"/>
          </p:cNvCxnSpPr>
          <p:nvPr/>
        </p:nvCxnSpPr>
        <p:spPr>
          <a:xfrm flipH="1" rot="5400000">
            <a:off x="6638624" y="1715048"/>
            <a:ext cx="163500" cy="2457900"/>
          </a:xfrm>
          <a:prstGeom prst="curvedConnector4">
            <a:avLst>
              <a:gd fmla="val -145642" name="adj1"/>
              <a:gd fmla="val 54179" name="adj2"/>
            </a:avLst>
          </a:prstGeom>
          <a:noFill/>
          <a:ln cap="flat" cmpd="sng" w="9525">
            <a:solidFill>
              <a:schemeClr val="dk2"/>
            </a:solidFill>
            <a:prstDash val="lgDash"/>
            <a:round/>
            <a:headEnd len="med" w="med" type="none"/>
            <a:tailEnd len="med" w="med" type="stealth"/>
          </a:ln>
        </p:spPr>
      </p:cxnSp>
      <p:cxnSp>
        <p:nvCxnSpPr>
          <p:cNvPr id="1743" name="Google Shape;1743;p234"/>
          <p:cNvCxnSpPr>
            <a:stCxn id="1736" idx="2"/>
            <a:endCxn id="1738" idx="1"/>
          </p:cNvCxnSpPr>
          <p:nvPr/>
        </p:nvCxnSpPr>
        <p:spPr>
          <a:xfrm flipH="1" rot="5400000">
            <a:off x="6932774" y="1420748"/>
            <a:ext cx="163500" cy="3046500"/>
          </a:xfrm>
          <a:prstGeom prst="curvedConnector4">
            <a:avLst>
              <a:gd fmla="val -145642" name="adj1"/>
              <a:gd fmla="val 53369" name="adj2"/>
            </a:avLst>
          </a:prstGeom>
          <a:noFill/>
          <a:ln cap="flat" cmpd="sng" w="9525">
            <a:solidFill>
              <a:schemeClr val="dk2"/>
            </a:solidFill>
            <a:prstDash val="lgDash"/>
            <a:round/>
            <a:headEnd len="med" w="med" type="none"/>
            <a:tailEnd len="med" w="med" type="stealth"/>
          </a:ln>
        </p:spPr>
      </p:cxnSp>
      <p:pic>
        <p:nvPicPr>
          <p:cNvPr id="1744" name="Google Shape;1744;p2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90649" y="2420650"/>
            <a:ext cx="605100" cy="605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45" name="Google Shape;1745;p234"/>
          <p:cNvCxnSpPr>
            <a:stCxn id="1707" idx="3"/>
            <a:endCxn id="1744" idx="1"/>
          </p:cNvCxnSpPr>
          <p:nvPr/>
        </p:nvCxnSpPr>
        <p:spPr>
          <a:xfrm>
            <a:off x="2062247" y="2193848"/>
            <a:ext cx="728400" cy="529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triangle"/>
          </a:ln>
        </p:spPr>
      </p:cxnSp>
      <p:sp>
        <p:nvSpPr>
          <p:cNvPr id="1746" name="Google Shape;1746;p234"/>
          <p:cNvSpPr txBox="1"/>
          <p:nvPr/>
        </p:nvSpPr>
        <p:spPr>
          <a:xfrm>
            <a:off x="2474450" y="3199550"/>
            <a:ext cx="1237500" cy="27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Oswald Medium"/>
                <a:ea typeface="Oswald Medium"/>
                <a:cs typeface="Oswald Medium"/>
                <a:sym typeface="Oswald Medium"/>
              </a:rPr>
              <a:t>Recommendations API</a:t>
            </a:r>
            <a:endParaRPr sz="10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cxnSp>
        <p:nvCxnSpPr>
          <p:cNvPr id="1747" name="Google Shape;1747;p234"/>
          <p:cNvCxnSpPr>
            <a:stCxn id="1744" idx="3"/>
            <a:endCxn id="1738" idx="3"/>
          </p:cNvCxnSpPr>
          <p:nvPr/>
        </p:nvCxnSpPr>
        <p:spPr>
          <a:xfrm>
            <a:off x="3395749" y="2723200"/>
            <a:ext cx="1618500" cy="139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triangle"/>
          </a:ln>
        </p:spPr>
      </p:cxnSp>
      <p:cxnSp>
        <p:nvCxnSpPr>
          <p:cNvPr id="1748" name="Google Shape;1748;p234"/>
          <p:cNvCxnSpPr/>
          <p:nvPr/>
        </p:nvCxnSpPr>
        <p:spPr>
          <a:xfrm rot="10800000">
            <a:off x="3395649" y="2792700"/>
            <a:ext cx="1618500" cy="139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triangle"/>
          </a:ln>
        </p:spPr>
      </p:cxnSp>
      <p:cxnSp>
        <p:nvCxnSpPr>
          <p:cNvPr id="1749" name="Google Shape;1749;p234"/>
          <p:cNvCxnSpPr/>
          <p:nvPr/>
        </p:nvCxnSpPr>
        <p:spPr>
          <a:xfrm rot="10800000">
            <a:off x="2062247" y="2266948"/>
            <a:ext cx="728400" cy="529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triangle"/>
          </a:ln>
        </p:spPr>
      </p:cxnSp>
      <p:cxnSp>
        <p:nvCxnSpPr>
          <p:cNvPr id="1750" name="Google Shape;1750;p234"/>
          <p:cNvCxnSpPr/>
          <p:nvPr/>
        </p:nvCxnSpPr>
        <p:spPr>
          <a:xfrm rot="10800000">
            <a:off x="4662984" y="2101495"/>
            <a:ext cx="589800" cy="522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triangle"/>
          </a:ln>
        </p:spPr>
      </p:cxnSp>
      <p:cxnSp>
        <p:nvCxnSpPr>
          <p:cNvPr id="1751" name="Google Shape;1751;p234"/>
          <p:cNvCxnSpPr/>
          <p:nvPr/>
        </p:nvCxnSpPr>
        <p:spPr>
          <a:xfrm flipH="1" rot="10800000">
            <a:off x="5252784" y="2101495"/>
            <a:ext cx="501600" cy="522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triangle"/>
          </a:ln>
        </p:spPr>
      </p:cxnSp>
      <p:cxnSp>
        <p:nvCxnSpPr>
          <p:cNvPr id="1752" name="Google Shape;1752;p234"/>
          <p:cNvCxnSpPr/>
          <p:nvPr/>
        </p:nvCxnSpPr>
        <p:spPr>
          <a:xfrm>
            <a:off x="4594359" y="2151170"/>
            <a:ext cx="589800" cy="522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triangle"/>
          </a:ln>
        </p:spPr>
      </p:cxnSp>
      <p:cxnSp>
        <p:nvCxnSpPr>
          <p:cNvPr id="1753" name="Google Shape;1753;p234"/>
          <p:cNvCxnSpPr/>
          <p:nvPr/>
        </p:nvCxnSpPr>
        <p:spPr>
          <a:xfrm flipH="1">
            <a:off x="5127521" y="2101495"/>
            <a:ext cx="501600" cy="522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triangle"/>
          </a:ln>
        </p:spPr>
      </p:cxnSp>
      <p:pic>
        <p:nvPicPr>
          <p:cNvPr id="1754" name="Google Shape;1754;p2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75975" y="4081050"/>
            <a:ext cx="903000" cy="90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5" name="Google Shape;1755;p234"/>
          <p:cNvSpPr txBox="1"/>
          <p:nvPr/>
        </p:nvSpPr>
        <p:spPr>
          <a:xfrm>
            <a:off x="311700" y="2042875"/>
            <a:ext cx="8520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So how often is “periodically”?🤔</a:t>
            </a:r>
            <a:endParaRPr sz="3600">
              <a:solidFill>
                <a:srgbClr val="000000"/>
              </a:solidFill>
              <a:highlight>
                <a:srgbClr val="EEFF41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9" name="Shape 1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0" name="Google Shape;1760;p2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2548" y="1629182"/>
            <a:ext cx="1649700" cy="1129334"/>
          </a:xfrm>
          <a:prstGeom prst="rect">
            <a:avLst/>
          </a:prstGeom>
          <a:noFill/>
          <a:ln>
            <a:noFill/>
          </a:ln>
        </p:spPr>
      </p:pic>
      <p:sp>
        <p:nvSpPr>
          <p:cNvPr id="1761" name="Google Shape;1761;p23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Models are retrained “periodically”</a:t>
            </a:r>
            <a:endParaRPr/>
          </a:p>
        </p:txBody>
      </p:sp>
      <p:sp>
        <p:nvSpPr>
          <p:cNvPr id="1762" name="Google Shape;1762;p235"/>
          <p:cNvSpPr txBox="1"/>
          <p:nvPr/>
        </p:nvSpPr>
        <p:spPr>
          <a:xfrm>
            <a:off x="2579900" y="1062050"/>
            <a:ext cx="1026600" cy="27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Oswald Medium"/>
                <a:ea typeface="Oswald Medium"/>
                <a:cs typeface="Oswald Medium"/>
                <a:sym typeface="Oswald Medium"/>
              </a:rPr>
              <a:t>Tracking API</a:t>
            </a:r>
            <a:endParaRPr sz="10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cxnSp>
        <p:nvCxnSpPr>
          <p:cNvPr id="1763" name="Google Shape;1763;p235"/>
          <p:cNvCxnSpPr/>
          <p:nvPr/>
        </p:nvCxnSpPr>
        <p:spPr>
          <a:xfrm>
            <a:off x="2536100" y="1434700"/>
            <a:ext cx="0" cy="17070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764" name="Google Shape;1764;p2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90649" y="1434700"/>
            <a:ext cx="605100" cy="605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65" name="Google Shape;1765;p235"/>
          <p:cNvCxnSpPr>
            <a:endCxn id="1764" idx="1"/>
          </p:cNvCxnSpPr>
          <p:nvPr/>
        </p:nvCxnSpPr>
        <p:spPr>
          <a:xfrm>
            <a:off x="2062249" y="1693750"/>
            <a:ext cx="728400" cy="43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triangle"/>
          </a:ln>
        </p:spPr>
      </p:cxnSp>
      <p:cxnSp>
        <p:nvCxnSpPr>
          <p:cNvPr id="1766" name="Google Shape;1766;p235"/>
          <p:cNvCxnSpPr>
            <a:endCxn id="1764" idx="1"/>
          </p:cNvCxnSpPr>
          <p:nvPr/>
        </p:nvCxnSpPr>
        <p:spPr>
          <a:xfrm flipH="1" rot="10800000">
            <a:off x="2062249" y="1737250"/>
            <a:ext cx="728400" cy="126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triangle"/>
          </a:ln>
        </p:spPr>
      </p:cxnSp>
      <p:cxnSp>
        <p:nvCxnSpPr>
          <p:cNvPr id="1767" name="Google Shape;1767;p235"/>
          <p:cNvCxnSpPr>
            <a:endCxn id="1764" idx="1"/>
          </p:cNvCxnSpPr>
          <p:nvPr/>
        </p:nvCxnSpPr>
        <p:spPr>
          <a:xfrm flipH="1" rot="10800000">
            <a:off x="2062249" y="1737250"/>
            <a:ext cx="728400" cy="302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triangle"/>
          </a:ln>
        </p:spPr>
      </p:cxnSp>
      <p:pic>
        <p:nvPicPr>
          <p:cNvPr id="1768" name="Google Shape;1768;p2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4275" y="2009163"/>
            <a:ext cx="1125175" cy="112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9" name="Google Shape;1769;p2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98750" y="1373050"/>
            <a:ext cx="728401" cy="7283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70" name="Google Shape;1770;p235"/>
          <p:cNvCxnSpPr>
            <a:stCxn id="1764" idx="3"/>
            <a:endCxn id="1769" idx="1"/>
          </p:cNvCxnSpPr>
          <p:nvPr/>
        </p:nvCxnSpPr>
        <p:spPr>
          <a:xfrm>
            <a:off x="3395749" y="1737250"/>
            <a:ext cx="903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triangle"/>
          </a:ln>
        </p:spPr>
      </p:cxnSp>
      <p:sp>
        <p:nvSpPr>
          <p:cNvPr id="1771" name="Google Shape;1771;p235"/>
          <p:cNvSpPr txBox="1"/>
          <p:nvPr/>
        </p:nvSpPr>
        <p:spPr>
          <a:xfrm>
            <a:off x="4149650" y="968750"/>
            <a:ext cx="1026600" cy="27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Oswald Medium"/>
                <a:ea typeface="Oswald Medium"/>
                <a:cs typeface="Oswald Medium"/>
                <a:sym typeface="Oswald Medium"/>
              </a:rPr>
              <a:t>User Interaction Data Store</a:t>
            </a:r>
            <a:endParaRPr sz="10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1772" name="Google Shape;1772;p2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90125" y="1373050"/>
            <a:ext cx="728401" cy="728399"/>
          </a:xfrm>
          <a:prstGeom prst="rect">
            <a:avLst/>
          </a:prstGeom>
          <a:noFill/>
          <a:ln>
            <a:noFill/>
          </a:ln>
        </p:spPr>
      </p:pic>
      <p:sp>
        <p:nvSpPr>
          <p:cNvPr id="1773" name="Google Shape;1773;p235"/>
          <p:cNvSpPr txBox="1"/>
          <p:nvPr/>
        </p:nvSpPr>
        <p:spPr>
          <a:xfrm>
            <a:off x="5241025" y="968750"/>
            <a:ext cx="1026600" cy="27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Oswald Medium"/>
                <a:ea typeface="Oswald Medium"/>
                <a:cs typeface="Oswald Medium"/>
                <a:sym typeface="Oswald Medium"/>
              </a:rPr>
              <a:t>Item Data Store</a:t>
            </a:r>
            <a:endParaRPr sz="10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1774" name="Google Shape;1774;p2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55550" y="1337775"/>
            <a:ext cx="410625" cy="410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75" name="Google Shape;1775;p235"/>
          <p:cNvCxnSpPr>
            <a:stCxn id="1769" idx="2"/>
            <a:endCxn id="1774" idx="2"/>
          </p:cNvCxnSpPr>
          <p:nvPr/>
        </p:nvCxnSpPr>
        <p:spPr>
          <a:xfrm rot="-5400000">
            <a:off x="5835350" y="575950"/>
            <a:ext cx="353100" cy="2697900"/>
          </a:xfrm>
          <a:prstGeom prst="curvedConnector3">
            <a:avLst>
              <a:gd fmla="val -67438" name="adj1"/>
            </a:avLst>
          </a:prstGeom>
          <a:noFill/>
          <a:ln cap="flat" cmpd="sng" w="28575">
            <a:solidFill>
              <a:srgbClr val="EEFF41"/>
            </a:solidFill>
            <a:prstDash val="lgDash"/>
            <a:round/>
            <a:headEnd len="med" w="med" type="none"/>
            <a:tailEnd len="med" w="med" type="stealth"/>
          </a:ln>
        </p:spPr>
      </p:cxnSp>
      <p:cxnSp>
        <p:nvCxnSpPr>
          <p:cNvPr id="1776" name="Google Shape;1776;p235"/>
          <p:cNvCxnSpPr>
            <a:stCxn id="1772" idx="2"/>
            <a:endCxn id="1774" idx="2"/>
          </p:cNvCxnSpPr>
          <p:nvPr/>
        </p:nvCxnSpPr>
        <p:spPr>
          <a:xfrm rot="-5400000">
            <a:off x="6381025" y="1121650"/>
            <a:ext cx="353100" cy="1606500"/>
          </a:xfrm>
          <a:prstGeom prst="curvedConnector3">
            <a:avLst>
              <a:gd fmla="val -67438" name="adj1"/>
            </a:avLst>
          </a:prstGeom>
          <a:noFill/>
          <a:ln cap="flat" cmpd="sng" w="28575">
            <a:solidFill>
              <a:srgbClr val="EEFF41"/>
            </a:solidFill>
            <a:prstDash val="lgDash"/>
            <a:round/>
            <a:headEnd len="med" w="med" type="none"/>
            <a:tailEnd len="med" w="med" type="stealth"/>
          </a:ln>
        </p:spPr>
      </p:cxnSp>
      <p:sp>
        <p:nvSpPr>
          <p:cNvPr id="1777" name="Google Shape;1777;p235"/>
          <p:cNvSpPr txBox="1"/>
          <p:nvPr/>
        </p:nvSpPr>
        <p:spPr>
          <a:xfrm>
            <a:off x="7436025" y="863450"/>
            <a:ext cx="1026600" cy="27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Oswald Medium"/>
                <a:ea typeface="Oswald Medium"/>
                <a:cs typeface="Oswald Medium"/>
                <a:sym typeface="Oswald Medium"/>
              </a:rPr>
              <a:t>Model Training Services</a:t>
            </a:r>
            <a:endParaRPr sz="10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1778" name="Google Shape;1778;p2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55549" y="2615100"/>
            <a:ext cx="410625" cy="4106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79" name="Google Shape;1779;p235"/>
          <p:cNvCxnSpPr>
            <a:stCxn id="1774" idx="2"/>
            <a:endCxn id="1778" idx="0"/>
          </p:cNvCxnSpPr>
          <p:nvPr/>
        </p:nvCxnSpPr>
        <p:spPr>
          <a:xfrm>
            <a:off x="7360863" y="1748400"/>
            <a:ext cx="0" cy="866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780" name="Google Shape;1780;p235"/>
          <p:cNvSpPr txBox="1"/>
          <p:nvPr/>
        </p:nvSpPr>
        <p:spPr>
          <a:xfrm>
            <a:off x="7277437" y="3293900"/>
            <a:ext cx="1362600" cy="20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Oswald Medium"/>
                <a:ea typeface="Oswald Medium"/>
                <a:cs typeface="Oswald Medium"/>
                <a:sym typeface="Oswald Medium"/>
              </a:rPr>
              <a:t>Recommendation Models</a:t>
            </a:r>
            <a:endParaRPr sz="10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1781" name="Google Shape;1781;p2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53425" y="1337775"/>
            <a:ext cx="410625" cy="41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2" name="Google Shape;1782;p2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51300" y="1337775"/>
            <a:ext cx="410625" cy="410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83" name="Google Shape;1783;p235"/>
          <p:cNvCxnSpPr>
            <a:stCxn id="1772" idx="2"/>
            <a:endCxn id="1781" idx="2"/>
          </p:cNvCxnSpPr>
          <p:nvPr/>
        </p:nvCxnSpPr>
        <p:spPr>
          <a:xfrm rot="-5400000">
            <a:off x="6679975" y="822700"/>
            <a:ext cx="353100" cy="2204400"/>
          </a:xfrm>
          <a:prstGeom prst="curvedConnector3">
            <a:avLst>
              <a:gd fmla="val -67438" name="adj1"/>
            </a:avLst>
          </a:prstGeom>
          <a:noFill/>
          <a:ln cap="flat" cmpd="sng" w="28575">
            <a:solidFill>
              <a:srgbClr val="EEFF41"/>
            </a:solidFill>
            <a:prstDash val="lgDash"/>
            <a:round/>
            <a:headEnd len="med" w="med" type="none"/>
            <a:tailEnd len="med" w="med" type="stealth"/>
          </a:ln>
        </p:spPr>
      </p:cxnSp>
      <p:cxnSp>
        <p:nvCxnSpPr>
          <p:cNvPr id="1784" name="Google Shape;1784;p235"/>
          <p:cNvCxnSpPr>
            <a:stCxn id="1769" idx="2"/>
            <a:endCxn id="1781" idx="2"/>
          </p:cNvCxnSpPr>
          <p:nvPr/>
        </p:nvCxnSpPr>
        <p:spPr>
          <a:xfrm rot="-5400000">
            <a:off x="6134300" y="277000"/>
            <a:ext cx="353100" cy="3295800"/>
          </a:xfrm>
          <a:prstGeom prst="curvedConnector3">
            <a:avLst>
              <a:gd fmla="val -67438" name="adj1"/>
            </a:avLst>
          </a:prstGeom>
          <a:noFill/>
          <a:ln cap="flat" cmpd="sng" w="28575">
            <a:solidFill>
              <a:srgbClr val="EEFF41"/>
            </a:solidFill>
            <a:prstDash val="lgDash"/>
            <a:round/>
            <a:headEnd len="med" w="med" type="none"/>
            <a:tailEnd len="med" w="med" type="stealth"/>
          </a:ln>
        </p:spPr>
      </p:cxnSp>
      <p:pic>
        <p:nvPicPr>
          <p:cNvPr id="1785" name="Google Shape;1785;p2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44011" y="2615100"/>
            <a:ext cx="410625" cy="4106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86" name="Google Shape;1786;p235"/>
          <p:cNvCxnSpPr>
            <a:stCxn id="1781" idx="2"/>
            <a:endCxn id="1785" idx="0"/>
          </p:cNvCxnSpPr>
          <p:nvPr/>
        </p:nvCxnSpPr>
        <p:spPr>
          <a:xfrm flipH="1">
            <a:off x="7949438" y="1748400"/>
            <a:ext cx="9300" cy="866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87" name="Google Shape;1787;p235"/>
          <p:cNvCxnSpPr>
            <a:stCxn id="1769" idx="2"/>
            <a:endCxn id="1782" idx="2"/>
          </p:cNvCxnSpPr>
          <p:nvPr/>
        </p:nvCxnSpPr>
        <p:spPr>
          <a:xfrm rot="-5400000">
            <a:off x="6433250" y="-21950"/>
            <a:ext cx="353100" cy="3893700"/>
          </a:xfrm>
          <a:prstGeom prst="curvedConnector3">
            <a:avLst>
              <a:gd fmla="val -67438" name="adj1"/>
            </a:avLst>
          </a:prstGeom>
          <a:noFill/>
          <a:ln cap="flat" cmpd="sng" w="28575">
            <a:solidFill>
              <a:srgbClr val="EEFF41"/>
            </a:solidFill>
            <a:prstDash val="lgDash"/>
            <a:round/>
            <a:headEnd len="med" w="med" type="none"/>
            <a:tailEnd len="med" w="med" type="stealth"/>
          </a:ln>
        </p:spPr>
      </p:cxnSp>
      <p:cxnSp>
        <p:nvCxnSpPr>
          <p:cNvPr id="1788" name="Google Shape;1788;p235"/>
          <p:cNvCxnSpPr>
            <a:stCxn id="1772" idx="2"/>
            <a:endCxn id="1782" idx="2"/>
          </p:cNvCxnSpPr>
          <p:nvPr/>
        </p:nvCxnSpPr>
        <p:spPr>
          <a:xfrm rot="-5400000">
            <a:off x="6978925" y="523750"/>
            <a:ext cx="353100" cy="2802300"/>
          </a:xfrm>
          <a:prstGeom prst="curvedConnector3">
            <a:avLst>
              <a:gd fmla="val -67438" name="adj1"/>
            </a:avLst>
          </a:prstGeom>
          <a:noFill/>
          <a:ln cap="flat" cmpd="sng" w="28575">
            <a:solidFill>
              <a:srgbClr val="EEFF41"/>
            </a:solidFill>
            <a:prstDash val="lgDash"/>
            <a:round/>
            <a:headEnd len="med" w="med" type="none"/>
            <a:tailEnd len="med" w="med" type="stealth"/>
          </a:ln>
        </p:spPr>
      </p:cxnSp>
      <p:pic>
        <p:nvPicPr>
          <p:cNvPr id="1789" name="Google Shape;1789;p2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332461" y="2615100"/>
            <a:ext cx="410625" cy="4106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90" name="Google Shape;1790;p235"/>
          <p:cNvCxnSpPr>
            <a:stCxn id="1782" idx="2"/>
            <a:endCxn id="1789" idx="0"/>
          </p:cNvCxnSpPr>
          <p:nvPr/>
        </p:nvCxnSpPr>
        <p:spPr>
          <a:xfrm flipH="1">
            <a:off x="8537713" y="1748400"/>
            <a:ext cx="18900" cy="866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791" name="Google Shape;1791;p23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5014271" y="2623795"/>
            <a:ext cx="477025" cy="477025"/>
          </a:xfrm>
          <a:prstGeom prst="rect">
            <a:avLst/>
          </a:prstGeom>
          <a:noFill/>
          <a:ln>
            <a:noFill/>
          </a:ln>
        </p:spPr>
      </p:pic>
      <p:sp>
        <p:nvSpPr>
          <p:cNvPr id="1792" name="Google Shape;1792;p235"/>
          <p:cNvSpPr txBox="1"/>
          <p:nvPr/>
        </p:nvSpPr>
        <p:spPr>
          <a:xfrm>
            <a:off x="4662950" y="3293888"/>
            <a:ext cx="1362600" cy="20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Oswald Medium"/>
                <a:ea typeface="Oswald Medium"/>
                <a:cs typeface="Oswald Medium"/>
                <a:sym typeface="Oswald Medium"/>
              </a:rPr>
              <a:t>Recommendation Server</a:t>
            </a:r>
            <a:endParaRPr sz="10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1793" name="Google Shape;1793;p23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 rot="1929427">
            <a:off x="5377040" y="2378198"/>
            <a:ext cx="319751" cy="3197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94" name="Google Shape;1794;p235"/>
          <p:cNvCxnSpPr>
            <a:stCxn id="1778" idx="2"/>
            <a:endCxn id="1791" idx="1"/>
          </p:cNvCxnSpPr>
          <p:nvPr/>
        </p:nvCxnSpPr>
        <p:spPr>
          <a:xfrm flipH="1" rot="5400000">
            <a:off x="6344311" y="2009198"/>
            <a:ext cx="163500" cy="1869600"/>
          </a:xfrm>
          <a:prstGeom prst="curvedConnector4">
            <a:avLst>
              <a:gd fmla="val -145642" name="adj1"/>
              <a:gd fmla="val 55490" name="adj2"/>
            </a:avLst>
          </a:prstGeom>
          <a:noFill/>
          <a:ln cap="flat" cmpd="sng" w="9525">
            <a:solidFill>
              <a:schemeClr val="dk2"/>
            </a:solidFill>
            <a:prstDash val="lgDash"/>
            <a:round/>
            <a:headEnd len="med" w="med" type="none"/>
            <a:tailEnd len="med" w="med" type="stealth"/>
          </a:ln>
        </p:spPr>
      </p:cxnSp>
      <p:cxnSp>
        <p:nvCxnSpPr>
          <p:cNvPr id="1795" name="Google Shape;1795;p235"/>
          <p:cNvCxnSpPr>
            <a:stCxn id="1785" idx="2"/>
            <a:endCxn id="1791" idx="1"/>
          </p:cNvCxnSpPr>
          <p:nvPr/>
        </p:nvCxnSpPr>
        <p:spPr>
          <a:xfrm flipH="1" rot="5400000">
            <a:off x="6638624" y="1715048"/>
            <a:ext cx="163500" cy="2457900"/>
          </a:xfrm>
          <a:prstGeom prst="curvedConnector4">
            <a:avLst>
              <a:gd fmla="val -145642" name="adj1"/>
              <a:gd fmla="val 54179" name="adj2"/>
            </a:avLst>
          </a:prstGeom>
          <a:noFill/>
          <a:ln cap="flat" cmpd="sng" w="9525">
            <a:solidFill>
              <a:schemeClr val="dk2"/>
            </a:solidFill>
            <a:prstDash val="lgDash"/>
            <a:round/>
            <a:headEnd len="med" w="med" type="none"/>
            <a:tailEnd len="med" w="med" type="stealth"/>
          </a:ln>
        </p:spPr>
      </p:cxnSp>
      <p:cxnSp>
        <p:nvCxnSpPr>
          <p:cNvPr id="1796" name="Google Shape;1796;p235"/>
          <p:cNvCxnSpPr>
            <a:stCxn id="1789" idx="2"/>
            <a:endCxn id="1791" idx="1"/>
          </p:cNvCxnSpPr>
          <p:nvPr/>
        </p:nvCxnSpPr>
        <p:spPr>
          <a:xfrm flipH="1" rot="5400000">
            <a:off x="6932774" y="1420748"/>
            <a:ext cx="163500" cy="3046500"/>
          </a:xfrm>
          <a:prstGeom prst="curvedConnector4">
            <a:avLst>
              <a:gd fmla="val -145642" name="adj1"/>
              <a:gd fmla="val 53369" name="adj2"/>
            </a:avLst>
          </a:prstGeom>
          <a:noFill/>
          <a:ln cap="flat" cmpd="sng" w="9525">
            <a:solidFill>
              <a:schemeClr val="dk2"/>
            </a:solidFill>
            <a:prstDash val="lgDash"/>
            <a:round/>
            <a:headEnd len="med" w="med" type="none"/>
            <a:tailEnd len="med" w="med" type="stealth"/>
          </a:ln>
        </p:spPr>
      </p:cxnSp>
      <p:pic>
        <p:nvPicPr>
          <p:cNvPr id="1797" name="Google Shape;1797;p2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90649" y="2420650"/>
            <a:ext cx="605100" cy="605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98" name="Google Shape;1798;p235"/>
          <p:cNvCxnSpPr>
            <a:stCxn id="1760" idx="3"/>
            <a:endCxn id="1797" idx="1"/>
          </p:cNvCxnSpPr>
          <p:nvPr/>
        </p:nvCxnSpPr>
        <p:spPr>
          <a:xfrm>
            <a:off x="2062247" y="2193848"/>
            <a:ext cx="728400" cy="529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triangle"/>
          </a:ln>
        </p:spPr>
      </p:cxnSp>
      <p:sp>
        <p:nvSpPr>
          <p:cNvPr id="1799" name="Google Shape;1799;p235"/>
          <p:cNvSpPr txBox="1"/>
          <p:nvPr/>
        </p:nvSpPr>
        <p:spPr>
          <a:xfrm>
            <a:off x="2474450" y="3199550"/>
            <a:ext cx="1237500" cy="27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Oswald Medium"/>
                <a:ea typeface="Oswald Medium"/>
                <a:cs typeface="Oswald Medium"/>
                <a:sym typeface="Oswald Medium"/>
              </a:rPr>
              <a:t>Recommendations API</a:t>
            </a:r>
            <a:endParaRPr sz="10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cxnSp>
        <p:nvCxnSpPr>
          <p:cNvPr id="1800" name="Google Shape;1800;p235"/>
          <p:cNvCxnSpPr>
            <a:stCxn id="1797" idx="3"/>
            <a:endCxn id="1791" idx="3"/>
          </p:cNvCxnSpPr>
          <p:nvPr/>
        </p:nvCxnSpPr>
        <p:spPr>
          <a:xfrm>
            <a:off x="3395749" y="2723200"/>
            <a:ext cx="1618500" cy="139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triangle"/>
          </a:ln>
        </p:spPr>
      </p:cxnSp>
      <p:cxnSp>
        <p:nvCxnSpPr>
          <p:cNvPr id="1801" name="Google Shape;1801;p235"/>
          <p:cNvCxnSpPr/>
          <p:nvPr/>
        </p:nvCxnSpPr>
        <p:spPr>
          <a:xfrm rot="10800000">
            <a:off x="3395649" y="2792700"/>
            <a:ext cx="1618500" cy="139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triangle"/>
          </a:ln>
        </p:spPr>
      </p:cxnSp>
      <p:cxnSp>
        <p:nvCxnSpPr>
          <p:cNvPr id="1802" name="Google Shape;1802;p235"/>
          <p:cNvCxnSpPr/>
          <p:nvPr/>
        </p:nvCxnSpPr>
        <p:spPr>
          <a:xfrm rot="10800000">
            <a:off x="2062247" y="2266948"/>
            <a:ext cx="728400" cy="529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triangle"/>
          </a:ln>
        </p:spPr>
      </p:cxnSp>
      <p:cxnSp>
        <p:nvCxnSpPr>
          <p:cNvPr id="1803" name="Google Shape;1803;p235"/>
          <p:cNvCxnSpPr/>
          <p:nvPr/>
        </p:nvCxnSpPr>
        <p:spPr>
          <a:xfrm rot="10800000">
            <a:off x="4662984" y="2101495"/>
            <a:ext cx="589800" cy="522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triangle"/>
          </a:ln>
        </p:spPr>
      </p:cxnSp>
      <p:cxnSp>
        <p:nvCxnSpPr>
          <p:cNvPr id="1804" name="Google Shape;1804;p235"/>
          <p:cNvCxnSpPr/>
          <p:nvPr/>
        </p:nvCxnSpPr>
        <p:spPr>
          <a:xfrm flipH="1" rot="10800000">
            <a:off x="5252784" y="2101495"/>
            <a:ext cx="501600" cy="522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triangle"/>
          </a:ln>
        </p:spPr>
      </p:cxnSp>
      <p:cxnSp>
        <p:nvCxnSpPr>
          <p:cNvPr id="1805" name="Google Shape;1805;p235"/>
          <p:cNvCxnSpPr/>
          <p:nvPr/>
        </p:nvCxnSpPr>
        <p:spPr>
          <a:xfrm>
            <a:off x="4594359" y="2151170"/>
            <a:ext cx="589800" cy="522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triangle"/>
          </a:ln>
        </p:spPr>
      </p:cxnSp>
      <p:cxnSp>
        <p:nvCxnSpPr>
          <p:cNvPr id="1806" name="Google Shape;1806;p235"/>
          <p:cNvCxnSpPr/>
          <p:nvPr/>
        </p:nvCxnSpPr>
        <p:spPr>
          <a:xfrm flipH="1">
            <a:off x="5127521" y="2101495"/>
            <a:ext cx="501600" cy="522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triangle"/>
          </a:ln>
        </p:spPr>
      </p:cxnSp>
      <p:pic>
        <p:nvPicPr>
          <p:cNvPr id="1807" name="Google Shape;1807;p2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75975" y="4081050"/>
            <a:ext cx="903000" cy="90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8" name="Google Shape;1808;p235"/>
          <p:cNvSpPr txBox="1"/>
          <p:nvPr/>
        </p:nvSpPr>
        <p:spPr>
          <a:xfrm>
            <a:off x="311700" y="2042875"/>
            <a:ext cx="85206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So how often is “periodically”?🤔</a:t>
            </a:r>
            <a:endParaRPr sz="3600">
              <a:highlight>
                <a:srgbClr val="EEFF41"/>
              </a:highlight>
              <a:latin typeface="Oswald Medium"/>
              <a:ea typeface="Oswald Medium"/>
              <a:cs typeface="Oswald Medium"/>
              <a:sym typeface="Oswald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… it depends 🙃</a:t>
            </a:r>
            <a:endParaRPr sz="3600">
              <a:highlight>
                <a:srgbClr val="EEFF41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2" name="Shape 1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3" name="Google Shape;1813;p2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5975" y="4081050"/>
            <a:ext cx="903000" cy="90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4" name="Google Shape;1814;p2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57453" y="628650"/>
            <a:ext cx="6112831" cy="3886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5" name="Google Shape;1815;p236"/>
          <p:cNvSpPr txBox="1"/>
          <p:nvPr/>
        </p:nvSpPr>
        <p:spPr>
          <a:xfrm>
            <a:off x="311700" y="2042875"/>
            <a:ext cx="85206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How often does your choice of music change?🤔</a:t>
            </a:r>
            <a:endParaRPr sz="3600">
              <a:highlight>
                <a:srgbClr val="EEFF41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9" name="Shape 1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0" name="Google Shape;1820;p2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5975" y="4081050"/>
            <a:ext cx="903000" cy="90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1" name="Google Shape;1821;p2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57453" y="628650"/>
            <a:ext cx="6112831" cy="3886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2" name="Google Shape;1822;p237"/>
          <p:cNvSpPr txBox="1"/>
          <p:nvPr/>
        </p:nvSpPr>
        <p:spPr>
          <a:xfrm>
            <a:off x="311700" y="2042875"/>
            <a:ext cx="85206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How often does your choice of music change?🤔</a:t>
            </a:r>
            <a:endParaRPr sz="3600">
              <a:highlight>
                <a:srgbClr val="EEFF41"/>
              </a:highlight>
              <a:latin typeface="Oswald Medium"/>
              <a:ea typeface="Oswald Medium"/>
              <a:cs typeface="Oswald Medium"/>
              <a:sym typeface="Oswald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… it doesn’t</a:t>
            </a:r>
            <a:endParaRPr sz="3600">
              <a:highlight>
                <a:srgbClr val="EEFF41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6" name="Shape 1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7" name="Google Shape;1827;p2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5975" y="4081050"/>
            <a:ext cx="903000" cy="90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8" name="Google Shape;1828;p2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57453" y="628650"/>
            <a:ext cx="6112831" cy="3886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9" name="Google Shape;1829;p238"/>
          <p:cNvSpPr txBox="1"/>
          <p:nvPr/>
        </p:nvSpPr>
        <p:spPr>
          <a:xfrm>
            <a:off x="311700" y="2042875"/>
            <a:ext cx="85206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How often does your choice of music change?🤔</a:t>
            </a:r>
            <a:endParaRPr sz="3600">
              <a:highlight>
                <a:srgbClr val="EEFF41"/>
              </a:highlight>
              <a:latin typeface="Oswald Medium"/>
              <a:ea typeface="Oswald Medium"/>
              <a:cs typeface="Oswald Medium"/>
              <a:sym typeface="Oswald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… unless your favorite artist releases a new album 😍</a:t>
            </a:r>
            <a:endParaRPr sz="3600">
              <a:highlight>
                <a:srgbClr val="EEFF41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3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4" name="Google Shape;1834;p2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5975" y="4081050"/>
            <a:ext cx="903000" cy="90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5" name="Google Shape;1835;p2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64879" y="409350"/>
            <a:ext cx="5214251" cy="4324799"/>
          </a:xfrm>
          <a:prstGeom prst="rect">
            <a:avLst/>
          </a:prstGeom>
          <a:noFill/>
          <a:ln>
            <a:noFill/>
          </a:ln>
        </p:spPr>
      </p:pic>
      <p:sp>
        <p:nvSpPr>
          <p:cNvPr id="1836" name="Google Shape;1836;p239"/>
          <p:cNvSpPr txBox="1"/>
          <p:nvPr/>
        </p:nvSpPr>
        <p:spPr>
          <a:xfrm>
            <a:off x="311700" y="2042875"/>
            <a:ext cx="85206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How often does your choice of clothes change?🤔</a:t>
            </a:r>
            <a:endParaRPr sz="3600">
              <a:highlight>
                <a:srgbClr val="EEFF41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4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p168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Can we apply this framework to e-commerce?</a:t>
            </a:r>
            <a:endParaRPr sz="850"/>
          </a:p>
        </p:txBody>
      </p:sp>
      <p:pic>
        <p:nvPicPr>
          <p:cNvPr id="1126" name="Google Shape;1126;p1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3738" y="304800"/>
            <a:ext cx="6976529" cy="3925776"/>
          </a:xfrm>
          <a:prstGeom prst="rect">
            <a:avLst/>
          </a:prstGeom>
          <a:noFill/>
          <a:ln>
            <a:noFill/>
          </a:ln>
        </p:spPr>
      </p:pic>
      <p:sp>
        <p:nvSpPr>
          <p:cNvPr id="1127" name="Google Shape;1127;p168"/>
          <p:cNvSpPr/>
          <p:nvPr/>
        </p:nvSpPr>
        <p:spPr>
          <a:xfrm>
            <a:off x="1807350" y="-192900"/>
            <a:ext cx="5529300" cy="5529300"/>
          </a:xfrm>
          <a:prstGeom prst="mathMultiply">
            <a:avLst>
              <a:gd fmla="val 23520" name="adj1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8" name="Google Shape;1128;p168"/>
          <p:cNvSpPr txBox="1"/>
          <p:nvPr/>
        </p:nvSpPr>
        <p:spPr>
          <a:xfrm>
            <a:off x="311700" y="2202300"/>
            <a:ext cx="8520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chemeClr val="dk1"/>
                </a:solidFill>
                <a:highlight>
                  <a:schemeClr val="accent6"/>
                </a:highlight>
                <a:latin typeface="Oswald Medium"/>
                <a:ea typeface="Oswald Medium"/>
                <a:cs typeface="Oswald Medium"/>
                <a:sym typeface="Oswald Medium"/>
              </a:rPr>
              <a:t>💡</a:t>
            </a:r>
            <a:r>
              <a:rPr lang="en-GB" sz="3600">
                <a:solidFill>
                  <a:srgbClr val="000000"/>
                </a:solidFill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Needs are domain-specific</a:t>
            </a:r>
            <a:r>
              <a:rPr lang="en-GB" sz="3600">
                <a:solidFill>
                  <a:schemeClr val="dk1"/>
                </a:solidFill>
                <a:highlight>
                  <a:schemeClr val="accent6"/>
                </a:highlight>
                <a:latin typeface="Oswald Medium"/>
                <a:ea typeface="Oswald Medium"/>
                <a:cs typeface="Oswald Medium"/>
                <a:sym typeface="Oswald Medium"/>
              </a:rPr>
              <a:t>💡</a:t>
            </a:r>
            <a:endParaRPr sz="3600">
              <a:solidFill>
                <a:srgbClr val="000000"/>
              </a:solidFill>
              <a:highlight>
                <a:srgbClr val="EEFF41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0" name="Shape 1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1" name="Google Shape;1841;p2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5975" y="4081050"/>
            <a:ext cx="903000" cy="90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2" name="Google Shape;1842;p2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64879" y="409350"/>
            <a:ext cx="5214251" cy="4324799"/>
          </a:xfrm>
          <a:prstGeom prst="rect">
            <a:avLst/>
          </a:prstGeom>
          <a:noFill/>
          <a:ln>
            <a:noFill/>
          </a:ln>
        </p:spPr>
      </p:pic>
      <p:sp>
        <p:nvSpPr>
          <p:cNvPr id="1843" name="Google Shape;1843;p240"/>
          <p:cNvSpPr txBox="1"/>
          <p:nvPr/>
        </p:nvSpPr>
        <p:spPr>
          <a:xfrm>
            <a:off x="311700" y="2042875"/>
            <a:ext cx="85206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How often does your choice of clothes change?🤔</a:t>
            </a:r>
            <a:endParaRPr sz="3600">
              <a:highlight>
                <a:srgbClr val="EEFF41"/>
              </a:highlight>
              <a:latin typeface="Oswald Medium"/>
              <a:ea typeface="Oswald Medium"/>
              <a:cs typeface="Oswald Medium"/>
              <a:sym typeface="Oswald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… depends how trendy you are 🙃</a:t>
            </a:r>
            <a:endParaRPr sz="3600">
              <a:highlight>
                <a:srgbClr val="EEFF41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7" name="Shape 1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8" name="Google Shape;1848;p2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5975" y="4081050"/>
            <a:ext cx="903000" cy="90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9" name="Google Shape;1849;p2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64879" y="409350"/>
            <a:ext cx="5214251" cy="4324799"/>
          </a:xfrm>
          <a:prstGeom prst="rect">
            <a:avLst/>
          </a:prstGeom>
          <a:noFill/>
          <a:ln>
            <a:noFill/>
          </a:ln>
        </p:spPr>
      </p:pic>
      <p:sp>
        <p:nvSpPr>
          <p:cNvPr id="1850" name="Google Shape;1850;p241"/>
          <p:cNvSpPr txBox="1"/>
          <p:nvPr/>
        </p:nvSpPr>
        <p:spPr>
          <a:xfrm>
            <a:off x="311700" y="2042875"/>
            <a:ext cx="85206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How often does your choice of clothes change?🤔</a:t>
            </a:r>
            <a:endParaRPr sz="3600">
              <a:highlight>
                <a:srgbClr val="EEFF41"/>
              </a:highlight>
              <a:latin typeface="Oswald Medium"/>
              <a:ea typeface="Oswald Medium"/>
              <a:cs typeface="Oswald Medium"/>
              <a:sym typeface="Oswald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… but at least every season🌷☀️🍂</a:t>
            </a:r>
            <a:r>
              <a:rPr lang="en-GB" sz="3600">
                <a:solidFill>
                  <a:schemeClr val="dk1"/>
                </a:solidFill>
                <a:highlight>
                  <a:schemeClr val="accent6"/>
                </a:highlight>
                <a:latin typeface="Oswald Medium"/>
                <a:ea typeface="Oswald Medium"/>
                <a:cs typeface="Oswald Medium"/>
                <a:sym typeface="Oswald Medium"/>
              </a:rPr>
              <a:t>❄️</a:t>
            </a:r>
            <a:endParaRPr sz="3600">
              <a:highlight>
                <a:srgbClr val="EEFF41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4" name="Shape 1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5" name="Google Shape;1855;p2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2548" y="1629182"/>
            <a:ext cx="1649700" cy="1129334"/>
          </a:xfrm>
          <a:prstGeom prst="rect">
            <a:avLst/>
          </a:prstGeom>
          <a:noFill/>
          <a:ln>
            <a:noFill/>
          </a:ln>
        </p:spPr>
      </p:pic>
      <p:sp>
        <p:nvSpPr>
          <p:cNvPr id="1856" name="Google Shape;1856;p2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Models are retrained “periodically”</a:t>
            </a:r>
            <a:endParaRPr/>
          </a:p>
        </p:txBody>
      </p:sp>
      <p:sp>
        <p:nvSpPr>
          <p:cNvPr id="1857" name="Google Shape;1857;p242"/>
          <p:cNvSpPr txBox="1"/>
          <p:nvPr/>
        </p:nvSpPr>
        <p:spPr>
          <a:xfrm>
            <a:off x="2579900" y="1062050"/>
            <a:ext cx="1026600" cy="27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Oswald Medium"/>
                <a:ea typeface="Oswald Medium"/>
                <a:cs typeface="Oswald Medium"/>
                <a:sym typeface="Oswald Medium"/>
              </a:rPr>
              <a:t>Tracking API</a:t>
            </a:r>
            <a:endParaRPr sz="10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cxnSp>
        <p:nvCxnSpPr>
          <p:cNvPr id="1858" name="Google Shape;1858;p242"/>
          <p:cNvCxnSpPr/>
          <p:nvPr/>
        </p:nvCxnSpPr>
        <p:spPr>
          <a:xfrm>
            <a:off x="2536100" y="1434700"/>
            <a:ext cx="0" cy="17070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859" name="Google Shape;1859;p2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90649" y="1434700"/>
            <a:ext cx="605100" cy="605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60" name="Google Shape;1860;p242"/>
          <p:cNvCxnSpPr>
            <a:endCxn id="1859" idx="1"/>
          </p:cNvCxnSpPr>
          <p:nvPr/>
        </p:nvCxnSpPr>
        <p:spPr>
          <a:xfrm>
            <a:off x="2062249" y="1693750"/>
            <a:ext cx="728400" cy="43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triangle"/>
          </a:ln>
        </p:spPr>
      </p:cxnSp>
      <p:cxnSp>
        <p:nvCxnSpPr>
          <p:cNvPr id="1861" name="Google Shape;1861;p242"/>
          <p:cNvCxnSpPr>
            <a:endCxn id="1859" idx="1"/>
          </p:cNvCxnSpPr>
          <p:nvPr/>
        </p:nvCxnSpPr>
        <p:spPr>
          <a:xfrm flipH="1" rot="10800000">
            <a:off x="2062249" y="1737250"/>
            <a:ext cx="728400" cy="126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triangle"/>
          </a:ln>
        </p:spPr>
      </p:cxnSp>
      <p:cxnSp>
        <p:nvCxnSpPr>
          <p:cNvPr id="1862" name="Google Shape;1862;p242"/>
          <p:cNvCxnSpPr>
            <a:endCxn id="1859" idx="1"/>
          </p:cNvCxnSpPr>
          <p:nvPr/>
        </p:nvCxnSpPr>
        <p:spPr>
          <a:xfrm flipH="1" rot="10800000">
            <a:off x="2062249" y="1737250"/>
            <a:ext cx="728400" cy="302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triangle"/>
          </a:ln>
        </p:spPr>
      </p:cxnSp>
      <p:pic>
        <p:nvPicPr>
          <p:cNvPr id="1863" name="Google Shape;1863;p2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4275" y="2009163"/>
            <a:ext cx="1125175" cy="112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4" name="Google Shape;1864;p2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98750" y="1373050"/>
            <a:ext cx="728401" cy="7283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65" name="Google Shape;1865;p242"/>
          <p:cNvCxnSpPr>
            <a:stCxn id="1859" idx="3"/>
            <a:endCxn id="1864" idx="1"/>
          </p:cNvCxnSpPr>
          <p:nvPr/>
        </p:nvCxnSpPr>
        <p:spPr>
          <a:xfrm>
            <a:off x="3395749" y="1737250"/>
            <a:ext cx="903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triangle"/>
          </a:ln>
        </p:spPr>
      </p:cxnSp>
      <p:sp>
        <p:nvSpPr>
          <p:cNvPr id="1866" name="Google Shape;1866;p242"/>
          <p:cNvSpPr txBox="1"/>
          <p:nvPr/>
        </p:nvSpPr>
        <p:spPr>
          <a:xfrm>
            <a:off x="4149650" y="968750"/>
            <a:ext cx="1026600" cy="27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Oswald Medium"/>
                <a:ea typeface="Oswald Medium"/>
                <a:cs typeface="Oswald Medium"/>
                <a:sym typeface="Oswald Medium"/>
              </a:rPr>
              <a:t>User Interaction Data Store</a:t>
            </a:r>
            <a:endParaRPr sz="10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1867" name="Google Shape;1867;p2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90125" y="1373050"/>
            <a:ext cx="728401" cy="728399"/>
          </a:xfrm>
          <a:prstGeom prst="rect">
            <a:avLst/>
          </a:prstGeom>
          <a:noFill/>
          <a:ln>
            <a:noFill/>
          </a:ln>
        </p:spPr>
      </p:pic>
      <p:sp>
        <p:nvSpPr>
          <p:cNvPr id="1868" name="Google Shape;1868;p242"/>
          <p:cNvSpPr txBox="1"/>
          <p:nvPr/>
        </p:nvSpPr>
        <p:spPr>
          <a:xfrm>
            <a:off x="5241025" y="968750"/>
            <a:ext cx="1026600" cy="27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Oswald Medium"/>
                <a:ea typeface="Oswald Medium"/>
                <a:cs typeface="Oswald Medium"/>
                <a:sym typeface="Oswald Medium"/>
              </a:rPr>
              <a:t>Item Data Store</a:t>
            </a:r>
            <a:endParaRPr sz="10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1869" name="Google Shape;1869;p2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55550" y="1337775"/>
            <a:ext cx="410625" cy="410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70" name="Google Shape;1870;p242"/>
          <p:cNvCxnSpPr>
            <a:stCxn id="1864" idx="2"/>
            <a:endCxn id="1869" idx="2"/>
          </p:cNvCxnSpPr>
          <p:nvPr/>
        </p:nvCxnSpPr>
        <p:spPr>
          <a:xfrm rot="-5400000">
            <a:off x="5835350" y="575950"/>
            <a:ext cx="353100" cy="2697900"/>
          </a:xfrm>
          <a:prstGeom prst="curvedConnector3">
            <a:avLst>
              <a:gd fmla="val -67438" name="adj1"/>
            </a:avLst>
          </a:prstGeom>
          <a:noFill/>
          <a:ln cap="flat" cmpd="sng" w="28575">
            <a:solidFill>
              <a:srgbClr val="EEFF41"/>
            </a:solidFill>
            <a:prstDash val="lgDash"/>
            <a:round/>
            <a:headEnd len="med" w="med" type="none"/>
            <a:tailEnd len="med" w="med" type="stealth"/>
          </a:ln>
        </p:spPr>
      </p:cxnSp>
      <p:cxnSp>
        <p:nvCxnSpPr>
          <p:cNvPr id="1871" name="Google Shape;1871;p242"/>
          <p:cNvCxnSpPr>
            <a:stCxn id="1867" idx="2"/>
            <a:endCxn id="1869" idx="2"/>
          </p:cNvCxnSpPr>
          <p:nvPr/>
        </p:nvCxnSpPr>
        <p:spPr>
          <a:xfrm rot="-5400000">
            <a:off x="6381025" y="1121650"/>
            <a:ext cx="353100" cy="1606500"/>
          </a:xfrm>
          <a:prstGeom prst="curvedConnector3">
            <a:avLst>
              <a:gd fmla="val -67438" name="adj1"/>
            </a:avLst>
          </a:prstGeom>
          <a:noFill/>
          <a:ln cap="flat" cmpd="sng" w="28575">
            <a:solidFill>
              <a:srgbClr val="EEFF41"/>
            </a:solidFill>
            <a:prstDash val="lgDash"/>
            <a:round/>
            <a:headEnd len="med" w="med" type="none"/>
            <a:tailEnd len="med" w="med" type="stealth"/>
          </a:ln>
        </p:spPr>
      </p:cxnSp>
      <p:sp>
        <p:nvSpPr>
          <p:cNvPr id="1872" name="Google Shape;1872;p242"/>
          <p:cNvSpPr txBox="1"/>
          <p:nvPr/>
        </p:nvSpPr>
        <p:spPr>
          <a:xfrm>
            <a:off x="7436025" y="863450"/>
            <a:ext cx="1026600" cy="27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Oswald Medium"/>
                <a:ea typeface="Oswald Medium"/>
                <a:cs typeface="Oswald Medium"/>
                <a:sym typeface="Oswald Medium"/>
              </a:rPr>
              <a:t>Model Training Services</a:t>
            </a:r>
            <a:endParaRPr sz="10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1873" name="Google Shape;1873;p24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55549" y="2615100"/>
            <a:ext cx="410625" cy="4106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74" name="Google Shape;1874;p242"/>
          <p:cNvCxnSpPr>
            <a:stCxn id="1869" idx="2"/>
            <a:endCxn id="1873" idx="0"/>
          </p:cNvCxnSpPr>
          <p:nvPr/>
        </p:nvCxnSpPr>
        <p:spPr>
          <a:xfrm>
            <a:off x="7360863" y="1748400"/>
            <a:ext cx="0" cy="866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875" name="Google Shape;1875;p242"/>
          <p:cNvSpPr txBox="1"/>
          <p:nvPr/>
        </p:nvSpPr>
        <p:spPr>
          <a:xfrm>
            <a:off x="7277437" y="3293900"/>
            <a:ext cx="1362600" cy="20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Oswald Medium"/>
                <a:ea typeface="Oswald Medium"/>
                <a:cs typeface="Oswald Medium"/>
                <a:sym typeface="Oswald Medium"/>
              </a:rPr>
              <a:t>Recommendation Models</a:t>
            </a:r>
            <a:endParaRPr sz="10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1876" name="Google Shape;1876;p2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53425" y="1337775"/>
            <a:ext cx="410625" cy="41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7" name="Google Shape;1877;p2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51300" y="1337775"/>
            <a:ext cx="410625" cy="410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78" name="Google Shape;1878;p242"/>
          <p:cNvCxnSpPr>
            <a:stCxn id="1867" idx="2"/>
            <a:endCxn id="1876" idx="2"/>
          </p:cNvCxnSpPr>
          <p:nvPr/>
        </p:nvCxnSpPr>
        <p:spPr>
          <a:xfrm rot="-5400000">
            <a:off x="6679975" y="822700"/>
            <a:ext cx="353100" cy="2204400"/>
          </a:xfrm>
          <a:prstGeom prst="curvedConnector3">
            <a:avLst>
              <a:gd fmla="val -67438" name="adj1"/>
            </a:avLst>
          </a:prstGeom>
          <a:noFill/>
          <a:ln cap="flat" cmpd="sng" w="28575">
            <a:solidFill>
              <a:srgbClr val="EEFF41"/>
            </a:solidFill>
            <a:prstDash val="lgDash"/>
            <a:round/>
            <a:headEnd len="med" w="med" type="none"/>
            <a:tailEnd len="med" w="med" type="stealth"/>
          </a:ln>
        </p:spPr>
      </p:cxnSp>
      <p:cxnSp>
        <p:nvCxnSpPr>
          <p:cNvPr id="1879" name="Google Shape;1879;p242"/>
          <p:cNvCxnSpPr>
            <a:stCxn id="1864" idx="2"/>
            <a:endCxn id="1876" idx="2"/>
          </p:cNvCxnSpPr>
          <p:nvPr/>
        </p:nvCxnSpPr>
        <p:spPr>
          <a:xfrm rot="-5400000">
            <a:off x="6134300" y="277000"/>
            <a:ext cx="353100" cy="3295800"/>
          </a:xfrm>
          <a:prstGeom prst="curvedConnector3">
            <a:avLst>
              <a:gd fmla="val -67438" name="adj1"/>
            </a:avLst>
          </a:prstGeom>
          <a:noFill/>
          <a:ln cap="flat" cmpd="sng" w="28575">
            <a:solidFill>
              <a:srgbClr val="EEFF41"/>
            </a:solidFill>
            <a:prstDash val="lgDash"/>
            <a:round/>
            <a:headEnd len="med" w="med" type="none"/>
            <a:tailEnd len="med" w="med" type="stealth"/>
          </a:ln>
        </p:spPr>
      </p:cxnSp>
      <p:pic>
        <p:nvPicPr>
          <p:cNvPr id="1880" name="Google Shape;1880;p24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44011" y="2615100"/>
            <a:ext cx="410625" cy="4106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81" name="Google Shape;1881;p242"/>
          <p:cNvCxnSpPr>
            <a:stCxn id="1876" idx="2"/>
            <a:endCxn id="1880" idx="0"/>
          </p:cNvCxnSpPr>
          <p:nvPr/>
        </p:nvCxnSpPr>
        <p:spPr>
          <a:xfrm flipH="1">
            <a:off x="7949438" y="1748400"/>
            <a:ext cx="9300" cy="866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882" name="Google Shape;1882;p242"/>
          <p:cNvCxnSpPr>
            <a:stCxn id="1864" idx="2"/>
            <a:endCxn id="1877" idx="2"/>
          </p:cNvCxnSpPr>
          <p:nvPr/>
        </p:nvCxnSpPr>
        <p:spPr>
          <a:xfrm rot="-5400000">
            <a:off x="6433250" y="-21950"/>
            <a:ext cx="353100" cy="3893700"/>
          </a:xfrm>
          <a:prstGeom prst="curvedConnector3">
            <a:avLst>
              <a:gd fmla="val -67438" name="adj1"/>
            </a:avLst>
          </a:prstGeom>
          <a:noFill/>
          <a:ln cap="flat" cmpd="sng" w="28575">
            <a:solidFill>
              <a:srgbClr val="EEFF41"/>
            </a:solidFill>
            <a:prstDash val="lgDash"/>
            <a:round/>
            <a:headEnd len="med" w="med" type="none"/>
            <a:tailEnd len="med" w="med" type="stealth"/>
          </a:ln>
        </p:spPr>
      </p:cxnSp>
      <p:cxnSp>
        <p:nvCxnSpPr>
          <p:cNvPr id="1883" name="Google Shape;1883;p242"/>
          <p:cNvCxnSpPr>
            <a:stCxn id="1867" idx="2"/>
            <a:endCxn id="1877" idx="2"/>
          </p:cNvCxnSpPr>
          <p:nvPr/>
        </p:nvCxnSpPr>
        <p:spPr>
          <a:xfrm rot="-5400000">
            <a:off x="6978925" y="523750"/>
            <a:ext cx="353100" cy="2802300"/>
          </a:xfrm>
          <a:prstGeom prst="curvedConnector3">
            <a:avLst>
              <a:gd fmla="val -67438" name="adj1"/>
            </a:avLst>
          </a:prstGeom>
          <a:noFill/>
          <a:ln cap="flat" cmpd="sng" w="28575">
            <a:solidFill>
              <a:srgbClr val="EEFF41"/>
            </a:solidFill>
            <a:prstDash val="lgDash"/>
            <a:round/>
            <a:headEnd len="med" w="med" type="none"/>
            <a:tailEnd len="med" w="med" type="stealth"/>
          </a:ln>
        </p:spPr>
      </p:cxnSp>
      <p:pic>
        <p:nvPicPr>
          <p:cNvPr id="1884" name="Google Shape;1884;p24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332461" y="2615100"/>
            <a:ext cx="410625" cy="4106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85" name="Google Shape;1885;p242"/>
          <p:cNvCxnSpPr>
            <a:stCxn id="1877" idx="2"/>
            <a:endCxn id="1884" idx="0"/>
          </p:cNvCxnSpPr>
          <p:nvPr/>
        </p:nvCxnSpPr>
        <p:spPr>
          <a:xfrm flipH="1">
            <a:off x="8537713" y="1748400"/>
            <a:ext cx="18900" cy="866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886" name="Google Shape;1886;p24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5014271" y="2623795"/>
            <a:ext cx="477025" cy="477025"/>
          </a:xfrm>
          <a:prstGeom prst="rect">
            <a:avLst/>
          </a:prstGeom>
          <a:noFill/>
          <a:ln>
            <a:noFill/>
          </a:ln>
        </p:spPr>
      </p:pic>
      <p:sp>
        <p:nvSpPr>
          <p:cNvPr id="1887" name="Google Shape;1887;p242"/>
          <p:cNvSpPr txBox="1"/>
          <p:nvPr/>
        </p:nvSpPr>
        <p:spPr>
          <a:xfrm>
            <a:off x="4662950" y="3293888"/>
            <a:ext cx="1362600" cy="20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Oswald Medium"/>
                <a:ea typeface="Oswald Medium"/>
                <a:cs typeface="Oswald Medium"/>
                <a:sym typeface="Oswald Medium"/>
              </a:rPr>
              <a:t>Recommendation Server</a:t>
            </a:r>
            <a:endParaRPr sz="10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1888" name="Google Shape;1888;p24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 rot="1929427">
            <a:off x="5377040" y="2378198"/>
            <a:ext cx="319751" cy="3197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89" name="Google Shape;1889;p242"/>
          <p:cNvCxnSpPr>
            <a:stCxn id="1873" idx="2"/>
            <a:endCxn id="1886" idx="1"/>
          </p:cNvCxnSpPr>
          <p:nvPr/>
        </p:nvCxnSpPr>
        <p:spPr>
          <a:xfrm flipH="1" rot="5400000">
            <a:off x="6344311" y="2009198"/>
            <a:ext cx="163500" cy="1869600"/>
          </a:xfrm>
          <a:prstGeom prst="curvedConnector4">
            <a:avLst>
              <a:gd fmla="val -145642" name="adj1"/>
              <a:gd fmla="val 55490" name="adj2"/>
            </a:avLst>
          </a:prstGeom>
          <a:noFill/>
          <a:ln cap="flat" cmpd="sng" w="9525">
            <a:solidFill>
              <a:schemeClr val="dk2"/>
            </a:solidFill>
            <a:prstDash val="lgDash"/>
            <a:round/>
            <a:headEnd len="med" w="med" type="none"/>
            <a:tailEnd len="med" w="med" type="stealth"/>
          </a:ln>
        </p:spPr>
      </p:cxnSp>
      <p:cxnSp>
        <p:nvCxnSpPr>
          <p:cNvPr id="1890" name="Google Shape;1890;p242"/>
          <p:cNvCxnSpPr>
            <a:stCxn id="1880" idx="2"/>
            <a:endCxn id="1886" idx="1"/>
          </p:cNvCxnSpPr>
          <p:nvPr/>
        </p:nvCxnSpPr>
        <p:spPr>
          <a:xfrm flipH="1" rot="5400000">
            <a:off x="6638624" y="1715048"/>
            <a:ext cx="163500" cy="2457900"/>
          </a:xfrm>
          <a:prstGeom prst="curvedConnector4">
            <a:avLst>
              <a:gd fmla="val -145642" name="adj1"/>
              <a:gd fmla="val 54179" name="adj2"/>
            </a:avLst>
          </a:prstGeom>
          <a:noFill/>
          <a:ln cap="flat" cmpd="sng" w="9525">
            <a:solidFill>
              <a:schemeClr val="dk2"/>
            </a:solidFill>
            <a:prstDash val="lgDash"/>
            <a:round/>
            <a:headEnd len="med" w="med" type="none"/>
            <a:tailEnd len="med" w="med" type="stealth"/>
          </a:ln>
        </p:spPr>
      </p:cxnSp>
      <p:cxnSp>
        <p:nvCxnSpPr>
          <p:cNvPr id="1891" name="Google Shape;1891;p242"/>
          <p:cNvCxnSpPr>
            <a:stCxn id="1884" idx="2"/>
            <a:endCxn id="1886" idx="1"/>
          </p:cNvCxnSpPr>
          <p:nvPr/>
        </p:nvCxnSpPr>
        <p:spPr>
          <a:xfrm flipH="1" rot="5400000">
            <a:off x="6932774" y="1420748"/>
            <a:ext cx="163500" cy="3046500"/>
          </a:xfrm>
          <a:prstGeom prst="curvedConnector4">
            <a:avLst>
              <a:gd fmla="val -145642" name="adj1"/>
              <a:gd fmla="val 53369" name="adj2"/>
            </a:avLst>
          </a:prstGeom>
          <a:noFill/>
          <a:ln cap="flat" cmpd="sng" w="9525">
            <a:solidFill>
              <a:schemeClr val="dk2"/>
            </a:solidFill>
            <a:prstDash val="lgDash"/>
            <a:round/>
            <a:headEnd len="med" w="med" type="none"/>
            <a:tailEnd len="med" w="med" type="stealth"/>
          </a:ln>
        </p:spPr>
      </p:cxnSp>
      <p:pic>
        <p:nvPicPr>
          <p:cNvPr id="1892" name="Google Shape;1892;p2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90649" y="2420650"/>
            <a:ext cx="605100" cy="605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93" name="Google Shape;1893;p242"/>
          <p:cNvCxnSpPr>
            <a:stCxn id="1855" idx="3"/>
            <a:endCxn id="1892" idx="1"/>
          </p:cNvCxnSpPr>
          <p:nvPr/>
        </p:nvCxnSpPr>
        <p:spPr>
          <a:xfrm>
            <a:off x="2062247" y="2193848"/>
            <a:ext cx="728400" cy="529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triangle"/>
          </a:ln>
        </p:spPr>
      </p:cxnSp>
      <p:sp>
        <p:nvSpPr>
          <p:cNvPr id="1894" name="Google Shape;1894;p242"/>
          <p:cNvSpPr txBox="1"/>
          <p:nvPr/>
        </p:nvSpPr>
        <p:spPr>
          <a:xfrm>
            <a:off x="2474450" y="3199550"/>
            <a:ext cx="1237500" cy="27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Oswald Medium"/>
                <a:ea typeface="Oswald Medium"/>
                <a:cs typeface="Oswald Medium"/>
                <a:sym typeface="Oswald Medium"/>
              </a:rPr>
              <a:t>Recommendations API</a:t>
            </a:r>
            <a:endParaRPr sz="10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cxnSp>
        <p:nvCxnSpPr>
          <p:cNvPr id="1895" name="Google Shape;1895;p242"/>
          <p:cNvCxnSpPr>
            <a:stCxn id="1892" idx="3"/>
            <a:endCxn id="1886" idx="3"/>
          </p:cNvCxnSpPr>
          <p:nvPr/>
        </p:nvCxnSpPr>
        <p:spPr>
          <a:xfrm>
            <a:off x="3395749" y="2723200"/>
            <a:ext cx="1618500" cy="139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triangle"/>
          </a:ln>
        </p:spPr>
      </p:cxnSp>
      <p:cxnSp>
        <p:nvCxnSpPr>
          <p:cNvPr id="1896" name="Google Shape;1896;p242"/>
          <p:cNvCxnSpPr/>
          <p:nvPr/>
        </p:nvCxnSpPr>
        <p:spPr>
          <a:xfrm rot="10800000">
            <a:off x="3395649" y="2792700"/>
            <a:ext cx="1618500" cy="139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triangle"/>
          </a:ln>
        </p:spPr>
      </p:cxnSp>
      <p:cxnSp>
        <p:nvCxnSpPr>
          <p:cNvPr id="1897" name="Google Shape;1897;p242"/>
          <p:cNvCxnSpPr/>
          <p:nvPr/>
        </p:nvCxnSpPr>
        <p:spPr>
          <a:xfrm rot="10800000">
            <a:off x="2062247" y="2266948"/>
            <a:ext cx="728400" cy="529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triangle"/>
          </a:ln>
        </p:spPr>
      </p:cxnSp>
      <p:cxnSp>
        <p:nvCxnSpPr>
          <p:cNvPr id="1898" name="Google Shape;1898;p242"/>
          <p:cNvCxnSpPr/>
          <p:nvPr/>
        </p:nvCxnSpPr>
        <p:spPr>
          <a:xfrm rot="10800000">
            <a:off x="4662984" y="2101495"/>
            <a:ext cx="589800" cy="522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triangle"/>
          </a:ln>
        </p:spPr>
      </p:cxnSp>
      <p:cxnSp>
        <p:nvCxnSpPr>
          <p:cNvPr id="1899" name="Google Shape;1899;p242"/>
          <p:cNvCxnSpPr/>
          <p:nvPr/>
        </p:nvCxnSpPr>
        <p:spPr>
          <a:xfrm flipH="1" rot="10800000">
            <a:off x="5252784" y="2101495"/>
            <a:ext cx="501600" cy="522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triangle"/>
          </a:ln>
        </p:spPr>
      </p:cxnSp>
      <p:cxnSp>
        <p:nvCxnSpPr>
          <p:cNvPr id="1900" name="Google Shape;1900;p242"/>
          <p:cNvCxnSpPr/>
          <p:nvPr/>
        </p:nvCxnSpPr>
        <p:spPr>
          <a:xfrm>
            <a:off x="4594359" y="2151170"/>
            <a:ext cx="589800" cy="522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triangle"/>
          </a:ln>
        </p:spPr>
      </p:cxnSp>
      <p:cxnSp>
        <p:nvCxnSpPr>
          <p:cNvPr id="1901" name="Google Shape;1901;p242"/>
          <p:cNvCxnSpPr/>
          <p:nvPr/>
        </p:nvCxnSpPr>
        <p:spPr>
          <a:xfrm flipH="1">
            <a:off x="5127521" y="2101495"/>
            <a:ext cx="501600" cy="522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triangle"/>
          </a:ln>
        </p:spPr>
      </p:cxnSp>
      <p:pic>
        <p:nvPicPr>
          <p:cNvPr id="1902" name="Google Shape;1902;p2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75975" y="4081050"/>
            <a:ext cx="903000" cy="90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3" name="Google Shape;1903;p242"/>
          <p:cNvSpPr txBox="1"/>
          <p:nvPr/>
        </p:nvSpPr>
        <p:spPr>
          <a:xfrm>
            <a:off x="311700" y="2042875"/>
            <a:ext cx="85206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The frequency of model updates depends on how frequently </a:t>
            </a:r>
            <a:r>
              <a:rPr lang="en-GB" sz="3600" u="sng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behavior</a:t>
            </a:r>
            <a:r>
              <a:rPr lang="en-GB" sz="3600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 or the </a:t>
            </a:r>
            <a:r>
              <a:rPr lang="en-GB" sz="3600" u="sng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catalog</a:t>
            </a:r>
            <a:r>
              <a:rPr lang="en-GB" sz="3600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 </a:t>
            </a:r>
            <a:r>
              <a:rPr lang="en-GB" sz="3600" u="sng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shifts</a:t>
            </a:r>
            <a:r>
              <a:rPr lang="en-GB" sz="3600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. </a:t>
            </a:r>
            <a:endParaRPr sz="3600">
              <a:highlight>
                <a:srgbClr val="EEFF41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7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8" name="Google Shape;1908;p2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6950" y="0"/>
            <a:ext cx="809053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9" name="Google Shape;1909;p243"/>
          <p:cNvSpPr txBox="1"/>
          <p:nvPr/>
        </p:nvSpPr>
        <p:spPr>
          <a:xfrm>
            <a:off x="311700" y="2042875"/>
            <a:ext cx="85206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In news, articles typically live for only 48h 😨</a:t>
            </a:r>
            <a:endParaRPr sz="3600">
              <a:highlight>
                <a:srgbClr val="EEFF41"/>
              </a:highlight>
              <a:latin typeface="Oswald Medium"/>
              <a:ea typeface="Oswald Medium"/>
              <a:cs typeface="Oswald Medium"/>
              <a:sym typeface="Oswald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Reading behavior shifts hourly 😱</a:t>
            </a:r>
            <a:endParaRPr sz="3600">
              <a:highlight>
                <a:srgbClr val="EEFF41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1910" name="Google Shape;1910;p2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75975" y="4081050"/>
            <a:ext cx="903000" cy="90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4" name="Shape 1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5" name="Google Shape;1915;p2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2" cy="4249616"/>
          </a:xfrm>
          <a:prstGeom prst="rect">
            <a:avLst/>
          </a:prstGeom>
          <a:noFill/>
          <a:ln>
            <a:noFill/>
          </a:ln>
        </p:spPr>
      </p:pic>
      <p:sp>
        <p:nvSpPr>
          <p:cNvPr id="1916" name="Google Shape;1916;p244"/>
          <p:cNvSpPr txBox="1"/>
          <p:nvPr/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212121"/>
                </a:solidFill>
                <a:latin typeface="Oswald Medium"/>
                <a:ea typeface="Oswald Medium"/>
                <a:cs typeface="Oswald Medium"/>
                <a:sym typeface="Oswald Medium"/>
              </a:rPr>
              <a:t>From “Scheduling on a Budget: Avoiding Stale Recommendations with Timely Updates” by Verachtert et al., 2022</a:t>
            </a:r>
            <a:endParaRPr sz="800">
              <a:solidFill>
                <a:srgbClr val="212121"/>
              </a:solidFill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1917" name="Google Shape;1917;p2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75975" y="4081050"/>
            <a:ext cx="903000" cy="90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1" name="Shape 1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2" name="Google Shape;1922;p2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2" cy="4249616"/>
          </a:xfrm>
          <a:prstGeom prst="rect">
            <a:avLst/>
          </a:prstGeom>
          <a:noFill/>
          <a:ln>
            <a:noFill/>
          </a:ln>
        </p:spPr>
      </p:pic>
      <p:sp>
        <p:nvSpPr>
          <p:cNvPr id="1923" name="Google Shape;1923;p245"/>
          <p:cNvSpPr txBox="1"/>
          <p:nvPr/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212121"/>
                </a:solidFill>
                <a:latin typeface="Oswald Medium"/>
                <a:ea typeface="Oswald Medium"/>
                <a:cs typeface="Oswald Medium"/>
                <a:sym typeface="Oswald Medium"/>
              </a:rPr>
              <a:t>From “Scheduling on a Budget: Avoiding Stale Recommendations with Timely Updates” by Verachtert et al., 2022</a:t>
            </a:r>
            <a:endParaRPr sz="800">
              <a:solidFill>
                <a:srgbClr val="212121"/>
              </a:solidFill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1924" name="Google Shape;1924;p2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75975" y="4081050"/>
            <a:ext cx="903000" cy="90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5" name="Google Shape;1925;p245"/>
          <p:cNvSpPr/>
          <p:nvPr/>
        </p:nvSpPr>
        <p:spPr>
          <a:xfrm rot="-4067167">
            <a:off x="3376100" y="1836152"/>
            <a:ext cx="967294" cy="466627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6" name="Google Shape;1926;p245"/>
          <p:cNvSpPr txBox="1"/>
          <p:nvPr/>
        </p:nvSpPr>
        <p:spPr>
          <a:xfrm>
            <a:off x="1740443" y="2512600"/>
            <a:ext cx="3479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Model is stale</a:t>
            </a:r>
            <a:endParaRPr sz="3600">
              <a:solidFill>
                <a:srgbClr val="000000"/>
              </a:solidFill>
              <a:highlight>
                <a:srgbClr val="EEFF41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1927" name="Google Shape;1927;p245"/>
          <p:cNvSpPr/>
          <p:nvPr/>
        </p:nvSpPr>
        <p:spPr>
          <a:xfrm flipH="1" rot="3599965">
            <a:off x="1221752" y="1836150"/>
            <a:ext cx="967183" cy="466661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928" name="Google Shape;1928;p245"/>
          <p:cNvCxnSpPr/>
          <p:nvPr/>
        </p:nvCxnSpPr>
        <p:spPr>
          <a:xfrm>
            <a:off x="1123950" y="1533525"/>
            <a:ext cx="7401000" cy="0"/>
          </a:xfrm>
          <a:prstGeom prst="straightConnector1">
            <a:avLst/>
          </a:prstGeom>
          <a:noFill/>
          <a:ln cap="flat" cmpd="sng" w="19050">
            <a:solidFill>
              <a:srgbClr val="EEFF4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2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3" name="Google Shape;1933;p2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2" cy="3988627"/>
          </a:xfrm>
          <a:prstGeom prst="rect">
            <a:avLst/>
          </a:prstGeom>
          <a:noFill/>
          <a:ln>
            <a:noFill/>
          </a:ln>
        </p:spPr>
      </p:pic>
      <p:sp>
        <p:nvSpPr>
          <p:cNvPr id="1934" name="Google Shape;1934;p246"/>
          <p:cNvSpPr txBox="1"/>
          <p:nvPr/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212121"/>
                </a:solidFill>
                <a:latin typeface="Oswald Medium"/>
                <a:ea typeface="Oswald Medium"/>
                <a:cs typeface="Oswald Medium"/>
                <a:sym typeface="Oswald Medium"/>
              </a:rPr>
              <a:t>From “Scheduling on a Budget: Avoiding Stale Recommendations with Timely Updates” by Verachtert et al., 2022</a:t>
            </a:r>
            <a:endParaRPr sz="800">
              <a:solidFill>
                <a:srgbClr val="212121"/>
              </a:solidFill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1935" name="Google Shape;1935;p246"/>
          <p:cNvSpPr/>
          <p:nvPr/>
        </p:nvSpPr>
        <p:spPr>
          <a:xfrm>
            <a:off x="3659575" y="304800"/>
            <a:ext cx="1274400" cy="3667200"/>
          </a:xfrm>
          <a:prstGeom prst="rect">
            <a:avLst/>
          </a:prstGeom>
          <a:solidFill>
            <a:srgbClr val="EEFF41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36" name="Google Shape;1936;p2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75975" y="4081050"/>
            <a:ext cx="903000" cy="90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0" name="Shape 1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1" name="Google Shape;1941;p2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2" cy="3988627"/>
          </a:xfrm>
          <a:prstGeom prst="rect">
            <a:avLst/>
          </a:prstGeom>
          <a:noFill/>
          <a:ln>
            <a:noFill/>
          </a:ln>
        </p:spPr>
      </p:pic>
      <p:sp>
        <p:nvSpPr>
          <p:cNvPr id="1942" name="Google Shape;1942;p247"/>
          <p:cNvSpPr txBox="1"/>
          <p:nvPr/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accent2"/>
                </a:solidFill>
                <a:latin typeface="Oswald Medium"/>
                <a:ea typeface="Oswald Medium"/>
                <a:cs typeface="Oswald Medium"/>
                <a:sym typeface="Oswald Medium"/>
              </a:rPr>
              <a:t>*Except truly incremental models, but as far as I know, these are not in use due to other issues we will get into later.</a:t>
            </a:r>
            <a:endParaRPr sz="800">
              <a:solidFill>
                <a:schemeClr val="accent2"/>
              </a:solidFill>
              <a:latin typeface="Oswald Medium"/>
              <a:ea typeface="Oswald Medium"/>
              <a:cs typeface="Oswald Medium"/>
              <a:sym typeface="Oswald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accent2"/>
                </a:solidFill>
                <a:latin typeface="Oswald Medium"/>
                <a:ea typeface="Oswald Medium"/>
                <a:cs typeface="Oswald Medium"/>
                <a:sym typeface="Oswald Medium"/>
              </a:rPr>
              <a:t>From “Scheduling on a Budget: Avoiding Stale Recommendations with Timely Updates” by Verachtert et al., 2022</a:t>
            </a:r>
            <a:endParaRPr sz="800">
              <a:solidFill>
                <a:srgbClr val="212121"/>
              </a:solidFill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1943" name="Google Shape;1943;p247"/>
          <p:cNvSpPr/>
          <p:nvPr/>
        </p:nvSpPr>
        <p:spPr>
          <a:xfrm>
            <a:off x="3659575" y="304800"/>
            <a:ext cx="1274400" cy="3667200"/>
          </a:xfrm>
          <a:prstGeom prst="rect">
            <a:avLst/>
          </a:prstGeom>
          <a:solidFill>
            <a:srgbClr val="EEFF41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4" name="Google Shape;1944;p247"/>
          <p:cNvSpPr txBox="1"/>
          <p:nvPr/>
        </p:nvSpPr>
        <p:spPr>
          <a:xfrm>
            <a:off x="311700" y="2042875"/>
            <a:ext cx="85206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💡Training a model takes time 😥💡</a:t>
            </a:r>
            <a:endParaRPr sz="3600">
              <a:highlight>
                <a:srgbClr val="EEFF41"/>
              </a:highlight>
              <a:latin typeface="Oswald Medium"/>
              <a:ea typeface="Oswald Medium"/>
              <a:cs typeface="Oswald Medium"/>
              <a:sym typeface="Oswald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… therefore all* models are out of date 🙃 </a:t>
            </a:r>
            <a:endParaRPr sz="3600">
              <a:highlight>
                <a:srgbClr val="EEFF41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1945" name="Google Shape;1945;p2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75975" y="4081050"/>
            <a:ext cx="903000" cy="90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9" name="Shape 1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0" name="Google Shape;1950;p2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2" cy="3988627"/>
          </a:xfrm>
          <a:prstGeom prst="rect">
            <a:avLst/>
          </a:prstGeom>
          <a:noFill/>
          <a:ln>
            <a:noFill/>
          </a:ln>
        </p:spPr>
      </p:pic>
      <p:sp>
        <p:nvSpPr>
          <p:cNvPr id="1951" name="Google Shape;1951;p248"/>
          <p:cNvSpPr txBox="1"/>
          <p:nvPr/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accent2"/>
                </a:solidFill>
                <a:latin typeface="Oswald Medium"/>
                <a:ea typeface="Oswald Medium"/>
                <a:cs typeface="Oswald Medium"/>
                <a:sym typeface="Oswald Medium"/>
              </a:rPr>
              <a:t>From “Scheduling on a Budget: Avoiding Stale Recommendations with Timely Updates” by Verachtert et al., 2022</a:t>
            </a:r>
            <a:endParaRPr sz="800">
              <a:solidFill>
                <a:srgbClr val="212121"/>
              </a:solidFill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1952" name="Google Shape;1952;p248"/>
          <p:cNvSpPr/>
          <p:nvPr/>
        </p:nvSpPr>
        <p:spPr>
          <a:xfrm>
            <a:off x="2581275" y="1428750"/>
            <a:ext cx="2352600" cy="314400"/>
          </a:xfrm>
          <a:prstGeom prst="rect">
            <a:avLst/>
          </a:prstGeom>
          <a:solidFill>
            <a:srgbClr val="EEFF41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3" name="Google Shape;1953;p248"/>
          <p:cNvSpPr/>
          <p:nvPr/>
        </p:nvSpPr>
        <p:spPr>
          <a:xfrm>
            <a:off x="2581275" y="2514600"/>
            <a:ext cx="2352600" cy="314400"/>
          </a:xfrm>
          <a:prstGeom prst="rect">
            <a:avLst/>
          </a:prstGeom>
          <a:solidFill>
            <a:srgbClr val="EEFF41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4" name="Google Shape;1954;p248"/>
          <p:cNvSpPr txBox="1"/>
          <p:nvPr/>
        </p:nvSpPr>
        <p:spPr>
          <a:xfrm>
            <a:off x="4933875" y="1338300"/>
            <a:ext cx="13527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Oswald Medium"/>
                <a:ea typeface="Oswald Medium"/>
                <a:cs typeface="Oswald Medium"/>
                <a:sym typeface="Oswald Medium"/>
              </a:rPr>
              <a:t>≈2 hours</a:t>
            </a:r>
            <a:endParaRPr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1955" name="Google Shape;1955;p248"/>
          <p:cNvSpPr txBox="1"/>
          <p:nvPr/>
        </p:nvSpPr>
        <p:spPr>
          <a:xfrm>
            <a:off x="4933875" y="2424150"/>
            <a:ext cx="13527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Oswald Medium"/>
                <a:ea typeface="Oswald Medium"/>
                <a:cs typeface="Oswald Medium"/>
                <a:sym typeface="Oswald Medium"/>
              </a:rPr>
              <a:t>≈2 hours</a:t>
            </a:r>
            <a:endParaRPr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1956" name="Google Shape;1956;p2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75975" y="4081050"/>
            <a:ext cx="903000" cy="90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0" name="Shape 1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1" name="Google Shape;1961;p2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2" cy="3988627"/>
          </a:xfrm>
          <a:prstGeom prst="rect">
            <a:avLst/>
          </a:prstGeom>
          <a:noFill/>
          <a:ln>
            <a:noFill/>
          </a:ln>
        </p:spPr>
      </p:pic>
      <p:sp>
        <p:nvSpPr>
          <p:cNvPr id="1962" name="Google Shape;1962;p249"/>
          <p:cNvSpPr txBox="1"/>
          <p:nvPr/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accent2"/>
                </a:solidFill>
                <a:latin typeface="Oswald Medium"/>
                <a:ea typeface="Oswald Medium"/>
                <a:cs typeface="Oswald Medium"/>
                <a:sym typeface="Oswald Medium"/>
              </a:rPr>
              <a:t>From “Scheduling on a Budget: Avoiding Stale Recommendations with Timely Updates” by Verachtert et al., 2022</a:t>
            </a:r>
            <a:endParaRPr sz="800">
              <a:solidFill>
                <a:srgbClr val="212121"/>
              </a:solidFill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1963" name="Google Shape;1963;p249"/>
          <p:cNvSpPr/>
          <p:nvPr/>
        </p:nvSpPr>
        <p:spPr>
          <a:xfrm>
            <a:off x="2581275" y="1428750"/>
            <a:ext cx="2352600" cy="314400"/>
          </a:xfrm>
          <a:prstGeom prst="rect">
            <a:avLst/>
          </a:prstGeom>
          <a:solidFill>
            <a:srgbClr val="EEFF41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4" name="Google Shape;1964;p249"/>
          <p:cNvSpPr/>
          <p:nvPr/>
        </p:nvSpPr>
        <p:spPr>
          <a:xfrm>
            <a:off x="2581275" y="2514600"/>
            <a:ext cx="2352600" cy="314400"/>
          </a:xfrm>
          <a:prstGeom prst="rect">
            <a:avLst/>
          </a:prstGeom>
          <a:solidFill>
            <a:srgbClr val="EEFF41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5" name="Google Shape;1965;p249"/>
          <p:cNvSpPr txBox="1"/>
          <p:nvPr/>
        </p:nvSpPr>
        <p:spPr>
          <a:xfrm>
            <a:off x="311700" y="2042875"/>
            <a:ext cx="85206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What happens if we use these models for a news RecSys? 🤔</a:t>
            </a:r>
            <a:endParaRPr sz="3600">
              <a:highlight>
                <a:srgbClr val="EEFF41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1966" name="Google Shape;1966;p2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75975" y="4081050"/>
            <a:ext cx="903000" cy="90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2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3" name="Google Shape;1133;p1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250" y="361950"/>
            <a:ext cx="2616902" cy="2181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0" name="Shape 1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1" name="Google Shape;1971;p2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2" cy="3988627"/>
          </a:xfrm>
          <a:prstGeom prst="rect">
            <a:avLst/>
          </a:prstGeom>
          <a:noFill/>
          <a:ln>
            <a:noFill/>
          </a:ln>
        </p:spPr>
      </p:pic>
      <p:sp>
        <p:nvSpPr>
          <p:cNvPr id="1972" name="Google Shape;1972;p250"/>
          <p:cNvSpPr txBox="1"/>
          <p:nvPr/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accent2"/>
                </a:solidFill>
                <a:latin typeface="Oswald Medium"/>
                <a:ea typeface="Oswald Medium"/>
                <a:cs typeface="Oswald Medium"/>
                <a:sym typeface="Oswald Medium"/>
              </a:rPr>
              <a:t>From “Scheduling on a Budget: Avoiding Stale Recommendations with Timely Updates” by Verachtert et al., 2022</a:t>
            </a:r>
            <a:endParaRPr sz="800">
              <a:solidFill>
                <a:srgbClr val="212121"/>
              </a:solidFill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1973" name="Google Shape;1973;p250"/>
          <p:cNvSpPr/>
          <p:nvPr/>
        </p:nvSpPr>
        <p:spPr>
          <a:xfrm>
            <a:off x="2581275" y="1428750"/>
            <a:ext cx="2352600" cy="314400"/>
          </a:xfrm>
          <a:prstGeom prst="rect">
            <a:avLst/>
          </a:prstGeom>
          <a:solidFill>
            <a:srgbClr val="EEFF41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4" name="Google Shape;1974;p250"/>
          <p:cNvSpPr/>
          <p:nvPr/>
        </p:nvSpPr>
        <p:spPr>
          <a:xfrm>
            <a:off x="2581275" y="2514600"/>
            <a:ext cx="2352600" cy="314400"/>
          </a:xfrm>
          <a:prstGeom prst="rect">
            <a:avLst/>
          </a:prstGeom>
          <a:solidFill>
            <a:srgbClr val="EEFF41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5" name="Google Shape;1975;p250"/>
          <p:cNvSpPr txBox="1"/>
          <p:nvPr/>
        </p:nvSpPr>
        <p:spPr>
          <a:xfrm>
            <a:off x="311700" y="2042875"/>
            <a:ext cx="85206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What happens if we use these models for a news RecSys? 🤔</a:t>
            </a:r>
            <a:endParaRPr sz="3600">
              <a:highlight>
                <a:srgbClr val="EEFF41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1976" name="Google Shape;1976;p250"/>
          <p:cNvSpPr/>
          <p:nvPr/>
        </p:nvSpPr>
        <p:spPr>
          <a:xfrm>
            <a:off x="1807350" y="-192900"/>
            <a:ext cx="5529300" cy="5529300"/>
          </a:xfrm>
          <a:prstGeom prst="mathMultiply">
            <a:avLst>
              <a:gd fmla="val 23520" name="adj1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77" name="Google Shape;1977;p2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75975" y="4081050"/>
            <a:ext cx="903000" cy="90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1" name="Shape 1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2" name="Google Shape;1982;p2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2" cy="3988627"/>
          </a:xfrm>
          <a:prstGeom prst="rect">
            <a:avLst/>
          </a:prstGeom>
          <a:noFill/>
          <a:ln>
            <a:noFill/>
          </a:ln>
        </p:spPr>
      </p:pic>
      <p:sp>
        <p:nvSpPr>
          <p:cNvPr id="1983" name="Google Shape;1983;p251"/>
          <p:cNvSpPr/>
          <p:nvPr/>
        </p:nvSpPr>
        <p:spPr>
          <a:xfrm>
            <a:off x="2581275" y="1428750"/>
            <a:ext cx="2352600" cy="314400"/>
          </a:xfrm>
          <a:prstGeom prst="rect">
            <a:avLst/>
          </a:prstGeom>
          <a:solidFill>
            <a:srgbClr val="EEFF41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4" name="Google Shape;1984;p251"/>
          <p:cNvSpPr/>
          <p:nvPr/>
        </p:nvSpPr>
        <p:spPr>
          <a:xfrm>
            <a:off x="2581275" y="2514600"/>
            <a:ext cx="2352600" cy="314400"/>
          </a:xfrm>
          <a:prstGeom prst="rect">
            <a:avLst/>
          </a:prstGeom>
          <a:solidFill>
            <a:srgbClr val="EEFF41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5" name="Google Shape;1985;p251"/>
          <p:cNvSpPr txBox="1"/>
          <p:nvPr/>
        </p:nvSpPr>
        <p:spPr>
          <a:xfrm>
            <a:off x="471000" y="2042875"/>
            <a:ext cx="85206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Unless… 🧐</a:t>
            </a:r>
            <a:endParaRPr sz="3600">
              <a:highlight>
                <a:srgbClr val="EEFF41"/>
              </a:highlight>
              <a:latin typeface="Oswald Medium"/>
              <a:ea typeface="Oswald Medium"/>
              <a:cs typeface="Oswald Medium"/>
              <a:sym typeface="Oswald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We can cut down the time by using less training data</a:t>
            </a:r>
            <a:endParaRPr sz="3600">
              <a:highlight>
                <a:srgbClr val="EEFF41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1986" name="Google Shape;1986;p251"/>
          <p:cNvSpPr txBox="1"/>
          <p:nvPr/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accent2"/>
                </a:solidFill>
                <a:latin typeface="Oswald Medium"/>
                <a:ea typeface="Oswald Medium"/>
                <a:cs typeface="Oswald Medium"/>
                <a:sym typeface="Oswald Medium"/>
              </a:rPr>
              <a:t>From “Scheduling on a Budget: Avoiding Stale Recommendations with Timely Updates” by Verachtert et al., 2022</a:t>
            </a:r>
            <a:endParaRPr sz="800">
              <a:solidFill>
                <a:srgbClr val="212121"/>
              </a:solidFill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1987" name="Google Shape;1987;p2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75975" y="4081050"/>
            <a:ext cx="903000" cy="90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1" name="Shape 1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2" name="Google Shape;1992;p2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2548" y="1629182"/>
            <a:ext cx="1649700" cy="1129334"/>
          </a:xfrm>
          <a:prstGeom prst="rect">
            <a:avLst/>
          </a:prstGeom>
          <a:noFill/>
          <a:ln>
            <a:noFill/>
          </a:ln>
        </p:spPr>
      </p:pic>
      <p:sp>
        <p:nvSpPr>
          <p:cNvPr id="1993" name="Google Shape;1993;p25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Models are retrained “periodically”</a:t>
            </a:r>
            <a:endParaRPr/>
          </a:p>
        </p:txBody>
      </p:sp>
      <p:sp>
        <p:nvSpPr>
          <p:cNvPr id="1994" name="Google Shape;1994;p252"/>
          <p:cNvSpPr txBox="1"/>
          <p:nvPr/>
        </p:nvSpPr>
        <p:spPr>
          <a:xfrm>
            <a:off x="2579900" y="1062050"/>
            <a:ext cx="1026600" cy="27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Oswald Medium"/>
                <a:ea typeface="Oswald Medium"/>
                <a:cs typeface="Oswald Medium"/>
                <a:sym typeface="Oswald Medium"/>
              </a:rPr>
              <a:t>Tracking API</a:t>
            </a:r>
            <a:endParaRPr sz="10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cxnSp>
        <p:nvCxnSpPr>
          <p:cNvPr id="1995" name="Google Shape;1995;p252"/>
          <p:cNvCxnSpPr/>
          <p:nvPr/>
        </p:nvCxnSpPr>
        <p:spPr>
          <a:xfrm>
            <a:off x="2536100" y="1434700"/>
            <a:ext cx="0" cy="17070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996" name="Google Shape;1996;p2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90649" y="1434700"/>
            <a:ext cx="605100" cy="605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97" name="Google Shape;1997;p252"/>
          <p:cNvCxnSpPr>
            <a:endCxn id="1996" idx="1"/>
          </p:cNvCxnSpPr>
          <p:nvPr/>
        </p:nvCxnSpPr>
        <p:spPr>
          <a:xfrm>
            <a:off x="2062249" y="1693750"/>
            <a:ext cx="728400" cy="43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triangle"/>
          </a:ln>
        </p:spPr>
      </p:cxnSp>
      <p:cxnSp>
        <p:nvCxnSpPr>
          <p:cNvPr id="1998" name="Google Shape;1998;p252"/>
          <p:cNvCxnSpPr>
            <a:endCxn id="1996" idx="1"/>
          </p:cNvCxnSpPr>
          <p:nvPr/>
        </p:nvCxnSpPr>
        <p:spPr>
          <a:xfrm flipH="1" rot="10800000">
            <a:off x="2062249" y="1737250"/>
            <a:ext cx="728400" cy="126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triangle"/>
          </a:ln>
        </p:spPr>
      </p:cxnSp>
      <p:cxnSp>
        <p:nvCxnSpPr>
          <p:cNvPr id="1999" name="Google Shape;1999;p252"/>
          <p:cNvCxnSpPr>
            <a:endCxn id="1996" idx="1"/>
          </p:cNvCxnSpPr>
          <p:nvPr/>
        </p:nvCxnSpPr>
        <p:spPr>
          <a:xfrm flipH="1" rot="10800000">
            <a:off x="2062249" y="1737250"/>
            <a:ext cx="728400" cy="302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triangle"/>
          </a:ln>
        </p:spPr>
      </p:cxnSp>
      <p:pic>
        <p:nvPicPr>
          <p:cNvPr id="2000" name="Google Shape;2000;p2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4275" y="2009163"/>
            <a:ext cx="1125175" cy="112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1" name="Google Shape;2001;p2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98750" y="1373050"/>
            <a:ext cx="728401" cy="7283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02" name="Google Shape;2002;p252"/>
          <p:cNvCxnSpPr>
            <a:stCxn id="1996" idx="3"/>
            <a:endCxn id="2001" idx="1"/>
          </p:cNvCxnSpPr>
          <p:nvPr/>
        </p:nvCxnSpPr>
        <p:spPr>
          <a:xfrm>
            <a:off x="3395749" y="1737250"/>
            <a:ext cx="903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triangle"/>
          </a:ln>
        </p:spPr>
      </p:cxnSp>
      <p:sp>
        <p:nvSpPr>
          <p:cNvPr id="2003" name="Google Shape;2003;p252"/>
          <p:cNvSpPr txBox="1"/>
          <p:nvPr/>
        </p:nvSpPr>
        <p:spPr>
          <a:xfrm>
            <a:off x="4149650" y="968750"/>
            <a:ext cx="1026600" cy="27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Oswald Medium"/>
                <a:ea typeface="Oswald Medium"/>
                <a:cs typeface="Oswald Medium"/>
                <a:sym typeface="Oswald Medium"/>
              </a:rPr>
              <a:t>User Interaction Data Store</a:t>
            </a:r>
            <a:endParaRPr sz="10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2004" name="Google Shape;2004;p2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90125" y="1373050"/>
            <a:ext cx="728401" cy="728399"/>
          </a:xfrm>
          <a:prstGeom prst="rect">
            <a:avLst/>
          </a:prstGeom>
          <a:noFill/>
          <a:ln>
            <a:noFill/>
          </a:ln>
        </p:spPr>
      </p:pic>
      <p:sp>
        <p:nvSpPr>
          <p:cNvPr id="2005" name="Google Shape;2005;p252"/>
          <p:cNvSpPr txBox="1"/>
          <p:nvPr/>
        </p:nvSpPr>
        <p:spPr>
          <a:xfrm>
            <a:off x="5241025" y="968750"/>
            <a:ext cx="1026600" cy="27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Oswald Medium"/>
                <a:ea typeface="Oswald Medium"/>
                <a:cs typeface="Oswald Medium"/>
                <a:sym typeface="Oswald Medium"/>
              </a:rPr>
              <a:t>Item Data Store</a:t>
            </a:r>
            <a:endParaRPr sz="10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2006" name="Google Shape;2006;p2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55550" y="1337775"/>
            <a:ext cx="410625" cy="410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07" name="Google Shape;2007;p252"/>
          <p:cNvCxnSpPr>
            <a:stCxn id="2001" idx="2"/>
            <a:endCxn id="2006" idx="2"/>
          </p:cNvCxnSpPr>
          <p:nvPr/>
        </p:nvCxnSpPr>
        <p:spPr>
          <a:xfrm rot="-5400000">
            <a:off x="5835350" y="575950"/>
            <a:ext cx="353100" cy="2697900"/>
          </a:xfrm>
          <a:prstGeom prst="curvedConnector3">
            <a:avLst>
              <a:gd fmla="val -67438" name="adj1"/>
            </a:avLst>
          </a:prstGeom>
          <a:noFill/>
          <a:ln cap="flat" cmpd="sng" w="28575">
            <a:solidFill>
              <a:srgbClr val="EEFF41"/>
            </a:solidFill>
            <a:prstDash val="lgDash"/>
            <a:round/>
            <a:headEnd len="med" w="med" type="none"/>
            <a:tailEnd len="med" w="med" type="stealth"/>
          </a:ln>
        </p:spPr>
      </p:cxnSp>
      <p:cxnSp>
        <p:nvCxnSpPr>
          <p:cNvPr id="2008" name="Google Shape;2008;p252"/>
          <p:cNvCxnSpPr>
            <a:stCxn id="2004" idx="2"/>
            <a:endCxn id="2006" idx="2"/>
          </p:cNvCxnSpPr>
          <p:nvPr/>
        </p:nvCxnSpPr>
        <p:spPr>
          <a:xfrm rot="-5400000">
            <a:off x="6381025" y="1121650"/>
            <a:ext cx="353100" cy="1606500"/>
          </a:xfrm>
          <a:prstGeom prst="curvedConnector3">
            <a:avLst>
              <a:gd fmla="val -67438" name="adj1"/>
            </a:avLst>
          </a:prstGeom>
          <a:noFill/>
          <a:ln cap="flat" cmpd="sng" w="28575">
            <a:solidFill>
              <a:srgbClr val="EEFF41"/>
            </a:solidFill>
            <a:prstDash val="lgDash"/>
            <a:round/>
            <a:headEnd len="med" w="med" type="none"/>
            <a:tailEnd len="med" w="med" type="stealth"/>
          </a:ln>
        </p:spPr>
      </p:cxnSp>
      <p:sp>
        <p:nvSpPr>
          <p:cNvPr id="2009" name="Google Shape;2009;p252"/>
          <p:cNvSpPr txBox="1"/>
          <p:nvPr/>
        </p:nvSpPr>
        <p:spPr>
          <a:xfrm>
            <a:off x="7436025" y="863450"/>
            <a:ext cx="1026600" cy="27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Oswald Medium"/>
                <a:ea typeface="Oswald Medium"/>
                <a:cs typeface="Oswald Medium"/>
                <a:sym typeface="Oswald Medium"/>
              </a:rPr>
              <a:t>Model Training Services</a:t>
            </a:r>
            <a:endParaRPr sz="10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2010" name="Google Shape;2010;p25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55549" y="2615100"/>
            <a:ext cx="410625" cy="4106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11" name="Google Shape;2011;p252"/>
          <p:cNvCxnSpPr>
            <a:stCxn id="2006" idx="2"/>
            <a:endCxn id="2010" idx="0"/>
          </p:cNvCxnSpPr>
          <p:nvPr/>
        </p:nvCxnSpPr>
        <p:spPr>
          <a:xfrm>
            <a:off x="7360863" y="1748400"/>
            <a:ext cx="0" cy="866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012" name="Google Shape;2012;p252"/>
          <p:cNvSpPr txBox="1"/>
          <p:nvPr/>
        </p:nvSpPr>
        <p:spPr>
          <a:xfrm>
            <a:off x="7277437" y="3293900"/>
            <a:ext cx="1362600" cy="20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Oswald Medium"/>
                <a:ea typeface="Oswald Medium"/>
                <a:cs typeface="Oswald Medium"/>
                <a:sym typeface="Oswald Medium"/>
              </a:rPr>
              <a:t>Recommendation Models</a:t>
            </a:r>
            <a:endParaRPr sz="10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2013" name="Google Shape;2013;p2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53425" y="1337775"/>
            <a:ext cx="410625" cy="41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4" name="Google Shape;2014;p2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51300" y="1337775"/>
            <a:ext cx="410625" cy="410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15" name="Google Shape;2015;p252"/>
          <p:cNvCxnSpPr>
            <a:stCxn id="2004" idx="2"/>
            <a:endCxn id="2013" idx="2"/>
          </p:cNvCxnSpPr>
          <p:nvPr/>
        </p:nvCxnSpPr>
        <p:spPr>
          <a:xfrm rot="-5400000">
            <a:off x="6679975" y="822700"/>
            <a:ext cx="353100" cy="2204400"/>
          </a:xfrm>
          <a:prstGeom prst="curvedConnector3">
            <a:avLst>
              <a:gd fmla="val -67438" name="adj1"/>
            </a:avLst>
          </a:prstGeom>
          <a:noFill/>
          <a:ln cap="flat" cmpd="sng" w="28575">
            <a:solidFill>
              <a:srgbClr val="EEFF41"/>
            </a:solidFill>
            <a:prstDash val="lgDash"/>
            <a:round/>
            <a:headEnd len="med" w="med" type="none"/>
            <a:tailEnd len="med" w="med" type="stealth"/>
          </a:ln>
        </p:spPr>
      </p:cxnSp>
      <p:cxnSp>
        <p:nvCxnSpPr>
          <p:cNvPr id="2016" name="Google Shape;2016;p252"/>
          <p:cNvCxnSpPr>
            <a:stCxn id="2001" idx="2"/>
            <a:endCxn id="2013" idx="2"/>
          </p:cNvCxnSpPr>
          <p:nvPr/>
        </p:nvCxnSpPr>
        <p:spPr>
          <a:xfrm rot="-5400000">
            <a:off x="6134300" y="277000"/>
            <a:ext cx="353100" cy="3295800"/>
          </a:xfrm>
          <a:prstGeom prst="curvedConnector3">
            <a:avLst>
              <a:gd fmla="val -67438" name="adj1"/>
            </a:avLst>
          </a:prstGeom>
          <a:noFill/>
          <a:ln cap="flat" cmpd="sng" w="28575">
            <a:solidFill>
              <a:srgbClr val="EEFF41"/>
            </a:solidFill>
            <a:prstDash val="lgDash"/>
            <a:round/>
            <a:headEnd len="med" w="med" type="none"/>
            <a:tailEnd len="med" w="med" type="stealth"/>
          </a:ln>
        </p:spPr>
      </p:cxnSp>
      <p:pic>
        <p:nvPicPr>
          <p:cNvPr id="2017" name="Google Shape;2017;p25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44011" y="2615100"/>
            <a:ext cx="410625" cy="4106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18" name="Google Shape;2018;p252"/>
          <p:cNvCxnSpPr>
            <a:stCxn id="2013" idx="2"/>
            <a:endCxn id="2017" idx="0"/>
          </p:cNvCxnSpPr>
          <p:nvPr/>
        </p:nvCxnSpPr>
        <p:spPr>
          <a:xfrm flipH="1">
            <a:off x="7949438" y="1748400"/>
            <a:ext cx="9300" cy="866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019" name="Google Shape;2019;p252"/>
          <p:cNvCxnSpPr>
            <a:stCxn id="2001" idx="2"/>
            <a:endCxn id="2014" idx="2"/>
          </p:cNvCxnSpPr>
          <p:nvPr/>
        </p:nvCxnSpPr>
        <p:spPr>
          <a:xfrm rot="-5400000">
            <a:off x="6433250" y="-21950"/>
            <a:ext cx="353100" cy="3893700"/>
          </a:xfrm>
          <a:prstGeom prst="curvedConnector3">
            <a:avLst>
              <a:gd fmla="val -67438" name="adj1"/>
            </a:avLst>
          </a:prstGeom>
          <a:noFill/>
          <a:ln cap="flat" cmpd="sng" w="28575">
            <a:solidFill>
              <a:srgbClr val="EEFF41"/>
            </a:solidFill>
            <a:prstDash val="lgDash"/>
            <a:round/>
            <a:headEnd len="med" w="med" type="none"/>
            <a:tailEnd len="med" w="med" type="stealth"/>
          </a:ln>
        </p:spPr>
      </p:cxnSp>
      <p:cxnSp>
        <p:nvCxnSpPr>
          <p:cNvPr id="2020" name="Google Shape;2020;p252"/>
          <p:cNvCxnSpPr>
            <a:stCxn id="2004" idx="2"/>
            <a:endCxn id="2014" idx="2"/>
          </p:cNvCxnSpPr>
          <p:nvPr/>
        </p:nvCxnSpPr>
        <p:spPr>
          <a:xfrm rot="-5400000">
            <a:off x="6978925" y="523750"/>
            <a:ext cx="353100" cy="2802300"/>
          </a:xfrm>
          <a:prstGeom prst="curvedConnector3">
            <a:avLst>
              <a:gd fmla="val -67438" name="adj1"/>
            </a:avLst>
          </a:prstGeom>
          <a:noFill/>
          <a:ln cap="flat" cmpd="sng" w="28575">
            <a:solidFill>
              <a:srgbClr val="EEFF41"/>
            </a:solidFill>
            <a:prstDash val="lgDash"/>
            <a:round/>
            <a:headEnd len="med" w="med" type="none"/>
            <a:tailEnd len="med" w="med" type="stealth"/>
          </a:ln>
        </p:spPr>
      </p:cxnSp>
      <p:pic>
        <p:nvPicPr>
          <p:cNvPr id="2021" name="Google Shape;2021;p25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332461" y="2615100"/>
            <a:ext cx="410625" cy="4106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22" name="Google Shape;2022;p252"/>
          <p:cNvCxnSpPr>
            <a:stCxn id="2014" idx="2"/>
            <a:endCxn id="2021" idx="0"/>
          </p:cNvCxnSpPr>
          <p:nvPr/>
        </p:nvCxnSpPr>
        <p:spPr>
          <a:xfrm flipH="1">
            <a:off x="8537713" y="1748400"/>
            <a:ext cx="18900" cy="866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2023" name="Google Shape;2023;p25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5014271" y="2623795"/>
            <a:ext cx="477025" cy="477025"/>
          </a:xfrm>
          <a:prstGeom prst="rect">
            <a:avLst/>
          </a:prstGeom>
          <a:noFill/>
          <a:ln>
            <a:noFill/>
          </a:ln>
        </p:spPr>
      </p:pic>
      <p:sp>
        <p:nvSpPr>
          <p:cNvPr id="2024" name="Google Shape;2024;p252"/>
          <p:cNvSpPr txBox="1"/>
          <p:nvPr/>
        </p:nvSpPr>
        <p:spPr>
          <a:xfrm>
            <a:off x="4662950" y="3293888"/>
            <a:ext cx="1362600" cy="20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Oswald Medium"/>
                <a:ea typeface="Oswald Medium"/>
                <a:cs typeface="Oswald Medium"/>
                <a:sym typeface="Oswald Medium"/>
              </a:rPr>
              <a:t>Recommendation Server</a:t>
            </a:r>
            <a:endParaRPr sz="10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2025" name="Google Shape;2025;p25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 rot="1929427">
            <a:off x="5377040" y="2378198"/>
            <a:ext cx="319751" cy="3197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26" name="Google Shape;2026;p252"/>
          <p:cNvCxnSpPr>
            <a:stCxn id="2010" idx="2"/>
            <a:endCxn id="2023" idx="1"/>
          </p:cNvCxnSpPr>
          <p:nvPr/>
        </p:nvCxnSpPr>
        <p:spPr>
          <a:xfrm flipH="1" rot="5400000">
            <a:off x="6344311" y="2009198"/>
            <a:ext cx="163500" cy="1869600"/>
          </a:xfrm>
          <a:prstGeom prst="curvedConnector4">
            <a:avLst>
              <a:gd fmla="val -145642" name="adj1"/>
              <a:gd fmla="val 55490" name="adj2"/>
            </a:avLst>
          </a:prstGeom>
          <a:noFill/>
          <a:ln cap="flat" cmpd="sng" w="9525">
            <a:solidFill>
              <a:schemeClr val="dk2"/>
            </a:solidFill>
            <a:prstDash val="lgDash"/>
            <a:round/>
            <a:headEnd len="med" w="med" type="none"/>
            <a:tailEnd len="med" w="med" type="stealth"/>
          </a:ln>
        </p:spPr>
      </p:cxnSp>
      <p:cxnSp>
        <p:nvCxnSpPr>
          <p:cNvPr id="2027" name="Google Shape;2027;p252"/>
          <p:cNvCxnSpPr>
            <a:stCxn id="2017" idx="2"/>
            <a:endCxn id="2023" idx="1"/>
          </p:cNvCxnSpPr>
          <p:nvPr/>
        </p:nvCxnSpPr>
        <p:spPr>
          <a:xfrm flipH="1" rot="5400000">
            <a:off x="6638624" y="1715048"/>
            <a:ext cx="163500" cy="2457900"/>
          </a:xfrm>
          <a:prstGeom prst="curvedConnector4">
            <a:avLst>
              <a:gd fmla="val -145642" name="adj1"/>
              <a:gd fmla="val 54179" name="adj2"/>
            </a:avLst>
          </a:prstGeom>
          <a:noFill/>
          <a:ln cap="flat" cmpd="sng" w="9525">
            <a:solidFill>
              <a:schemeClr val="dk2"/>
            </a:solidFill>
            <a:prstDash val="lgDash"/>
            <a:round/>
            <a:headEnd len="med" w="med" type="none"/>
            <a:tailEnd len="med" w="med" type="stealth"/>
          </a:ln>
        </p:spPr>
      </p:cxnSp>
      <p:cxnSp>
        <p:nvCxnSpPr>
          <p:cNvPr id="2028" name="Google Shape;2028;p252"/>
          <p:cNvCxnSpPr>
            <a:stCxn id="2021" idx="2"/>
            <a:endCxn id="2023" idx="1"/>
          </p:cNvCxnSpPr>
          <p:nvPr/>
        </p:nvCxnSpPr>
        <p:spPr>
          <a:xfrm flipH="1" rot="5400000">
            <a:off x="6932774" y="1420748"/>
            <a:ext cx="163500" cy="3046500"/>
          </a:xfrm>
          <a:prstGeom prst="curvedConnector4">
            <a:avLst>
              <a:gd fmla="val -145642" name="adj1"/>
              <a:gd fmla="val 53369" name="adj2"/>
            </a:avLst>
          </a:prstGeom>
          <a:noFill/>
          <a:ln cap="flat" cmpd="sng" w="9525">
            <a:solidFill>
              <a:schemeClr val="dk2"/>
            </a:solidFill>
            <a:prstDash val="lgDash"/>
            <a:round/>
            <a:headEnd len="med" w="med" type="none"/>
            <a:tailEnd len="med" w="med" type="stealth"/>
          </a:ln>
        </p:spPr>
      </p:cxnSp>
      <p:pic>
        <p:nvPicPr>
          <p:cNvPr id="2029" name="Google Shape;2029;p2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90649" y="2420650"/>
            <a:ext cx="605100" cy="605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30" name="Google Shape;2030;p252"/>
          <p:cNvCxnSpPr>
            <a:stCxn id="1992" idx="3"/>
            <a:endCxn id="2029" idx="1"/>
          </p:cNvCxnSpPr>
          <p:nvPr/>
        </p:nvCxnSpPr>
        <p:spPr>
          <a:xfrm>
            <a:off x="2062247" y="2193848"/>
            <a:ext cx="728400" cy="529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triangle"/>
          </a:ln>
        </p:spPr>
      </p:cxnSp>
      <p:sp>
        <p:nvSpPr>
          <p:cNvPr id="2031" name="Google Shape;2031;p252"/>
          <p:cNvSpPr txBox="1"/>
          <p:nvPr/>
        </p:nvSpPr>
        <p:spPr>
          <a:xfrm>
            <a:off x="2474450" y="3199550"/>
            <a:ext cx="1237500" cy="27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Oswald Medium"/>
                <a:ea typeface="Oswald Medium"/>
                <a:cs typeface="Oswald Medium"/>
                <a:sym typeface="Oswald Medium"/>
              </a:rPr>
              <a:t>Recommendations API</a:t>
            </a:r>
            <a:endParaRPr sz="10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cxnSp>
        <p:nvCxnSpPr>
          <p:cNvPr id="2032" name="Google Shape;2032;p252"/>
          <p:cNvCxnSpPr>
            <a:stCxn id="2029" idx="3"/>
            <a:endCxn id="2023" idx="3"/>
          </p:cNvCxnSpPr>
          <p:nvPr/>
        </p:nvCxnSpPr>
        <p:spPr>
          <a:xfrm>
            <a:off x="3395749" y="2723200"/>
            <a:ext cx="1618500" cy="139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triangle"/>
          </a:ln>
        </p:spPr>
      </p:cxnSp>
      <p:cxnSp>
        <p:nvCxnSpPr>
          <p:cNvPr id="2033" name="Google Shape;2033;p252"/>
          <p:cNvCxnSpPr/>
          <p:nvPr/>
        </p:nvCxnSpPr>
        <p:spPr>
          <a:xfrm rot="10800000">
            <a:off x="3395649" y="2792700"/>
            <a:ext cx="1618500" cy="139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triangle"/>
          </a:ln>
        </p:spPr>
      </p:cxnSp>
      <p:cxnSp>
        <p:nvCxnSpPr>
          <p:cNvPr id="2034" name="Google Shape;2034;p252"/>
          <p:cNvCxnSpPr/>
          <p:nvPr/>
        </p:nvCxnSpPr>
        <p:spPr>
          <a:xfrm rot="10800000">
            <a:off x="2062247" y="2266948"/>
            <a:ext cx="728400" cy="529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triangle"/>
          </a:ln>
        </p:spPr>
      </p:cxnSp>
      <p:cxnSp>
        <p:nvCxnSpPr>
          <p:cNvPr id="2035" name="Google Shape;2035;p252"/>
          <p:cNvCxnSpPr/>
          <p:nvPr/>
        </p:nvCxnSpPr>
        <p:spPr>
          <a:xfrm rot="10800000">
            <a:off x="4662984" y="2101495"/>
            <a:ext cx="589800" cy="522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triangle"/>
          </a:ln>
        </p:spPr>
      </p:cxnSp>
      <p:cxnSp>
        <p:nvCxnSpPr>
          <p:cNvPr id="2036" name="Google Shape;2036;p252"/>
          <p:cNvCxnSpPr/>
          <p:nvPr/>
        </p:nvCxnSpPr>
        <p:spPr>
          <a:xfrm flipH="1" rot="10800000">
            <a:off x="5252784" y="2101495"/>
            <a:ext cx="501600" cy="522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triangle"/>
          </a:ln>
        </p:spPr>
      </p:cxnSp>
      <p:cxnSp>
        <p:nvCxnSpPr>
          <p:cNvPr id="2037" name="Google Shape;2037;p252"/>
          <p:cNvCxnSpPr/>
          <p:nvPr/>
        </p:nvCxnSpPr>
        <p:spPr>
          <a:xfrm>
            <a:off x="4594359" y="2151170"/>
            <a:ext cx="589800" cy="522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triangle"/>
          </a:ln>
        </p:spPr>
      </p:cxnSp>
      <p:cxnSp>
        <p:nvCxnSpPr>
          <p:cNvPr id="2038" name="Google Shape;2038;p252"/>
          <p:cNvCxnSpPr/>
          <p:nvPr/>
        </p:nvCxnSpPr>
        <p:spPr>
          <a:xfrm flipH="1">
            <a:off x="5127521" y="2101495"/>
            <a:ext cx="501600" cy="522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triangle"/>
          </a:ln>
        </p:spPr>
      </p:cxnSp>
      <p:pic>
        <p:nvPicPr>
          <p:cNvPr id="2039" name="Google Shape;2039;p2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75975" y="4081050"/>
            <a:ext cx="903000" cy="903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0" name="Google Shape;2040;p252"/>
          <p:cNvSpPr txBox="1"/>
          <p:nvPr/>
        </p:nvSpPr>
        <p:spPr>
          <a:xfrm>
            <a:off x="311700" y="2042875"/>
            <a:ext cx="85206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… So how much data should we use to train models?🤔</a:t>
            </a:r>
            <a:endParaRPr sz="3600">
              <a:solidFill>
                <a:srgbClr val="000000"/>
              </a:solidFill>
              <a:highlight>
                <a:srgbClr val="EEFF41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4" name="Shape 2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5" name="Google Shape;2045;p253"/>
          <p:cNvSpPr txBox="1"/>
          <p:nvPr/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accent2"/>
                </a:solidFill>
                <a:latin typeface="Oswald Medium"/>
                <a:ea typeface="Oswald Medium"/>
                <a:cs typeface="Oswald Medium"/>
                <a:sym typeface="Oswald Medium"/>
              </a:rPr>
              <a:t>From “Are We Forgetting Something? Correctly Evaluate a Recommender System With an Optimal Training Window” by Verachtert et al., 2022</a:t>
            </a:r>
            <a:endParaRPr sz="800">
              <a:solidFill>
                <a:srgbClr val="212121"/>
              </a:solidFill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2046" name="Google Shape;2046;p2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67950"/>
            <a:ext cx="8839200" cy="3207577"/>
          </a:xfrm>
          <a:prstGeom prst="rect">
            <a:avLst/>
          </a:prstGeom>
          <a:noFill/>
          <a:ln>
            <a:noFill/>
          </a:ln>
        </p:spPr>
      </p:pic>
      <p:sp>
        <p:nvSpPr>
          <p:cNvPr id="2047" name="Google Shape;2047;p253"/>
          <p:cNvSpPr/>
          <p:nvPr/>
        </p:nvSpPr>
        <p:spPr>
          <a:xfrm>
            <a:off x="5457825" y="1162050"/>
            <a:ext cx="933600" cy="2346300"/>
          </a:xfrm>
          <a:prstGeom prst="rect">
            <a:avLst/>
          </a:prstGeom>
          <a:solidFill>
            <a:srgbClr val="EEFF41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8" name="Google Shape;2048;p253"/>
          <p:cNvSpPr/>
          <p:nvPr/>
        </p:nvSpPr>
        <p:spPr>
          <a:xfrm>
            <a:off x="4253250" y="1162050"/>
            <a:ext cx="1204500" cy="2346300"/>
          </a:xfrm>
          <a:prstGeom prst="rect">
            <a:avLst/>
          </a:prstGeom>
          <a:solidFill>
            <a:srgbClr val="EEFF41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49" name="Google Shape;2049;p2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75975" y="4081050"/>
            <a:ext cx="903000" cy="90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3" name="Shape 2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Google Shape;2054;p254"/>
          <p:cNvSpPr txBox="1"/>
          <p:nvPr/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accent2"/>
                </a:solidFill>
                <a:latin typeface="Oswald Medium"/>
                <a:ea typeface="Oswald Medium"/>
                <a:cs typeface="Oswald Medium"/>
                <a:sym typeface="Oswald Medium"/>
              </a:rPr>
              <a:t>From “Are We Forgetting Something? Correctly Evaluate a Recommender System With an Optimal Training Window” by Verachtert et al., 2022</a:t>
            </a:r>
            <a:endParaRPr sz="800">
              <a:solidFill>
                <a:srgbClr val="212121"/>
              </a:solidFill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2055" name="Google Shape;2055;p2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67950"/>
            <a:ext cx="8839200" cy="3207577"/>
          </a:xfrm>
          <a:prstGeom prst="rect">
            <a:avLst/>
          </a:prstGeom>
          <a:noFill/>
          <a:ln>
            <a:noFill/>
          </a:ln>
        </p:spPr>
      </p:pic>
      <p:sp>
        <p:nvSpPr>
          <p:cNvPr id="2056" name="Google Shape;2056;p254"/>
          <p:cNvSpPr/>
          <p:nvPr/>
        </p:nvSpPr>
        <p:spPr>
          <a:xfrm>
            <a:off x="5457825" y="1162050"/>
            <a:ext cx="933600" cy="2346300"/>
          </a:xfrm>
          <a:prstGeom prst="rect">
            <a:avLst/>
          </a:prstGeom>
          <a:solidFill>
            <a:srgbClr val="EEFF41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7" name="Google Shape;2057;p254"/>
          <p:cNvSpPr/>
          <p:nvPr/>
        </p:nvSpPr>
        <p:spPr>
          <a:xfrm>
            <a:off x="4253250" y="1162050"/>
            <a:ext cx="1204500" cy="2346300"/>
          </a:xfrm>
          <a:prstGeom prst="rect">
            <a:avLst/>
          </a:prstGeom>
          <a:solidFill>
            <a:srgbClr val="EEFF41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8" name="Google Shape;2058;p254"/>
          <p:cNvSpPr txBox="1"/>
          <p:nvPr/>
        </p:nvSpPr>
        <p:spPr>
          <a:xfrm>
            <a:off x="311700" y="2042875"/>
            <a:ext cx="85206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💡The optimal amount of training data depends on the domain💡</a:t>
            </a:r>
            <a:endParaRPr sz="3600">
              <a:solidFill>
                <a:srgbClr val="000000"/>
              </a:solidFill>
              <a:highlight>
                <a:srgbClr val="EEFF41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2059" name="Google Shape;2059;p2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75975" y="4081050"/>
            <a:ext cx="903000" cy="90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3" name="Shape 2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4" name="Google Shape;2064;p255"/>
          <p:cNvSpPr txBox="1"/>
          <p:nvPr/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accent2"/>
                </a:solidFill>
                <a:latin typeface="Oswald Medium"/>
                <a:ea typeface="Oswald Medium"/>
                <a:cs typeface="Oswald Medium"/>
                <a:sym typeface="Oswald Medium"/>
              </a:rPr>
              <a:t>From “Are We Forgetting Something? Correctly Evaluate a Recommender System With an Optimal Training Window” by Verachtert et al., 2022</a:t>
            </a:r>
            <a:endParaRPr sz="800">
              <a:solidFill>
                <a:srgbClr val="212121"/>
              </a:solidFill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2065" name="Google Shape;2065;p2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67950"/>
            <a:ext cx="8839200" cy="3207577"/>
          </a:xfrm>
          <a:prstGeom prst="rect">
            <a:avLst/>
          </a:prstGeom>
          <a:noFill/>
          <a:ln>
            <a:noFill/>
          </a:ln>
        </p:spPr>
      </p:pic>
      <p:sp>
        <p:nvSpPr>
          <p:cNvPr id="2066" name="Google Shape;2066;p255"/>
          <p:cNvSpPr/>
          <p:nvPr/>
        </p:nvSpPr>
        <p:spPr>
          <a:xfrm>
            <a:off x="4253250" y="1559650"/>
            <a:ext cx="1204500" cy="342900"/>
          </a:xfrm>
          <a:prstGeom prst="rect">
            <a:avLst/>
          </a:prstGeom>
          <a:solidFill>
            <a:srgbClr val="EEFF41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7" name="Google Shape;2067;p255"/>
          <p:cNvSpPr/>
          <p:nvPr/>
        </p:nvSpPr>
        <p:spPr>
          <a:xfrm>
            <a:off x="4253250" y="2088150"/>
            <a:ext cx="1204500" cy="342900"/>
          </a:xfrm>
          <a:prstGeom prst="rect">
            <a:avLst/>
          </a:prstGeom>
          <a:solidFill>
            <a:srgbClr val="EEFF41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68" name="Google Shape;2068;p2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75975" y="4081050"/>
            <a:ext cx="903000" cy="90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2" name="Shape 2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3" name="Google Shape;2073;p256"/>
          <p:cNvSpPr txBox="1"/>
          <p:nvPr/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accent2"/>
                </a:solidFill>
                <a:latin typeface="Oswald Medium"/>
                <a:ea typeface="Oswald Medium"/>
                <a:cs typeface="Oswald Medium"/>
                <a:sym typeface="Oswald Medium"/>
              </a:rPr>
              <a:t>From “Are We Forgetting Something? Correctly Evaluate a Recommender System With an Optimal Training Window” by Verachtert et al., 2022</a:t>
            </a:r>
            <a:endParaRPr sz="800">
              <a:solidFill>
                <a:srgbClr val="212121"/>
              </a:solidFill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2074" name="Google Shape;2074;p2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67950"/>
            <a:ext cx="8839200" cy="3207577"/>
          </a:xfrm>
          <a:prstGeom prst="rect">
            <a:avLst/>
          </a:prstGeom>
          <a:noFill/>
          <a:ln>
            <a:noFill/>
          </a:ln>
        </p:spPr>
      </p:pic>
      <p:sp>
        <p:nvSpPr>
          <p:cNvPr id="2075" name="Google Shape;2075;p256"/>
          <p:cNvSpPr/>
          <p:nvPr/>
        </p:nvSpPr>
        <p:spPr>
          <a:xfrm>
            <a:off x="4253250" y="1559650"/>
            <a:ext cx="1204500" cy="342900"/>
          </a:xfrm>
          <a:prstGeom prst="rect">
            <a:avLst/>
          </a:prstGeom>
          <a:solidFill>
            <a:srgbClr val="EEFF41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6" name="Google Shape;2076;p256"/>
          <p:cNvSpPr/>
          <p:nvPr/>
        </p:nvSpPr>
        <p:spPr>
          <a:xfrm>
            <a:off x="4253250" y="2088150"/>
            <a:ext cx="1204500" cy="342900"/>
          </a:xfrm>
          <a:prstGeom prst="rect">
            <a:avLst/>
          </a:prstGeom>
          <a:solidFill>
            <a:srgbClr val="EEFF41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7" name="Google Shape;2077;p256"/>
          <p:cNvSpPr txBox="1"/>
          <p:nvPr/>
        </p:nvSpPr>
        <p:spPr>
          <a:xfrm>
            <a:off x="311700" y="2042875"/>
            <a:ext cx="85206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💡The optimal amount of training data also depends on the algorithm💡</a:t>
            </a:r>
            <a:endParaRPr sz="3600">
              <a:solidFill>
                <a:srgbClr val="000000"/>
              </a:solidFill>
              <a:highlight>
                <a:srgbClr val="EEFF41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2078" name="Google Shape;2078;p2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75975" y="4081050"/>
            <a:ext cx="903000" cy="90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2" name="Shape 2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3" name="Google Shape;2083;p257"/>
          <p:cNvPicPr preferRelativeResize="0"/>
          <p:nvPr/>
        </p:nvPicPr>
        <p:blipFill rotWithShape="1">
          <a:blip r:embed="rId3">
            <a:alphaModFix/>
          </a:blip>
          <a:srcRect b="41823" l="0" r="83209" t="0"/>
          <a:stretch/>
        </p:blipFill>
        <p:spPr>
          <a:xfrm>
            <a:off x="3241950" y="1438275"/>
            <a:ext cx="1364700" cy="1762125"/>
          </a:xfrm>
          <a:prstGeom prst="rect">
            <a:avLst/>
          </a:prstGeom>
          <a:noFill/>
          <a:ln>
            <a:noFill/>
          </a:ln>
        </p:spPr>
      </p:pic>
      <p:sp>
        <p:nvSpPr>
          <p:cNvPr id="2084" name="Google Shape;2084;p257"/>
          <p:cNvSpPr txBox="1"/>
          <p:nvPr/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accent2"/>
                </a:solidFill>
                <a:latin typeface="Oswald Medium"/>
                <a:ea typeface="Oswald Medium"/>
                <a:cs typeface="Oswald Medium"/>
                <a:sym typeface="Oswald Medium"/>
              </a:rPr>
              <a:t>From “Are We Forgetting Something? Correctly Evaluate a Recommender System With an Optimal Training Window” by Verachtert et al., 2022</a:t>
            </a:r>
            <a:endParaRPr sz="800">
              <a:solidFill>
                <a:srgbClr val="212121"/>
              </a:solidFill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2085" name="Google Shape;2085;p257"/>
          <p:cNvPicPr preferRelativeResize="0"/>
          <p:nvPr/>
        </p:nvPicPr>
        <p:blipFill rotWithShape="1">
          <a:blip r:embed="rId3">
            <a:alphaModFix/>
          </a:blip>
          <a:srcRect b="41823" l="65776" r="18285" t="0"/>
          <a:stretch/>
        </p:blipFill>
        <p:spPr>
          <a:xfrm>
            <a:off x="4606650" y="1438275"/>
            <a:ext cx="1295401" cy="176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6" name="Google Shape;2086;p257"/>
          <p:cNvPicPr preferRelativeResize="0"/>
          <p:nvPr/>
        </p:nvPicPr>
        <p:blipFill rotWithShape="1">
          <a:blip r:embed="rId4">
            <a:alphaModFix/>
          </a:blip>
          <a:srcRect b="47922" l="60021" r="28664" t="0"/>
          <a:stretch/>
        </p:blipFill>
        <p:spPr>
          <a:xfrm>
            <a:off x="5902050" y="1651425"/>
            <a:ext cx="927376" cy="1548975"/>
          </a:xfrm>
          <a:prstGeom prst="rect">
            <a:avLst/>
          </a:prstGeom>
          <a:noFill/>
          <a:ln>
            <a:noFill/>
          </a:ln>
        </p:spPr>
      </p:pic>
      <p:sp>
        <p:nvSpPr>
          <p:cNvPr id="2087" name="Google Shape;2087;p257"/>
          <p:cNvSpPr txBox="1"/>
          <p:nvPr/>
        </p:nvSpPr>
        <p:spPr>
          <a:xfrm>
            <a:off x="5000625" y="2419350"/>
            <a:ext cx="3906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🏆</a:t>
            </a:r>
            <a:endParaRPr/>
          </a:p>
        </p:txBody>
      </p:sp>
      <p:sp>
        <p:nvSpPr>
          <p:cNvPr id="2088" name="Google Shape;2088;p257"/>
          <p:cNvSpPr txBox="1"/>
          <p:nvPr/>
        </p:nvSpPr>
        <p:spPr>
          <a:xfrm>
            <a:off x="5785200" y="2166938"/>
            <a:ext cx="3906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🏆</a:t>
            </a:r>
            <a:endParaRPr/>
          </a:p>
        </p:txBody>
      </p:sp>
      <p:pic>
        <p:nvPicPr>
          <p:cNvPr id="2089" name="Google Shape;2089;p2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75975" y="4081050"/>
            <a:ext cx="903000" cy="90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3" name="Shape 2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4" name="Google Shape;2094;p258"/>
          <p:cNvPicPr preferRelativeResize="0"/>
          <p:nvPr/>
        </p:nvPicPr>
        <p:blipFill rotWithShape="1">
          <a:blip r:embed="rId3">
            <a:alphaModFix/>
          </a:blip>
          <a:srcRect b="41823" l="0" r="83209" t="0"/>
          <a:stretch/>
        </p:blipFill>
        <p:spPr>
          <a:xfrm>
            <a:off x="3241950" y="1438275"/>
            <a:ext cx="1364700" cy="1762125"/>
          </a:xfrm>
          <a:prstGeom prst="rect">
            <a:avLst/>
          </a:prstGeom>
          <a:noFill/>
          <a:ln>
            <a:noFill/>
          </a:ln>
        </p:spPr>
      </p:pic>
      <p:sp>
        <p:nvSpPr>
          <p:cNvPr id="2095" name="Google Shape;2095;p258"/>
          <p:cNvSpPr txBox="1"/>
          <p:nvPr/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accent2"/>
                </a:solidFill>
                <a:latin typeface="Oswald Medium"/>
                <a:ea typeface="Oswald Medium"/>
                <a:cs typeface="Oswald Medium"/>
                <a:sym typeface="Oswald Medium"/>
              </a:rPr>
              <a:t>From “Are We Forgetting Something? Correctly Evaluate a Recommender System With an Optimal Training Window” by Verachtert et al., 2022</a:t>
            </a:r>
            <a:endParaRPr sz="800">
              <a:solidFill>
                <a:srgbClr val="212121"/>
              </a:solidFill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2096" name="Google Shape;2096;p258"/>
          <p:cNvPicPr preferRelativeResize="0"/>
          <p:nvPr/>
        </p:nvPicPr>
        <p:blipFill rotWithShape="1">
          <a:blip r:embed="rId3">
            <a:alphaModFix/>
          </a:blip>
          <a:srcRect b="41823" l="65776" r="18285" t="0"/>
          <a:stretch/>
        </p:blipFill>
        <p:spPr>
          <a:xfrm>
            <a:off x="4606650" y="1438275"/>
            <a:ext cx="1295401" cy="176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" name="Google Shape;2097;p258"/>
          <p:cNvPicPr preferRelativeResize="0"/>
          <p:nvPr/>
        </p:nvPicPr>
        <p:blipFill rotWithShape="1">
          <a:blip r:embed="rId4">
            <a:alphaModFix/>
          </a:blip>
          <a:srcRect b="47922" l="60021" r="28664" t="0"/>
          <a:stretch/>
        </p:blipFill>
        <p:spPr>
          <a:xfrm>
            <a:off x="5902050" y="1651425"/>
            <a:ext cx="927376" cy="1548975"/>
          </a:xfrm>
          <a:prstGeom prst="rect">
            <a:avLst/>
          </a:prstGeom>
          <a:noFill/>
          <a:ln>
            <a:noFill/>
          </a:ln>
        </p:spPr>
      </p:pic>
      <p:sp>
        <p:nvSpPr>
          <p:cNvPr id="2098" name="Google Shape;2098;p258"/>
          <p:cNvSpPr txBox="1"/>
          <p:nvPr/>
        </p:nvSpPr>
        <p:spPr>
          <a:xfrm>
            <a:off x="5000625" y="2419350"/>
            <a:ext cx="3906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🏆</a:t>
            </a:r>
            <a:endParaRPr/>
          </a:p>
        </p:txBody>
      </p:sp>
      <p:sp>
        <p:nvSpPr>
          <p:cNvPr id="2099" name="Google Shape;2099;p258"/>
          <p:cNvSpPr txBox="1"/>
          <p:nvPr/>
        </p:nvSpPr>
        <p:spPr>
          <a:xfrm>
            <a:off x="5785200" y="2166938"/>
            <a:ext cx="3906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🏆</a:t>
            </a:r>
            <a:endParaRPr/>
          </a:p>
        </p:txBody>
      </p:sp>
      <p:sp>
        <p:nvSpPr>
          <p:cNvPr id="2100" name="Google Shape;2100;p258"/>
          <p:cNvSpPr txBox="1"/>
          <p:nvPr/>
        </p:nvSpPr>
        <p:spPr>
          <a:xfrm>
            <a:off x="311700" y="2042875"/>
            <a:ext cx="85206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highlight>
                  <a:srgbClr val="EEFF41"/>
                </a:highlight>
                <a:latin typeface="Oswald Medium"/>
                <a:ea typeface="Oswald Medium"/>
                <a:cs typeface="Oswald Medium"/>
                <a:sym typeface="Oswald Medium"/>
              </a:rPr>
              <a:t>💡If you use the optimal amount of training data, simpler algorithms suddenly win 🏆💡</a:t>
            </a:r>
            <a:endParaRPr sz="3600">
              <a:solidFill>
                <a:srgbClr val="000000"/>
              </a:solidFill>
              <a:highlight>
                <a:srgbClr val="EEFF41"/>
              </a:highlight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2101" name="Google Shape;2101;p2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75975" y="4081050"/>
            <a:ext cx="903000" cy="90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5" name="Shape 2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6" name="Google Shape;2106;p2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2" cy="3988627"/>
          </a:xfrm>
          <a:prstGeom prst="rect">
            <a:avLst/>
          </a:prstGeom>
          <a:noFill/>
          <a:ln>
            <a:noFill/>
          </a:ln>
        </p:spPr>
      </p:pic>
      <p:sp>
        <p:nvSpPr>
          <p:cNvPr id="2107" name="Google Shape;2107;p259"/>
          <p:cNvSpPr txBox="1"/>
          <p:nvPr/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rgbClr val="212121"/>
                </a:solidFill>
                <a:latin typeface="Oswald Medium"/>
                <a:ea typeface="Oswald Medium"/>
                <a:cs typeface="Oswald Medium"/>
                <a:sym typeface="Oswald Medium"/>
              </a:rPr>
              <a:t>From “Scheduling on a Budget: Avoiding Stale Recommendations with Timely Updates” by Verachtert et al., 2022</a:t>
            </a:r>
            <a:endParaRPr sz="800">
              <a:solidFill>
                <a:srgbClr val="212121"/>
              </a:solidFill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2108" name="Google Shape;2108;p259"/>
          <p:cNvSpPr/>
          <p:nvPr/>
        </p:nvSpPr>
        <p:spPr>
          <a:xfrm>
            <a:off x="6534150" y="313125"/>
            <a:ext cx="2171700" cy="3667200"/>
          </a:xfrm>
          <a:prstGeom prst="rect">
            <a:avLst/>
          </a:prstGeom>
          <a:solidFill>
            <a:srgbClr val="EEFF41">
              <a:alpha val="5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09" name="Google Shape;2109;p2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75975" y="4081050"/>
            <a:ext cx="903000" cy="90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Bubble Business by Slidesgo">
  <a:themeElements>
    <a:clrScheme name="Simple Light">
      <a:dk1>
        <a:srgbClr val="F4F4F6"/>
      </a:dk1>
      <a:lt1>
        <a:srgbClr val="A2D2FF"/>
      </a:lt1>
      <a:dk2>
        <a:srgbClr val="37323E"/>
      </a:dk2>
      <a:lt2>
        <a:srgbClr val="E6E6E9"/>
      </a:lt2>
      <a:accent1>
        <a:srgbClr val="EFD9CE"/>
      </a:accent1>
      <a:accent2>
        <a:srgbClr val="FF8C42"/>
      </a:accent2>
      <a:accent3>
        <a:srgbClr val="9E9E9E"/>
      </a:accent3>
      <a:accent4>
        <a:srgbClr val="FFFBF8"/>
      </a:accent4>
      <a:accent5>
        <a:srgbClr val="FFFBF8"/>
      </a:accent5>
      <a:accent6>
        <a:srgbClr val="FFFBF8"/>
      </a:accent6>
      <a:hlink>
        <a:srgbClr val="007EF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Bubble Business by Slidesgo">
  <a:themeElements>
    <a:clrScheme name="Simple Light">
      <a:dk1>
        <a:srgbClr val="F4F4F6"/>
      </a:dk1>
      <a:lt1>
        <a:srgbClr val="A2D2FF"/>
      </a:lt1>
      <a:dk2>
        <a:srgbClr val="37323E"/>
      </a:dk2>
      <a:lt2>
        <a:srgbClr val="E6E6E9"/>
      </a:lt2>
      <a:accent1>
        <a:srgbClr val="EFD9CE"/>
      </a:accent1>
      <a:accent2>
        <a:srgbClr val="FF8C42"/>
      </a:accent2>
      <a:accent3>
        <a:srgbClr val="9E9E9E"/>
      </a:accent3>
      <a:accent4>
        <a:srgbClr val="FFFBF8"/>
      </a:accent4>
      <a:accent5>
        <a:srgbClr val="FFFBF8"/>
      </a:accent5>
      <a:accent6>
        <a:srgbClr val="FFFBF8"/>
      </a:accent6>
      <a:hlink>
        <a:srgbClr val="007EF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Bubble Business by Slidesgo">
  <a:themeElements>
    <a:clrScheme name="Simple Light">
      <a:dk1>
        <a:srgbClr val="F4F4F6"/>
      </a:dk1>
      <a:lt1>
        <a:srgbClr val="A2D2FF"/>
      </a:lt1>
      <a:dk2>
        <a:srgbClr val="37323E"/>
      </a:dk2>
      <a:lt2>
        <a:srgbClr val="E6E6E9"/>
      </a:lt2>
      <a:accent1>
        <a:srgbClr val="EFD9CE"/>
      </a:accent1>
      <a:accent2>
        <a:srgbClr val="FF8C42"/>
      </a:accent2>
      <a:accent3>
        <a:srgbClr val="9E9E9E"/>
      </a:accent3>
      <a:accent4>
        <a:srgbClr val="FFFBF8"/>
      </a:accent4>
      <a:accent5>
        <a:srgbClr val="FFFBF8"/>
      </a:accent5>
      <a:accent6>
        <a:srgbClr val="FFFBF8"/>
      </a:accent6>
      <a:hlink>
        <a:srgbClr val="007EF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