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13"/>
  </p:notesMasterIdLst>
  <p:sldIdLst>
    <p:sldId id="322" r:id="rId2"/>
    <p:sldId id="323" r:id="rId3"/>
    <p:sldId id="282" r:id="rId4"/>
    <p:sldId id="324" r:id="rId5"/>
    <p:sldId id="326" r:id="rId6"/>
    <p:sldId id="325" r:id="rId7"/>
    <p:sldId id="327" r:id="rId8"/>
    <p:sldId id="328" r:id="rId9"/>
    <p:sldId id="329" r:id="rId10"/>
    <p:sldId id="330" r:id="rId11"/>
    <p:sldId id="331" r:id="rId12"/>
  </p:sldIdLst>
  <p:sldSz cx="12192000" cy="6858000"/>
  <p:notesSz cx="12192000" cy="6858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2" d="100"/>
          <a:sy n="122" d="100"/>
        </p:scale>
        <p:origin x="114" y="15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788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2" name="Group 6">
            <a:extLst>
              <a:ext uri="{FF2B5EF4-FFF2-40B4-BE49-F238E27FC236}">
                <a16:creationId xmlns:a16="http://schemas.microsoft.com/office/drawing/2014/main" id="{A8C5B23B-B752-4CD9-8733-C55C6B7552E9}"/>
              </a:ext>
            </a:extLst>
          </p:cNvPr>
          <p:cNvGrpSpPr/>
          <p:nvPr/>
        </p:nvGrpSpPr>
        <p:grpSpPr>
          <a:xfrm>
            <a:off x="8" y="-8467"/>
            <a:ext cx="12191997" cy="6866467"/>
            <a:chOff x="8" y="-8467"/>
            <a:chExt cx="12191997" cy="6866467"/>
          </a:xfrm>
        </p:grpSpPr>
        <p:cxnSp>
          <p:nvCxnSpPr>
            <p:cNvPr id="3" name="Straight Connector 31">
              <a:extLst>
                <a:ext uri="{FF2B5EF4-FFF2-40B4-BE49-F238E27FC236}">
                  <a16:creationId xmlns:a16="http://schemas.microsoft.com/office/drawing/2014/main" id="{840118D2-0A4A-4FB9-8B52-B3E85000A597}"/>
                </a:ext>
              </a:extLst>
            </p:cNvPr>
            <p:cNvCxnSpPr/>
            <p:nvPr/>
          </p:nvCxnSpPr>
          <p:spPr>
            <a:xfrm>
              <a:off x="9371008" y="0"/>
              <a:ext cx="1219207" cy="6858000"/>
            </a:xfrm>
            <a:prstGeom prst="straightConnector1">
              <a:avLst/>
            </a:prstGeom>
            <a:noFill/>
            <a:ln w="9528" cap="rnd">
              <a:solidFill>
                <a:srgbClr val="BFBFBF"/>
              </a:solidFill>
              <a:prstDash val="solid"/>
            </a:ln>
          </p:spPr>
        </p:cxnSp>
        <p:cxnSp>
          <p:nvCxnSpPr>
            <p:cNvPr id="4" name="Straight Connector 20">
              <a:extLst>
                <a:ext uri="{FF2B5EF4-FFF2-40B4-BE49-F238E27FC236}">
                  <a16:creationId xmlns:a16="http://schemas.microsoft.com/office/drawing/2014/main" id="{8A65A97B-ACEC-4C36-A504-00726DBFD3AD}"/>
                </a:ext>
              </a:extLst>
            </p:cNvPr>
            <p:cNvCxnSpPr/>
            <p:nvPr/>
          </p:nvCxnSpPr>
          <p:spPr>
            <a:xfrm flipH="1">
              <a:off x="7425266" y="3681410"/>
              <a:ext cx="4763557" cy="3176590"/>
            </a:xfrm>
            <a:prstGeom prst="straightConnector1">
              <a:avLst/>
            </a:prstGeom>
            <a:noFill/>
            <a:ln w="9528" cap="rnd">
              <a:solidFill>
                <a:srgbClr val="D9D9D9"/>
              </a:solidFill>
              <a:prstDash val="solid"/>
            </a:ln>
          </p:spPr>
        </p:cxnSp>
        <p:sp>
          <p:nvSpPr>
            <p:cNvPr id="5" name="Rectangle 23">
              <a:extLst>
                <a:ext uri="{FF2B5EF4-FFF2-40B4-BE49-F238E27FC236}">
                  <a16:creationId xmlns:a16="http://schemas.microsoft.com/office/drawing/2014/main" id="{B8ABFEC6-1E5C-4E7C-A844-EA770DC3D5F6}"/>
                </a:ext>
              </a:extLst>
            </p:cNvPr>
            <p:cNvSpPr/>
            <p:nvPr/>
          </p:nvSpPr>
          <p:spPr>
            <a:xfrm>
              <a:off x="9181472" y="-8467"/>
              <a:ext cx="3007351" cy="6866467"/>
            </a:xfrm>
            <a:custGeom>
              <a:avLst/>
              <a:gdLst>
                <a:gd name="f0" fmla="val w"/>
                <a:gd name="f1" fmla="val h"/>
                <a:gd name="f2" fmla="val 0"/>
                <a:gd name="f3" fmla="val 3007349"/>
                <a:gd name="f4" fmla="val 6866467"/>
                <a:gd name="f5" fmla="val 2045532"/>
                <a:gd name="f6" fmla="*/ f0 1 3007349"/>
                <a:gd name="f7" fmla="*/ f1 1 6866467"/>
                <a:gd name="f8" fmla="val f2"/>
                <a:gd name="f9" fmla="val f3"/>
                <a:gd name="f10" fmla="val f4"/>
                <a:gd name="f11" fmla="+- f10 0 f8"/>
                <a:gd name="f12" fmla="+- f9 0 f8"/>
                <a:gd name="f13" fmla="*/ f12 1 3007349"/>
                <a:gd name="f14" fmla="*/ f11 1 6866467"/>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3007349" h="6866467">
                  <a:moveTo>
                    <a:pt x="f5" y="f2"/>
                  </a:moveTo>
                  <a:lnTo>
                    <a:pt x="f3" y="f2"/>
                  </a:lnTo>
                  <a:lnTo>
                    <a:pt x="f3" y="f4"/>
                  </a:lnTo>
                  <a:lnTo>
                    <a:pt x="f2" y="f4"/>
                  </a:lnTo>
                  <a:lnTo>
                    <a:pt x="f5" y="f2"/>
                  </a:lnTo>
                  <a:close/>
                </a:path>
              </a:pathLst>
            </a:custGeom>
            <a:solidFill>
              <a:srgbClr val="90C226">
                <a:alpha val="30000"/>
              </a:srgbClr>
            </a:solidFill>
            <a:ln cap="rnd">
              <a:noFill/>
              <a:prstDash val="solid"/>
            </a:ln>
          </p:spPr>
          <p:txBody>
            <a:bodyPr lIns="0" tIns="0" rIns="0" bIns="0"/>
            <a:lstStyle/>
            <a:p>
              <a:endParaRPr lang="cs-CZ"/>
            </a:p>
          </p:txBody>
        </p:sp>
        <p:sp>
          <p:nvSpPr>
            <p:cNvPr id="6" name="Rectangle 25">
              <a:extLst>
                <a:ext uri="{FF2B5EF4-FFF2-40B4-BE49-F238E27FC236}">
                  <a16:creationId xmlns:a16="http://schemas.microsoft.com/office/drawing/2014/main" id="{49690267-7136-4AA5-88E1-66788CE23CB8}"/>
                </a:ext>
              </a:extLst>
            </p:cNvPr>
            <p:cNvSpPr/>
            <p:nvPr/>
          </p:nvSpPr>
          <p:spPr>
            <a:xfrm>
              <a:off x="9603440" y="-8467"/>
              <a:ext cx="2588556" cy="6866467"/>
            </a:xfrm>
            <a:custGeom>
              <a:avLst/>
              <a:gdLst>
                <a:gd name="f0" fmla="val w"/>
                <a:gd name="f1" fmla="val h"/>
                <a:gd name="f2" fmla="val 0"/>
                <a:gd name="f3" fmla="val 2573311"/>
                <a:gd name="f4" fmla="val 6866467"/>
                <a:gd name="f5" fmla="val 1202336"/>
                <a:gd name="f6" fmla="*/ f0 1 2573311"/>
                <a:gd name="f7" fmla="*/ f1 1 6866467"/>
                <a:gd name="f8" fmla="val f2"/>
                <a:gd name="f9" fmla="val f3"/>
                <a:gd name="f10" fmla="val f4"/>
                <a:gd name="f11" fmla="+- f10 0 f8"/>
                <a:gd name="f12" fmla="+- f9 0 f8"/>
                <a:gd name="f13" fmla="*/ f12 1 2573311"/>
                <a:gd name="f14" fmla="*/ f11 1 6866467"/>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2573311" h="6866467">
                  <a:moveTo>
                    <a:pt x="f2" y="f2"/>
                  </a:moveTo>
                  <a:lnTo>
                    <a:pt x="f3" y="f2"/>
                  </a:lnTo>
                  <a:lnTo>
                    <a:pt x="f3" y="f4"/>
                  </a:lnTo>
                  <a:lnTo>
                    <a:pt x="f5" y="f4"/>
                  </a:lnTo>
                  <a:lnTo>
                    <a:pt x="f2" y="f2"/>
                  </a:lnTo>
                  <a:close/>
                </a:path>
              </a:pathLst>
            </a:custGeom>
            <a:solidFill>
              <a:srgbClr val="90C226">
                <a:alpha val="20000"/>
              </a:srgbClr>
            </a:solidFill>
            <a:ln cap="rnd">
              <a:noFill/>
              <a:prstDash val="solid"/>
            </a:ln>
          </p:spPr>
          <p:txBody>
            <a:bodyPr lIns="0" tIns="0" rIns="0" bIns="0"/>
            <a:lstStyle/>
            <a:p>
              <a:endParaRPr lang="cs-CZ"/>
            </a:p>
          </p:txBody>
        </p:sp>
        <p:sp>
          <p:nvSpPr>
            <p:cNvPr id="7" name="Isosceles Triangle 26">
              <a:extLst>
                <a:ext uri="{FF2B5EF4-FFF2-40B4-BE49-F238E27FC236}">
                  <a16:creationId xmlns:a16="http://schemas.microsoft.com/office/drawing/2014/main" id="{EE68870F-440E-44DE-89D2-D7ED7C81483F}"/>
                </a:ext>
              </a:extLst>
            </p:cNvPr>
            <p:cNvSpPr/>
            <p:nvPr/>
          </p:nvSpPr>
          <p:spPr>
            <a:xfrm>
              <a:off x="8932334" y="3047996"/>
              <a:ext cx="3259671" cy="3810003"/>
            </a:xfrm>
            <a:custGeom>
              <a:avLst>
                <a:gd name="f8" fmla="val 100000"/>
              </a:avLst>
              <a:gdLst>
                <a:gd name="f1" fmla="val 10800000"/>
                <a:gd name="f2" fmla="val 5400000"/>
                <a:gd name="f3" fmla="val 180"/>
                <a:gd name="f4" fmla="val w"/>
                <a:gd name="f5" fmla="val h"/>
                <a:gd name="f6" fmla="val ss"/>
                <a:gd name="f7" fmla="val 0"/>
                <a:gd name="f8" fmla="val 100000"/>
                <a:gd name="f9" fmla="+- 0 0 -360"/>
                <a:gd name="f10" fmla="+- 0 0 -270"/>
                <a:gd name="f11" fmla="+- 0 0 -180"/>
                <a:gd name="f12" fmla="+- 0 0 -90"/>
                <a:gd name="f13" fmla="abs f4"/>
                <a:gd name="f14" fmla="abs f5"/>
                <a:gd name="f15" fmla="abs f6"/>
                <a:gd name="f16" fmla="val f7"/>
                <a:gd name="f17" fmla="val f8"/>
                <a:gd name="f18" fmla="*/ f9 f1 1"/>
                <a:gd name="f19" fmla="*/ f10 f1 1"/>
                <a:gd name="f20" fmla="*/ f11 f1 1"/>
                <a:gd name="f21" fmla="*/ f12 f1 1"/>
                <a:gd name="f22" fmla="?: f13 f4 1"/>
                <a:gd name="f23" fmla="?: f14 f5 1"/>
                <a:gd name="f24" fmla="?: f15 f6 1"/>
                <a:gd name="f25" fmla="*/ f18 1 f3"/>
                <a:gd name="f26" fmla="*/ f19 1 f3"/>
                <a:gd name="f27" fmla="*/ f20 1 f3"/>
                <a:gd name="f28" fmla="*/ f21 1 f3"/>
                <a:gd name="f29" fmla="*/ f22 1 21600"/>
                <a:gd name="f30" fmla="*/ f23 1 21600"/>
                <a:gd name="f31" fmla="*/ 21600 f22 1"/>
                <a:gd name="f32" fmla="*/ 21600 f23 1"/>
                <a:gd name="f33" fmla="+- f25 0 f2"/>
                <a:gd name="f34" fmla="+- f26 0 f2"/>
                <a:gd name="f35" fmla="+- f27 0 f2"/>
                <a:gd name="f36" fmla="+- f28 0 f2"/>
                <a:gd name="f37" fmla="min f30 f29"/>
                <a:gd name="f38" fmla="*/ f31 1 f24"/>
                <a:gd name="f39" fmla="*/ f32 1 f24"/>
                <a:gd name="f40" fmla="val f38"/>
                <a:gd name="f41" fmla="val f39"/>
                <a:gd name="f42" fmla="*/ f16 f37 1"/>
                <a:gd name="f43" fmla="+- f41 0 f16"/>
                <a:gd name="f44" fmla="+- f40 0 f16"/>
                <a:gd name="f45" fmla="*/ f41 f37 1"/>
                <a:gd name="f46" fmla="*/ f40 f37 1"/>
                <a:gd name="f47" fmla="*/ f43 1 2"/>
                <a:gd name="f48" fmla="*/ f44 1 2"/>
                <a:gd name="f49" fmla="*/ f44 f17 1"/>
                <a:gd name="f50" fmla="+- f16 f47 0"/>
                <a:gd name="f51" fmla="*/ f49 1 200000"/>
                <a:gd name="f52" fmla="*/ f49 1 100000"/>
                <a:gd name="f53" fmla="+- f51 f48 0"/>
                <a:gd name="f54" fmla="*/ f51 f37 1"/>
                <a:gd name="f55" fmla="*/ f50 f37 1"/>
                <a:gd name="f56" fmla="*/ f52 f37 1"/>
                <a:gd name="f57" fmla="*/ f53 f37 1"/>
              </a:gdLst>
              <a:ahLst/>
              <a:cxnLst>
                <a:cxn ang="3cd4">
                  <a:pos x="hc" y="t"/>
                </a:cxn>
                <a:cxn ang="0">
                  <a:pos x="r" y="vc"/>
                </a:cxn>
                <a:cxn ang="cd4">
                  <a:pos x="hc" y="b"/>
                </a:cxn>
                <a:cxn ang="cd2">
                  <a:pos x="l" y="vc"/>
                </a:cxn>
                <a:cxn ang="f33">
                  <a:pos x="f56" y="f42"/>
                </a:cxn>
                <a:cxn ang="f34">
                  <a:pos x="f54" y="f55"/>
                </a:cxn>
                <a:cxn ang="f35">
                  <a:pos x="f42" y="f45"/>
                </a:cxn>
                <a:cxn ang="f35">
                  <a:pos x="f56" y="f45"/>
                </a:cxn>
                <a:cxn ang="f35">
                  <a:pos x="f46" y="f45"/>
                </a:cxn>
                <a:cxn ang="f36">
                  <a:pos x="f57" y="f55"/>
                </a:cxn>
              </a:cxnLst>
              <a:rect l="f54" t="f55" r="f57" b="f45"/>
              <a:pathLst>
                <a:path>
                  <a:moveTo>
                    <a:pt x="f42" y="f45"/>
                  </a:moveTo>
                  <a:lnTo>
                    <a:pt x="f56" y="f42"/>
                  </a:lnTo>
                  <a:lnTo>
                    <a:pt x="f46" y="f45"/>
                  </a:lnTo>
                  <a:close/>
                </a:path>
              </a:pathLst>
            </a:custGeom>
            <a:solidFill>
              <a:srgbClr val="54A021">
                <a:alpha val="72000"/>
              </a:srgbClr>
            </a:solidFill>
            <a:ln cap="rnd">
              <a:noFill/>
              <a:prstDash val="solid"/>
            </a:ln>
          </p:spPr>
          <p:txBody>
            <a:bodyPr lIns="0" tIns="0" rIns="0" bIns="0"/>
            <a:lstStyle/>
            <a:p>
              <a:endParaRPr lang="cs-CZ"/>
            </a:p>
          </p:txBody>
        </p:sp>
        <p:sp>
          <p:nvSpPr>
            <p:cNvPr id="8" name="Rectangle 27">
              <a:extLst>
                <a:ext uri="{FF2B5EF4-FFF2-40B4-BE49-F238E27FC236}">
                  <a16:creationId xmlns:a16="http://schemas.microsoft.com/office/drawing/2014/main" id="{7528000C-88D6-4D3E-8250-208A2F5B20F3}"/>
                </a:ext>
              </a:extLst>
            </p:cNvPr>
            <p:cNvSpPr/>
            <p:nvPr/>
          </p:nvSpPr>
          <p:spPr>
            <a:xfrm>
              <a:off x="9334496" y="-8467"/>
              <a:ext cx="2854327" cy="6866467"/>
            </a:xfrm>
            <a:custGeom>
              <a:avLst/>
              <a:gdLst>
                <a:gd name="f0" fmla="val w"/>
                <a:gd name="f1" fmla="val h"/>
                <a:gd name="f2" fmla="val 0"/>
                <a:gd name="f3" fmla="val 2858013"/>
                <a:gd name="f4" fmla="val 6866467"/>
                <a:gd name="f5" fmla="val 2473942"/>
                <a:gd name="f6" fmla="*/ f0 1 2858013"/>
                <a:gd name="f7" fmla="*/ f1 1 6866467"/>
                <a:gd name="f8" fmla="val f2"/>
                <a:gd name="f9" fmla="val f3"/>
                <a:gd name="f10" fmla="val f4"/>
                <a:gd name="f11" fmla="+- f10 0 f8"/>
                <a:gd name="f12" fmla="+- f9 0 f8"/>
                <a:gd name="f13" fmla="*/ f12 1 2858013"/>
                <a:gd name="f14" fmla="*/ f11 1 6866467"/>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2858013" h="6866467">
                  <a:moveTo>
                    <a:pt x="f2" y="f2"/>
                  </a:moveTo>
                  <a:lnTo>
                    <a:pt x="f3" y="f2"/>
                  </a:lnTo>
                  <a:lnTo>
                    <a:pt x="f3" y="f4"/>
                  </a:lnTo>
                  <a:lnTo>
                    <a:pt x="f5" y="f4"/>
                  </a:lnTo>
                  <a:lnTo>
                    <a:pt x="f2" y="f2"/>
                  </a:lnTo>
                  <a:close/>
                </a:path>
              </a:pathLst>
            </a:custGeom>
            <a:solidFill>
              <a:srgbClr val="3F7819">
                <a:alpha val="70000"/>
              </a:srgbClr>
            </a:solidFill>
            <a:ln cap="rnd">
              <a:noFill/>
              <a:prstDash val="solid"/>
            </a:ln>
          </p:spPr>
          <p:txBody>
            <a:bodyPr lIns="0" tIns="0" rIns="0" bIns="0"/>
            <a:lstStyle/>
            <a:p>
              <a:endParaRPr lang="cs-CZ"/>
            </a:p>
          </p:txBody>
        </p:sp>
        <p:sp>
          <p:nvSpPr>
            <p:cNvPr id="9" name="Rectangle 28">
              <a:extLst>
                <a:ext uri="{FF2B5EF4-FFF2-40B4-BE49-F238E27FC236}">
                  <a16:creationId xmlns:a16="http://schemas.microsoft.com/office/drawing/2014/main" id="{B461B81C-067D-40F6-9444-E677108E857F}"/>
                </a:ext>
              </a:extLst>
            </p:cNvPr>
            <p:cNvSpPr/>
            <p:nvPr/>
          </p:nvSpPr>
          <p:spPr>
            <a:xfrm>
              <a:off x="10898733" y="-8467"/>
              <a:ext cx="1290090" cy="6866467"/>
            </a:xfrm>
            <a:custGeom>
              <a:avLst/>
              <a:gdLst>
                <a:gd name="f0" fmla="val w"/>
                <a:gd name="f1" fmla="val h"/>
                <a:gd name="f2" fmla="val 0"/>
                <a:gd name="f3" fmla="val 1290094"/>
                <a:gd name="f4" fmla="val 6858000"/>
                <a:gd name="f5" fmla="val 1019735"/>
                <a:gd name="f6" fmla="*/ f0 1 1290094"/>
                <a:gd name="f7" fmla="*/ f1 1 6858000"/>
                <a:gd name="f8" fmla="val f2"/>
                <a:gd name="f9" fmla="val f3"/>
                <a:gd name="f10" fmla="val f4"/>
                <a:gd name="f11" fmla="+- f10 0 f8"/>
                <a:gd name="f12" fmla="+- f9 0 f8"/>
                <a:gd name="f13" fmla="*/ f12 1 1290094"/>
                <a:gd name="f14" fmla="*/ f11 1 6858000"/>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1290094" h="6858000">
                  <a:moveTo>
                    <a:pt x="f5" y="f2"/>
                  </a:moveTo>
                  <a:lnTo>
                    <a:pt x="f3" y="f2"/>
                  </a:lnTo>
                  <a:lnTo>
                    <a:pt x="f3" y="f4"/>
                  </a:lnTo>
                  <a:lnTo>
                    <a:pt x="f2" y="f4"/>
                  </a:lnTo>
                  <a:lnTo>
                    <a:pt x="f5" y="f2"/>
                  </a:lnTo>
                  <a:close/>
                </a:path>
              </a:pathLst>
            </a:custGeom>
            <a:solidFill>
              <a:srgbClr val="C0E474">
                <a:alpha val="70000"/>
              </a:srgbClr>
            </a:solidFill>
            <a:ln cap="rnd">
              <a:noFill/>
              <a:prstDash val="solid"/>
            </a:ln>
          </p:spPr>
          <p:txBody>
            <a:bodyPr lIns="0" tIns="0" rIns="0" bIns="0"/>
            <a:lstStyle/>
            <a:p>
              <a:endParaRPr lang="cs-CZ"/>
            </a:p>
          </p:txBody>
        </p:sp>
        <p:sp>
          <p:nvSpPr>
            <p:cNvPr id="10" name="Rectangle 29">
              <a:extLst>
                <a:ext uri="{FF2B5EF4-FFF2-40B4-BE49-F238E27FC236}">
                  <a16:creationId xmlns:a16="http://schemas.microsoft.com/office/drawing/2014/main" id="{4EA06522-67ED-4105-A991-590CEBD119B1}"/>
                </a:ext>
              </a:extLst>
            </p:cNvPr>
            <p:cNvSpPr/>
            <p:nvPr/>
          </p:nvSpPr>
          <p:spPr>
            <a:xfrm>
              <a:off x="10938994" y="-8467"/>
              <a:ext cx="1249829" cy="6866467"/>
            </a:xfrm>
            <a:custGeom>
              <a:avLst/>
              <a:gdLst>
                <a:gd name="f0" fmla="val w"/>
                <a:gd name="f1" fmla="val h"/>
                <a:gd name="f2" fmla="val 0"/>
                <a:gd name="f3" fmla="val 1249825"/>
                <a:gd name="f4" fmla="val 6858000"/>
                <a:gd name="f5" fmla="val 1109382"/>
                <a:gd name="f6" fmla="*/ f0 1 1249825"/>
                <a:gd name="f7" fmla="*/ f1 1 6858000"/>
                <a:gd name="f8" fmla="val f2"/>
                <a:gd name="f9" fmla="val f3"/>
                <a:gd name="f10" fmla="val f4"/>
                <a:gd name="f11" fmla="+- f10 0 f8"/>
                <a:gd name="f12" fmla="+- f9 0 f8"/>
                <a:gd name="f13" fmla="*/ f12 1 1249825"/>
                <a:gd name="f14" fmla="*/ f11 1 6858000"/>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1249825" h="6858000">
                  <a:moveTo>
                    <a:pt x="f2" y="f2"/>
                  </a:moveTo>
                  <a:lnTo>
                    <a:pt x="f3" y="f2"/>
                  </a:lnTo>
                  <a:lnTo>
                    <a:pt x="f3" y="f4"/>
                  </a:lnTo>
                  <a:lnTo>
                    <a:pt x="f5" y="f4"/>
                  </a:lnTo>
                  <a:lnTo>
                    <a:pt x="f2" y="f2"/>
                  </a:lnTo>
                  <a:close/>
                </a:path>
              </a:pathLst>
            </a:custGeom>
            <a:solidFill>
              <a:srgbClr val="90C226">
                <a:alpha val="65000"/>
              </a:srgbClr>
            </a:solidFill>
            <a:ln cap="rnd">
              <a:noFill/>
              <a:prstDash val="solid"/>
            </a:ln>
          </p:spPr>
          <p:txBody>
            <a:bodyPr lIns="0" tIns="0" rIns="0" bIns="0"/>
            <a:lstStyle/>
            <a:p>
              <a:endParaRPr lang="cs-CZ"/>
            </a:p>
          </p:txBody>
        </p:sp>
        <p:sp>
          <p:nvSpPr>
            <p:cNvPr id="11" name="Isosceles Triangle 30">
              <a:extLst>
                <a:ext uri="{FF2B5EF4-FFF2-40B4-BE49-F238E27FC236}">
                  <a16:creationId xmlns:a16="http://schemas.microsoft.com/office/drawing/2014/main" id="{ED37470B-CEF6-4B94-99E5-8EF4387C2AB3}"/>
                </a:ext>
              </a:extLst>
            </p:cNvPr>
            <p:cNvSpPr/>
            <p:nvPr/>
          </p:nvSpPr>
          <p:spPr>
            <a:xfrm>
              <a:off x="10371664" y="3589870"/>
              <a:ext cx="1817159" cy="3268129"/>
            </a:xfrm>
            <a:custGeom>
              <a:avLst>
                <a:gd name="f8" fmla="val 100000"/>
              </a:avLst>
              <a:gdLst>
                <a:gd name="f1" fmla="val 10800000"/>
                <a:gd name="f2" fmla="val 5400000"/>
                <a:gd name="f3" fmla="val 180"/>
                <a:gd name="f4" fmla="val w"/>
                <a:gd name="f5" fmla="val h"/>
                <a:gd name="f6" fmla="val ss"/>
                <a:gd name="f7" fmla="val 0"/>
                <a:gd name="f8" fmla="val 100000"/>
                <a:gd name="f9" fmla="+- 0 0 -360"/>
                <a:gd name="f10" fmla="+- 0 0 -270"/>
                <a:gd name="f11" fmla="+- 0 0 -180"/>
                <a:gd name="f12" fmla="+- 0 0 -90"/>
                <a:gd name="f13" fmla="abs f4"/>
                <a:gd name="f14" fmla="abs f5"/>
                <a:gd name="f15" fmla="abs f6"/>
                <a:gd name="f16" fmla="val f7"/>
                <a:gd name="f17" fmla="val f8"/>
                <a:gd name="f18" fmla="*/ f9 f1 1"/>
                <a:gd name="f19" fmla="*/ f10 f1 1"/>
                <a:gd name="f20" fmla="*/ f11 f1 1"/>
                <a:gd name="f21" fmla="*/ f12 f1 1"/>
                <a:gd name="f22" fmla="?: f13 f4 1"/>
                <a:gd name="f23" fmla="?: f14 f5 1"/>
                <a:gd name="f24" fmla="?: f15 f6 1"/>
                <a:gd name="f25" fmla="*/ f18 1 f3"/>
                <a:gd name="f26" fmla="*/ f19 1 f3"/>
                <a:gd name="f27" fmla="*/ f20 1 f3"/>
                <a:gd name="f28" fmla="*/ f21 1 f3"/>
                <a:gd name="f29" fmla="*/ f22 1 21600"/>
                <a:gd name="f30" fmla="*/ f23 1 21600"/>
                <a:gd name="f31" fmla="*/ 21600 f22 1"/>
                <a:gd name="f32" fmla="*/ 21600 f23 1"/>
                <a:gd name="f33" fmla="+- f25 0 f2"/>
                <a:gd name="f34" fmla="+- f26 0 f2"/>
                <a:gd name="f35" fmla="+- f27 0 f2"/>
                <a:gd name="f36" fmla="+- f28 0 f2"/>
                <a:gd name="f37" fmla="min f30 f29"/>
                <a:gd name="f38" fmla="*/ f31 1 f24"/>
                <a:gd name="f39" fmla="*/ f32 1 f24"/>
                <a:gd name="f40" fmla="val f38"/>
                <a:gd name="f41" fmla="val f39"/>
                <a:gd name="f42" fmla="*/ f16 f37 1"/>
                <a:gd name="f43" fmla="+- f41 0 f16"/>
                <a:gd name="f44" fmla="+- f40 0 f16"/>
                <a:gd name="f45" fmla="*/ f41 f37 1"/>
                <a:gd name="f46" fmla="*/ f40 f37 1"/>
                <a:gd name="f47" fmla="*/ f43 1 2"/>
                <a:gd name="f48" fmla="*/ f44 1 2"/>
                <a:gd name="f49" fmla="*/ f44 f17 1"/>
                <a:gd name="f50" fmla="+- f16 f47 0"/>
                <a:gd name="f51" fmla="*/ f49 1 200000"/>
                <a:gd name="f52" fmla="*/ f49 1 100000"/>
                <a:gd name="f53" fmla="+- f51 f48 0"/>
                <a:gd name="f54" fmla="*/ f51 f37 1"/>
                <a:gd name="f55" fmla="*/ f50 f37 1"/>
                <a:gd name="f56" fmla="*/ f52 f37 1"/>
                <a:gd name="f57" fmla="*/ f53 f37 1"/>
              </a:gdLst>
              <a:ahLst/>
              <a:cxnLst>
                <a:cxn ang="3cd4">
                  <a:pos x="hc" y="t"/>
                </a:cxn>
                <a:cxn ang="0">
                  <a:pos x="r" y="vc"/>
                </a:cxn>
                <a:cxn ang="cd4">
                  <a:pos x="hc" y="b"/>
                </a:cxn>
                <a:cxn ang="cd2">
                  <a:pos x="l" y="vc"/>
                </a:cxn>
                <a:cxn ang="f33">
                  <a:pos x="f56" y="f42"/>
                </a:cxn>
                <a:cxn ang="f34">
                  <a:pos x="f54" y="f55"/>
                </a:cxn>
                <a:cxn ang="f35">
                  <a:pos x="f42" y="f45"/>
                </a:cxn>
                <a:cxn ang="f35">
                  <a:pos x="f56" y="f45"/>
                </a:cxn>
                <a:cxn ang="f35">
                  <a:pos x="f46" y="f45"/>
                </a:cxn>
                <a:cxn ang="f36">
                  <a:pos x="f57" y="f55"/>
                </a:cxn>
              </a:cxnLst>
              <a:rect l="f54" t="f55" r="f57" b="f45"/>
              <a:pathLst>
                <a:path>
                  <a:moveTo>
                    <a:pt x="f42" y="f45"/>
                  </a:moveTo>
                  <a:lnTo>
                    <a:pt x="f56" y="f42"/>
                  </a:lnTo>
                  <a:lnTo>
                    <a:pt x="f46" y="f45"/>
                  </a:lnTo>
                  <a:close/>
                </a:path>
              </a:pathLst>
            </a:custGeom>
            <a:solidFill>
              <a:srgbClr val="90C226">
                <a:alpha val="80000"/>
              </a:srgbClr>
            </a:solidFill>
            <a:ln cap="rnd">
              <a:noFill/>
              <a:prstDash val="solid"/>
            </a:ln>
          </p:spPr>
          <p:txBody>
            <a:bodyPr lIns="0" tIns="0" rIns="0" bIns="0"/>
            <a:lstStyle/>
            <a:p>
              <a:endParaRPr lang="cs-CZ"/>
            </a:p>
          </p:txBody>
        </p:sp>
        <p:sp>
          <p:nvSpPr>
            <p:cNvPr id="12" name="Isosceles Triangle 18">
              <a:extLst>
                <a:ext uri="{FF2B5EF4-FFF2-40B4-BE49-F238E27FC236}">
                  <a16:creationId xmlns:a16="http://schemas.microsoft.com/office/drawing/2014/main" id="{2C5407BD-0ACA-4FEE-AE3A-21F006CD3160}"/>
                </a:ext>
              </a:extLst>
            </p:cNvPr>
            <p:cNvSpPr/>
            <p:nvPr/>
          </p:nvSpPr>
          <p:spPr>
            <a:xfrm rot="10799991">
              <a:off x="8" y="0"/>
              <a:ext cx="842592" cy="5666152"/>
            </a:xfrm>
            <a:custGeom>
              <a:avLst>
                <a:gd name="f8" fmla="val 100000"/>
              </a:avLst>
              <a:gdLst>
                <a:gd name="f1" fmla="val 10800000"/>
                <a:gd name="f2" fmla="val 5400000"/>
                <a:gd name="f3" fmla="val 180"/>
                <a:gd name="f4" fmla="val w"/>
                <a:gd name="f5" fmla="val h"/>
                <a:gd name="f6" fmla="val ss"/>
                <a:gd name="f7" fmla="val 0"/>
                <a:gd name="f8" fmla="val 100000"/>
                <a:gd name="f9" fmla="+- 0 0 -360"/>
                <a:gd name="f10" fmla="+- 0 0 -270"/>
                <a:gd name="f11" fmla="+- 0 0 -180"/>
                <a:gd name="f12" fmla="+- 0 0 -90"/>
                <a:gd name="f13" fmla="abs f4"/>
                <a:gd name="f14" fmla="abs f5"/>
                <a:gd name="f15" fmla="abs f6"/>
                <a:gd name="f16" fmla="val f7"/>
                <a:gd name="f17" fmla="val f8"/>
                <a:gd name="f18" fmla="*/ f9 f1 1"/>
                <a:gd name="f19" fmla="*/ f10 f1 1"/>
                <a:gd name="f20" fmla="*/ f11 f1 1"/>
                <a:gd name="f21" fmla="*/ f12 f1 1"/>
                <a:gd name="f22" fmla="?: f13 f4 1"/>
                <a:gd name="f23" fmla="?: f14 f5 1"/>
                <a:gd name="f24" fmla="?: f15 f6 1"/>
                <a:gd name="f25" fmla="*/ f18 1 f3"/>
                <a:gd name="f26" fmla="*/ f19 1 f3"/>
                <a:gd name="f27" fmla="*/ f20 1 f3"/>
                <a:gd name="f28" fmla="*/ f21 1 f3"/>
                <a:gd name="f29" fmla="*/ f22 1 21600"/>
                <a:gd name="f30" fmla="*/ f23 1 21600"/>
                <a:gd name="f31" fmla="*/ 21600 f22 1"/>
                <a:gd name="f32" fmla="*/ 21600 f23 1"/>
                <a:gd name="f33" fmla="+- f25 0 f2"/>
                <a:gd name="f34" fmla="+- f26 0 f2"/>
                <a:gd name="f35" fmla="+- f27 0 f2"/>
                <a:gd name="f36" fmla="+- f28 0 f2"/>
                <a:gd name="f37" fmla="min f30 f29"/>
                <a:gd name="f38" fmla="*/ f31 1 f24"/>
                <a:gd name="f39" fmla="*/ f32 1 f24"/>
                <a:gd name="f40" fmla="val f38"/>
                <a:gd name="f41" fmla="val f39"/>
                <a:gd name="f42" fmla="*/ f16 f37 1"/>
                <a:gd name="f43" fmla="+- f41 0 f16"/>
                <a:gd name="f44" fmla="+- f40 0 f16"/>
                <a:gd name="f45" fmla="*/ f41 f37 1"/>
                <a:gd name="f46" fmla="*/ f40 f37 1"/>
                <a:gd name="f47" fmla="*/ f43 1 2"/>
                <a:gd name="f48" fmla="*/ f44 1 2"/>
                <a:gd name="f49" fmla="*/ f44 f17 1"/>
                <a:gd name="f50" fmla="+- f16 f47 0"/>
                <a:gd name="f51" fmla="*/ f49 1 200000"/>
                <a:gd name="f52" fmla="*/ f49 1 100000"/>
                <a:gd name="f53" fmla="+- f51 f48 0"/>
                <a:gd name="f54" fmla="*/ f51 f37 1"/>
                <a:gd name="f55" fmla="*/ f50 f37 1"/>
                <a:gd name="f56" fmla="*/ f52 f37 1"/>
                <a:gd name="f57" fmla="*/ f53 f37 1"/>
              </a:gdLst>
              <a:ahLst/>
              <a:cxnLst>
                <a:cxn ang="3cd4">
                  <a:pos x="hc" y="t"/>
                </a:cxn>
                <a:cxn ang="0">
                  <a:pos x="r" y="vc"/>
                </a:cxn>
                <a:cxn ang="cd4">
                  <a:pos x="hc" y="b"/>
                </a:cxn>
                <a:cxn ang="cd2">
                  <a:pos x="l" y="vc"/>
                </a:cxn>
                <a:cxn ang="f33">
                  <a:pos x="f56" y="f42"/>
                </a:cxn>
                <a:cxn ang="f34">
                  <a:pos x="f54" y="f55"/>
                </a:cxn>
                <a:cxn ang="f35">
                  <a:pos x="f42" y="f45"/>
                </a:cxn>
                <a:cxn ang="f35">
                  <a:pos x="f56" y="f45"/>
                </a:cxn>
                <a:cxn ang="f35">
                  <a:pos x="f46" y="f45"/>
                </a:cxn>
                <a:cxn ang="f36">
                  <a:pos x="f57" y="f55"/>
                </a:cxn>
              </a:cxnLst>
              <a:rect l="f54" t="f55" r="f57" b="f45"/>
              <a:pathLst>
                <a:path>
                  <a:moveTo>
                    <a:pt x="f42" y="f45"/>
                  </a:moveTo>
                  <a:lnTo>
                    <a:pt x="f56" y="f42"/>
                  </a:lnTo>
                  <a:lnTo>
                    <a:pt x="f46" y="f45"/>
                  </a:lnTo>
                  <a:close/>
                </a:path>
              </a:pathLst>
            </a:custGeom>
            <a:solidFill>
              <a:srgbClr val="90C226">
                <a:alpha val="85000"/>
              </a:srgbClr>
            </a:solidFill>
            <a:ln cap="rnd">
              <a:noFill/>
              <a:prstDash val="solid"/>
            </a:ln>
          </p:spPr>
          <p:txBody>
            <a:bodyPr lIns="0" tIns="0" rIns="0" bIns="0"/>
            <a:lstStyle/>
            <a:p>
              <a:endParaRPr lang="cs-CZ"/>
            </a:p>
          </p:txBody>
        </p:sp>
      </p:grpSp>
      <p:sp>
        <p:nvSpPr>
          <p:cNvPr id="13" name="Title 1">
            <a:extLst>
              <a:ext uri="{FF2B5EF4-FFF2-40B4-BE49-F238E27FC236}">
                <a16:creationId xmlns:a16="http://schemas.microsoft.com/office/drawing/2014/main" id="{6E2D0EDB-480E-416D-934A-4F3D17C176E0}"/>
              </a:ext>
            </a:extLst>
          </p:cNvPr>
          <p:cNvSpPr txBox="1">
            <a:spLocks noGrp="1"/>
          </p:cNvSpPr>
          <p:nvPr>
            <p:ph type="ctrTitle"/>
          </p:nvPr>
        </p:nvSpPr>
        <p:spPr>
          <a:xfrm>
            <a:off x="1507068" y="2404533"/>
            <a:ext cx="7766931" cy="1646304"/>
          </a:xfrm>
        </p:spPr>
        <p:txBody>
          <a:bodyPr anchor="b">
            <a:noAutofit/>
          </a:bodyPr>
          <a:lstStyle>
            <a:lvl1pPr algn="r">
              <a:defRPr sz="5400"/>
            </a:lvl1pPr>
          </a:lstStyle>
          <a:p>
            <a:pPr lvl="0"/>
            <a:r>
              <a:rPr lang="cs-CZ"/>
              <a:t>Kliknutím lze upravit styl.</a:t>
            </a:r>
            <a:endParaRPr lang="en-US"/>
          </a:p>
        </p:txBody>
      </p:sp>
      <p:sp>
        <p:nvSpPr>
          <p:cNvPr id="14" name="Subtitle 2">
            <a:extLst>
              <a:ext uri="{FF2B5EF4-FFF2-40B4-BE49-F238E27FC236}">
                <a16:creationId xmlns:a16="http://schemas.microsoft.com/office/drawing/2014/main" id="{354B69F5-FF98-49AB-A0E3-BA5FB0583EC3}"/>
              </a:ext>
            </a:extLst>
          </p:cNvPr>
          <p:cNvSpPr txBox="1">
            <a:spLocks noGrp="1"/>
          </p:cNvSpPr>
          <p:nvPr>
            <p:ph type="subTitle" idx="1"/>
          </p:nvPr>
        </p:nvSpPr>
        <p:spPr>
          <a:xfrm>
            <a:off x="1507068" y="4050828"/>
            <a:ext cx="7766931" cy="1096895"/>
          </a:xfrm>
        </p:spPr>
        <p:txBody>
          <a:bodyPr/>
          <a:lstStyle>
            <a:lvl1pPr marL="0" indent="0" algn="r">
              <a:buNone/>
              <a:defRPr>
                <a:solidFill>
                  <a:srgbClr val="7F7F7F"/>
                </a:solidFill>
              </a:defRPr>
            </a:lvl1pPr>
          </a:lstStyle>
          <a:p>
            <a:pPr lvl="0"/>
            <a:r>
              <a:rPr lang="cs-CZ"/>
              <a:t>Kliknutím můžete upravit styl předlohy.</a:t>
            </a:r>
            <a:endParaRPr lang="en-US"/>
          </a:p>
        </p:txBody>
      </p:sp>
      <p:sp>
        <p:nvSpPr>
          <p:cNvPr id="15" name="Date Placeholder 3">
            <a:extLst>
              <a:ext uri="{FF2B5EF4-FFF2-40B4-BE49-F238E27FC236}">
                <a16:creationId xmlns:a16="http://schemas.microsoft.com/office/drawing/2014/main" id="{822D875D-49E4-403C-AB8C-A860D28C8082}"/>
              </a:ext>
            </a:extLst>
          </p:cNvPr>
          <p:cNvSpPr txBox="1">
            <a:spLocks noGrp="1"/>
          </p:cNvSpPr>
          <p:nvPr>
            <p:ph type="dt" sz="half" idx="7"/>
          </p:nvPr>
        </p:nvSpPr>
        <p:spPr/>
        <p:txBody>
          <a:bodyPr/>
          <a:lstStyle>
            <a:lvl1pPr>
              <a:defRPr/>
            </a:lvl1pPr>
          </a:lstStyle>
          <a:p>
            <a:pPr lvl="0"/>
            <a:fld id="{CDC0740B-862A-4DA6-9CC9-139A0AEF09C2}" type="datetime1">
              <a:rPr lang="cs-CZ"/>
              <a:pPr lvl="0"/>
              <a:t>23.04.2024</a:t>
            </a:fld>
            <a:endParaRPr lang="cs-CZ"/>
          </a:p>
        </p:txBody>
      </p:sp>
      <p:sp>
        <p:nvSpPr>
          <p:cNvPr id="16" name="Footer Placeholder 4">
            <a:extLst>
              <a:ext uri="{FF2B5EF4-FFF2-40B4-BE49-F238E27FC236}">
                <a16:creationId xmlns:a16="http://schemas.microsoft.com/office/drawing/2014/main" id="{6C2056E8-FF37-439D-A1D9-5EB79415D8CA}"/>
              </a:ext>
            </a:extLst>
          </p:cNvPr>
          <p:cNvSpPr txBox="1">
            <a:spLocks noGrp="1"/>
          </p:cNvSpPr>
          <p:nvPr>
            <p:ph type="ftr" sz="quarter" idx="9"/>
          </p:nvPr>
        </p:nvSpPr>
        <p:spPr/>
        <p:txBody>
          <a:bodyPr/>
          <a:lstStyle>
            <a:lvl1pPr>
              <a:defRPr/>
            </a:lvl1pPr>
          </a:lstStyle>
          <a:p>
            <a:pPr lvl="0"/>
            <a:endParaRPr lang="cs-CZ"/>
          </a:p>
        </p:txBody>
      </p:sp>
      <p:sp>
        <p:nvSpPr>
          <p:cNvPr id="17" name="Slide Number Placeholder 5">
            <a:extLst>
              <a:ext uri="{FF2B5EF4-FFF2-40B4-BE49-F238E27FC236}">
                <a16:creationId xmlns:a16="http://schemas.microsoft.com/office/drawing/2014/main" id="{E7BE15FB-398F-4DF0-A1FC-A092D03F288B}"/>
              </a:ext>
            </a:extLst>
          </p:cNvPr>
          <p:cNvSpPr txBox="1">
            <a:spLocks noGrp="1"/>
          </p:cNvSpPr>
          <p:nvPr>
            <p:ph type="sldNum" sz="quarter" idx="8"/>
          </p:nvPr>
        </p:nvSpPr>
        <p:spPr/>
        <p:txBody>
          <a:bodyPr/>
          <a:lstStyle>
            <a:lvl1pPr>
              <a:defRPr/>
            </a:lvl1pPr>
          </a:lstStyle>
          <a:p>
            <a:pPr lvl="0"/>
            <a:fld id="{A2001B15-48C7-4A81-9890-A7C146457DA8}" type="slidenum">
              <a:t>‹#›</a:t>
            </a:fld>
            <a:endParaRPr lang="cs-CZ"/>
          </a:p>
        </p:txBody>
      </p:sp>
    </p:spTree>
    <p:extLst>
      <p:ext uri="{BB962C8B-B14F-4D97-AF65-F5344CB8AC3E}">
        <p14:creationId xmlns:p14="http://schemas.microsoft.com/office/powerpoint/2010/main" val="2687515041"/>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5B86B-AE46-4791-8269-49C6BF31FBDD}"/>
              </a:ext>
            </a:extLst>
          </p:cNvPr>
          <p:cNvSpPr txBox="1">
            <a:spLocks noGrp="1"/>
          </p:cNvSpPr>
          <p:nvPr>
            <p:ph type="title"/>
          </p:nvPr>
        </p:nvSpPr>
        <p:spPr>
          <a:xfrm>
            <a:off x="677332" y="609603"/>
            <a:ext cx="8596667" cy="3403597"/>
          </a:xfrm>
        </p:spPr>
        <p:txBody>
          <a:bodyPr anchor="ctr"/>
          <a:lstStyle>
            <a:lvl1pPr>
              <a:defRPr sz="4400"/>
            </a:lvl1pPr>
          </a:lstStyle>
          <a:p>
            <a:pPr lvl="0"/>
            <a:r>
              <a:rPr lang="cs-CZ"/>
              <a:t>Kliknutím lze upravit styl.</a:t>
            </a:r>
            <a:endParaRPr lang="en-US"/>
          </a:p>
        </p:txBody>
      </p:sp>
      <p:sp>
        <p:nvSpPr>
          <p:cNvPr id="3" name="Text Placeholder 2">
            <a:extLst>
              <a:ext uri="{FF2B5EF4-FFF2-40B4-BE49-F238E27FC236}">
                <a16:creationId xmlns:a16="http://schemas.microsoft.com/office/drawing/2014/main" id="{19138D45-136A-40A0-9871-5014541428D0}"/>
              </a:ext>
            </a:extLst>
          </p:cNvPr>
          <p:cNvSpPr txBox="1">
            <a:spLocks noGrp="1"/>
          </p:cNvSpPr>
          <p:nvPr>
            <p:ph type="body" idx="4294967295"/>
          </p:nvPr>
        </p:nvSpPr>
        <p:spPr>
          <a:xfrm>
            <a:off x="677332" y="4470401"/>
            <a:ext cx="8596667" cy="1570957"/>
          </a:xfrm>
        </p:spPr>
        <p:txBody>
          <a:bodyPr anchor="ctr"/>
          <a:lstStyle>
            <a:lvl1pPr marL="0" indent="0">
              <a:buNone/>
              <a:defRPr/>
            </a:lvl1pPr>
          </a:lstStyle>
          <a:p>
            <a:pPr lvl="0"/>
            <a:r>
              <a:rPr lang="cs-CZ"/>
              <a:t>Po kliknutí můžete upravovat styly textu v předloze.</a:t>
            </a:r>
          </a:p>
        </p:txBody>
      </p:sp>
      <p:sp>
        <p:nvSpPr>
          <p:cNvPr id="4" name="Date Placeholder 3">
            <a:extLst>
              <a:ext uri="{FF2B5EF4-FFF2-40B4-BE49-F238E27FC236}">
                <a16:creationId xmlns:a16="http://schemas.microsoft.com/office/drawing/2014/main" id="{8E0E6651-E2DD-4B1B-A929-4C1CB4B6BB63}"/>
              </a:ext>
            </a:extLst>
          </p:cNvPr>
          <p:cNvSpPr txBox="1">
            <a:spLocks noGrp="1"/>
          </p:cNvSpPr>
          <p:nvPr>
            <p:ph type="dt" sz="half" idx="7"/>
          </p:nvPr>
        </p:nvSpPr>
        <p:spPr/>
        <p:txBody>
          <a:bodyPr/>
          <a:lstStyle>
            <a:lvl1pPr>
              <a:defRPr/>
            </a:lvl1pPr>
          </a:lstStyle>
          <a:p>
            <a:pPr lvl="0"/>
            <a:fld id="{31CC481A-8770-4633-A25B-5A99B40D0810}" type="datetime1">
              <a:rPr lang="cs-CZ"/>
              <a:pPr lvl="0"/>
              <a:t>23.04.2024</a:t>
            </a:fld>
            <a:endParaRPr lang="cs-CZ"/>
          </a:p>
        </p:txBody>
      </p:sp>
      <p:sp>
        <p:nvSpPr>
          <p:cNvPr id="5" name="Footer Placeholder 4">
            <a:extLst>
              <a:ext uri="{FF2B5EF4-FFF2-40B4-BE49-F238E27FC236}">
                <a16:creationId xmlns:a16="http://schemas.microsoft.com/office/drawing/2014/main" id="{93322524-951B-4212-BF6A-E2680F9B18B2}"/>
              </a:ext>
            </a:extLst>
          </p:cNvPr>
          <p:cNvSpPr txBox="1">
            <a:spLocks noGrp="1"/>
          </p:cNvSpPr>
          <p:nvPr>
            <p:ph type="ftr" sz="quarter" idx="9"/>
          </p:nvPr>
        </p:nvSpPr>
        <p:spPr/>
        <p:txBody>
          <a:bodyPr/>
          <a:lstStyle>
            <a:lvl1pPr>
              <a:defRPr/>
            </a:lvl1pPr>
          </a:lstStyle>
          <a:p>
            <a:pPr lvl="0"/>
            <a:endParaRPr lang="cs-CZ"/>
          </a:p>
        </p:txBody>
      </p:sp>
      <p:sp>
        <p:nvSpPr>
          <p:cNvPr id="6" name="Slide Number Placeholder 5">
            <a:extLst>
              <a:ext uri="{FF2B5EF4-FFF2-40B4-BE49-F238E27FC236}">
                <a16:creationId xmlns:a16="http://schemas.microsoft.com/office/drawing/2014/main" id="{FC26395E-2C67-422A-8F2C-49D63E0812F1}"/>
              </a:ext>
            </a:extLst>
          </p:cNvPr>
          <p:cNvSpPr txBox="1">
            <a:spLocks noGrp="1"/>
          </p:cNvSpPr>
          <p:nvPr>
            <p:ph type="sldNum" sz="quarter" idx="8"/>
          </p:nvPr>
        </p:nvSpPr>
        <p:spPr/>
        <p:txBody>
          <a:bodyPr/>
          <a:lstStyle>
            <a:lvl1pPr>
              <a:defRPr/>
            </a:lvl1pPr>
          </a:lstStyle>
          <a:p>
            <a:pPr lvl="0"/>
            <a:fld id="{AA23F649-DCA6-4B6F-BC34-1E1F84672114}" type="slidenum">
              <a:t>‹#›</a:t>
            </a:fld>
            <a:endParaRPr lang="cs-CZ"/>
          </a:p>
        </p:txBody>
      </p:sp>
    </p:spTree>
    <p:extLst>
      <p:ext uri="{BB962C8B-B14F-4D97-AF65-F5344CB8AC3E}">
        <p14:creationId xmlns:p14="http://schemas.microsoft.com/office/powerpoint/2010/main" val="2668062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0BCE7-8E49-4618-ABBD-3FD530C00701}"/>
              </a:ext>
            </a:extLst>
          </p:cNvPr>
          <p:cNvSpPr txBox="1">
            <a:spLocks noGrp="1"/>
          </p:cNvSpPr>
          <p:nvPr>
            <p:ph type="title"/>
          </p:nvPr>
        </p:nvSpPr>
        <p:spPr>
          <a:xfrm>
            <a:off x="931334" y="609603"/>
            <a:ext cx="8094131" cy="3022604"/>
          </a:xfrm>
        </p:spPr>
        <p:txBody>
          <a:bodyPr anchor="ctr"/>
          <a:lstStyle>
            <a:lvl1pPr>
              <a:defRPr sz="4400"/>
            </a:lvl1pPr>
          </a:lstStyle>
          <a:p>
            <a:pPr lvl="0"/>
            <a:r>
              <a:rPr lang="cs-CZ"/>
              <a:t>Kliknutím lze upravit styl.</a:t>
            </a:r>
            <a:endParaRPr lang="en-US"/>
          </a:p>
        </p:txBody>
      </p:sp>
      <p:sp>
        <p:nvSpPr>
          <p:cNvPr id="3" name="Text Placeholder 9">
            <a:extLst>
              <a:ext uri="{FF2B5EF4-FFF2-40B4-BE49-F238E27FC236}">
                <a16:creationId xmlns:a16="http://schemas.microsoft.com/office/drawing/2014/main" id="{A2450BD8-3B1D-4E30-934A-BC445C6B5D3D}"/>
              </a:ext>
            </a:extLst>
          </p:cNvPr>
          <p:cNvSpPr txBox="1">
            <a:spLocks noGrp="1"/>
          </p:cNvSpPr>
          <p:nvPr>
            <p:ph type="body" idx="4294967295"/>
          </p:nvPr>
        </p:nvSpPr>
        <p:spPr>
          <a:xfrm>
            <a:off x="1366141" y="3632197"/>
            <a:ext cx="7224528" cy="381003"/>
          </a:xfrm>
        </p:spPr>
        <p:txBody>
          <a:bodyPr anchor="ctr">
            <a:noAutofit/>
          </a:bodyPr>
          <a:lstStyle>
            <a:lvl1pPr marL="0" indent="0">
              <a:buNone/>
              <a:defRPr sz="1600">
                <a:solidFill>
                  <a:srgbClr val="7F7F7F"/>
                </a:solidFill>
              </a:defRPr>
            </a:lvl1pPr>
          </a:lstStyle>
          <a:p>
            <a:pPr lvl="0"/>
            <a:r>
              <a:rPr lang="cs-CZ"/>
              <a:t>Po kliknutí můžete upravovat styly textu v předloze.</a:t>
            </a:r>
          </a:p>
        </p:txBody>
      </p:sp>
      <p:sp>
        <p:nvSpPr>
          <p:cNvPr id="4" name="Text Placeholder 2">
            <a:extLst>
              <a:ext uri="{FF2B5EF4-FFF2-40B4-BE49-F238E27FC236}">
                <a16:creationId xmlns:a16="http://schemas.microsoft.com/office/drawing/2014/main" id="{E4DD2714-A9FC-409B-9885-A64BC2988D21}"/>
              </a:ext>
            </a:extLst>
          </p:cNvPr>
          <p:cNvSpPr txBox="1">
            <a:spLocks noGrp="1"/>
          </p:cNvSpPr>
          <p:nvPr>
            <p:ph type="body" idx="4294967295"/>
          </p:nvPr>
        </p:nvSpPr>
        <p:spPr>
          <a:xfrm>
            <a:off x="677332" y="4470401"/>
            <a:ext cx="8596667" cy="1570957"/>
          </a:xfrm>
        </p:spPr>
        <p:txBody>
          <a:bodyPr anchor="ctr"/>
          <a:lstStyle>
            <a:lvl1pPr marL="0" indent="0">
              <a:buNone/>
              <a:defRPr/>
            </a:lvl1pPr>
          </a:lstStyle>
          <a:p>
            <a:pPr lvl="0"/>
            <a:r>
              <a:rPr lang="cs-CZ"/>
              <a:t>Po kliknutí můžete upravovat styly textu v předloze.</a:t>
            </a:r>
          </a:p>
        </p:txBody>
      </p:sp>
      <p:sp>
        <p:nvSpPr>
          <p:cNvPr id="5" name="Date Placeholder 3">
            <a:extLst>
              <a:ext uri="{FF2B5EF4-FFF2-40B4-BE49-F238E27FC236}">
                <a16:creationId xmlns:a16="http://schemas.microsoft.com/office/drawing/2014/main" id="{488055C5-7B1A-4D49-A283-205BA7E2FD07}"/>
              </a:ext>
            </a:extLst>
          </p:cNvPr>
          <p:cNvSpPr txBox="1">
            <a:spLocks noGrp="1"/>
          </p:cNvSpPr>
          <p:nvPr>
            <p:ph type="dt" sz="half" idx="7"/>
          </p:nvPr>
        </p:nvSpPr>
        <p:spPr/>
        <p:txBody>
          <a:bodyPr/>
          <a:lstStyle>
            <a:lvl1pPr>
              <a:defRPr/>
            </a:lvl1pPr>
          </a:lstStyle>
          <a:p>
            <a:pPr lvl="0"/>
            <a:fld id="{7FBC3B62-9D7B-43E4-BFAD-F446866ACF2A}" type="datetime1">
              <a:rPr lang="cs-CZ"/>
              <a:pPr lvl="0"/>
              <a:t>23.04.2024</a:t>
            </a:fld>
            <a:endParaRPr lang="cs-CZ"/>
          </a:p>
        </p:txBody>
      </p:sp>
      <p:sp>
        <p:nvSpPr>
          <p:cNvPr id="6" name="Footer Placeholder 4">
            <a:extLst>
              <a:ext uri="{FF2B5EF4-FFF2-40B4-BE49-F238E27FC236}">
                <a16:creationId xmlns:a16="http://schemas.microsoft.com/office/drawing/2014/main" id="{8BB34F79-5AF5-4C74-95B5-4C0A33BE1CFF}"/>
              </a:ext>
            </a:extLst>
          </p:cNvPr>
          <p:cNvSpPr txBox="1">
            <a:spLocks noGrp="1"/>
          </p:cNvSpPr>
          <p:nvPr>
            <p:ph type="ftr" sz="quarter" idx="9"/>
          </p:nvPr>
        </p:nvSpPr>
        <p:spPr/>
        <p:txBody>
          <a:bodyPr/>
          <a:lstStyle>
            <a:lvl1pPr>
              <a:defRPr/>
            </a:lvl1pPr>
          </a:lstStyle>
          <a:p>
            <a:pPr lvl="0"/>
            <a:endParaRPr lang="cs-CZ"/>
          </a:p>
        </p:txBody>
      </p:sp>
      <p:sp>
        <p:nvSpPr>
          <p:cNvPr id="7" name="Slide Number Placeholder 5">
            <a:extLst>
              <a:ext uri="{FF2B5EF4-FFF2-40B4-BE49-F238E27FC236}">
                <a16:creationId xmlns:a16="http://schemas.microsoft.com/office/drawing/2014/main" id="{297E8099-B2B9-42AE-B839-3F6F9D35A770}"/>
              </a:ext>
            </a:extLst>
          </p:cNvPr>
          <p:cNvSpPr txBox="1">
            <a:spLocks noGrp="1"/>
          </p:cNvSpPr>
          <p:nvPr>
            <p:ph type="sldNum" sz="quarter" idx="8"/>
          </p:nvPr>
        </p:nvSpPr>
        <p:spPr/>
        <p:txBody>
          <a:bodyPr/>
          <a:lstStyle>
            <a:lvl1pPr>
              <a:defRPr/>
            </a:lvl1pPr>
          </a:lstStyle>
          <a:p>
            <a:pPr lvl="0"/>
            <a:fld id="{B7995EDB-9EB2-4DC8-BF95-3CA46E37C5F1}" type="slidenum">
              <a:t>‹#›</a:t>
            </a:fld>
            <a:endParaRPr lang="cs-CZ"/>
          </a:p>
        </p:txBody>
      </p:sp>
      <p:sp>
        <p:nvSpPr>
          <p:cNvPr id="8" name="TextBox 19">
            <a:extLst>
              <a:ext uri="{FF2B5EF4-FFF2-40B4-BE49-F238E27FC236}">
                <a16:creationId xmlns:a16="http://schemas.microsoft.com/office/drawing/2014/main" id="{02470232-005F-4A1C-81A3-6B5FC468D259}"/>
              </a:ext>
            </a:extLst>
          </p:cNvPr>
          <p:cNvSpPr txBox="1"/>
          <p:nvPr/>
        </p:nvSpPr>
        <p:spPr>
          <a:xfrm>
            <a:off x="541873" y="790379"/>
            <a:ext cx="609603" cy="584777"/>
          </a:xfrm>
          <a:prstGeom prst="rect">
            <a:avLst/>
          </a:prstGeom>
          <a:noFill/>
          <a:ln cap="rnd">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C0E474"/>
                </a:solidFill>
                <a:uFillTx/>
                <a:latin typeface="Arial"/>
              </a:rPr>
              <a:t>“</a:t>
            </a:r>
          </a:p>
        </p:txBody>
      </p:sp>
      <p:sp>
        <p:nvSpPr>
          <p:cNvPr id="9" name="TextBox 21">
            <a:extLst>
              <a:ext uri="{FF2B5EF4-FFF2-40B4-BE49-F238E27FC236}">
                <a16:creationId xmlns:a16="http://schemas.microsoft.com/office/drawing/2014/main" id="{CB8BCAAE-6245-4B65-BB94-AE67C7297CAD}"/>
              </a:ext>
            </a:extLst>
          </p:cNvPr>
          <p:cNvSpPr txBox="1"/>
          <p:nvPr/>
        </p:nvSpPr>
        <p:spPr>
          <a:xfrm>
            <a:off x="8893015" y="2886559"/>
            <a:ext cx="609603" cy="584777"/>
          </a:xfrm>
          <a:prstGeom prst="rect">
            <a:avLst/>
          </a:prstGeom>
          <a:noFill/>
          <a:ln cap="rnd">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C0E474"/>
                </a:solidFill>
                <a:uFillTx/>
                <a:latin typeface="Arial"/>
              </a:rPr>
              <a:t>”</a:t>
            </a:r>
            <a:endParaRPr lang="en-US" sz="1800" b="0" i="0" u="none" strike="noStrike" kern="1200" cap="none" spc="0" baseline="0">
              <a:solidFill>
                <a:srgbClr val="C0E474"/>
              </a:solidFill>
              <a:uFillTx/>
              <a:latin typeface="Arial"/>
            </a:endParaRPr>
          </a:p>
        </p:txBody>
      </p:sp>
    </p:spTree>
    <p:extLst>
      <p:ext uri="{BB962C8B-B14F-4D97-AF65-F5344CB8AC3E}">
        <p14:creationId xmlns:p14="http://schemas.microsoft.com/office/powerpoint/2010/main" val="3707945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0F6E6-D84F-4F89-8500-51809F8CD4FD}"/>
              </a:ext>
            </a:extLst>
          </p:cNvPr>
          <p:cNvSpPr txBox="1">
            <a:spLocks noGrp="1"/>
          </p:cNvSpPr>
          <p:nvPr>
            <p:ph type="title"/>
          </p:nvPr>
        </p:nvSpPr>
        <p:spPr>
          <a:xfrm>
            <a:off x="677332" y="1931990"/>
            <a:ext cx="8596667" cy="2595460"/>
          </a:xfrm>
        </p:spPr>
        <p:txBody>
          <a:bodyPr anchor="b"/>
          <a:lstStyle>
            <a:lvl1pPr>
              <a:defRPr sz="4400"/>
            </a:lvl1pPr>
          </a:lstStyle>
          <a:p>
            <a:pPr lvl="0"/>
            <a:r>
              <a:rPr lang="cs-CZ"/>
              <a:t>Kliknutím lze upravit styl.</a:t>
            </a:r>
            <a:endParaRPr lang="en-US"/>
          </a:p>
        </p:txBody>
      </p:sp>
      <p:sp>
        <p:nvSpPr>
          <p:cNvPr id="3" name="Text Placeholder 2">
            <a:extLst>
              <a:ext uri="{FF2B5EF4-FFF2-40B4-BE49-F238E27FC236}">
                <a16:creationId xmlns:a16="http://schemas.microsoft.com/office/drawing/2014/main" id="{F34D1DA3-6E1D-4F05-96FA-C5A2170A7197}"/>
              </a:ext>
            </a:extLst>
          </p:cNvPr>
          <p:cNvSpPr txBox="1">
            <a:spLocks noGrp="1"/>
          </p:cNvSpPr>
          <p:nvPr>
            <p:ph type="body" idx="4294967295"/>
          </p:nvPr>
        </p:nvSpPr>
        <p:spPr>
          <a:xfrm>
            <a:off x="677332" y="4527450"/>
            <a:ext cx="8596667" cy="1513917"/>
          </a:xfrm>
        </p:spPr>
        <p:txBody>
          <a:bodyPr/>
          <a:lstStyle>
            <a:lvl1pPr marL="0" indent="0">
              <a:buNone/>
              <a:defRPr/>
            </a:lvl1pPr>
          </a:lstStyle>
          <a:p>
            <a:pPr lvl="0"/>
            <a:r>
              <a:rPr lang="cs-CZ"/>
              <a:t>Po kliknutí můžete upravovat styly textu v předloze.</a:t>
            </a:r>
          </a:p>
        </p:txBody>
      </p:sp>
      <p:sp>
        <p:nvSpPr>
          <p:cNvPr id="4" name="Date Placeholder 3">
            <a:extLst>
              <a:ext uri="{FF2B5EF4-FFF2-40B4-BE49-F238E27FC236}">
                <a16:creationId xmlns:a16="http://schemas.microsoft.com/office/drawing/2014/main" id="{60604909-8FFF-44D7-B2E0-5E368FCAA27B}"/>
              </a:ext>
            </a:extLst>
          </p:cNvPr>
          <p:cNvSpPr txBox="1">
            <a:spLocks noGrp="1"/>
          </p:cNvSpPr>
          <p:nvPr>
            <p:ph type="dt" sz="half" idx="7"/>
          </p:nvPr>
        </p:nvSpPr>
        <p:spPr/>
        <p:txBody>
          <a:bodyPr/>
          <a:lstStyle>
            <a:lvl1pPr>
              <a:defRPr/>
            </a:lvl1pPr>
          </a:lstStyle>
          <a:p>
            <a:pPr lvl="0"/>
            <a:fld id="{2FB2A451-E744-4D74-8CCC-A79D2CBE7272}" type="datetime1">
              <a:rPr lang="cs-CZ"/>
              <a:pPr lvl="0"/>
              <a:t>23.04.2024</a:t>
            </a:fld>
            <a:endParaRPr lang="cs-CZ"/>
          </a:p>
        </p:txBody>
      </p:sp>
      <p:sp>
        <p:nvSpPr>
          <p:cNvPr id="5" name="Footer Placeholder 4">
            <a:extLst>
              <a:ext uri="{FF2B5EF4-FFF2-40B4-BE49-F238E27FC236}">
                <a16:creationId xmlns:a16="http://schemas.microsoft.com/office/drawing/2014/main" id="{66512711-1744-4102-833B-0CAC4ACF9952}"/>
              </a:ext>
            </a:extLst>
          </p:cNvPr>
          <p:cNvSpPr txBox="1">
            <a:spLocks noGrp="1"/>
          </p:cNvSpPr>
          <p:nvPr>
            <p:ph type="ftr" sz="quarter" idx="9"/>
          </p:nvPr>
        </p:nvSpPr>
        <p:spPr/>
        <p:txBody>
          <a:bodyPr/>
          <a:lstStyle>
            <a:lvl1pPr>
              <a:defRPr/>
            </a:lvl1pPr>
          </a:lstStyle>
          <a:p>
            <a:pPr lvl="0"/>
            <a:endParaRPr lang="cs-CZ"/>
          </a:p>
        </p:txBody>
      </p:sp>
      <p:sp>
        <p:nvSpPr>
          <p:cNvPr id="6" name="Slide Number Placeholder 5">
            <a:extLst>
              <a:ext uri="{FF2B5EF4-FFF2-40B4-BE49-F238E27FC236}">
                <a16:creationId xmlns:a16="http://schemas.microsoft.com/office/drawing/2014/main" id="{7864D7AA-2DF9-4B7E-A544-95B83F50C5ED}"/>
              </a:ext>
            </a:extLst>
          </p:cNvPr>
          <p:cNvSpPr txBox="1">
            <a:spLocks noGrp="1"/>
          </p:cNvSpPr>
          <p:nvPr>
            <p:ph type="sldNum" sz="quarter" idx="8"/>
          </p:nvPr>
        </p:nvSpPr>
        <p:spPr/>
        <p:txBody>
          <a:bodyPr/>
          <a:lstStyle>
            <a:lvl1pPr>
              <a:defRPr/>
            </a:lvl1pPr>
          </a:lstStyle>
          <a:p>
            <a:pPr lvl="0"/>
            <a:fld id="{1EE62B6D-BA46-4562-B6E0-1BF7BBDF50CD}" type="slidenum">
              <a:t>‹#›</a:t>
            </a:fld>
            <a:endParaRPr lang="cs-CZ"/>
          </a:p>
        </p:txBody>
      </p:sp>
    </p:spTree>
    <p:extLst>
      <p:ext uri="{BB962C8B-B14F-4D97-AF65-F5344CB8AC3E}">
        <p14:creationId xmlns:p14="http://schemas.microsoft.com/office/powerpoint/2010/main" val="30134435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4A99C-1A9A-4A0C-90C0-CEA31C0D3AFF}"/>
              </a:ext>
            </a:extLst>
          </p:cNvPr>
          <p:cNvSpPr txBox="1">
            <a:spLocks noGrp="1"/>
          </p:cNvSpPr>
          <p:nvPr>
            <p:ph type="title"/>
          </p:nvPr>
        </p:nvSpPr>
        <p:spPr>
          <a:xfrm>
            <a:off x="931334" y="609603"/>
            <a:ext cx="8094131" cy="3022604"/>
          </a:xfrm>
        </p:spPr>
        <p:txBody>
          <a:bodyPr anchor="ctr"/>
          <a:lstStyle>
            <a:lvl1pPr>
              <a:defRPr sz="4400"/>
            </a:lvl1pPr>
          </a:lstStyle>
          <a:p>
            <a:pPr lvl="0"/>
            <a:r>
              <a:rPr lang="cs-CZ"/>
              <a:t>Kliknutím lze upravit styl.</a:t>
            </a:r>
            <a:endParaRPr lang="en-US"/>
          </a:p>
        </p:txBody>
      </p:sp>
      <p:sp>
        <p:nvSpPr>
          <p:cNvPr id="3" name="Text Placeholder 9">
            <a:extLst>
              <a:ext uri="{FF2B5EF4-FFF2-40B4-BE49-F238E27FC236}">
                <a16:creationId xmlns:a16="http://schemas.microsoft.com/office/drawing/2014/main" id="{024F7FBF-DFA0-4997-8CA7-C99E529F82AE}"/>
              </a:ext>
            </a:extLst>
          </p:cNvPr>
          <p:cNvSpPr txBox="1">
            <a:spLocks noGrp="1"/>
          </p:cNvSpPr>
          <p:nvPr>
            <p:ph type="body" idx="4294967295"/>
          </p:nvPr>
        </p:nvSpPr>
        <p:spPr>
          <a:xfrm>
            <a:off x="677332" y="4013201"/>
            <a:ext cx="8596667" cy="514249"/>
          </a:xfrm>
        </p:spPr>
        <p:txBody>
          <a:bodyPr anchor="b">
            <a:noAutofit/>
          </a:bodyPr>
          <a:lstStyle>
            <a:lvl1pPr marL="0" indent="0">
              <a:buNone/>
              <a:defRPr sz="2400"/>
            </a:lvl1pPr>
          </a:lstStyle>
          <a:p>
            <a:pPr lvl="0"/>
            <a:r>
              <a:rPr lang="cs-CZ"/>
              <a:t>Po kliknutí můžete upravovat styly textu v předloze.</a:t>
            </a:r>
          </a:p>
        </p:txBody>
      </p:sp>
      <p:sp>
        <p:nvSpPr>
          <p:cNvPr id="4" name="Text Placeholder 2">
            <a:extLst>
              <a:ext uri="{FF2B5EF4-FFF2-40B4-BE49-F238E27FC236}">
                <a16:creationId xmlns:a16="http://schemas.microsoft.com/office/drawing/2014/main" id="{C7F1ED10-0A7A-43C7-8EBB-08110B3CC819}"/>
              </a:ext>
            </a:extLst>
          </p:cNvPr>
          <p:cNvSpPr txBox="1">
            <a:spLocks noGrp="1"/>
          </p:cNvSpPr>
          <p:nvPr>
            <p:ph type="body" idx="4294967295"/>
          </p:nvPr>
        </p:nvSpPr>
        <p:spPr>
          <a:xfrm>
            <a:off x="677332" y="4527450"/>
            <a:ext cx="8596667" cy="1513917"/>
          </a:xfrm>
        </p:spPr>
        <p:txBody>
          <a:bodyPr/>
          <a:lstStyle>
            <a:lvl1pPr marL="0" indent="0">
              <a:buNone/>
              <a:defRPr>
                <a:solidFill>
                  <a:srgbClr val="7F7F7F"/>
                </a:solidFill>
              </a:defRPr>
            </a:lvl1pPr>
          </a:lstStyle>
          <a:p>
            <a:pPr lvl="0"/>
            <a:r>
              <a:rPr lang="cs-CZ"/>
              <a:t>Po kliknutí můžete upravovat styly textu v předloze.</a:t>
            </a:r>
          </a:p>
        </p:txBody>
      </p:sp>
      <p:sp>
        <p:nvSpPr>
          <p:cNvPr id="5" name="Date Placeholder 3">
            <a:extLst>
              <a:ext uri="{FF2B5EF4-FFF2-40B4-BE49-F238E27FC236}">
                <a16:creationId xmlns:a16="http://schemas.microsoft.com/office/drawing/2014/main" id="{5E885B69-8EB1-4734-9921-AC8DDDA664D3}"/>
              </a:ext>
            </a:extLst>
          </p:cNvPr>
          <p:cNvSpPr txBox="1">
            <a:spLocks noGrp="1"/>
          </p:cNvSpPr>
          <p:nvPr>
            <p:ph type="dt" sz="half" idx="7"/>
          </p:nvPr>
        </p:nvSpPr>
        <p:spPr/>
        <p:txBody>
          <a:bodyPr/>
          <a:lstStyle>
            <a:lvl1pPr>
              <a:defRPr/>
            </a:lvl1pPr>
          </a:lstStyle>
          <a:p>
            <a:pPr lvl="0"/>
            <a:fld id="{5B914BDF-087B-48F8-BB09-D5A6EF4D7C49}" type="datetime1">
              <a:rPr lang="cs-CZ"/>
              <a:pPr lvl="0"/>
              <a:t>23.04.2024</a:t>
            </a:fld>
            <a:endParaRPr lang="cs-CZ"/>
          </a:p>
        </p:txBody>
      </p:sp>
      <p:sp>
        <p:nvSpPr>
          <p:cNvPr id="6" name="Footer Placeholder 4">
            <a:extLst>
              <a:ext uri="{FF2B5EF4-FFF2-40B4-BE49-F238E27FC236}">
                <a16:creationId xmlns:a16="http://schemas.microsoft.com/office/drawing/2014/main" id="{9445A46C-B405-455B-A82E-9689E6209154}"/>
              </a:ext>
            </a:extLst>
          </p:cNvPr>
          <p:cNvSpPr txBox="1">
            <a:spLocks noGrp="1"/>
          </p:cNvSpPr>
          <p:nvPr>
            <p:ph type="ftr" sz="quarter" idx="9"/>
          </p:nvPr>
        </p:nvSpPr>
        <p:spPr/>
        <p:txBody>
          <a:bodyPr/>
          <a:lstStyle>
            <a:lvl1pPr>
              <a:defRPr/>
            </a:lvl1pPr>
          </a:lstStyle>
          <a:p>
            <a:pPr lvl="0"/>
            <a:endParaRPr lang="cs-CZ"/>
          </a:p>
        </p:txBody>
      </p:sp>
      <p:sp>
        <p:nvSpPr>
          <p:cNvPr id="7" name="Slide Number Placeholder 5">
            <a:extLst>
              <a:ext uri="{FF2B5EF4-FFF2-40B4-BE49-F238E27FC236}">
                <a16:creationId xmlns:a16="http://schemas.microsoft.com/office/drawing/2014/main" id="{01CF6CA3-A886-48B0-8695-5DEAE5A72EBB}"/>
              </a:ext>
            </a:extLst>
          </p:cNvPr>
          <p:cNvSpPr txBox="1">
            <a:spLocks noGrp="1"/>
          </p:cNvSpPr>
          <p:nvPr>
            <p:ph type="sldNum" sz="quarter" idx="8"/>
          </p:nvPr>
        </p:nvSpPr>
        <p:spPr/>
        <p:txBody>
          <a:bodyPr/>
          <a:lstStyle>
            <a:lvl1pPr>
              <a:defRPr/>
            </a:lvl1pPr>
          </a:lstStyle>
          <a:p>
            <a:pPr lvl="0"/>
            <a:fld id="{9383C27C-A54C-40F0-8BEA-2F38FDDFBCAD}" type="slidenum">
              <a:t>‹#›</a:t>
            </a:fld>
            <a:endParaRPr lang="cs-CZ"/>
          </a:p>
        </p:txBody>
      </p:sp>
      <p:sp>
        <p:nvSpPr>
          <p:cNvPr id="8" name="TextBox 23">
            <a:extLst>
              <a:ext uri="{FF2B5EF4-FFF2-40B4-BE49-F238E27FC236}">
                <a16:creationId xmlns:a16="http://schemas.microsoft.com/office/drawing/2014/main" id="{EA5E93AE-28D1-49EE-961D-F4B736E91C5C}"/>
              </a:ext>
            </a:extLst>
          </p:cNvPr>
          <p:cNvSpPr txBox="1"/>
          <p:nvPr/>
        </p:nvSpPr>
        <p:spPr>
          <a:xfrm>
            <a:off x="541873" y="790379"/>
            <a:ext cx="609603" cy="584777"/>
          </a:xfrm>
          <a:prstGeom prst="rect">
            <a:avLst/>
          </a:prstGeom>
          <a:noFill/>
          <a:ln cap="rnd">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C0E474"/>
                </a:solidFill>
                <a:uFillTx/>
                <a:latin typeface="Arial"/>
              </a:rPr>
              <a:t>“</a:t>
            </a:r>
          </a:p>
        </p:txBody>
      </p:sp>
      <p:sp>
        <p:nvSpPr>
          <p:cNvPr id="9" name="TextBox 24">
            <a:extLst>
              <a:ext uri="{FF2B5EF4-FFF2-40B4-BE49-F238E27FC236}">
                <a16:creationId xmlns:a16="http://schemas.microsoft.com/office/drawing/2014/main" id="{D203E186-1C11-4D40-82F5-86B6F747E073}"/>
              </a:ext>
            </a:extLst>
          </p:cNvPr>
          <p:cNvSpPr txBox="1"/>
          <p:nvPr/>
        </p:nvSpPr>
        <p:spPr>
          <a:xfrm>
            <a:off x="8893015" y="2886559"/>
            <a:ext cx="609603" cy="584777"/>
          </a:xfrm>
          <a:prstGeom prst="rect">
            <a:avLst/>
          </a:prstGeom>
          <a:noFill/>
          <a:ln cap="rnd">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C0E474"/>
                </a:solidFill>
                <a:uFillTx/>
                <a:latin typeface="Arial"/>
              </a:rPr>
              <a:t>”</a:t>
            </a:r>
          </a:p>
        </p:txBody>
      </p:sp>
    </p:spTree>
    <p:extLst>
      <p:ext uri="{BB962C8B-B14F-4D97-AF65-F5344CB8AC3E}">
        <p14:creationId xmlns:p14="http://schemas.microsoft.com/office/powerpoint/2010/main" val="11701599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1D21A-6764-477B-B4C8-F7FB60B53653}"/>
              </a:ext>
            </a:extLst>
          </p:cNvPr>
          <p:cNvSpPr txBox="1">
            <a:spLocks noGrp="1"/>
          </p:cNvSpPr>
          <p:nvPr>
            <p:ph type="title"/>
          </p:nvPr>
        </p:nvSpPr>
        <p:spPr>
          <a:xfrm>
            <a:off x="685800" y="609603"/>
            <a:ext cx="8588200" cy="3022604"/>
          </a:xfrm>
        </p:spPr>
        <p:txBody>
          <a:bodyPr anchor="ctr"/>
          <a:lstStyle>
            <a:lvl1pPr>
              <a:defRPr sz="4400"/>
            </a:lvl1pPr>
          </a:lstStyle>
          <a:p>
            <a:pPr lvl="0"/>
            <a:r>
              <a:rPr lang="cs-CZ"/>
              <a:t>Kliknutím lze upravit styl.</a:t>
            </a:r>
            <a:endParaRPr lang="en-US"/>
          </a:p>
        </p:txBody>
      </p:sp>
      <p:sp>
        <p:nvSpPr>
          <p:cNvPr id="3" name="Text Placeholder 9">
            <a:extLst>
              <a:ext uri="{FF2B5EF4-FFF2-40B4-BE49-F238E27FC236}">
                <a16:creationId xmlns:a16="http://schemas.microsoft.com/office/drawing/2014/main" id="{4AD2512A-AF0F-45AE-978F-1BF4D8627EF5}"/>
              </a:ext>
            </a:extLst>
          </p:cNvPr>
          <p:cNvSpPr txBox="1">
            <a:spLocks noGrp="1"/>
          </p:cNvSpPr>
          <p:nvPr>
            <p:ph type="body" idx="4294967295"/>
          </p:nvPr>
        </p:nvSpPr>
        <p:spPr>
          <a:xfrm>
            <a:off x="677332" y="4013201"/>
            <a:ext cx="8596667" cy="514249"/>
          </a:xfrm>
        </p:spPr>
        <p:txBody>
          <a:bodyPr anchor="b">
            <a:noAutofit/>
          </a:bodyPr>
          <a:lstStyle>
            <a:lvl1pPr marL="0" indent="0">
              <a:buNone/>
              <a:defRPr sz="2400">
                <a:solidFill>
                  <a:srgbClr val="90C226"/>
                </a:solidFill>
              </a:defRPr>
            </a:lvl1pPr>
          </a:lstStyle>
          <a:p>
            <a:pPr lvl="0"/>
            <a:r>
              <a:rPr lang="cs-CZ"/>
              <a:t>Po kliknutí můžete upravovat styly textu v předloze.</a:t>
            </a:r>
          </a:p>
        </p:txBody>
      </p:sp>
      <p:sp>
        <p:nvSpPr>
          <p:cNvPr id="4" name="Text Placeholder 2">
            <a:extLst>
              <a:ext uri="{FF2B5EF4-FFF2-40B4-BE49-F238E27FC236}">
                <a16:creationId xmlns:a16="http://schemas.microsoft.com/office/drawing/2014/main" id="{69BB06E0-EB44-4EC7-99A1-3EEB2DCF0335}"/>
              </a:ext>
            </a:extLst>
          </p:cNvPr>
          <p:cNvSpPr txBox="1">
            <a:spLocks noGrp="1"/>
          </p:cNvSpPr>
          <p:nvPr>
            <p:ph type="body" idx="4294967295"/>
          </p:nvPr>
        </p:nvSpPr>
        <p:spPr>
          <a:xfrm>
            <a:off x="677332" y="4527450"/>
            <a:ext cx="8596667" cy="1513917"/>
          </a:xfrm>
        </p:spPr>
        <p:txBody>
          <a:bodyPr/>
          <a:lstStyle>
            <a:lvl1pPr marL="0" indent="0">
              <a:buNone/>
              <a:defRPr>
                <a:solidFill>
                  <a:srgbClr val="7F7F7F"/>
                </a:solidFill>
              </a:defRPr>
            </a:lvl1pPr>
          </a:lstStyle>
          <a:p>
            <a:pPr lvl="0"/>
            <a:r>
              <a:rPr lang="cs-CZ"/>
              <a:t>Po kliknutí můžete upravovat styly textu v předloze.</a:t>
            </a:r>
          </a:p>
        </p:txBody>
      </p:sp>
      <p:sp>
        <p:nvSpPr>
          <p:cNvPr id="5" name="Date Placeholder 3">
            <a:extLst>
              <a:ext uri="{FF2B5EF4-FFF2-40B4-BE49-F238E27FC236}">
                <a16:creationId xmlns:a16="http://schemas.microsoft.com/office/drawing/2014/main" id="{32EC61A2-0E4E-452D-91F6-8459216CEDC3}"/>
              </a:ext>
            </a:extLst>
          </p:cNvPr>
          <p:cNvSpPr txBox="1">
            <a:spLocks noGrp="1"/>
          </p:cNvSpPr>
          <p:nvPr>
            <p:ph type="dt" sz="half" idx="7"/>
          </p:nvPr>
        </p:nvSpPr>
        <p:spPr/>
        <p:txBody>
          <a:bodyPr/>
          <a:lstStyle>
            <a:lvl1pPr>
              <a:defRPr/>
            </a:lvl1pPr>
          </a:lstStyle>
          <a:p>
            <a:pPr lvl="0"/>
            <a:fld id="{A082781E-AB48-4B59-8865-02EEE94BEBAF}" type="datetime1">
              <a:rPr lang="cs-CZ"/>
              <a:pPr lvl="0"/>
              <a:t>23.04.2024</a:t>
            </a:fld>
            <a:endParaRPr lang="cs-CZ"/>
          </a:p>
        </p:txBody>
      </p:sp>
      <p:sp>
        <p:nvSpPr>
          <p:cNvPr id="6" name="Footer Placeholder 4">
            <a:extLst>
              <a:ext uri="{FF2B5EF4-FFF2-40B4-BE49-F238E27FC236}">
                <a16:creationId xmlns:a16="http://schemas.microsoft.com/office/drawing/2014/main" id="{4DD6D9F0-FD7E-4C0A-A09F-39A8D7FA2E35}"/>
              </a:ext>
            </a:extLst>
          </p:cNvPr>
          <p:cNvSpPr txBox="1">
            <a:spLocks noGrp="1"/>
          </p:cNvSpPr>
          <p:nvPr>
            <p:ph type="ftr" sz="quarter" idx="9"/>
          </p:nvPr>
        </p:nvSpPr>
        <p:spPr/>
        <p:txBody>
          <a:bodyPr/>
          <a:lstStyle>
            <a:lvl1pPr>
              <a:defRPr/>
            </a:lvl1pPr>
          </a:lstStyle>
          <a:p>
            <a:pPr lvl="0"/>
            <a:endParaRPr lang="cs-CZ"/>
          </a:p>
        </p:txBody>
      </p:sp>
      <p:sp>
        <p:nvSpPr>
          <p:cNvPr id="7" name="Slide Number Placeholder 5">
            <a:extLst>
              <a:ext uri="{FF2B5EF4-FFF2-40B4-BE49-F238E27FC236}">
                <a16:creationId xmlns:a16="http://schemas.microsoft.com/office/drawing/2014/main" id="{E77C08D7-4859-4A90-9991-5371EB67F408}"/>
              </a:ext>
            </a:extLst>
          </p:cNvPr>
          <p:cNvSpPr txBox="1">
            <a:spLocks noGrp="1"/>
          </p:cNvSpPr>
          <p:nvPr>
            <p:ph type="sldNum" sz="quarter" idx="8"/>
          </p:nvPr>
        </p:nvSpPr>
        <p:spPr/>
        <p:txBody>
          <a:bodyPr/>
          <a:lstStyle>
            <a:lvl1pPr>
              <a:defRPr/>
            </a:lvl1pPr>
          </a:lstStyle>
          <a:p>
            <a:pPr lvl="0"/>
            <a:fld id="{A14E3501-D299-4965-9124-BF5DDA47B1E4}" type="slidenum">
              <a:t>‹#›</a:t>
            </a:fld>
            <a:endParaRPr lang="cs-CZ"/>
          </a:p>
        </p:txBody>
      </p:sp>
    </p:spTree>
    <p:extLst>
      <p:ext uri="{BB962C8B-B14F-4D97-AF65-F5344CB8AC3E}">
        <p14:creationId xmlns:p14="http://schemas.microsoft.com/office/powerpoint/2010/main" val="28805681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0F1F4-7A9E-406F-A89C-465D053AF6F7}"/>
              </a:ext>
            </a:extLst>
          </p:cNvPr>
          <p:cNvSpPr txBox="1">
            <a:spLocks noGrp="1"/>
          </p:cNvSpPr>
          <p:nvPr>
            <p:ph type="title"/>
          </p:nvPr>
        </p:nvSpPr>
        <p:spPr/>
        <p:txBody>
          <a:bodyPr/>
          <a:lstStyle>
            <a:lvl1pPr>
              <a:defRPr/>
            </a:lvl1pPr>
          </a:lstStyle>
          <a:p>
            <a:pPr lvl="0"/>
            <a:r>
              <a:rPr lang="cs-CZ"/>
              <a:t>Kliknutím lze upravit styl.</a:t>
            </a:r>
            <a:endParaRPr lang="en-US"/>
          </a:p>
        </p:txBody>
      </p:sp>
      <p:sp>
        <p:nvSpPr>
          <p:cNvPr id="3" name="Vertical Text Placeholder 2">
            <a:extLst>
              <a:ext uri="{FF2B5EF4-FFF2-40B4-BE49-F238E27FC236}">
                <a16:creationId xmlns:a16="http://schemas.microsoft.com/office/drawing/2014/main" id="{4BEB9C53-4E15-4DD7-A97D-73B0867DBAA0}"/>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a:extLst>
              <a:ext uri="{FF2B5EF4-FFF2-40B4-BE49-F238E27FC236}">
                <a16:creationId xmlns:a16="http://schemas.microsoft.com/office/drawing/2014/main" id="{4E65FCBD-6B38-4347-9955-262794A4C821}"/>
              </a:ext>
            </a:extLst>
          </p:cNvPr>
          <p:cNvSpPr txBox="1">
            <a:spLocks noGrp="1"/>
          </p:cNvSpPr>
          <p:nvPr>
            <p:ph type="dt" sz="half" idx="7"/>
          </p:nvPr>
        </p:nvSpPr>
        <p:spPr/>
        <p:txBody>
          <a:bodyPr/>
          <a:lstStyle>
            <a:lvl1pPr>
              <a:defRPr/>
            </a:lvl1pPr>
          </a:lstStyle>
          <a:p>
            <a:pPr lvl="0"/>
            <a:fld id="{AFC9FE9C-7B91-4D42-8BDB-428997DD0807}" type="datetime1">
              <a:rPr lang="cs-CZ"/>
              <a:pPr lvl="0"/>
              <a:t>23.04.2024</a:t>
            </a:fld>
            <a:endParaRPr lang="cs-CZ"/>
          </a:p>
        </p:txBody>
      </p:sp>
      <p:sp>
        <p:nvSpPr>
          <p:cNvPr id="5" name="Footer Placeholder 4">
            <a:extLst>
              <a:ext uri="{FF2B5EF4-FFF2-40B4-BE49-F238E27FC236}">
                <a16:creationId xmlns:a16="http://schemas.microsoft.com/office/drawing/2014/main" id="{CDBE091A-C242-4E58-84E7-806D2839EA2D}"/>
              </a:ext>
            </a:extLst>
          </p:cNvPr>
          <p:cNvSpPr txBox="1">
            <a:spLocks noGrp="1"/>
          </p:cNvSpPr>
          <p:nvPr>
            <p:ph type="ftr" sz="quarter" idx="9"/>
          </p:nvPr>
        </p:nvSpPr>
        <p:spPr/>
        <p:txBody>
          <a:bodyPr/>
          <a:lstStyle>
            <a:lvl1pPr>
              <a:defRPr/>
            </a:lvl1pPr>
          </a:lstStyle>
          <a:p>
            <a:pPr lvl="0"/>
            <a:endParaRPr lang="cs-CZ"/>
          </a:p>
        </p:txBody>
      </p:sp>
      <p:sp>
        <p:nvSpPr>
          <p:cNvPr id="6" name="Slide Number Placeholder 5">
            <a:extLst>
              <a:ext uri="{FF2B5EF4-FFF2-40B4-BE49-F238E27FC236}">
                <a16:creationId xmlns:a16="http://schemas.microsoft.com/office/drawing/2014/main" id="{32A8B02E-F6EF-4782-B001-CDCECD3E2940}"/>
              </a:ext>
            </a:extLst>
          </p:cNvPr>
          <p:cNvSpPr txBox="1">
            <a:spLocks noGrp="1"/>
          </p:cNvSpPr>
          <p:nvPr>
            <p:ph type="sldNum" sz="quarter" idx="8"/>
          </p:nvPr>
        </p:nvSpPr>
        <p:spPr/>
        <p:txBody>
          <a:bodyPr/>
          <a:lstStyle>
            <a:lvl1pPr>
              <a:defRPr/>
            </a:lvl1pPr>
          </a:lstStyle>
          <a:p>
            <a:pPr lvl="0"/>
            <a:fld id="{0E3339CF-A417-4606-9379-140C1DF21A64}" type="slidenum">
              <a:t>‹#›</a:t>
            </a:fld>
            <a:endParaRPr lang="cs-CZ"/>
          </a:p>
        </p:txBody>
      </p:sp>
    </p:spTree>
    <p:extLst>
      <p:ext uri="{BB962C8B-B14F-4D97-AF65-F5344CB8AC3E}">
        <p14:creationId xmlns:p14="http://schemas.microsoft.com/office/powerpoint/2010/main" val="15325568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DF9007-13E7-4EC3-8279-BA023048CB05}"/>
              </a:ext>
            </a:extLst>
          </p:cNvPr>
          <p:cNvSpPr txBox="1">
            <a:spLocks noGrp="1"/>
          </p:cNvSpPr>
          <p:nvPr>
            <p:ph type="title" orient="vert"/>
          </p:nvPr>
        </p:nvSpPr>
        <p:spPr>
          <a:xfrm>
            <a:off x="7967670" y="609603"/>
            <a:ext cx="1304739" cy="5251454"/>
          </a:xfrm>
        </p:spPr>
        <p:txBody>
          <a:bodyPr vert="eaVert" anchor="ctr"/>
          <a:lstStyle>
            <a:lvl1pPr>
              <a:defRPr/>
            </a:lvl1pPr>
          </a:lstStyle>
          <a:p>
            <a:pPr lvl="0"/>
            <a:r>
              <a:rPr lang="cs-CZ"/>
              <a:t>Kliknutím lze upravit styl.</a:t>
            </a:r>
            <a:endParaRPr lang="en-US"/>
          </a:p>
        </p:txBody>
      </p:sp>
      <p:sp>
        <p:nvSpPr>
          <p:cNvPr id="3" name="Vertical Text Placeholder 2">
            <a:extLst>
              <a:ext uri="{FF2B5EF4-FFF2-40B4-BE49-F238E27FC236}">
                <a16:creationId xmlns:a16="http://schemas.microsoft.com/office/drawing/2014/main" id="{788B92D9-7729-45DE-9CE3-C332B553CF08}"/>
              </a:ext>
            </a:extLst>
          </p:cNvPr>
          <p:cNvSpPr txBox="1">
            <a:spLocks noGrp="1"/>
          </p:cNvSpPr>
          <p:nvPr>
            <p:ph type="body" orient="vert" idx="1"/>
          </p:nvPr>
        </p:nvSpPr>
        <p:spPr>
          <a:xfrm>
            <a:off x="677332" y="609603"/>
            <a:ext cx="7060146" cy="5251454"/>
          </a:xfrm>
        </p:spPr>
        <p:txBody>
          <a:bodyPr vert="eaVert"/>
          <a:lstStyle>
            <a:lvl1pPr>
              <a:defRPr/>
            </a:lvl1pPr>
            <a:lvl2pPr>
              <a:defRPr/>
            </a:lvl2pPr>
            <a:lvl3pPr>
              <a:defRPr/>
            </a:lvl3pPr>
            <a:lvl4pPr>
              <a:defRPr/>
            </a:lvl4pPr>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a:extLst>
              <a:ext uri="{FF2B5EF4-FFF2-40B4-BE49-F238E27FC236}">
                <a16:creationId xmlns:a16="http://schemas.microsoft.com/office/drawing/2014/main" id="{406D16F4-AE96-4AFA-96C2-A4E38CC27F20}"/>
              </a:ext>
            </a:extLst>
          </p:cNvPr>
          <p:cNvSpPr txBox="1">
            <a:spLocks noGrp="1"/>
          </p:cNvSpPr>
          <p:nvPr>
            <p:ph type="dt" sz="half" idx="7"/>
          </p:nvPr>
        </p:nvSpPr>
        <p:spPr/>
        <p:txBody>
          <a:bodyPr/>
          <a:lstStyle>
            <a:lvl1pPr>
              <a:defRPr/>
            </a:lvl1pPr>
          </a:lstStyle>
          <a:p>
            <a:pPr lvl="0"/>
            <a:fld id="{CEF20F77-4967-4A5C-A242-15F034B01FC4}" type="datetime1">
              <a:rPr lang="cs-CZ"/>
              <a:pPr lvl="0"/>
              <a:t>23.04.2024</a:t>
            </a:fld>
            <a:endParaRPr lang="cs-CZ"/>
          </a:p>
        </p:txBody>
      </p:sp>
      <p:sp>
        <p:nvSpPr>
          <p:cNvPr id="5" name="Footer Placeholder 4">
            <a:extLst>
              <a:ext uri="{FF2B5EF4-FFF2-40B4-BE49-F238E27FC236}">
                <a16:creationId xmlns:a16="http://schemas.microsoft.com/office/drawing/2014/main" id="{38C179E0-9009-4BA3-84A7-767E355AC068}"/>
              </a:ext>
            </a:extLst>
          </p:cNvPr>
          <p:cNvSpPr txBox="1">
            <a:spLocks noGrp="1"/>
          </p:cNvSpPr>
          <p:nvPr>
            <p:ph type="ftr" sz="quarter" idx="9"/>
          </p:nvPr>
        </p:nvSpPr>
        <p:spPr/>
        <p:txBody>
          <a:bodyPr/>
          <a:lstStyle>
            <a:lvl1pPr>
              <a:defRPr/>
            </a:lvl1pPr>
          </a:lstStyle>
          <a:p>
            <a:pPr lvl="0"/>
            <a:endParaRPr lang="cs-CZ"/>
          </a:p>
        </p:txBody>
      </p:sp>
      <p:sp>
        <p:nvSpPr>
          <p:cNvPr id="6" name="Slide Number Placeholder 5">
            <a:extLst>
              <a:ext uri="{FF2B5EF4-FFF2-40B4-BE49-F238E27FC236}">
                <a16:creationId xmlns:a16="http://schemas.microsoft.com/office/drawing/2014/main" id="{55520F3B-29D1-4CC9-815F-7E0E5D4DA797}"/>
              </a:ext>
            </a:extLst>
          </p:cNvPr>
          <p:cNvSpPr txBox="1">
            <a:spLocks noGrp="1"/>
          </p:cNvSpPr>
          <p:nvPr>
            <p:ph type="sldNum" sz="quarter" idx="8"/>
          </p:nvPr>
        </p:nvSpPr>
        <p:spPr/>
        <p:txBody>
          <a:bodyPr/>
          <a:lstStyle>
            <a:lvl1pPr>
              <a:defRPr/>
            </a:lvl1pPr>
          </a:lstStyle>
          <a:p>
            <a:pPr lvl="0"/>
            <a:fld id="{6C5E858C-A61B-4A86-BE5F-D44A147B4EA9}" type="slidenum">
              <a:t>‹#›</a:t>
            </a:fld>
            <a:endParaRPr lang="cs-CZ"/>
          </a:p>
        </p:txBody>
      </p:sp>
    </p:spTree>
    <p:extLst>
      <p:ext uri="{BB962C8B-B14F-4D97-AF65-F5344CB8AC3E}">
        <p14:creationId xmlns:p14="http://schemas.microsoft.com/office/powerpoint/2010/main" val="2276243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A1506-7E34-4913-AD7B-FE3D8C180B93}"/>
              </a:ext>
            </a:extLst>
          </p:cNvPr>
          <p:cNvSpPr txBox="1">
            <a:spLocks noGrp="1"/>
          </p:cNvSpPr>
          <p:nvPr>
            <p:ph type="title"/>
          </p:nvPr>
        </p:nvSpPr>
        <p:spPr/>
        <p:txBody>
          <a:bodyPr/>
          <a:lstStyle>
            <a:lvl1pPr>
              <a:defRPr/>
            </a:lvl1pPr>
          </a:lstStyle>
          <a:p>
            <a:pPr lvl="0"/>
            <a:r>
              <a:rPr lang="cs-CZ"/>
              <a:t>Kliknutím lze upravit styl.</a:t>
            </a:r>
            <a:endParaRPr lang="en-US"/>
          </a:p>
        </p:txBody>
      </p:sp>
      <p:sp>
        <p:nvSpPr>
          <p:cNvPr id="3" name="Content Placeholder 2">
            <a:extLst>
              <a:ext uri="{FF2B5EF4-FFF2-40B4-BE49-F238E27FC236}">
                <a16:creationId xmlns:a16="http://schemas.microsoft.com/office/drawing/2014/main" id="{016538F1-DF1E-40C3-981B-447469CBC266}"/>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a:extLst>
              <a:ext uri="{FF2B5EF4-FFF2-40B4-BE49-F238E27FC236}">
                <a16:creationId xmlns:a16="http://schemas.microsoft.com/office/drawing/2014/main" id="{5457B533-D2CB-46E4-A4C1-2DD3B0344BAF}"/>
              </a:ext>
            </a:extLst>
          </p:cNvPr>
          <p:cNvSpPr txBox="1">
            <a:spLocks noGrp="1"/>
          </p:cNvSpPr>
          <p:nvPr>
            <p:ph type="dt" sz="half" idx="7"/>
          </p:nvPr>
        </p:nvSpPr>
        <p:spPr/>
        <p:txBody>
          <a:bodyPr/>
          <a:lstStyle>
            <a:lvl1pPr>
              <a:defRPr/>
            </a:lvl1pPr>
          </a:lstStyle>
          <a:p>
            <a:pPr lvl="0"/>
            <a:fld id="{8128E652-518F-4CCC-96B3-A83608B77BE2}" type="datetime1">
              <a:rPr lang="cs-CZ"/>
              <a:pPr lvl="0"/>
              <a:t>23.04.2024</a:t>
            </a:fld>
            <a:endParaRPr lang="cs-CZ"/>
          </a:p>
        </p:txBody>
      </p:sp>
      <p:sp>
        <p:nvSpPr>
          <p:cNvPr id="5" name="Footer Placeholder 4">
            <a:extLst>
              <a:ext uri="{FF2B5EF4-FFF2-40B4-BE49-F238E27FC236}">
                <a16:creationId xmlns:a16="http://schemas.microsoft.com/office/drawing/2014/main" id="{182E048E-61B3-4FD8-BD2A-4D0ADCBA2B56}"/>
              </a:ext>
            </a:extLst>
          </p:cNvPr>
          <p:cNvSpPr txBox="1">
            <a:spLocks noGrp="1"/>
          </p:cNvSpPr>
          <p:nvPr>
            <p:ph type="ftr" sz="quarter" idx="9"/>
          </p:nvPr>
        </p:nvSpPr>
        <p:spPr/>
        <p:txBody>
          <a:bodyPr/>
          <a:lstStyle>
            <a:lvl1pPr>
              <a:defRPr/>
            </a:lvl1pPr>
          </a:lstStyle>
          <a:p>
            <a:pPr lvl="0"/>
            <a:endParaRPr lang="cs-CZ"/>
          </a:p>
        </p:txBody>
      </p:sp>
      <p:sp>
        <p:nvSpPr>
          <p:cNvPr id="6" name="Slide Number Placeholder 5">
            <a:extLst>
              <a:ext uri="{FF2B5EF4-FFF2-40B4-BE49-F238E27FC236}">
                <a16:creationId xmlns:a16="http://schemas.microsoft.com/office/drawing/2014/main" id="{FF3717AC-0E06-41F7-A377-A9A8F586BB96}"/>
              </a:ext>
            </a:extLst>
          </p:cNvPr>
          <p:cNvSpPr txBox="1">
            <a:spLocks noGrp="1"/>
          </p:cNvSpPr>
          <p:nvPr>
            <p:ph type="sldNum" sz="quarter" idx="8"/>
          </p:nvPr>
        </p:nvSpPr>
        <p:spPr/>
        <p:txBody>
          <a:bodyPr/>
          <a:lstStyle>
            <a:lvl1pPr>
              <a:defRPr/>
            </a:lvl1pPr>
          </a:lstStyle>
          <a:p>
            <a:pPr lvl="0"/>
            <a:fld id="{8DE6665D-E13B-469D-B814-814AD61E1D8B}" type="slidenum">
              <a:t>‹#›</a:t>
            </a:fld>
            <a:endParaRPr lang="cs-CZ"/>
          </a:p>
        </p:txBody>
      </p:sp>
    </p:spTree>
    <p:extLst>
      <p:ext uri="{BB962C8B-B14F-4D97-AF65-F5344CB8AC3E}">
        <p14:creationId xmlns:p14="http://schemas.microsoft.com/office/powerpoint/2010/main" val="365156024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36961-C188-433B-B100-EC1E5FC59457}"/>
              </a:ext>
            </a:extLst>
          </p:cNvPr>
          <p:cNvSpPr txBox="1">
            <a:spLocks noGrp="1"/>
          </p:cNvSpPr>
          <p:nvPr>
            <p:ph type="title"/>
          </p:nvPr>
        </p:nvSpPr>
        <p:spPr>
          <a:xfrm>
            <a:off x="677332" y="2700863"/>
            <a:ext cx="8596667" cy="1826578"/>
          </a:xfrm>
        </p:spPr>
        <p:txBody>
          <a:bodyPr anchor="b"/>
          <a:lstStyle>
            <a:lvl1pPr>
              <a:defRPr sz="4000"/>
            </a:lvl1pPr>
          </a:lstStyle>
          <a:p>
            <a:pPr lvl="0"/>
            <a:r>
              <a:rPr lang="cs-CZ"/>
              <a:t>Kliknutím lze upravit styl.</a:t>
            </a:r>
            <a:endParaRPr lang="en-US"/>
          </a:p>
        </p:txBody>
      </p:sp>
      <p:sp>
        <p:nvSpPr>
          <p:cNvPr id="3" name="Text Placeholder 2">
            <a:extLst>
              <a:ext uri="{FF2B5EF4-FFF2-40B4-BE49-F238E27FC236}">
                <a16:creationId xmlns:a16="http://schemas.microsoft.com/office/drawing/2014/main" id="{1860C326-7565-45CD-98E9-E6DB170003F2}"/>
              </a:ext>
            </a:extLst>
          </p:cNvPr>
          <p:cNvSpPr txBox="1">
            <a:spLocks noGrp="1"/>
          </p:cNvSpPr>
          <p:nvPr>
            <p:ph type="body" idx="1"/>
          </p:nvPr>
        </p:nvSpPr>
        <p:spPr>
          <a:xfrm>
            <a:off x="677332" y="4527450"/>
            <a:ext cx="8596667" cy="860395"/>
          </a:xfrm>
        </p:spPr>
        <p:txBody>
          <a:bodyPr/>
          <a:lstStyle>
            <a:lvl1pPr marL="0" indent="0">
              <a:buNone/>
              <a:defRPr sz="2000">
                <a:solidFill>
                  <a:srgbClr val="7F7F7F"/>
                </a:solidFill>
              </a:defRPr>
            </a:lvl1pPr>
          </a:lstStyle>
          <a:p>
            <a:pPr lvl="0"/>
            <a:r>
              <a:rPr lang="cs-CZ"/>
              <a:t>Po kliknutí můžete upravovat styly textu v předloze.</a:t>
            </a:r>
          </a:p>
        </p:txBody>
      </p:sp>
      <p:sp>
        <p:nvSpPr>
          <p:cNvPr id="4" name="Date Placeholder 3">
            <a:extLst>
              <a:ext uri="{FF2B5EF4-FFF2-40B4-BE49-F238E27FC236}">
                <a16:creationId xmlns:a16="http://schemas.microsoft.com/office/drawing/2014/main" id="{1B70602A-C4C0-4FB6-991F-B7BB141E4490}"/>
              </a:ext>
            </a:extLst>
          </p:cNvPr>
          <p:cNvSpPr txBox="1">
            <a:spLocks noGrp="1"/>
          </p:cNvSpPr>
          <p:nvPr>
            <p:ph type="dt" sz="half" idx="7"/>
          </p:nvPr>
        </p:nvSpPr>
        <p:spPr/>
        <p:txBody>
          <a:bodyPr/>
          <a:lstStyle>
            <a:lvl1pPr>
              <a:defRPr/>
            </a:lvl1pPr>
          </a:lstStyle>
          <a:p>
            <a:pPr lvl="0"/>
            <a:fld id="{CC2EB890-FD7B-4FB4-95FC-ECE3E0311663}" type="datetime1">
              <a:rPr lang="cs-CZ"/>
              <a:pPr lvl="0"/>
              <a:t>23.04.2024</a:t>
            </a:fld>
            <a:endParaRPr lang="cs-CZ"/>
          </a:p>
        </p:txBody>
      </p:sp>
      <p:sp>
        <p:nvSpPr>
          <p:cNvPr id="5" name="Footer Placeholder 4">
            <a:extLst>
              <a:ext uri="{FF2B5EF4-FFF2-40B4-BE49-F238E27FC236}">
                <a16:creationId xmlns:a16="http://schemas.microsoft.com/office/drawing/2014/main" id="{9A713021-90CD-46AA-96FB-09B027899797}"/>
              </a:ext>
            </a:extLst>
          </p:cNvPr>
          <p:cNvSpPr txBox="1">
            <a:spLocks noGrp="1"/>
          </p:cNvSpPr>
          <p:nvPr>
            <p:ph type="ftr" sz="quarter" idx="9"/>
          </p:nvPr>
        </p:nvSpPr>
        <p:spPr/>
        <p:txBody>
          <a:bodyPr/>
          <a:lstStyle>
            <a:lvl1pPr>
              <a:defRPr/>
            </a:lvl1pPr>
          </a:lstStyle>
          <a:p>
            <a:pPr lvl="0"/>
            <a:endParaRPr lang="cs-CZ"/>
          </a:p>
        </p:txBody>
      </p:sp>
      <p:sp>
        <p:nvSpPr>
          <p:cNvPr id="6" name="Slide Number Placeholder 5">
            <a:extLst>
              <a:ext uri="{FF2B5EF4-FFF2-40B4-BE49-F238E27FC236}">
                <a16:creationId xmlns:a16="http://schemas.microsoft.com/office/drawing/2014/main" id="{254917CB-2CD2-4E61-ACDF-2F4FF637DDB0}"/>
              </a:ext>
            </a:extLst>
          </p:cNvPr>
          <p:cNvSpPr txBox="1">
            <a:spLocks noGrp="1"/>
          </p:cNvSpPr>
          <p:nvPr>
            <p:ph type="sldNum" sz="quarter" idx="8"/>
          </p:nvPr>
        </p:nvSpPr>
        <p:spPr/>
        <p:txBody>
          <a:bodyPr/>
          <a:lstStyle>
            <a:lvl1pPr>
              <a:defRPr/>
            </a:lvl1pPr>
          </a:lstStyle>
          <a:p>
            <a:pPr lvl="0"/>
            <a:fld id="{CE7542D9-D0B9-476B-85D8-8FEEC35CF563}" type="slidenum">
              <a:t>‹#›</a:t>
            </a:fld>
            <a:endParaRPr lang="cs-CZ"/>
          </a:p>
        </p:txBody>
      </p:sp>
    </p:spTree>
    <p:extLst>
      <p:ext uri="{BB962C8B-B14F-4D97-AF65-F5344CB8AC3E}">
        <p14:creationId xmlns:p14="http://schemas.microsoft.com/office/powerpoint/2010/main" val="4084880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2D70B-15B9-42DF-B0AF-0715A7B358ED}"/>
              </a:ext>
            </a:extLst>
          </p:cNvPr>
          <p:cNvSpPr txBox="1">
            <a:spLocks noGrp="1"/>
          </p:cNvSpPr>
          <p:nvPr>
            <p:ph type="title"/>
          </p:nvPr>
        </p:nvSpPr>
        <p:spPr/>
        <p:txBody>
          <a:bodyPr/>
          <a:lstStyle>
            <a:lvl1pPr>
              <a:defRPr/>
            </a:lvl1pPr>
          </a:lstStyle>
          <a:p>
            <a:pPr lvl="0"/>
            <a:r>
              <a:rPr lang="cs-CZ"/>
              <a:t>Kliknutím lze upravit styl.</a:t>
            </a:r>
            <a:endParaRPr lang="en-US"/>
          </a:p>
        </p:txBody>
      </p:sp>
      <p:sp>
        <p:nvSpPr>
          <p:cNvPr id="3" name="Content Placeholder 2">
            <a:extLst>
              <a:ext uri="{FF2B5EF4-FFF2-40B4-BE49-F238E27FC236}">
                <a16:creationId xmlns:a16="http://schemas.microsoft.com/office/drawing/2014/main" id="{38548097-7A01-4D3A-891B-1C444C731FDF}"/>
              </a:ext>
            </a:extLst>
          </p:cNvPr>
          <p:cNvSpPr txBox="1">
            <a:spLocks noGrp="1"/>
          </p:cNvSpPr>
          <p:nvPr>
            <p:ph idx="1"/>
          </p:nvPr>
        </p:nvSpPr>
        <p:spPr>
          <a:xfrm>
            <a:off x="677332" y="2160590"/>
            <a:ext cx="4184038" cy="3880768"/>
          </a:xfrm>
        </p:spPr>
        <p:txBody>
          <a:bodyPr/>
          <a:lstStyle>
            <a:lvl1pPr>
              <a:defRPr/>
            </a:lvl1pPr>
            <a:lvl2pPr>
              <a:defRPr/>
            </a:lvl2pPr>
            <a:lvl3pPr>
              <a:defRPr/>
            </a:lvl3pPr>
            <a:lvl4pPr>
              <a:defRPr/>
            </a:lvl4pPr>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Content Placeholder 3">
            <a:extLst>
              <a:ext uri="{FF2B5EF4-FFF2-40B4-BE49-F238E27FC236}">
                <a16:creationId xmlns:a16="http://schemas.microsoft.com/office/drawing/2014/main" id="{C305CA59-1753-4773-93DA-BF811D678E7D}"/>
              </a:ext>
            </a:extLst>
          </p:cNvPr>
          <p:cNvSpPr txBox="1">
            <a:spLocks noGrp="1"/>
          </p:cNvSpPr>
          <p:nvPr>
            <p:ph idx="2"/>
          </p:nvPr>
        </p:nvSpPr>
        <p:spPr>
          <a:xfrm>
            <a:off x="5089971" y="2160590"/>
            <a:ext cx="4184038" cy="3880768"/>
          </a:xfrm>
        </p:spPr>
        <p:txBody>
          <a:bodyPr/>
          <a:lstStyle>
            <a:lvl1pPr>
              <a:defRPr/>
            </a:lvl1pPr>
            <a:lvl2pPr>
              <a:defRPr/>
            </a:lvl2pPr>
            <a:lvl3pPr>
              <a:defRPr/>
            </a:lvl3pPr>
            <a:lvl4pPr>
              <a:defRPr/>
            </a:lvl4pPr>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Date Placeholder 4">
            <a:extLst>
              <a:ext uri="{FF2B5EF4-FFF2-40B4-BE49-F238E27FC236}">
                <a16:creationId xmlns:a16="http://schemas.microsoft.com/office/drawing/2014/main" id="{8164395C-05BC-45DC-95DC-6C105D85DECE}"/>
              </a:ext>
            </a:extLst>
          </p:cNvPr>
          <p:cNvSpPr txBox="1">
            <a:spLocks noGrp="1"/>
          </p:cNvSpPr>
          <p:nvPr>
            <p:ph type="dt" sz="half" idx="7"/>
          </p:nvPr>
        </p:nvSpPr>
        <p:spPr/>
        <p:txBody>
          <a:bodyPr/>
          <a:lstStyle>
            <a:lvl1pPr>
              <a:defRPr/>
            </a:lvl1pPr>
          </a:lstStyle>
          <a:p>
            <a:pPr lvl="0"/>
            <a:fld id="{9486A4D3-2F92-4528-BF57-B68DB2276014}" type="datetime1">
              <a:rPr lang="cs-CZ"/>
              <a:pPr lvl="0"/>
              <a:t>23.04.2024</a:t>
            </a:fld>
            <a:endParaRPr lang="cs-CZ"/>
          </a:p>
        </p:txBody>
      </p:sp>
      <p:sp>
        <p:nvSpPr>
          <p:cNvPr id="6" name="Footer Placeholder 5">
            <a:extLst>
              <a:ext uri="{FF2B5EF4-FFF2-40B4-BE49-F238E27FC236}">
                <a16:creationId xmlns:a16="http://schemas.microsoft.com/office/drawing/2014/main" id="{6E384509-9450-4E42-9694-514BF46AEF47}"/>
              </a:ext>
            </a:extLst>
          </p:cNvPr>
          <p:cNvSpPr txBox="1">
            <a:spLocks noGrp="1"/>
          </p:cNvSpPr>
          <p:nvPr>
            <p:ph type="ftr" sz="quarter" idx="9"/>
          </p:nvPr>
        </p:nvSpPr>
        <p:spPr/>
        <p:txBody>
          <a:bodyPr/>
          <a:lstStyle>
            <a:lvl1pPr>
              <a:defRPr/>
            </a:lvl1pPr>
          </a:lstStyle>
          <a:p>
            <a:pPr lvl="0"/>
            <a:endParaRPr lang="cs-CZ"/>
          </a:p>
        </p:txBody>
      </p:sp>
      <p:sp>
        <p:nvSpPr>
          <p:cNvPr id="7" name="Slide Number Placeholder 6">
            <a:extLst>
              <a:ext uri="{FF2B5EF4-FFF2-40B4-BE49-F238E27FC236}">
                <a16:creationId xmlns:a16="http://schemas.microsoft.com/office/drawing/2014/main" id="{2B02F6D4-7BEB-469B-9CA6-EDDA39F2FF1E}"/>
              </a:ext>
            </a:extLst>
          </p:cNvPr>
          <p:cNvSpPr txBox="1">
            <a:spLocks noGrp="1"/>
          </p:cNvSpPr>
          <p:nvPr>
            <p:ph type="sldNum" sz="quarter" idx="8"/>
          </p:nvPr>
        </p:nvSpPr>
        <p:spPr/>
        <p:txBody>
          <a:bodyPr/>
          <a:lstStyle>
            <a:lvl1pPr>
              <a:defRPr/>
            </a:lvl1pPr>
          </a:lstStyle>
          <a:p>
            <a:pPr lvl="0"/>
            <a:fld id="{EB07FC8E-6B48-4353-BDB6-EEC4FA20B716}" type="slidenum">
              <a:t>‹#›</a:t>
            </a:fld>
            <a:endParaRPr lang="cs-CZ"/>
          </a:p>
        </p:txBody>
      </p:sp>
    </p:spTree>
    <p:extLst>
      <p:ext uri="{BB962C8B-B14F-4D97-AF65-F5344CB8AC3E}">
        <p14:creationId xmlns:p14="http://schemas.microsoft.com/office/powerpoint/2010/main" val="3825173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DE99-7241-4A29-971E-B2347B2C69E9}"/>
              </a:ext>
            </a:extLst>
          </p:cNvPr>
          <p:cNvSpPr txBox="1">
            <a:spLocks noGrp="1"/>
          </p:cNvSpPr>
          <p:nvPr>
            <p:ph type="title"/>
          </p:nvPr>
        </p:nvSpPr>
        <p:spPr/>
        <p:txBody>
          <a:bodyPr/>
          <a:lstStyle>
            <a:lvl1pPr>
              <a:defRPr/>
            </a:lvl1pPr>
          </a:lstStyle>
          <a:p>
            <a:pPr lvl="0"/>
            <a:r>
              <a:rPr lang="cs-CZ"/>
              <a:t>Kliknutím lze upravit styl.</a:t>
            </a:r>
            <a:endParaRPr lang="en-US"/>
          </a:p>
        </p:txBody>
      </p:sp>
      <p:sp>
        <p:nvSpPr>
          <p:cNvPr id="3" name="Text Placeholder 2">
            <a:extLst>
              <a:ext uri="{FF2B5EF4-FFF2-40B4-BE49-F238E27FC236}">
                <a16:creationId xmlns:a16="http://schemas.microsoft.com/office/drawing/2014/main" id="{DFB1AA79-437C-4E96-8E7F-6F3115BF6313}"/>
              </a:ext>
            </a:extLst>
          </p:cNvPr>
          <p:cNvSpPr txBox="1">
            <a:spLocks noGrp="1"/>
          </p:cNvSpPr>
          <p:nvPr>
            <p:ph type="body" idx="1"/>
          </p:nvPr>
        </p:nvSpPr>
        <p:spPr>
          <a:xfrm>
            <a:off x="675741" y="2160983"/>
            <a:ext cx="4185620" cy="576264"/>
          </a:xfrm>
        </p:spPr>
        <p:txBody>
          <a:bodyPr anchor="b">
            <a:noAutofit/>
          </a:bodyPr>
          <a:lstStyle>
            <a:lvl1pPr marL="0" indent="0">
              <a:buNone/>
              <a:defRPr sz="2400"/>
            </a:lvl1pPr>
          </a:lstStyle>
          <a:p>
            <a:pPr lvl="0"/>
            <a:r>
              <a:rPr lang="cs-CZ"/>
              <a:t>Po kliknutí můžete upravovat styly textu v předloze.</a:t>
            </a:r>
          </a:p>
        </p:txBody>
      </p:sp>
      <p:sp>
        <p:nvSpPr>
          <p:cNvPr id="4" name="Content Placeholder 3">
            <a:extLst>
              <a:ext uri="{FF2B5EF4-FFF2-40B4-BE49-F238E27FC236}">
                <a16:creationId xmlns:a16="http://schemas.microsoft.com/office/drawing/2014/main" id="{4E6F7FC3-2EBE-479A-8D39-7722FF7FE4BC}"/>
              </a:ext>
            </a:extLst>
          </p:cNvPr>
          <p:cNvSpPr txBox="1">
            <a:spLocks noGrp="1"/>
          </p:cNvSpPr>
          <p:nvPr>
            <p:ph idx="2"/>
          </p:nvPr>
        </p:nvSpPr>
        <p:spPr>
          <a:xfrm>
            <a:off x="675741" y="2737247"/>
            <a:ext cx="4185620" cy="3304120"/>
          </a:xfrm>
        </p:spPr>
        <p:txBody>
          <a:bodyPr/>
          <a:lstStyle>
            <a:lvl1pPr>
              <a:defRPr/>
            </a:lvl1pPr>
            <a:lvl2pPr>
              <a:defRPr/>
            </a:lvl2pPr>
            <a:lvl3pPr>
              <a:defRPr/>
            </a:lvl3pPr>
            <a:lvl4pPr>
              <a:defRPr/>
            </a:lvl4pPr>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Text Placeholder 4">
            <a:extLst>
              <a:ext uri="{FF2B5EF4-FFF2-40B4-BE49-F238E27FC236}">
                <a16:creationId xmlns:a16="http://schemas.microsoft.com/office/drawing/2014/main" id="{8A9FC205-E9AE-4C11-A471-8F885913F912}"/>
              </a:ext>
            </a:extLst>
          </p:cNvPr>
          <p:cNvSpPr txBox="1">
            <a:spLocks noGrp="1"/>
          </p:cNvSpPr>
          <p:nvPr>
            <p:ph type="body" idx="3"/>
          </p:nvPr>
        </p:nvSpPr>
        <p:spPr>
          <a:xfrm>
            <a:off x="5088379" y="2160983"/>
            <a:ext cx="4185620" cy="576264"/>
          </a:xfrm>
        </p:spPr>
        <p:txBody>
          <a:bodyPr anchor="b">
            <a:noAutofit/>
          </a:bodyPr>
          <a:lstStyle>
            <a:lvl1pPr marL="0" indent="0">
              <a:buNone/>
              <a:defRPr sz="2400"/>
            </a:lvl1pPr>
          </a:lstStyle>
          <a:p>
            <a:pPr lvl="0"/>
            <a:r>
              <a:rPr lang="cs-CZ"/>
              <a:t>Po kliknutí můžete upravovat styly textu v předloze.</a:t>
            </a:r>
          </a:p>
        </p:txBody>
      </p:sp>
      <p:sp>
        <p:nvSpPr>
          <p:cNvPr id="6" name="Content Placeholder 5">
            <a:extLst>
              <a:ext uri="{FF2B5EF4-FFF2-40B4-BE49-F238E27FC236}">
                <a16:creationId xmlns:a16="http://schemas.microsoft.com/office/drawing/2014/main" id="{384226FD-4390-4118-80B9-8EE2AC97A230}"/>
              </a:ext>
            </a:extLst>
          </p:cNvPr>
          <p:cNvSpPr txBox="1">
            <a:spLocks noGrp="1"/>
          </p:cNvSpPr>
          <p:nvPr>
            <p:ph idx="4"/>
          </p:nvPr>
        </p:nvSpPr>
        <p:spPr>
          <a:xfrm>
            <a:off x="5088379" y="2737247"/>
            <a:ext cx="4185620" cy="3304120"/>
          </a:xfrm>
        </p:spPr>
        <p:txBody>
          <a:bodyPr/>
          <a:lstStyle>
            <a:lvl1pPr>
              <a:defRPr/>
            </a:lvl1pPr>
            <a:lvl2pPr>
              <a:defRPr/>
            </a:lvl2pPr>
            <a:lvl3pPr>
              <a:defRPr/>
            </a:lvl3pPr>
            <a:lvl4pPr>
              <a:defRPr/>
            </a:lvl4pPr>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Date Placeholder 6">
            <a:extLst>
              <a:ext uri="{FF2B5EF4-FFF2-40B4-BE49-F238E27FC236}">
                <a16:creationId xmlns:a16="http://schemas.microsoft.com/office/drawing/2014/main" id="{064DADA1-B673-4C5B-9E38-F5332DA5F173}"/>
              </a:ext>
            </a:extLst>
          </p:cNvPr>
          <p:cNvSpPr txBox="1">
            <a:spLocks noGrp="1"/>
          </p:cNvSpPr>
          <p:nvPr>
            <p:ph type="dt" sz="half" idx="7"/>
          </p:nvPr>
        </p:nvSpPr>
        <p:spPr/>
        <p:txBody>
          <a:bodyPr/>
          <a:lstStyle>
            <a:lvl1pPr>
              <a:defRPr/>
            </a:lvl1pPr>
          </a:lstStyle>
          <a:p>
            <a:pPr lvl="0"/>
            <a:fld id="{E15B7DC6-4004-45A9-BBF2-027D42C67F78}" type="datetime1">
              <a:rPr lang="cs-CZ"/>
              <a:pPr lvl="0"/>
              <a:t>23.04.2024</a:t>
            </a:fld>
            <a:endParaRPr lang="cs-CZ"/>
          </a:p>
        </p:txBody>
      </p:sp>
      <p:sp>
        <p:nvSpPr>
          <p:cNvPr id="8" name="Footer Placeholder 7">
            <a:extLst>
              <a:ext uri="{FF2B5EF4-FFF2-40B4-BE49-F238E27FC236}">
                <a16:creationId xmlns:a16="http://schemas.microsoft.com/office/drawing/2014/main" id="{21BE4633-9678-4609-AE81-897A06C5F0C8}"/>
              </a:ext>
            </a:extLst>
          </p:cNvPr>
          <p:cNvSpPr txBox="1">
            <a:spLocks noGrp="1"/>
          </p:cNvSpPr>
          <p:nvPr>
            <p:ph type="ftr" sz="quarter" idx="9"/>
          </p:nvPr>
        </p:nvSpPr>
        <p:spPr/>
        <p:txBody>
          <a:bodyPr/>
          <a:lstStyle>
            <a:lvl1pPr>
              <a:defRPr/>
            </a:lvl1pPr>
          </a:lstStyle>
          <a:p>
            <a:pPr lvl="0"/>
            <a:endParaRPr lang="cs-CZ"/>
          </a:p>
        </p:txBody>
      </p:sp>
      <p:sp>
        <p:nvSpPr>
          <p:cNvPr id="9" name="Slide Number Placeholder 8">
            <a:extLst>
              <a:ext uri="{FF2B5EF4-FFF2-40B4-BE49-F238E27FC236}">
                <a16:creationId xmlns:a16="http://schemas.microsoft.com/office/drawing/2014/main" id="{0EA85B01-41CE-4A77-ABF8-19E8E64BA8BA}"/>
              </a:ext>
            </a:extLst>
          </p:cNvPr>
          <p:cNvSpPr txBox="1">
            <a:spLocks noGrp="1"/>
          </p:cNvSpPr>
          <p:nvPr>
            <p:ph type="sldNum" sz="quarter" idx="8"/>
          </p:nvPr>
        </p:nvSpPr>
        <p:spPr/>
        <p:txBody>
          <a:bodyPr/>
          <a:lstStyle>
            <a:lvl1pPr>
              <a:defRPr/>
            </a:lvl1pPr>
          </a:lstStyle>
          <a:p>
            <a:pPr lvl="0"/>
            <a:fld id="{6FB8822A-CE1E-489F-A9CC-765AE325CD2D}" type="slidenum">
              <a:t>‹#›</a:t>
            </a:fld>
            <a:endParaRPr lang="cs-CZ"/>
          </a:p>
        </p:txBody>
      </p:sp>
    </p:spTree>
    <p:extLst>
      <p:ext uri="{BB962C8B-B14F-4D97-AF65-F5344CB8AC3E}">
        <p14:creationId xmlns:p14="http://schemas.microsoft.com/office/powerpoint/2010/main" val="2794576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0A64C-BDFC-4EC8-9599-6EEAC99D5977}"/>
              </a:ext>
            </a:extLst>
          </p:cNvPr>
          <p:cNvSpPr txBox="1">
            <a:spLocks noGrp="1"/>
          </p:cNvSpPr>
          <p:nvPr>
            <p:ph type="title"/>
          </p:nvPr>
        </p:nvSpPr>
        <p:spPr/>
        <p:txBody>
          <a:bodyPr/>
          <a:lstStyle>
            <a:lvl1pPr>
              <a:defRPr/>
            </a:lvl1pPr>
          </a:lstStyle>
          <a:p>
            <a:pPr lvl="0"/>
            <a:r>
              <a:rPr lang="cs-CZ"/>
              <a:t>Kliknutím lze upravit styl.</a:t>
            </a:r>
            <a:endParaRPr lang="en-US"/>
          </a:p>
        </p:txBody>
      </p:sp>
      <p:sp>
        <p:nvSpPr>
          <p:cNvPr id="3" name="Date Placeholder 2">
            <a:extLst>
              <a:ext uri="{FF2B5EF4-FFF2-40B4-BE49-F238E27FC236}">
                <a16:creationId xmlns:a16="http://schemas.microsoft.com/office/drawing/2014/main" id="{07DBFBEB-A50F-4FBA-8ED8-C4613EC06E4B}"/>
              </a:ext>
            </a:extLst>
          </p:cNvPr>
          <p:cNvSpPr txBox="1">
            <a:spLocks noGrp="1"/>
          </p:cNvSpPr>
          <p:nvPr>
            <p:ph type="dt" sz="half" idx="7"/>
          </p:nvPr>
        </p:nvSpPr>
        <p:spPr/>
        <p:txBody>
          <a:bodyPr/>
          <a:lstStyle>
            <a:lvl1pPr>
              <a:defRPr/>
            </a:lvl1pPr>
          </a:lstStyle>
          <a:p>
            <a:pPr lvl="0"/>
            <a:fld id="{FEFBEECB-0AB2-4FC8-AD48-CD6CF2342314}" type="datetime1">
              <a:rPr lang="cs-CZ"/>
              <a:pPr lvl="0"/>
              <a:t>23.04.2024</a:t>
            </a:fld>
            <a:endParaRPr lang="cs-CZ"/>
          </a:p>
        </p:txBody>
      </p:sp>
      <p:sp>
        <p:nvSpPr>
          <p:cNvPr id="4" name="Footer Placeholder 3">
            <a:extLst>
              <a:ext uri="{FF2B5EF4-FFF2-40B4-BE49-F238E27FC236}">
                <a16:creationId xmlns:a16="http://schemas.microsoft.com/office/drawing/2014/main" id="{58B49992-6061-42A7-8EB6-28982DEC6551}"/>
              </a:ext>
            </a:extLst>
          </p:cNvPr>
          <p:cNvSpPr txBox="1">
            <a:spLocks noGrp="1"/>
          </p:cNvSpPr>
          <p:nvPr>
            <p:ph type="ftr" sz="quarter" idx="9"/>
          </p:nvPr>
        </p:nvSpPr>
        <p:spPr/>
        <p:txBody>
          <a:bodyPr/>
          <a:lstStyle>
            <a:lvl1pPr>
              <a:defRPr/>
            </a:lvl1pPr>
          </a:lstStyle>
          <a:p>
            <a:pPr lvl="0"/>
            <a:endParaRPr lang="cs-CZ"/>
          </a:p>
        </p:txBody>
      </p:sp>
      <p:sp>
        <p:nvSpPr>
          <p:cNvPr id="5" name="Slide Number Placeholder 4">
            <a:extLst>
              <a:ext uri="{FF2B5EF4-FFF2-40B4-BE49-F238E27FC236}">
                <a16:creationId xmlns:a16="http://schemas.microsoft.com/office/drawing/2014/main" id="{B8F9C708-70F5-4F6C-96A3-7FB8037FA1F9}"/>
              </a:ext>
            </a:extLst>
          </p:cNvPr>
          <p:cNvSpPr txBox="1">
            <a:spLocks noGrp="1"/>
          </p:cNvSpPr>
          <p:nvPr>
            <p:ph type="sldNum" sz="quarter" idx="8"/>
          </p:nvPr>
        </p:nvSpPr>
        <p:spPr/>
        <p:txBody>
          <a:bodyPr/>
          <a:lstStyle>
            <a:lvl1pPr>
              <a:defRPr/>
            </a:lvl1pPr>
          </a:lstStyle>
          <a:p>
            <a:pPr lvl="0"/>
            <a:fld id="{2FC99F7F-B15A-4FD5-A1B1-656B4D6C1BED}" type="slidenum">
              <a:t>‹#›</a:t>
            </a:fld>
            <a:endParaRPr lang="cs-CZ"/>
          </a:p>
        </p:txBody>
      </p:sp>
    </p:spTree>
    <p:extLst>
      <p:ext uri="{BB962C8B-B14F-4D97-AF65-F5344CB8AC3E}">
        <p14:creationId xmlns:p14="http://schemas.microsoft.com/office/powerpoint/2010/main" val="1064010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0B9B64-DD33-4D40-9A9B-6D7009986421}"/>
              </a:ext>
            </a:extLst>
          </p:cNvPr>
          <p:cNvSpPr txBox="1">
            <a:spLocks noGrp="1"/>
          </p:cNvSpPr>
          <p:nvPr>
            <p:ph type="dt" sz="half" idx="7"/>
          </p:nvPr>
        </p:nvSpPr>
        <p:spPr/>
        <p:txBody>
          <a:bodyPr/>
          <a:lstStyle>
            <a:lvl1pPr>
              <a:defRPr/>
            </a:lvl1pPr>
          </a:lstStyle>
          <a:p>
            <a:pPr lvl="0"/>
            <a:fld id="{EC44636A-E7F1-4DDD-9E81-FF49ED4B1ECF}" type="datetime1">
              <a:rPr lang="cs-CZ"/>
              <a:pPr lvl="0"/>
              <a:t>23.04.2024</a:t>
            </a:fld>
            <a:endParaRPr lang="cs-CZ"/>
          </a:p>
        </p:txBody>
      </p:sp>
      <p:sp>
        <p:nvSpPr>
          <p:cNvPr id="3" name="Footer Placeholder 2">
            <a:extLst>
              <a:ext uri="{FF2B5EF4-FFF2-40B4-BE49-F238E27FC236}">
                <a16:creationId xmlns:a16="http://schemas.microsoft.com/office/drawing/2014/main" id="{54C73FAE-7AE6-4F48-8461-BF303329FE22}"/>
              </a:ext>
            </a:extLst>
          </p:cNvPr>
          <p:cNvSpPr txBox="1">
            <a:spLocks noGrp="1"/>
          </p:cNvSpPr>
          <p:nvPr>
            <p:ph type="ftr" sz="quarter" idx="9"/>
          </p:nvPr>
        </p:nvSpPr>
        <p:spPr/>
        <p:txBody>
          <a:bodyPr/>
          <a:lstStyle>
            <a:lvl1pPr>
              <a:defRPr/>
            </a:lvl1pPr>
          </a:lstStyle>
          <a:p>
            <a:pPr lvl="0"/>
            <a:endParaRPr lang="cs-CZ"/>
          </a:p>
        </p:txBody>
      </p:sp>
      <p:sp>
        <p:nvSpPr>
          <p:cNvPr id="4" name="Slide Number Placeholder 3">
            <a:extLst>
              <a:ext uri="{FF2B5EF4-FFF2-40B4-BE49-F238E27FC236}">
                <a16:creationId xmlns:a16="http://schemas.microsoft.com/office/drawing/2014/main" id="{5DD04772-89EF-4DE4-BCDA-A0C324485197}"/>
              </a:ext>
            </a:extLst>
          </p:cNvPr>
          <p:cNvSpPr txBox="1">
            <a:spLocks noGrp="1"/>
          </p:cNvSpPr>
          <p:nvPr>
            <p:ph type="sldNum" sz="quarter" idx="8"/>
          </p:nvPr>
        </p:nvSpPr>
        <p:spPr/>
        <p:txBody>
          <a:bodyPr/>
          <a:lstStyle>
            <a:lvl1pPr>
              <a:defRPr/>
            </a:lvl1pPr>
          </a:lstStyle>
          <a:p>
            <a:pPr lvl="0"/>
            <a:fld id="{01EB578E-5258-46E2-9BFF-379A8B73E853}" type="slidenum">
              <a:t>‹#›</a:t>
            </a:fld>
            <a:endParaRPr lang="cs-CZ"/>
          </a:p>
        </p:txBody>
      </p:sp>
    </p:spTree>
    <p:extLst>
      <p:ext uri="{BB962C8B-B14F-4D97-AF65-F5344CB8AC3E}">
        <p14:creationId xmlns:p14="http://schemas.microsoft.com/office/powerpoint/2010/main" val="4132559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185A7-A5F1-439C-812B-1FC270DF8A6B}"/>
              </a:ext>
            </a:extLst>
          </p:cNvPr>
          <p:cNvSpPr txBox="1">
            <a:spLocks noGrp="1"/>
          </p:cNvSpPr>
          <p:nvPr>
            <p:ph type="title"/>
          </p:nvPr>
        </p:nvSpPr>
        <p:spPr>
          <a:xfrm>
            <a:off x="677332" y="1498601"/>
            <a:ext cx="3854525" cy="1278468"/>
          </a:xfrm>
        </p:spPr>
        <p:txBody>
          <a:bodyPr anchor="b"/>
          <a:lstStyle>
            <a:lvl1pPr>
              <a:defRPr sz="2000"/>
            </a:lvl1pPr>
          </a:lstStyle>
          <a:p>
            <a:pPr lvl="0"/>
            <a:r>
              <a:rPr lang="cs-CZ"/>
              <a:t>Kliknutím lze upravit styl.</a:t>
            </a:r>
            <a:endParaRPr lang="en-US"/>
          </a:p>
        </p:txBody>
      </p:sp>
      <p:sp>
        <p:nvSpPr>
          <p:cNvPr id="3" name="Content Placeholder 2">
            <a:extLst>
              <a:ext uri="{FF2B5EF4-FFF2-40B4-BE49-F238E27FC236}">
                <a16:creationId xmlns:a16="http://schemas.microsoft.com/office/drawing/2014/main" id="{9F784CBF-EE4C-4C2E-B2E1-51FEFE10C7AF}"/>
              </a:ext>
            </a:extLst>
          </p:cNvPr>
          <p:cNvSpPr txBox="1">
            <a:spLocks noGrp="1"/>
          </p:cNvSpPr>
          <p:nvPr>
            <p:ph idx="1"/>
          </p:nvPr>
        </p:nvSpPr>
        <p:spPr>
          <a:xfrm>
            <a:off x="4760457" y="514926"/>
            <a:ext cx="4513542" cy="5526432"/>
          </a:xfrm>
        </p:spPr>
        <p:txBody>
          <a:bodyPr/>
          <a:lstStyle>
            <a:lvl1pPr>
              <a:defRPr/>
            </a:lvl1pPr>
            <a:lvl2pPr>
              <a:defRPr/>
            </a:lvl2pPr>
            <a:lvl3pPr>
              <a:defRPr/>
            </a:lvl3pPr>
            <a:lvl4pPr>
              <a:defRPr/>
            </a:lvl4pPr>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Text Placeholder 3">
            <a:extLst>
              <a:ext uri="{FF2B5EF4-FFF2-40B4-BE49-F238E27FC236}">
                <a16:creationId xmlns:a16="http://schemas.microsoft.com/office/drawing/2014/main" id="{BA0F6012-590D-414C-ACD1-0CAFEAAD4B36}"/>
              </a:ext>
            </a:extLst>
          </p:cNvPr>
          <p:cNvSpPr txBox="1">
            <a:spLocks noGrp="1"/>
          </p:cNvSpPr>
          <p:nvPr>
            <p:ph type="body" idx="2"/>
          </p:nvPr>
        </p:nvSpPr>
        <p:spPr>
          <a:xfrm>
            <a:off x="677332" y="2777069"/>
            <a:ext cx="3854525" cy="2584451"/>
          </a:xfrm>
        </p:spPr>
        <p:txBody>
          <a:bodyPr/>
          <a:lstStyle>
            <a:lvl1pPr marL="0" indent="0">
              <a:buNone/>
              <a:defRPr sz="1400"/>
            </a:lvl1pPr>
          </a:lstStyle>
          <a:p>
            <a:pPr lvl="0"/>
            <a:r>
              <a:rPr lang="cs-CZ"/>
              <a:t>Po kliknutí můžete upravovat styly textu v předloze.</a:t>
            </a:r>
          </a:p>
        </p:txBody>
      </p:sp>
      <p:sp>
        <p:nvSpPr>
          <p:cNvPr id="5" name="Date Placeholder 4">
            <a:extLst>
              <a:ext uri="{FF2B5EF4-FFF2-40B4-BE49-F238E27FC236}">
                <a16:creationId xmlns:a16="http://schemas.microsoft.com/office/drawing/2014/main" id="{FAC73047-C35D-4BAB-85FE-E417BC129972}"/>
              </a:ext>
            </a:extLst>
          </p:cNvPr>
          <p:cNvSpPr txBox="1">
            <a:spLocks noGrp="1"/>
          </p:cNvSpPr>
          <p:nvPr>
            <p:ph type="dt" sz="half" idx="7"/>
          </p:nvPr>
        </p:nvSpPr>
        <p:spPr/>
        <p:txBody>
          <a:bodyPr/>
          <a:lstStyle>
            <a:lvl1pPr>
              <a:defRPr/>
            </a:lvl1pPr>
          </a:lstStyle>
          <a:p>
            <a:pPr lvl="0"/>
            <a:fld id="{16F94F62-B2C2-4B86-8BF9-81728F182B62}" type="datetime1">
              <a:rPr lang="cs-CZ"/>
              <a:pPr lvl="0"/>
              <a:t>23.04.2024</a:t>
            </a:fld>
            <a:endParaRPr lang="cs-CZ"/>
          </a:p>
        </p:txBody>
      </p:sp>
      <p:sp>
        <p:nvSpPr>
          <p:cNvPr id="6" name="Footer Placeholder 5">
            <a:extLst>
              <a:ext uri="{FF2B5EF4-FFF2-40B4-BE49-F238E27FC236}">
                <a16:creationId xmlns:a16="http://schemas.microsoft.com/office/drawing/2014/main" id="{8252AA3A-50EF-46AA-BEBE-3577918BC0D7}"/>
              </a:ext>
            </a:extLst>
          </p:cNvPr>
          <p:cNvSpPr txBox="1">
            <a:spLocks noGrp="1"/>
          </p:cNvSpPr>
          <p:nvPr>
            <p:ph type="ftr" sz="quarter" idx="9"/>
          </p:nvPr>
        </p:nvSpPr>
        <p:spPr/>
        <p:txBody>
          <a:bodyPr/>
          <a:lstStyle>
            <a:lvl1pPr>
              <a:defRPr/>
            </a:lvl1pPr>
          </a:lstStyle>
          <a:p>
            <a:pPr lvl="0"/>
            <a:endParaRPr lang="cs-CZ"/>
          </a:p>
        </p:txBody>
      </p:sp>
      <p:sp>
        <p:nvSpPr>
          <p:cNvPr id="7" name="Slide Number Placeholder 6">
            <a:extLst>
              <a:ext uri="{FF2B5EF4-FFF2-40B4-BE49-F238E27FC236}">
                <a16:creationId xmlns:a16="http://schemas.microsoft.com/office/drawing/2014/main" id="{9E72D8FE-5EB4-44A8-B1D4-B7BCB3F88EAF}"/>
              </a:ext>
            </a:extLst>
          </p:cNvPr>
          <p:cNvSpPr txBox="1">
            <a:spLocks noGrp="1"/>
          </p:cNvSpPr>
          <p:nvPr>
            <p:ph type="sldNum" sz="quarter" idx="8"/>
          </p:nvPr>
        </p:nvSpPr>
        <p:spPr/>
        <p:txBody>
          <a:bodyPr/>
          <a:lstStyle>
            <a:lvl1pPr>
              <a:defRPr/>
            </a:lvl1pPr>
          </a:lstStyle>
          <a:p>
            <a:pPr lvl="0"/>
            <a:fld id="{948904E7-837E-476B-8296-164D35646739}" type="slidenum">
              <a:t>‹#›</a:t>
            </a:fld>
            <a:endParaRPr lang="cs-CZ"/>
          </a:p>
        </p:txBody>
      </p:sp>
    </p:spTree>
    <p:extLst>
      <p:ext uri="{BB962C8B-B14F-4D97-AF65-F5344CB8AC3E}">
        <p14:creationId xmlns:p14="http://schemas.microsoft.com/office/powerpoint/2010/main" val="920461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8CF48-C6E7-4E17-8B9F-033761C788BA}"/>
              </a:ext>
            </a:extLst>
          </p:cNvPr>
          <p:cNvSpPr txBox="1">
            <a:spLocks noGrp="1"/>
          </p:cNvSpPr>
          <p:nvPr>
            <p:ph type="title"/>
          </p:nvPr>
        </p:nvSpPr>
        <p:spPr>
          <a:xfrm>
            <a:off x="677332" y="4800600"/>
            <a:ext cx="8596667" cy="566735"/>
          </a:xfrm>
        </p:spPr>
        <p:txBody>
          <a:bodyPr anchor="b"/>
          <a:lstStyle>
            <a:lvl1pPr>
              <a:defRPr sz="2400"/>
            </a:lvl1pPr>
          </a:lstStyle>
          <a:p>
            <a:pPr lvl="0"/>
            <a:r>
              <a:rPr lang="cs-CZ"/>
              <a:t>Kliknutím lze upravit styl.</a:t>
            </a:r>
            <a:endParaRPr lang="en-US"/>
          </a:p>
        </p:txBody>
      </p:sp>
      <p:sp>
        <p:nvSpPr>
          <p:cNvPr id="3" name="Picture Placeholder 2">
            <a:extLst>
              <a:ext uri="{FF2B5EF4-FFF2-40B4-BE49-F238E27FC236}">
                <a16:creationId xmlns:a16="http://schemas.microsoft.com/office/drawing/2014/main" id="{1750E297-C6EA-471B-90FC-35E2F9959C69}"/>
              </a:ext>
            </a:extLst>
          </p:cNvPr>
          <p:cNvSpPr txBox="1">
            <a:spLocks noGrp="1"/>
          </p:cNvSpPr>
          <p:nvPr>
            <p:ph type="pic" idx="1"/>
          </p:nvPr>
        </p:nvSpPr>
        <p:spPr>
          <a:xfrm>
            <a:off x="677332" y="609603"/>
            <a:ext cx="8596667" cy="3845719"/>
          </a:xfrm>
        </p:spPr>
        <p:txBody>
          <a:bodyPr anchorCtr="1"/>
          <a:lstStyle>
            <a:lvl1pPr marL="0" indent="0" algn="ctr">
              <a:buNone/>
              <a:defRPr sz="1600"/>
            </a:lvl1pPr>
          </a:lstStyle>
          <a:p>
            <a:pPr lvl="0"/>
            <a:r>
              <a:rPr lang="cs-CZ"/>
              <a:t>Kliknutím na ikonu přidáte obrázek.</a:t>
            </a:r>
            <a:endParaRPr lang="en-US"/>
          </a:p>
        </p:txBody>
      </p:sp>
      <p:sp>
        <p:nvSpPr>
          <p:cNvPr id="4" name="Text Placeholder 3">
            <a:extLst>
              <a:ext uri="{FF2B5EF4-FFF2-40B4-BE49-F238E27FC236}">
                <a16:creationId xmlns:a16="http://schemas.microsoft.com/office/drawing/2014/main" id="{2CCEEE15-E4B3-4CB5-8434-4A635824A680}"/>
              </a:ext>
            </a:extLst>
          </p:cNvPr>
          <p:cNvSpPr txBox="1">
            <a:spLocks noGrp="1"/>
          </p:cNvSpPr>
          <p:nvPr>
            <p:ph type="body" idx="2"/>
          </p:nvPr>
        </p:nvSpPr>
        <p:spPr>
          <a:xfrm>
            <a:off x="677332" y="5367335"/>
            <a:ext cx="8596667" cy="674022"/>
          </a:xfrm>
        </p:spPr>
        <p:txBody>
          <a:bodyPr/>
          <a:lstStyle>
            <a:lvl1pPr marL="0" indent="0">
              <a:buNone/>
              <a:defRPr sz="1200"/>
            </a:lvl1pPr>
          </a:lstStyle>
          <a:p>
            <a:pPr lvl="0"/>
            <a:r>
              <a:rPr lang="cs-CZ"/>
              <a:t>Po kliknutí můžete upravovat styly textu v předloze.</a:t>
            </a:r>
          </a:p>
        </p:txBody>
      </p:sp>
      <p:sp>
        <p:nvSpPr>
          <p:cNvPr id="5" name="Date Placeholder 4">
            <a:extLst>
              <a:ext uri="{FF2B5EF4-FFF2-40B4-BE49-F238E27FC236}">
                <a16:creationId xmlns:a16="http://schemas.microsoft.com/office/drawing/2014/main" id="{2C0757AD-8EEA-4C30-87EF-33F2A79840AF}"/>
              </a:ext>
            </a:extLst>
          </p:cNvPr>
          <p:cNvSpPr txBox="1">
            <a:spLocks noGrp="1"/>
          </p:cNvSpPr>
          <p:nvPr>
            <p:ph type="dt" sz="half" idx="7"/>
          </p:nvPr>
        </p:nvSpPr>
        <p:spPr/>
        <p:txBody>
          <a:bodyPr/>
          <a:lstStyle>
            <a:lvl1pPr>
              <a:defRPr/>
            </a:lvl1pPr>
          </a:lstStyle>
          <a:p>
            <a:pPr lvl="0"/>
            <a:fld id="{D879E67F-0591-4D19-8D34-0B8882ADBAB8}" type="datetime1">
              <a:rPr lang="cs-CZ"/>
              <a:pPr lvl="0"/>
              <a:t>23.04.2024</a:t>
            </a:fld>
            <a:endParaRPr lang="cs-CZ"/>
          </a:p>
        </p:txBody>
      </p:sp>
      <p:sp>
        <p:nvSpPr>
          <p:cNvPr id="6" name="Footer Placeholder 5">
            <a:extLst>
              <a:ext uri="{FF2B5EF4-FFF2-40B4-BE49-F238E27FC236}">
                <a16:creationId xmlns:a16="http://schemas.microsoft.com/office/drawing/2014/main" id="{9B49E15C-734C-4717-BDFA-6465361549AB}"/>
              </a:ext>
            </a:extLst>
          </p:cNvPr>
          <p:cNvSpPr txBox="1">
            <a:spLocks noGrp="1"/>
          </p:cNvSpPr>
          <p:nvPr>
            <p:ph type="ftr" sz="quarter" idx="9"/>
          </p:nvPr>
        </p:nvSpPr>
        <p:spPr/>
        <p:txBody>
          <a:bodyPr/>
          <a:lstStyle>
            <a:lvl1pPr>
              <a:defRPr/>
            </a:lvl1pPr>
          </a:lstStyle>
          <a:p>
            <a:pPr lvl="0"/>
            <a:endParaRPr lang="cs-CZ"/>
          </a:p>
        </p:txBody>
      </p:sp>
      <p:sp>
        <p:nvSpPr>
          <p:cNvPr id="7" name="Slide Number Placeholder 6">
            <a:extLst>
              <a:ext uri="{FF2B5EF4-FFF2-40B4-BE49-F238E27FC236}">
                <a16:creationId xmlns:a16="http://schemas.microsoft.com/office/drawing/2014/main" id="{818D059B-A460-4ADE-8A3F-CA4871ED8237}"/>
              </a:ext>
            </a:extLst>
          </p:cNvPr>
          <p:cNvSpPr txBox="1">
            <a:spLocks noGrp="1"/>
          </p:cNvSpPr>
          <p:nvPr>
            <p:ph type="sldNum" sz="quarter" idx="8"/>
          </p:nvPr>
        </p:nvSpPr>
        <p:spPr/>
        <p:txBody>
          <a:bodyPr/>
          <a:lstStyle>
            <a:lvl1pPr>
              <a:defRPr/>
            </a:lvl1pPr>
          </a:lstStyle>
          <a:p>
            <a:pPr lvl="0"/>
            <a:fld id="{1FEE0456-B7F8-4350-A3FA-0CAE20DB9347}" type="slidenum">
              <a:t>‹#›</a:t>
            </a:fld>
            <a:endParaRPr lang="cs-CZ"/>
          </a:p>
        </p:txBody>
      </p:sp>
    </p:spTree>
    <p:extLst>
      <p:ext uri="{BB962C8B-B14F-4D97-AF65-F5344CB8AC3E}">
        <p14:creationId xmlns:p14="http://schemas.microsoft.com/office/powerpoint/2010/main" val="1363263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 name="Group 6">
            <a:extLst>
              <a:ext uri="{FF2B5EF4-FFF2-40B4-BE49-F238E27FC236}">
                <a16:creationId xmlns:a16="http://schemas.microsoft.com/office/drawing/2014/main" id="{20DDF5ED-4A7F-4E95-AC06-86BDF486B403}"/>
              </a:ext>
            </a:extLst>
          </p:cNvPr>
          <p:cNvGrpSpPr/>
          <p:nvPr/>
        </p:nvGrpSpPr>
        <p:grpSpPr>
          <a:xfrm>
            <a:off x="0" y="-8467"/>
            <a:ext cx="12192005" cy="6866467"/>
            <a:chOff x="0" y="-8467"/>
            <a:chExt cx="12192005" cy="6866467"/>
          </a:xfrm>
        </p:grpSpPr>
        <p:cxnSp>
          <p:nvCxnSpPr>
            <p:cNvPr id="3" name="Straight Connector 19">
              <a:extLst>
                <a:ext uri="{FF2B5EF4-FFF2-40B4-BE49-F238E27FC236}">
                  <a16:creationId xmlns:a16="http://schemas.microsoft.com/office/drawing/2014/main" id="{8AB6884D-1782-4862-94AB-02F78B7B0A82}"/>
                </a:ext>
              </a:extLst>
            </p:cNvPr>
            <p:cNvCxnSpPr/>
            <p:nvPr/>
          </p:nvCxnSpPr>
          <p:spPr>
            <a:xfrm>
              <a:off x="9371008" y="0"/>
              <a:ext cx="1219207" cy="6858000"/>
            </a:xfrm>
            <a:prstGeom prst="straightConnector1">
              <a:avLst/>
            </a:prstGeom>
            <a:noFill/>
            <a:ln w="9528" cap="rnd">
              <a:solidFill>
                <a:srgbClr val="BFBFBF"/>
              </a:solidFill>
              <a:prstDash val="solid"/>
            </a:ln>
          </p:spPr>
        </p:cxnSp>
        <p:cxnSp>
          <p:nvCxnSpPr>
            <p:cNvPr id="4" name="Straight Connector 20">
              <a:extLst>
                <a:ext uri="{FF2B5EF4-FFF2-40B4-BE49-F238E27FC236}">
                  <a16:creationId xmlns:a16="http://schemas.microsoft.com/office/drawing/2014/main" id="{57C55B00-75CA-4010-8B57-B369E9210616}"/>
                </a:ext>
              </a:extLst>
            </p:cNvPr>
            <p:cNvCxnSpPr/>
            <p:nvPr/>
          </p:nvCxnSpPr>
          <p:spPr>
            <a:xfrm flipH="1">
              <a:off x="7425266" y="3681410"/>
              <a:ext cx="4763557" cy="3176590"/>
            </a:xfrm>
            <a:prstGeom prst="straightConnector1">
              <a:avLst/>
            </a:prstGeom>
            <a:noFill/>
            <a:ln w="9528" cap="rnd">
              <a:solidFill>
                <a:srgbClr val="D9D9D9"/>
              </a:solidFill>
              <a:prstDash val="solid"/>
            </a:ln>
          </p:spPr>
        </p:cxnSp>
        <p:sp>
          <p:nvSpPr>
            <p:cNvPr id="5" name="Rectangle 23">
              <a:extLst>
                <a:ext uri="{FF2B5EF4-FFF2-40B4-BE49-F238E27FC236}">
                  <a16:creationId xmlns:a16="http://schemas.microsoft.com/office/drawing/2014/main" id="{B1766F64-4AD3-4C5E-9584-342DDD81677C}"/>
                </a:ext>
              </a:extLst>
            </p:cNvPr>
            <p:cNvSpPr/>
            <p:nvPr/>
          </p:nvSpPr>
          <p:spPr>
            <a:xfrm>
              <a:off x="9181472" y="-8467"/>
              <a:ext cx="3007351" cy="6866467"/>
            </a:xfrm>
            <a:custGeom>
              <a:avLst/>
              <a:gdLst>
                <a:gd name="f0" fmla="val w"/>
                <a:gd name="f1" fmla="val h"/>
                <a:gd name="f2" fmla="val 0"/>
                <a:gd name="f3" fmla="val 3007349"/>
                <a:gd name="f4" fmla="val 6866467"/>
                <a:gd name="f5" fmla="val 2045532"/>
                <a:gd name="f6" fmla="*/ f0 1 3007349"/>
                <a:gd name="f7" fmla="*/ f1 1 6866467"/>
                <a:gd name="f8" fmla="val f2"/>
                <a:gd name="f9" fmla="val f3"/>
                <a:gd name="f10" fmla="val f4"/>
                <a:gd name="f11" fmla="+- f10 0 f8"/>
                <a:gd name="f12" fmla="+- f9 0 f8"/>
                <a:gd name="f13" fmla="*/ f12 1 3007349"/>
                <a:gd name="f14" fmla="*/ f11 1 6866467"/>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3007349" h="6866467">
                  <a:moveTo>
                    <a:pt x="f5" y="f2"/>
                  </a:moveTo>
                  <a:lnTo>
                    <a:pt x="f3" y="f2"/>
                  </a:lnTo>
                  <a:lnTo>
                    <a:pt x="f3" y="f4"/>
                  </a:lnTo>
                  <a:lnTo>
                    <a:pt x="f2" y="f4"/>
                  </a:lnTo>
                  <a:lnTo>
                    <a:pt x="f5" y="f2"/>
                  </a:lnTo>
                  <a:close/>
                </a:path>
              </a:pathLst>
            </a:custGeom>
            <a:solidFill>
              <a:srgbClr val="90C226">
                <a:alpha val="30000"/>
              </a:srgbClr>
            </a:solidFill>
            <a:ln cap="rnd">
              <a:noFill/>
              <a:prstDash val="solid"/>
            </a:ln>
          </p:spPr>
          <p:txBody>
            <a:bodyPr lIns="0" tIns="0" rIns="0" bIns="0"/>
            <a:lstStyle/>
            <a:p>
              <a:endParaRPr lang="cs-CZ"/>
            </a:p>
          </p:txBody>
        </p:sp>
        <p:sp>
          <p:nvSpPr>
            <p:cNvPr id="6" name="Rectangle 25">
              <a:extLst>
                <a:ext uri="{FF2B5EF4-FFF2-40B4-BE49-F238E27FC236}">
                  <a16:creationId xmlns:a16="http://schemas.microsoft.com/office/drawing/2014/main" id="{1FE82512-175C-47A9-A9CE-19408CFC06D7}"/>
                </a:ext>
              </a:extLst>
            </p:cNvPr>
            <p:cNvSpPr/>
            <p:nvPr/>
          </p:nvSpPr>
          <p:spPr>
            <a:xfrm>
              <a:off x="9603440" y="-8467"/>
              <a:ext cx="2588556" cy="6866467"/>
            </a:xfrm>
            <a:custGeom>
              <a:avLst/>
              <a:gdLst>
                <a:gd name="f0" fmla="val w"/>
                <a:gd name="f1" fmla="val h"/>
                <a:gd name="f2" fmla="val 0"/>
                <a:gd name="f3" fmla="val 2573311"/>
                <a:gd name="f4" fmla="val 6866467"/>
                <a:gd name="f5" fmla="val 1202336"/>
                <a:gd name="f6" fmla="*/ f0 1 2573311"/>
                <a:gd name="f7" fmla="*/ f1 1 6866467"/>
                <a:gd name="f8" fmla="val f2"/>
                <a:gd name="f9" fmla="val f3"/>
                <a:gd name="f10" fmla="val f4"/>
                <a:gd name="f11" fmla="+- f10 0 f8"/>
                <a:gd name="f12" fmla="+- f9 0 f8"/>
                <a:gd name="f13" fmla="*/ f12 1 2573311"/>
                <a:gd name="f14" fmla="*/ f11 1 6866467"/>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2573311" h="6866467">
                  <a:moveTo>
                    <a:pt x="f2" y="f2"/>
                  </a:moveTo>
                  <a:lnTo>
                    <a:pt x="f3" y="f2"/>
                  </a:lnTo>
                  <a:lnTo>
                    <a:pt x="f3" y="f4"/>
                  </a:lnTo>
                  <a:lnTo>
                    <a:pt x="f5" y="f4"/>
                  </a:lnTo>
                  <a:lnTo>
                    <a:pt x="f2" y="f2"/>
                  </a:lnTo>
                  <a:close/>
                </a:path>
              </a:pathLst>
            </a:custGeom>
            <a:solidFill>
              <a:srgbClr val="90C226">
                <a:alpha val="20000"/>
              </a:srgbClr>
            </a:solidFill>
            <a:ln cap="rnd">
              <a:noFill/>
              <a:prstDash val="solid"/>
            </a:ln>
          </p:spPr>
          <p:txBody>
            <a:bodyPr lIns="0" tIns="0" rIns="0" bIns="0"/>
            <a:lstStyle/>
            <a:p>
              <a:endParaRPr lang="cs-CZ"/>
            </a:p>
          </p:txBody>
        </p:sp>
        <p:sp>
          <p:nvSpPr>
            <p:cNvPr id="7" name="Isosceles Triangle 23">
              <a:extLst>
                <a:ext uri="{FF2B5EF4-FFF2-40B4-BE49-F238E27FC236}">
                  <a16:creationId xmlns:a16="http://schemas.microsoft.com/office/drawing/2014/main" id="{1C2A787D-E1A9-4FC2-A557-8104B9EFE9B8}"/>
                </a:ext>
              </a:extLst>
            </p:cNvPr>
            <p:cNvSpPr/>
            <p:nvPr/>
          </p:nvSpPr>
          <p:spPr>
            <a:xfrm>
              <a:off x="8932334" y="3047996"/>
              <a:ext cx="3259671" cy="3810003"/>
            </a:xfrm>
            <a:custGeom>
              <a:avLst>
                <a:gd name="f8" fmla="val 100000"/>
              </a:avLst>
              <a:gdLst>
                <a:gd name="f1" fmla="val 10800000"/>
                <a:gd name="f2" fmla="val 5400000"/>
                <a:gd name="f3" fmla="val 180"/>
                <a:gd name="f4" fmla="val w"/>
                <a:gd name="f5" fmla="val h"/>
                <a:gd name="f6" fmla="val ss"/>
                <a:gd name="f7" fmla="val 0"/>
                <a:gd name="f8" fmla="val 100000"/>
                <a:gd name="f9" fmla="+- 0 0 -360"/>
                <a:gd name="f10" fmla="+- 0 0 -270"/>
                <a:gd name="f11" fmla="+- 0 0 -180"/>
                <a:gd name="f12" fmla="+- 0 0 -90"/>
                <a:gd name="f13" fmla="abs f4"/>
                <a:gd name="f14" fmla="abs f5"/>
                <a:gd name="f15" fmla="abs f6"/>
                <a:gd name="f16" fmla="val f7"/>
                <a:gd name="f17" fmla="val f8"/>
                <a:gd name="f18" fmla="*/ f9 f1 1"/>
                <a:gd name="f19" fmla="*/ f10 f1 1"/>
                <a:gd name="f20" fmla="*/ f11 f1 1"/>
                <a:gd name="f21" fmla="*/ f12 f1 1"/>
                <a:gd name="f22" fmla="?: f13 f4 1"/>
                <a:gd name="f23" fmla="?: f14 f5 1"/>
                <a:gd name="f24" fmla="?: f15 f6 1"/>
                <a:gd name="f25" fmla="*/ f18 1 f3"/>
                <a:gd name="f26" fmla="*/ f19 1 f3"/>
                <a:gd name="f27" fmla="*/ f20 1 f3"/>
                <a:gd name="f28" fmla="*/ f21 1 f3"/>
                <a:gd name="f29" fmla="*/ f22 1 21600"/>
                <a:gd name="f30" fmla="*/ f23 1 21600"/>
                <a:gd name="f31" fmla="*/ 21600 f22 1"/>
                <a:gd name="f32" fmla="*/ 21600 f23 1"/>
                <a:gd name="f33" fmla="+- f25 0 f2"/>
                <a:gd name="f34" fmla="+- f26 0 f2"/>
                <a:gd name="f35" fmla="+- f27 0 f2"/>
                <a:gd name="f36" fmla="+- f28 0 f2"/>
                <a:gd name="f37" fmla="min f30 f29"/>
                <a:gd name="f38" fmla="*/ f31 1 f24"/>
                <a:gd name="f39" fmla="*/ f32 1 f24"/>
                <a:gd name="f40" fmla="val f38"/>
                <a:gd name="f41" fmla="val f39"/>
                <a:gd name="f42" fmla="*/ f16 f37 1"/>
                <a:gd name="f43" fmla="+- f41 0 f16"/>
                <a:gd name="f44" fmla="+- f40 0 f16"/>
                <a:gd name="f45" fmla="*/ f41 f37 1"/>
                <a:gd name="f46" fmla="*/ f40 f37 1"/>
                <a:gd name="f47" fmla="*/ f43 1 2"/>
                <a:gd name="f48" fmla="*/ f44 1 2"/>
                <a:gd name="f49" fmla="*/ f44 f17 1"/>
                <a:gd name="f50" fmla="+- f16 f47 0"/>
                <a:gd name="f51" fmla="*/ f49 1 200000"/>
                <a:gd name="f52" fmla="*/ f49 1 100000"/>
                <a:gd name="f53" fmla="+- f51 f48 0"/>
                <a:gd name="f54" fmla="*/ f51 f37 1"/>
                <a:gd name="f55" fmla="*/ f50 f37 1"/>
                <a:gd name="f56" fmla="*/ f52 f37 1"/>
                <a:gd name="f57" fmla="*/ f53 f37 1"/>
              </a:gdLst>
              <a:ahLst/>
              <a:cxnLst>
                <a:cxn ang="3cd4">
                  <a:pos x="hc" y="t"/>
                </a:cxn>
                <a:cxn ang="0">
                  <a:pos x="r" y="vc"/>
                </a:cxn>
                <a:cxn ang="cd4">
                  <a:pos x="hc" y="b"/>
                </a:cxn>
                <a:cxn ang="cd2">
                  <a:pos x="l" y="vc"/>
                </a:cxn>
                <a:cxn ang="f33">
                  <a:pos x="f56" y="f42"/>
                </a:cxn>
                <a:cxn ang="f34">
                  <a:pos x="f54" y="f55"/>
                </a:cxn>
                <a:cxn ang="f35">
                  <a:pos x="f42" y="f45"/>
                </a:cxn>
                <a:cxn ang="f35">
                  <a:pos x="f56" y="f45"/>
                </a:cxn>
                <a:cxn ang="f35">
                  <a:pos x="f46" y="f45"/>
                </a:cxn>
                <a:cxn ang="f36">
                  <a:pos x="f57" y="f55"/>
                </a:cxn>
              </a:cxnLst>
              <a:rect l="f54" t="f55" r="f57" b="f45"/>
              <a:pathLst>
                <a:path>
                  <a:moveTo>
                    <a:pt x="f42" y="f45"/>
                  </a:moveTo>
                  <a:lnTo>
                    <a:pt x="f56" y="f42"/>
                  </a:lnTo>
                  <a:lnTo>
                    <a:pt x="f46" y="f45"/>
                  </a:lnTo>
                  <a:close/>
                </a:path>
              </a:pathLst>
            </a:custGeom>
            <a:solidFill>
              <a:srgbClr val="54A021">
                <a:alpha val="72000"/>
              </a:srgbClr>
            </a:solidFill>
            <a:ln cap="rnd">
              <a:noFill/>
              <a:prstDash val="solid"/>
            </a:ln>
          </p:spPr>
          <p:txBody>
            <a:bodyPr lIns="0" tIns="0" rIns="0" bIns="0"/>
            <a:lstStyle/>
            <a:p>
              <a:endParaRPr lang="cs-CZ"/>
            </a:p>
          </p:txBody>
        </p:sp>
        <p:sp>
          <p:nvSpPr>
            <p:cNvPr id="8" name="Rectangle 27">
              <a:extLst>
                <a:ext uri="{FF2B5EF4-FFF2-40B4-BE49-F238E27FC236}">
                  <a16:creationId xmlns:a16="http://schemas.microsoft.com/office/drawing/2014/main" id="{6348128A-C9A0-488C-906E-DAF8A9C3930A}"/>
                </a:ext>
              </a:extLst>
            </p:cNvPr>
            <p:cNvSpPr/>
            <p:nvPr/>
          </p:nvSpPr>
          <p:spPr>
            <a:xfrm>
              <a:off x="9334496" y="-8467"/>
              <a:ext cx="2854327" cy="6866467"/>
            </a:xfrm>
            <a:custGeom>
              <a:avLst/>
              <a:gdLst>
                <a:gd name="f0" fmla="val w"/>
                <a:gd name="f1" fmla="val h"/>
                <a:gd name="f2" fmla="val 0"/>
                <a:gd name="f3" fmla="val 2858013"/>
                <a:gd name="f4" fmla="val 6866467"/>
                <a:gd name="f5" fmla="val 2473942"/>
                <a:gd name="f6" fmla="*/ f0 1 2858013"/>
                <a:gd name="f7" fmla="*/ f1 1 6866467"/>
                <a:gd name="f8" fmla="val f2"/>
                <a:gd name="f9" fmla="val f3"/>
                <a:gd name="f10" fmla="val f4"/>
                <a:gd name="f11" fmla="+- f10 0 f8"/>
                <a:gd name="f12" fmla="+- f9 0 f8"/>
                <a:gd name="f13" fmla="*/ f12 1 2858013"/>
                <a:gd name="f14" fmla="*/ f11 1 6866467"/>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2858013" h="6866467">
                  <a:moveTo>
                    <a:pt x="f2" y="f2"/>
                  </a:moveTo>
                  <a:lnTo>
                    <a:pt x="f3" y="f2"/>
                  </a:lnTo>
                  <a:lnTo>
                    <a:pt x="f3" y="f4"/>
                  </a:lnTo>
                  <a:lnTo>
                    <a:pt x="f5" y="f4"/>
                  </a:lnTo>
                  <a:lnTo>
                    <a:pt x="f2" y="f2"/>
                  </a:lnTo>
                  <a:close/>
                </a:path>
              </a:pathLst>
            </a:custGeom>
            <a:solidFill>
              <a:srgbClr val="3F7819">
                <a:alpha val="70000"/>
              </a:srgbClr>
            </a:solidFill>
            <a:ln cap="rnd">
              <a:noFill/>
              <a:prstDash val="solid"/>
            </a:ln>
          </p:spPr>
          <p:txBody>
            <a:bodyPr lIns="0" tIns="0" rIns="0" bIns="0"/>
            <a:lstStyle/>
            <a:p>
              <a:endParaRPr lang="cs-CZ"/>
            </a:p>
          </p:txBody>
        </p:sp>
        <p:sp>
          <p:nvSpPr>
            <p:cNvPr id="9" name="Rectangle 28">
              <a:extLst>
                <a:ext uri="{FF2B5EF4-FFF2-40B4-BE49-F238E27FC236}">
                  <a16:creationId xmlns:a16="http://schemas.microsoft.com/office/drawing/2014/main" id="{9AC75192-CCC2-47B4-A227-C4BCEF69549C}"/>
                </a:ext>
              </a:extLst>
            </p:cNvPr>
            <p:cNvSpPr/>
            <p:nvPr/>
          </p:nvSpPr>
          <p:spPr>
            <a:xfrm>
              <a:off x="10898733" y="-8467"/>
              <a:ext cx="1290090" cy="6866467"/>
            </a:xfrm>
            <a:custGeom>
              <a:avLst/>
              <a:gdLst>
                <a:gd name="f0" fmla="val w"/>
                <a:gd name="f1" fmla="val h"/>
                <a:gd name="f2" fmla="val 0"/>
                <a:gd name="f3" fmla="val 1290094"/>
                <a:gd name="f4" fmla="val 6858000"/>
                <a:gd name="f5" fmla="val 1019735"/>
                <a:gd name="f6" fmla="*/ f0 1 1290094"/>
                <a:gd name="f7" fmla="*/ f1 1 6858000"/>
                <a:gd name="f8" fmla="val f2"/>
                <a:gd name="f9" fmla="val f3"/>
                <a:gd name="f10" fmla="val f4"/>
                <a:gd name="f11" fmla="+- f10 0 f8"/>
                <a:gd name="f12" fmla="+- f9 0 f8"/>
                <a:gd name="f13" fmla="*/ f12 1 1290094"/>
                <a:gd name="f14" fmla="*/ f11 1 6858000"/>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1290094" h="6858000">
                  <a:moveTo>
                    <a:pt x="f5" y="f2"/>
                  </a:moveTo>
                  <a:lnTo>
                    <a:pt x="f3" y="f2"/>
                  </a:lnTo>
                  <a:lnTo>
                    <a:pt x="f3" y="f4"/>
                  </a:lnTo>
                  <a:lnTo>
                    <a:pt x="f2" y="f4"/>
                  </a:lnTo>
                  <a:lnTo>
                    <a:pt x="f5" y="f2"/>
                  </a:lnTo>
                  <a:close/>
                </a:path>
              </a:pathLst>
            </a:custGeom>
            <a:solidFill>
              <a:srgbClr val="C0E474">
                <a:alpha val="70000"/>
              </a:srgbClr>
            </a:solidFill>
            <a:ln cap="rnd">
              <a:noFill/>
              <a:prstDash val="solid"/>
            </a:ln>
          </p:spPr>
          <p:txBody>
            <a:bodyPr lIns="0" tIns="0" rIns="0" bIns="0"/>
            <a:lstStyle/>
            <a:p>
              <a:endParaRPr lang="cs-CZ"/>
            </a:p>
          </p:txBody>
        </p:sp>
        <p:sp>
          <p:nvSpPr>
            <p:cNvPr id="10" name="Rectangle 29">
              <a:extLst>
                <a:ext uri="{FF2B5EF4-FFF2-40B4-BE49-F238E27FC236}">
                  <a16:creationId xmlns:a16="http://schemas.microsoft.com/office/drawing/2014/main" id="{A00370DB-CC64-4E6C-B3BE-E61E9559AD65}"/>
                </a:ext>
              </a:extLst>
            </p:cNvPr>
            <p:cNvSpPr/>
            <p:nvPr/>
          </p:nvSpPr>
          <p:spPr>
            <a:xfrm>
              <a:off x="10938994" y="-8467"/>
              <a:ext cx="1249829" cy="6866467"/>
            </a:xfrm>
            <a:custGeom>
              <a:avLst/>
              <a:gdLst>
                <a:gd name="f0" fmla="val w"/>
                <a:gd name="f1" fmla="val h"/>
                <a:gd name="f2" fmla="val 0"/>
                <a:gd name="f3" fmla="val 1249825"/>
                <a:gd name="f4" fmla="val 6858000"/>
                <a:gd name="f5" fmla="val 1109382"/>
                <a:gd name="f6" fmla="*/ f0 1 1249825"/>
                <a:gd name="f7" fmla="*/ f1 1 6858000"/>
                <a:gd name="f8" fmla="val f2"/>
                <a:gd name="f9" fmla="val f3"/>
                <a:gd name="f10" fmla="val f4"/>
                <a:gd name="f11" fmla="+- f10 0 f8"/>
                <a:gd name="f12" fmla="+- f9 0 f8"/>
                <a:gd name="f13" fmla="*/ f12 1 1249825"/>
                <a:gd name="f14" fmla="*/ f11 1 6858000"/>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1249825" h="6858000">
                  <a:moveTo>
                    <a:pt x="f2" y="f2"/>
                  </a:moveTo>
                  <a:lnTo>
                    <a:pt x="f3" y="f2"/>
                  </a:lnTo>
                  <a:lnTo>
                    <a:pt x="f3" y="f4"/>
                  </a:lnTo>
                  <a:lnTo>
                    <a:pt x="f5" y="f4"/>
                  </a:lnTo>
                  <a:lnTo>
                    <a:pt x="f2" y="f2"/>
                  </a:lnTo>
                  <a:close/>
                </a:path>
              </a:pathLst>
            </a:custGeom>
            <a:solidFill>
              <a:srgbClr val="90C226">
                <a:alpha val="65000"/>
              </a:srgbClr>
            </a:solidFill>
            <a:ln cap="rnd">
              <a:noFill/>
              <a:prstDash val="solid"/>
            </a:ln>
          </p:spPr>
          <p:txBody>
            <a:bodyPr lIns="0" tIns="0" rIns="0" bIns="0"/>
            <a:lstStyle/>
            <a:p>
              <a:endParaRPr lang="cs-CZ"/>
            </a:p>
          </p:txBody>
        </p:sp>
        <p:sp>
          <p:nvSpPr>
            <p:cNvPr id="11" name="Isosceles Triangle 27">
              <a:extLst>
                <a:ext uri="{FF2B5EF4-FFF2-40B4-BE49-F238E27FC236}">
                  <a16:creationId xmlns:a16="http://schemas.microsoft.com/office/drawing/2014/main" id="{06C403B5-7E64-4FFF-9106-98F8277CA9C1}"/>
                </a:ext>
              </a:extLst>
            </p:cNvPr>
            <p:cNvSpPr/>
            <p:nvPr/>
          </p:nvSpPr>
          <p:spPr>
            <a:xfrm>
              <a:off x="10371664" y="3589870"/>
              <a:ext cx="1817159" cy="3268129"/>
            </a:xfrm>
            <a:custGeom>
              <a:avLst>
                <a:gd name="f8" fmla="val 100000"/>
              </a:avLst>
              <a:gdLst>
                <a:gd name="f1" fmla="val 10800000"/>
                <a:gd name="f2" fmla="val 5400000"/>
                <a:gd name="f3" fmla="val 180"/>
                <a:gd name="f4" fmla="val w"/>
                <a:gd name="f5" fmla="val h"/>
                <a:gd name="f6" fmla="val ss"/>
                <a:gd name="f7" fmla="val 0"/>
                <a:gd name="f8" fmla="val 100000"/>
                <a:gd name="f9" fmla="+- 0 0 -360"/>
                <a:gd name="f10" fmla="+- 0 0 -270"/>
                <a:gd name="f11" fmla="+- 0 0 -180"/>
                <a:gd name="f12" fmla="+- 0 0 -90"/>
                <a:gd name="f13" fmla="abs f4"/>
                <a:gd name="f14" fmla="abs f5"/>
                <a:gd name="f15" fmla="abs f6"/>
                <a:gd name="f16" fmla="val f7"/>
                <a:gd name="f17" fmla="val f8"/>
                <a:gd name="f18" fmla="*/ f9 f1 1"/>
                <a:gd name="f19" fmla="*/ f10 f1 1"/>
                <a:gd name="f20" fmla="*/ f11 f1 1"/>
                <a:gd name="f21" fmla="*/ f12 f1 1"/>
                <a:gd name="f22" fmla="?: f13 f4 1"/>
                <a:gd name="f23" fmla="?: f14 f5 1"/>
                <a:gd name="f24" fmla="?: f15 f6 1"/>
                <a:gd name="f25" fmla="*/ f18 1 f3"/>
                <a:gd name="f26" fmla="*/ f19 1 f3"/>
                <a:gd name="f27" fmla="*/ f20 1 f3"/>
                <a:gd name="f28" fmla="*/ f21 1 f3"/>
                <a:gd name="f29" fmla="*/ f22 1 21600"/>
                <a:gd name="f30" fmla="*/ f23 1 21600"/>
                <a:gd name="f31" fmla="*/ 21600 f22 1"/>
                <a:gd name="f32" fmla="*/ 21600 f23 1"/>
                <a:gd name="f33" fmla="+- f25 0 f2"/>
                <a:gd name="f34" fmla="+- f26 0 f2"/>
                <a:gd name="f35" fmla="+- f27 0 f2"/>
                <a:gd name="f36" fmla="+- f28 0 f2"/>
                <a:gd name="f37" fmla="min f30 f29"/>
                <a:gd name="f38" fmla="*/ f31 1 f24"/>
                <a:gd name="f39" fmla="*/ f32 1 f24"/>
                <a:gd name="f40" fmla="val f38"/>
                <a:gd name="f41" fmla="val f39"/>
                <a:gd name="f42" fmla="*/ f16 f37 1"/>
                <a:gd name="f43" fmla="+- f41 0 f16"/>
                <a:gd name="f44" fmla="+- f40 0 f16"/>
                <a:gd name="f45" fmla="*/ f41 f37 1"/>
                <a:gd name="f46" fmla="*/ f40 f37 1"/>
                <a:gd name="f47" fmla="*/ f43 1 2"/>
                <a:gd name="f48" fmla="*/ f44 1 2"/>
                <a:gd name="f49" fmla="*/ f44 f17 1"/>
                <a:gd name="f50" fmla="+- f16 f47 0"/>
                <a:gd name="f51" fmla="*/ f49 1 200000"/>
                <a:gd name="f52" fmla="*/ f49 1 100000"/>
                <a:gd name="f53" fmla="+- f51 f48 0"/>
                <a:gd name="f54" fmla="*/ f51 f37 1"/>
                <a:gd name="f55" fmla="*/ f50 f37 1"/>
                <a:gd name="f56" fmla="*/ f52 f37 1"/>
                <a:gd name="f57" fmla="*/ f53 f37 1"/>
              </a:gdLst>
              <a:ahLst/>
              <a:cxnLst>
                <a:cxn ang="3cd4">
                  <a:pos x="hc" y="t"/>
                </a:cxn>
                <a:cxn ang="0">
                  <a:pos x="r" y="vc"/>
                </a:cxn>
                <a:cxn ang="cd4">
                  <a:pos x="hc" y="b"/>
                </a:cxn>
                <a:cxn ang="cd2">
                  <a:pos x="l" y="vc"/>
                </a:cxn>
                <a:cxn ang="f33">
                  <a:pos x="f56" y="f42"/>
                </a:cxn>
                <a:cxn ang="f34">
                  <a:pos x="f54" y="f55"/>
                </a:cxn>
                <a:cxn ang="f35">
                  <a:pos x="f42" y="f45"/>
                </a:cxn>
                <a:cxn ang="f35">
                  <a:pos x="f56" y="f45"/>
                </a:cxn>
                <a:cxn ang="f35">
                  <a:pos x="f46" y="f45"/>
                </a:cxn>
                <a:cxn ang="f36">
                  <a:pos x="f57" y="f55"/>
                </a:cxn>
              </a:cxnLst>
              <a:rect l="f54" t="f55" r="f57" b="f45"/>
              <a:pathLst>
                <a:path>
                  <a:moveTo>
                    <a:pt x="f42" y="f45"/>
                  </a:moveTo>
                  <a:lnTo>
                    <a:pt x="f56" y="f42"/>
                  </a:lnTo>
                  <a:lnTo>
                    <a:pt x="f46" y="f45"/>
                  </a:lnTo>
                  <a:close/>
                </a:path>
              </a:pathLst>
            </a:custGeom>
            <a:solidFill>
              <a:srgbClr val="90C226">
                <a:alpha val="80000"/>
              </a:srgbClr>
            </a:solidFill>
            <a:ln cap="rnd">
              <a:noFill/>
              <a:prstDash val="solid"/>
            </a:ln>
          </p:spPr>
          <p:txBody>
            <a:bodyPr lIns="0" tIns="0" rIns="0" bIns="0"/>
            <a:lstStyle/>
            <a:p>
              <a:endParaRPr lang="cs-CZ"/>
            </a:p>
          </p:txBody>
        </p:sp>
        <p:sp>
          <p:nvSpPr>
            <p:cNvPr id="12" name="Isosceles Triangle 28">
              <a:extLst>
                <a:ext uri="{FF2B5EF4-FFF2-40B4-BE49-F238E27FC236}">
                  <a16:creationId xmlns:a16="http://schemas.microsoft.com/office/drawing/2014/main" id="{43D0632C-0834-4CA6-895A-6299A3D66BBF}"/>
                </a:ext>
              </a:extLst>
            </p:cNvPr>
            <p:cNvSpPr/>
            <p:nvPr/>
          </p:nvSpPr>
          <p:spPr>
            <a:xfrm>
              <a:off x="0" y="4013201"/>
              <a:ext cx="448732" cy="2844798"/>
            </a:xfrm>
            <a:custGeom>
              <a:avLst>
                <a:gd name="f8" fmla="val 0"/>
              </a:avLst>
              <a:gdLst>
                <a:gd name="f1" fmla="val 10800000"/>
                <a:gd name="f2" fmla="val 5400000"/>
                <a:gd name="f3" fmla="val 180"/>
                <a:gd name="f4" fmla="val w"/>
                <a:gd name="f5" fmla="val h"/>
                <a:gd name="f6" fmla="val ss"/>
                <a:gd name="f7" fmla="val 0"/>
                <a:gd name="f8" fmla="val 0"/>
                <a:gd name="f9" fmla="+- 0 0 -360"/>
                <a:gd name="f10" fmla="+- 0 0 -270"/>
                <a:gd name="f11" fmla="+- 0 0 -180"/>
                <a:gd name="f12" fmla="+- 0 0 -90"/>
                <a:gd name="f13" fmla="abs f4"/>
                <a:gd name="f14" fmla="abs f5"/>
                <a:gd name="f15" fmla="abs f6"/>
                <a:gd name="f16" fmla="val f7"/>
                <a:gd name="f17" fmla="val f8"/>
                <a:gd name="f18" fmla="*/ f9 f1 1"/>
                <a:gd name="f19" fmla="*/ f10 f1 1"/>
                <a:gd name="f20" fmla="*/ f11 f1 1"/>
                <a:gd name="f21" fmla="*/ f12 f1 1"/>
                <a:gd name="f22" fmla="?: f13 f4 1"/>
                <a:gd name="f23" fmla="?: f14 f5 1"/>
                <a:gd name="f24" fmla="?: f15 f6 1"/>
                <a:gd name="f25" fmla="*/ f18 1 f3"/>
                <a:gd name="f26" fmla="*/ f19 1 f3"/>
                <a:gd name="f27" fmla="*/ f20 1 f3"/>
                <a:gd name="f28" fmla="*/ f21 1 f3"/>
                <a:gd name="f29" fmla="*/ f22 1 21600"/>
                <a:gd name="f30" fmla="*/ f23 1 21600"/>
                <a:gd name="f31" fmla="*/ 21600 f22 1"/>
                <a:gd name="f32" fmla="*/ 21600 f23 1"/>
                <a:gd name="f33" fmla="+- f25 0 f2"/>
                <a:gd name="f34" fmla="+- f26 0 f2"/>
                <a:gd name="f35" fmla="+- f27 0 f2"/>
                <a:gd name="f36" fmla="+- f28 0 f2"/>
                <a:gd name="f37" fmla="min f30 f29"/>
                <a:gd name="f38" fmla="*/ f31 1 f24"/>
                <a:gd name="f39" fmla="*/ f32 1 f24"/>
                <a:gd name="f40" fmla="val f38"/>
                <a:gd name="f41" fmla="val f39"/>
                <a:gd name="f42" fmla="*/ f16 f37 1"/>
                <a:gd name="f43" fmla="+- f41 0 f16"/>
                <a:gd name="f44" fmla="+- f40 0 f16"/>
                <a:gd name="f45" fmla="*/ f41 f37 1"/>
                <a:gd name="f46" fmla="*/ f40 f37 1"/>
                <a:gd name="f47" fmla="*/ f43 1 2"/>
                <a:gd name="f48" fmla="*/ f44 1 2"/>
                <a:gd name="f49" fmla="*/ f44 f17 1"/>
                <a:gd name="f50" fmla="+- f16 f47 0"/>
                <a:gd name="f51" fmla="*/ f49 1 200000"/>
                <a:gd name="f52" fmla="*/ f49 1 100000"/>
                <a:gd name="f53" fmla="+- f51 f48 0"/>
                <a:gd name="f54" fmla="*/ f51 f37 1"/>
                <a:gd name="f55" fmla="*/ f50 f37 1"/>
                <a:gd name="f56" fmla="*/ f52 f37 1"/>
                <a:gd name="f57" fmla="*/ f53 f37 1"/>
              </a:gdLst>
              <a:ahLst/>
              <a:cxnLst>
                <a:cxn ang="3cd4">
                  <a:pos x="hc" y="t"/>
                </a:cxn>
                <a:cxn ang="0">
                  <a:pos x="r" y="vc"/>
                </a:cxn>
                <a:cxn ang="cd4">
                  <a:pos x="hc" y="b"/>
                </a:cxn>
                <a:cxn ang="cd2">
                  <a:pos x="l" y="vc"/>
                </a:cxn>
                <a:cxn ang="f33">
                  <a:pos x="f56" y="f42"/>
                </a:cxn>
                <a:cxn ang="f34">
                  <a:pos x="f54" y="f55"/>
                </a:cxn>
                <a:cxn ang="f35">
                  <a:pos x="f42" y="f45"/>
                </a:cxn>
                <a:cxn ang="f35">
                  <a:pos x="f56" y="f45"/>
                </a:cxn>
                <a:cxn ang="f35">
                  <a:pos x="f46" y="f45"/>
                </a:cxn>
                <a:cxn ang="f36">
                  <a:pos x="f57" y="f55"/>
                </a:cxn>
              </a:cxnLst>
              <a:rect l="f54" t="f55" r="f57" b="f45"/>
              <a:pathLst>
                <a:path>
                  <a:moveTo>
                    <a:pt x="f42" y="f45"/>
                  </a:moveTo>
                  <a:lnTo>
                    <a:pt x="f56" y="f42"/>
                  </a:lnTo>
                  <a:lnTo>
                    <a:pt x="f46" y="f45"/>
                  </a:lnTo>
                  <a:close/>
                </a:path>
              </a:pathLst>
            </a:custGeom>
            <a:solidFill>
              <a:srgbClr val="90C226">
                <a:alpha val="85000"/>
              </a:srgbClr>
            </a:solidFill>
            <a:ln cap="rnd">
              <a:noFill/>
              <a:prstDash val="solid"/>
            </a:ln>
          </p:spPr>
          <p:txBody>
            <a:bodyPr lIns="0" tIns="0" rIns="0" bIns="0"/>
            <a:lstStyle/>
            <a:p>
              <a:endParaRPr lang="cs-CZ"/>
            </a:p>
          </p:txBody>
        </p:sp>
      </p:grpSp>
      <p:sp>
        <p:nvSpPr>
          <p:cNvPr id="13" name="Title Placeholder 1">
            <a:extLst>
              <a:ext uri="{FF2B5EF4-FFF2-40B4-BE49-F238E27FC236}">
                <a16:creationId xmlns:a16="http://schemas.microsoft.com/office/drawing/2014/main" id="{8B3B8B07-EA39-4633-B78D-878C6ADB3A8D}"/>
              </a:ext>
            </a:extLst>
          </p:cNvPr>
          <p:cNvSpPr txBox="1">
            <a:spLocks noGrp="1"/>
          </p:cNvSpPr>
          <p:nvPr>
            <p:ph type="title"/>
          </p:nvPr>
        </p:nvSpPr>
        <p:spPr>
          <a:xfrm>
            <a:off x="677332" y="609603"/>
            <a:ext cx="8596667" cy="1320795"/>
          </a:xfrm>
          <a:prstGeom prst="rect">
            <a:avLst/>
          </a:prstGeom>
          <a:noFill/>
          <a:ln>
            <a:noFill/>
          </a:ln>
        </p:spPr>
        <p:txBody>
          <a:bodyPr vert="horz" wrap="square" lIns="91440" tIns="45720" rIns="91440" bIns="45720" anchor="t" anchorCtr="0" compatLnSpc="1">
            <a:normAutofit/>
          </a:bodyPr>
          <a:lstStyle/>
          <a:p>
            <a:pPr lvl="0"/>
            <a:r>
              <a:rPr lang="cs-CZ"/>
              <a:t>Kliknutím lze upravit styl.</a:t>
            </a:r>
            <a:endParaRPr lang="en-US"/>
          </a:p>
        </p:txBody>
      </p:sp>
      <p:sp>
        <p:nvSpPr>
          <p:cNvPr id="14" name="Text Placeholder 2">
            <a:extLst>
              <a:ext uri="{FF2B5EF4-FFF2-40B4-BE49-F238E27FC236}">
                <a16:creationId xmlns:a16="http://schemas.microsoft.com/office/drawing/2014/main" id="{8E766040-6DDD-4B0D-9FB1-C2613CF1AF33}"/>
              </a:ext>
            </a:extLst>
          </p:cNvPr>
          <p:cNvSpPr txBox="1">
            <a:spLocks noGrp="1"/>
          </p:cNvSpPr>
          <p:nvPr>
            <p:ph type="body" idx="1"/>
          </p:nvPr>
        </p:nvSpPr>
        <p:spPr>
          <a:xfrm>
            <a:off x="677332" y="2160590"/>
            <a:ext cx="8596667" cy="3880768"/>
          </a:xfrm>
          <a:prstGeom prst="rect">
            <a:avLst/>
          </a:prstGeom>
          <a:noFill/>
          <a:ln>
            <a:noFill/>
          </a:ln>
        </p:spPr>
        <p:txBody>
          <a:bodyPr vert="horz" wrap="square" lIns="91440" tIns="45720" rIns="91440" bIns="45720" anchor="t" anchorCtr="0" compatLnSpc="1">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5" name="Date Placeholder 3">
            <a:extLst>
              <a:ext uri="{FF2B5EF4-FFF2-40B4-BE49-F238E27FC236}">
                <a16:creationId xmlns:a16="http://schemas.microsoft.com/office/drawing/2014/main" id="{3F0BBC99-620C-45DA-91AE-10A77B0CF3A9}"/>
              </a:ext>
            </a:extLst>
          </p:cNvPr>
          <p:cNvSpPr txBox="1">
            <a:spLocks noGrp="1"/>
          </p:cNvSpPr>
          <p:nvPr>
            <p:ph type="dt" sz="half" idx="2"/>
          </p:nvPr>
        </p:nvSpPr>
        <p:spPr>
          <a:xfrm>
            <a:off x="7205133" y="6041358"/>
            <a:ext cx="911940"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cs-CZ" sz="900" b="0" i="0" u="none" strike="noStrike" kern="1200" cap="none" spc="0" baseline="0">
                <a:solidFill>
                  <a:srgbClr val="898989"/>
                </a:solidFill>
                <a:uFillTx/>
                <a:latin typeface="Trebuchet MS"/>
              </a:defRPr>
            </a:lvl1pPr>
          </a:lstStyle>
          <a:p>
            <a:pPr lvl="0"/>
            <a:fld id="{E885FCEE-2A25-421A-9430-91B64EACABEC}" type="datetime1">
              <a:rPr lang="cs-CZ"/>
              <a:pPr lvl="0"/>
              <a:t>23.04.2024</a:t>
            </a:fld>
            <a:endParaRPr lang="cs-CZ"/>
          </a:p>
        </p:txBody>
      </p:sp>
      <p:sp>
        <p:nvSpPr>
          <p:cNvPr id="16" name="Footer Placeholder 4">
            <a:extLst>
              <a:ext uri="{FF2B5EF4-FFF2-40B4-BE49-F238E27FC236}">
                <a16:creationId xmlns:a16="http://schemas.microsoft.com/office/drawing/2014/main" id="{F5A1EF32-85BA-4AE3-8DD8-9DE7D55DC4CC}"/>
              </a:ext>
            </a:extLst>
          </p:cNvPr>
          <p:cNvSpPr txBox="1">
            <a:spLocks noGrp="1"/>
          </p:cNvSpPr>
          <p:nvPr>
            <p:ph type="ftr" sz="quarter" idx="3"/>
          </p:nvPr>
        </p:nvSpPr>
        <p:spPr>
          <a:xfrm>
            <a:off x="677332" y="6041358"/>
            <a:ext cx="6297609" cy="365129"/>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cs-CZ" sz="900" b="0" i="0" u="none" strike="noStrike" kern="1200" cap="none" spc="0" baseline="0">
                <a:solidFill>
                  <a:srgbClr val="898989"/>
                </a:solidFill>
                <a:uFillTx/>
                <a:latin typeface="Trebuchet MS"/>
              </a:defRPr>
            </a:lvl1pPr>
          </a:lstStyle>
          <a:p>
            <a:pPr lvl="0"/>
            <a:endParaRPr lang="cs-CZ"/>
          </a:p>
        </p:txBody>
      </p:sp>
      <p:sp>
        <p:nvSpPr>
          <p:cNvPr id="17" name="Slide Number Placeholder 5">
            <a:extLst>
              <a:ext uri="{FF2B5EF4-FFF2-40B4-BE49-F238E27FC236}">
                <a16:creationId xmlns:a16="http://schemas.microsoft.com/office/drawing/2014/main" id="{4DAC4185-2F1A-4765-9DFB-03338F62B12E}"/>
              </a:ext>
            </a:extLst>
          </p:cNvPr>
          <p:cNvSpPr txBox="1">
            <a:spLocks noGrp="1"/>
          </p:cNvSpPr>
          <p:nvPr>
            <p:ph type="sldNum" sz="quarter" idx="4"/>
          </p:nvPr>
        </p:nvSpPr>
        <p:spPr>
          <a:xfrm>
            <a:off x="8590659" y="6041358"/>
            <a:ext cx="683340"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cs-CZ" sz="900" b="0" i="0" u="none" strike="noStrike" kern="1200" cap="none" spc="0" baseline="0">
                <a:solidFill>
                  <a:srgbClr val="90C226"/>
                </a:solidFill>
                <a:uFillTx/>
                <a:latin typeface="Trebuchet MS"/>
              </a:defRPr>
            </a:lvl1pPr>
          </a:lstStyle>
          <a:p>
            <a:pPr lvl="0"/>
            <a:fld id="{11E98197-3FBF-49AE-8403-0576CEB12F5F}" type="slidenum">
              <a:t>‹#›</a:t>
            </a:fld>
            <a:endParaRPr lang="cs-CZ"/>
          </a:p>
        </p:txBody>
      </p:sp>
    </p:spTree>
    <p:extLst>
      <p:ext uri="{BB962C8B-B14F-4D97-AF65-F5344CB8AC3E}">
        <p14:creationId xmlns:p14="http://schemas.microsoft.com/office/powerpoint/2010/main" val="3058434346"/>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Lst>
  <p:txStyles>
    <p:titleStyle>
      <a:lvl1pPr marL="0" marR="0" lvl="0" indent="0" algn="l" defTabSz="457200" rtl="0" fontAlgn="auto" hangingPunct="1">
        <a:lnSpc>
          <a:spcPct val="100000"/>
        </a:lnSpc>
        <a:spcBef>
          <a:spcPts val="0"/>
        </a:spcBef>
        <a:spcAft>
          <a:spcPts val="0"/>
        </a:spcAft>
        <a:buNone/>
        <a:tabLst/>
        <a:defRPr lang="cs-CZ" sz="3600" b="0" i="0" u="none" strike="noStrike" kern="1200" cap="none" spc="0" baseline="0">
          <a:solidFill>
            <a:srgbClr val="90C226"/>
          </a:solidFill>
          <a:uFillTx/>
          <a:latin typeface="Trebuchet MS"/>
        </a:defRPr>
      </a:lvl1pPr>
    </p:titleStyle>
    <p:bodyStyle>
      <a:lvl1pPr marL="342900" marR="0" lvl="0" indent="-342900" algn="l" defTabSz="457200" rtl="0" fontAlgn="auto" hangingPunct="1">
        <a:lnSpc>
          <a:spcPct val="100000"/>
        </a:lnSpc>
        <a:spcBef>
          <a:spcPts val="1000"/>
        </a:spcBef>
        <a:spcAft>
          <a:spcPts val="0"/>
        </a:spcAft>
        <a:buClr>
          <a:srgbClr val="90C226"/>
        </a:buClr>
        <a:buSzPct val="80000"/>
        <a:buFont typeface="Wingdings 3"/>
        <a:buChar char=""/>
        <a:tabLst/>
        <a:defRPr lang="cs-CZ" sz="1800" b="0" i="0" u="none" strike="noStrike" kern="1200" cap="none" spc="0" baseline="0">
          <a:solidFill>
            <a:srgbClr val="404040"/>
          </a:solidFill>
          <a:uFillTx/>
          <a:latin typeface="Trebuchet MS"/>
        </a:defRPr>
      </a:lvl1pPr>
      <a:lvl2pPr marL="742950" marR="0" lvl="1" indent="-285750" algn="l" defTabSz="457200" rtl="0" fontAlgn="auto" hangingPunct="1">
        <a:lnSpc>
          <a:spcPct val="100000"/>
        </a:lnSpc>
        <a:spcBef>
          <a:spcPts val="1000"/>
        </a:spcBef>
        <a:spcAft>
          <a:spcPts val="0"/>
        </a:spcAft>
        <a:buClr>
          <a:srgbClr val="90C226"/>
        </a:buClr>
        <a:buSzPct val="80000"/>
        <a:buFont typeface="Wingdings 3"/>
        <a:buChar char=""/>
        <a:tabLst/>
        <a:defRPr lang="cs-CZ" sz="1600" b="0" i="0" u="none" strike="noStrike" kern="1200" cap="none" spc="0" baseline="0">
          <a:solidFill>
            <a:srgbClr val="404040"/>
          </a:solidFill>
          <a:uFillTx/>
          <a:latin typeface="Trebuchet MS"/>
        </a:defRPr>
      </a:lvl2pPr>
      <a:lvl3pPr marL="1143000" marR="0" lvl="2" indent="-228600" algn="l" defTabSz="457200" rtl="0" fontAlgn="auto" hangingPunct="1">
        <a:lnSpc>
          <a:spcPct val="100000"/>
        </a:lnSpc>
        <a:spcBef>
          <a:spcPts val="1000"/>
        </a:spcBef>
        <a:spcAft>
          <a:spcPts val="0"/>
        </a:spcAft>
        <a:buClr>
          <a:srgbClr val="90C226"/>
        </a:buClr>
        <a:buSzPct val="80000"/>
        <a:buFont typeface="Wingdings 3"/>
        <a:buChar char=""/>
        <a:tabLst/>
        <a:defRPr lang="cs-CZ" sz="1400" b="0" i="0" u="none" strike="noStrike" kern="1200" cap="none" spc="0" baseline="0">
          <a:solidFill>
            <a:srgbClr val="404040"/>
          </a:solidFill>
          <a:uFillTx/>
          <a:latin typeface="Trebuchet MS"/>
        </a:defRPr>
      </a:lvl3pPr>
      <a:lvl4pPr marL="1600200" marR="0" lvl="3" indent="-228600" algn="l" defTabSz="457200" rtl="0" fontAlgn="auto" hangingPunct="1">
        <a:lnSpc>
          <a:spcPct val="100000"/>
        </a:lnSpc>
        <a:spcBef>
          <a:spcPts val="1000"/>
        </a:spcBef>
        <a:spcAft>
          <a:spcPts val="0"/>
        </a:spcAft>
        <a:buClr>
          <a:srgbClr val="90C226"/>
        </a:buClr>
        <a:buSzPct val="80000"/>
        <a:buFont typeface="Wingdings 3"/>
        <a:buChar char=""/>
        <a:tabLst/>
        <a:defRPr lang="cs-CZ" sz="1200" b="0" i="0" u="none" strike="noStrike" kern="1200" cap="none" spc="0" baseline="0">
          <a:solidFill>
            <a:srgbClr val="404040"/>
          </a:solidFill>
          <a:uFillTx/>
          <a:latin typeface="Trebuchet MS"/>
        </a:defRPr>
      </a:lvl4pPr>
      <a:lvl5pPr marL="2057400" marR="0" lvl="4" indent="-228600" algn="l" defTabSz="457200" rtl="0" fontAlgn="auto" hangingPunct="1">
        <a:lnSpc>
          <a:spcPct val="100000"/>
        </a:lnSpc>
        <a:spcBef>
          <a:spcPts val="1000"/>
        </a:spcBef>
        <a:spcAft>
          <a:spcPts val="0"/>
        </a:spcAft>
        <a:buClr>
          <a:srgbClr val="90C226"/>
        </a:buClr>
        <a:buSzPct val="80000"/>
        <a:buFont typeface="Wingdings 3"/>
        <a:buChar char=""/>
        <a:tabLst/>
        <a:defRPr lang="cs-CZ" sz="1200" b="0" i="0" u="none" strike="noStrike" kern="1200" cap="none" spc="0" baseline="0">
          <a:solidFill>
            <a:srgbClr val="404040"/>
          </a:solidFill>
          <a:uFillTx/>
          <a:latin typeface="Trebuchet M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baeldung.com/cs/q-learning-vs-deep-q-learning-vs-deep-q-network" TargetMode="External"/><Relationship Id="rId2" Type="http://schemas.openxmlformats.org/officeDocument/2006/relationships/hyperlink" Target="https://en.wikipedia.org/wiki/Bellman_equation" TargetMode="Externa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2.png"/><Relationship Id="rId4" Type="http://schemas.openxmlformats.org/officeDocument/2006/relationships/hyperlink" Target="https://medium.com/emergent-future/simple-reinforcement-learning-with-tensorflow-part-0-q-learning-with-tables-and-neural-networks-d195264329d0"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sciencedirect.com/science/article/pii/S0950705123000850" TargetMode="External"/><Relationship Id="rId3" Type="http://schemas.openxmlformats.org/officeDocument/2006/relationships/hyperlink" Target="https://www.baeldung.com/cs/q-learning-vs-deep-q-learning-vs-deep-q-network" TargetMode="External"/><Relationship Id="rId7" Type="http://schemas.openxmlformats.org/officeDocument/2006/relationships/hyperlink" Target="https://www.youtube.com/watch?v=qJysTu1Xl5U" TargetMode="External"/><Relationship Id="rId2" Type="http://schemas.openxmlformats.org/officeDocument/2006/relationships/hyperlink" Target="https://en.wikipedia.org/wiki/Bellman_equation" TargetMode="Externa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2.png"/><Relationship Id="rId4" Type="http://schemas.openxmlformats.org/officeDocument/2006/relationships/hyperlink" Target="https://medium.com/emergent-future/simple-reinforcement-learning-with-tensorflow-part-0-q-learning-with-tables-and-neural-networks-d195264329d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link.springer.com/article/10.1007/s11257-021-09311-w" TargetMode="External"/><Relationship Id="rId7" Type="http://schemas.openxmlformats.org/officeDocument/2006/relationships/image" Target="../media/image11.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hyperlink" Target="https://medium.com/emergent-future/simple-reinforcement-learning-with-tensorflow-part-0-q-learning-with-tables-and-neural-networks-d195264329d0" TargetMode="External"/><Relationship Id="rId2" Type="http://schemas.openxmlformats.org/officeDocument/2006/relationships/hyperlink" Target="https://en.wikipedia.org/wiki/Bellman_equation" TargetMode="Externa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B24C58-DF87-49B4-B107-68CBE6432341}"/>
              </a:ext>
            </a:extLst>
          </p:cNvPr>
          <p:cNvSpPr txBox="1">
            <a:spLocks noGrp="1"/>
          </p:cNvSpPr>
          <p:nvPr>
            <p:ph type="ctrTitle"/>
          </p:nvPr>
        </p:nvSpPr>
        <p:spPr/>
        <p:txBody>
          <a:bodyPr/>
          <a:lstStyle/>
          <a:p>
            <a:pPr lvl="0"/>
            <a:r>
              <a:rPr lang="cs-CZ" dirty="0"/>
              <a:t>NDBI021, </a:t>
            </a:r>
            <a:r>
              <a:rPr lang="cs-CZ" dirty="0" err="1"/>
              <a:t>Lecture</a:t>
            </a:r>
            <a:r>
              <a:rPr lang="cs-CZ" dirty="0"/>
              <a:t> 9</a:t>
            </a:r>
          </a:p>
        </p:txBody>
      </p:sp>
      <p:sp>
        <p:nvSpPr>
          <p:cNvPr id="3" name="Podnadpis 2">
            <a:extLst>
              <a:ext uri="{FF2B5EF4-FFF2-40B4-BE49-F238E27FC236}">
                <a16:creationId xmlns:a16="http://schemas.microsoft.com/office/drawing/2014/main" id="{76D25FE9-1794-4F26-B8FC-4C9B940B98E5}"/>
              </a:ext>
            </a:extLst>
          </p:cNvPr>
          <p:cNvSpPr txBox="1">
            <a:spLocks noGrp="1"/>
          </p:cNvSpPr>
          <p:nvPr>
            <p:ph type="subTitle" idx="1"/>
          </p:nvPr>
        </p:nvSpPr>
        <p:spPr>
          <a:xfrm>
            <a:off x="1507068" y="4050828"/>
            <a:ext cx="7766931" cy="1380864"/>
          </a:xfrm>
        </p:spPr>
        <p:txBody>
          <a:bodyPr>
            <a:normAutofit fontScale="92500" lnSpcReduction="20000"/>
          </a:bodyPr>
          <a:lstStyle/>
          <a:p>
            <a:pPr lvl="0"/>
            <a:r>
              <a:rPr lang="cs-CZ" dirty="0"/>
              <a:t>User </a:t>
            </a:r>
            <a:r>
              <a:rPr lang="cs-CZ" dirty="0" err="1"/>
              <a:t>preferences</a:t>
            </a:r>
            <a:r>
              <a:rPr lang="cs-CZ" dirty="0"/>
              <a:t>, 2/1 ZK+Z, </a:t>
            </a:r>
          </a:p>
          <a:p>
            <a:pPr lvl="0"/>
            <a:r>
              <a:rPr lang="cs-CZ" dirty="0" err="1"/>
              <a:t>Wed</a:t>
            </a:r>
            <a:r>
              <a:rPr lang="cs-CZ" dirty="0"/>
              <a:t> 12:20 – 13:50 S8</a:t>
            </a:r>
          </a:p>
          <a:p>
            <a:pPr lvl="0"/>
            <a:r>
              <a:rPr lang="cs-CZ" dirty="0"/>
              <a:t>Wed 14:00 – 15:30 SW2 (odd weeks)</a:t>
            </a:r>
          </a:p>
          <a:p>
            <a:pPr lvl="0"/>
            <a:r>
              <a:rPr lang="cs-CZ" i="1" dirty="0"/>
              <a:t>https://www.ksi.mff.cuni.cz/~peska/vyuka/ndbi021/2022/</a:t>
            </a:r>
          </a:p>
        </p:txBody>
      </p:sp>
      <p:pic>
        <p:nvPicPr>
          <p:cNvPr id="4" name="Picture 2" descr="H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1920" y="6112375"/>
            <a:ext cx="1837650" cy="6027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Vizuální styl MFF UK | Matematicko-fyzikální fakulta"/>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2500"/>
          <a:stretch/>
        </p:blipFill>
        <p:spPr bwMode="auto">
          <a:xfrm>
            <a:off x="0" y="5965234"/>
            <a:ext cx="2477477" cy="89276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9902091" y="6345793"/>
            <a:ext cx="221535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a:ln>
                  <a:noFill/>
                </a:ln>
                <a:solidFill>
                  <a:prstClr val="black"/>
                </a:solidFill>
                <a:effectLst/>
                <a:uLnTx/>
                <a:uFillTx/>
                <a:latin typeface="Calibri" panose="020F0502020204030204"/>
                <a:ea typeface="+mn-ea"/>
                <a:cs typeface="+mn-cs"/>
              </a:rPr>
              <a:t>https://ksi.mff.cuni.cz</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895322-6013-4404-9F55-6DA73A5D739C}"/>
              </a:ext>
            </a:extLst>
          </p:cNvPr>
          <p:cNvSpPr txBox="1">
            <a:spLocks noGrp="1"/>
          </p:cNvSpPr>
          <p:nvPr>
            <p:ph type="title"/>
          </p:nvPr>
        </p:nvSpPr>
        <p:spPr/>
        <p:txBody>
          <a:bodyPr/>
          <a:lstStyle/>
          <a:p>
            <a:pPr lvl="0"/>
            <a:r>
              <a:rPr lang="cs-CZ" dirty="0" err="1"/>
              <a:t>Dynamic</a:t>
            </a:r>
            <a:r>
              <a:rPr lang="cs-CZ" dirty="0"/>
              <a:t> RS: </a:t>
            </a:r>
            <a:r>
              <a:rPr lang="cs-CZ" dirty="0" err="1"/>
              <a:t>Reinforcement</a:t>
            </a:r>
            <a:r>
              <a:rPr lang="cs-CZ" dirty="0"/>
              <a:t> learning</a:t>
            </a:r>
          </a:p>
        </p:txBody>
      </p:sp>
      <p:sp>
        <p:nvSpPr>
          <p:cNvPr id="5" name="TextovéPole 4">
            <a:extLst>
              <a:ext uri="{FF2B5EF4-FFF2-40B4-BE49-F238E27FC236}">
                <a16:creationId xmlns:a16="http://schemas.microsoft.com/office/drawing/2014/main" id="{D686BAB8-6397-9946-A858-A21A0AA22752}"/>
              </a:ext>
            </a:extLst>
          </p:cNvPr>
          <p:cNvSpPr txBox="1"/>
          <p:nvPr/>
        </p:nvSpPr>
        <p:spPr>
          <a:xfrm>
            <a:off x="457200" y="5935554"/>
            <a:ext cx="9296400" cy="938719"/>
          </a:xfrm>
          <a:prstGeom prst="rect">
            <a:avLst/>
          </a:prstGeom>
          <a:noFill/>
        </p:spPr>
        <p:txBody>
          <a:bodyPr wrap="square">
            <a:spAutoFit/>
          </a:bodyPr>
          <a:lstStyle/>
          <a:p>
            <a:pPr algn="l"/>
            <a:r>
              <a:rPr lang="cs-CZ" sz="1100" b="0" i="0" dirty="0">
                <a:solidFill>
                  <a:srgbClr val="333333"/>
                </a:solidFill>
                <a:effectLst/>
                <a:highlight>
                  <a:srgbClr val="FCFCFC"/>
                </a:highlight>
                <a:latin typeface="Georgia" panose="02040502050405020303" pitchFamily="18" charset="0"/>
                <a:hlinkClick r:id="rId2"/>
              </a:rPr>
              <a:t>https://en.wikipedia.org/wiki/Bellman_equation</a:t>
            </a:r>
            <a:endParaRPr lang="cs-CZ" sz="1100" b="0" i="0" dirty="0">
              <a:solidFill>
                <a:srgbClr val="333333"/>
              </a:solidFill>
              <a:effectLst/>
              <a:highlight>
                <a:srgbClr val="FCFCFC"/>
              </a:highlight>
              <a:latin typeface="Georgia" panose="02040502050405020303" pitchFamily="18" charset="0"/>
            </a:endParaRPr>
          </a:p>
          <a:p>
            <a:pPr algn="l"/>
            <a:r>
              <a:rPr lang="cs-CZ" sz="1100" b="0" i="0" dirty="0">
                <a:solidFill>
                  <a:srgbClr val="333333"/>
                </a:solidFill>
                <a:effectLst/>
                <a:highlight>
                  <a:srgbClr val="FCFCFC"/>
                </a:highlight>
                <a:latin typeface="Georgia" panose="02040502050405020303" pitchFamily="18" charset="0"/>
                <a:hlinkClick r:id="rId3"/>
              </a:rPr>
              <a:t>https://www.baeldung.com/cs/q-learning-vs-deep-q-learning-vs-deep-q-network</a:t>
            </a:r>
            <a:endParaRPr lang="cs-CZ" sz="1100" dirty="0">
              <a:solidFill>
                <a:srgbClr val="333333"/>
              </a:solidFill>
              <a:highlight>
                <a:srgbClr val="FCFCFC"/>
              </a:highlight>
              <a:latin typeface="Georgia" panose="02040502050405020303" pitchFamily="18" charset="0"/>
            </a:endParaRPr>
          </a:p>
          <a:p>
            <a:pPr algn="l"/>
            <a:r>
              <a:rPr lang="pt-BR" sz="1100" b="0" i="0" dirty="0">
                <a:solidFill>
                  <a:srgbClr val="333333"/>
                </a:solidFill>
                <a:effectLst/>
                <a:highlight>
                  <a:srgbClr val="FCFCFC"/>
                </a:highlight>
                <a:latin typeface="Georgia" panose="02040502050405020303" pitchFamily="18" charset="0"/>
                <a:hlinkClick r:id="rId4"/>
              </a:rPr>
              <a:t>https://medium.com/emergent-future/simple-reinforcement-learning-with-tensorflow-part-0-q-learning-with-tables-and-neural-networks-d195264329d0</a:t>
            </a:r>
            <a:endParaRPr lang="cs-CZ" sz="1100" dirty="0">
              <a:solidFill>
                <a:srgbClr val="333333"/>
              </a:solidFill>
              <a:highlight>
                <a:srgbClr val="FCFCFC"/>
              </a:highlight>
              <a:latin typeface="Georgia" panose="02040502050405020303" pitchFamily="18" charset="0"/>
            </a:endParaRPr>
          </a:p>
          <a:p>
            <a:pPr algn="l"/>
            <a:endParaRPr lang="pt-BR" sz="1100" b="0" i="0" dirty="0">
              <a:solidFill>
                <a:srgbClr val="333333"/>
              </a:solidFill>
              <a:effectLst/>
              <a:highlight>
                <a:srgbClr val="FCFCFC"/>
              </a:highlight>
              <a:latin typeface="Georgia" panose="02040502050405020303" pitchFamily="18" charset="0"/>
            </a:endParaRPr>
          </a:p>
        </p:txBody>
      </p:sp>
      <p:sp>
        <p:nvSpPr>
          <p:cNvPr id="3" name="Zástupný obsah 2">
            <a:extLst>
              <a:ext uri="{FF2B5EF4-FFF2-40B4-BE49-F238E27FC236}">
                <a16:creationId xmlns:a16="http://schemas.microsoft.com/office/drawing/2014/main" id="{F4620EF1-1236-487F-9D67-CE96F7079B1E}"/>
              </a:ext>
            </a:extLst>
          </p:cNvPr>
          <p:cNvSpPr txBox="1">
            <a:spLocks noGrp="1"/>
          </p:cNvSpPr>
          <p:nvPr>
            <p:ph idx="1"/>
          </p:nvPr>
        </p:nvSpPr>
        <p:spPr>
          <a:xfrm>
            <a:off x="677332" y="2160590"/>
            <a:ext cx="10143068" cy="4240210"/>
          </a:xfrm>
        </p:spPr>
        <p:txBody>
          <a:bodyPr>
            <a:normAutofit/>
          </a:bodyPr>
          <a:lstStyle/>
          <a:p>
            <a:pPr lvl="0"/>
            <a:r>
              <a:rPr lang="cs-CZ" b="1" dirty="0" err="1">
                <a:solidFill>
                  <a:srgbClr val="333333"/>
                </a:solidFill>
                <a:latin typeface="Tahoma" pitchFamily="34"/>
              </a:rPr>
              <a:t>Based</a:t>
            </a:r>
            <a:r>
              <a:rPr lang="cs-CZ" b="1" dirty="0">
                <a:solidFill>
                  <a:srgbClr val="333333"/>
                </a:solidFill>
                <a:latin typeface="Tahoma" pitchFamily="34"/>
              </a:rPr>
              <a:t> on </a:t>
            </a:r>
            <a:r>
              <a:rPr lang="cs-CZ" b="1" dirty="0" err="1">
                <a:solidFill>
                  <a:srgbClr val="333333"/>
                </a:solidFill>
                <a:latin typeface="Tahoma" pitchFamily="34"/>
              </a:rPr>
              <a:t>Bellman</a:t>
            </a:r>
            <a:r>
              <a:rPr lang="cs-CZ" b="1" dirty="0">
                <a:solidFill>
                  <a:srgbClr val="333333"/>
                </a:solidFill>
                <a:latin typeface="Tahoma" pitchFamily="34"/>
              </a:rPr>
              <a:t> </a:t>
            </a:r>
            <a:r>
              <a:rPr lang="cs-CZ" b="1" dirty="0" err="1">
                <a:solidFill>
                  <a:srgbClr val="333333"/>
                </a:solidFill>
                <a:latin typeface="Tahoma" pitchFamily="34"/>
              </a:rPr>
              <a:t>equation</a:t>
            </a:r>
            <a:endParaRPr lang="cs-CZ" b="1" dirty="0">
              <a:solidFill>
                <a:srgbClr val="333333"/>
              </a:solidFill>
              <a:latin typeface="Tahoma" pitchFamily="34"/>
            </a:endParaRPr>
          </a:p>
          <a:p>
            <a:pPr lvl="1"/>
            <a:endParaRPr lang="cs-CZ" sz="1400" i="1" dirty="0">
              <a:solidFill>
                <a:srgbClr val="333333"/>
              </a:solidFill>
              <a:latin typeface="Tahoma" pitchFamily="34"/>
            </a:endParaRPr>
          </a:p>
          <a:p>
            <a:pPr lvl="1"/>
            <a:endParaRPr lang="cs-CZ" sz="1400" i="1" dirty="0">
              <a:solidFill>
                <a:srgbClr val="333333"/>
              </a:solidFill>
              <a:latin typeface="Tahoma" pitchFamily="34"/>
            </a:endParaRPr>
          </a:p>
          <a:p>
            <a:pPr lvl="1"/>
            <a:r>
              <a:rPr lang="cs-CZ" sz="1400" dirty="0" err="1">
                <a:solidFill>
                  <a:srgbClr val="333333"/>
                </a:solidFill>
                <a:latin typeface="Tahoma" pitchFamily="34"/>
              </a:rPr>
              <a:t>Deep</a:t>
            </a:r>
            <a:r>
              <a:rPr lang="cs-CZ" sz="1400" dirty="0">
                <a:solidFill>
                  <a:srgbClr val="333333"/>
                </a:solidFill>
                <a:latin typeface="Tahoma" pitchFamily="34"/>
              </a:rPr>
              <a:t> Q-learning (use </a:t>
            </a:r>
            <a:r>
              <a:rPr lang="cs-CZ" sz="1400" dirty="0" err="1">
                <a:solidFill>
                  <a:srgbClr val="333333"/>
                </a:solidFill>
                <a:latin typeface="Tahoma" pitchFamily="34"/>
              </a:rPr>
              <a:t>neural</a:t>
            </a:r>
            <a:r>
              <a:rPr lang="cs-CZ" sz="1400" dirty="0">
                <a:solidFill>
                  <a:srgbClr val="333333"/>
                </a:solidFill>
                <a:latin typeface="Tahoma" pitchFamily="34"/>
              </a:rPr>
              <a:t> network as a </a:t>
            </a:r>
            <a:r>
              <a:rPr lang="cs-CZ" sz="1400" dirty="0" err="1">
                <a:solidFill>
                  <a:srgbClr val="333333"/>
                </a:solidFill>
                <a:latin typeface="Tahoma" pitchFamily="34"/>
              </a:rPr>
              <a:t>function</a:t>
            </a:r>
            <a:r>
              <a:rPr lang="cs-CZ" sz="1400" dirty="0">
                <a:solidFill>
                  <a:srgbClr val="333333"/>
                </a:solidFill>
                <a:latin typeface="Tahoma" pitchFamily="34"/>
              </a:rPr>
              <a:t> </a:t>
            </a:r>
            <a:r>
              <a:rPr lang="cs-CZ" sz="1400" dirty="0" err="1">
                <a:solidFill>
                  <a:srgbClr val="333333"/>
                </a:solidFill>
                <a:latin typeface="Tahoma" pitchFamily="34"/>
              </a:rPr>
              <a:t>approximator</a:t>
            </a:r>
            <a:r>
              <a:rPr lang="cs-CZ" sz="1400" dirty="0">
                <a:solidFill>
                  <a:srgbClr val="333333"/>
                </a:solidFill>
                <a:latin typeface="Tahoma" pitchFamily="34"/>
              </a:rPr>
              <a:t>)</a:t>
            </a:r>
          </a:p>
          <a:p>
            <a:pPr lvl="2"/>
            <a:r>
              <a:rPr lang="cs-CZ" sz="1600" dirty="0" err="1">
                <a:solidFill>
                  <a:srgbClr val="333333"/>
                </a:solidFill>
                <a:latin typeface="Tahoma" pitchFamily="34"/>
              </a:rPr>
              <a:t>States</a:t>
            </a:r>
            <a:r>
              <a:rPr lang="cs-CZ" sz="1600" dirty="0">
                <a:solidFill>
                  <a:srgbClr val="333333"/>
                </a:solidFill>
                <a:latin typeface="Tahoma" pitchFamily="34"/>
              </a:rPr>
              <a:t> as </a:t>
            </a:r>
            <a:r>
              <a:rPr lang="cs-CZ" sz="1600" dirty="0" err="1">
                <a:solidFill>
                  <a:srgbClr val="333333"/>
                </a:solidFill>
                <a:latin typeface="Tahoma" pitchFamily="34"/>
              </a:rPr>
              <a:t>one</a:t>
            </a:r>
            <a:r>
              <a:rPr lang="cs-CZ" sz="1600" dirty="0">
                <a:solidFill>
                  <a:srgbClr val="333333"/>
                </a:solidFill>
                <a:latin typeface="Tahoma" pitchFamily="34"/>
              </a:rPr>
              <a:t>-hot-</a:t>
            </a:r>
            <a:r>
              <a:rPr lang="cs-CZ" sz="1600" dirty="0" err="1">
                <a:solidFill>
                  <a:srgbClr val="333333"/>
                </a:solidFill>
                <a:latin typeface="Tahoma" pitchFamily="34"/>
              </a:rPr>
              <a:t>encoding</a:t>
            </a:r>
            <a:r>
              <a:rPr lang="cs-CZ" sz="1600" dirty="0">
                <a:solidFill>
                  <a:srgbClr val="333333"/>
                </a:solidFill>
                <a:latin typeface="Tahoma" pitchFamily="34"/>
              </a:rPr>
              <a:t> (input)</a:t>
            </a:r>
          </a:p>
          <a:p>
            <a:pPr lvl="2"/>
            <a:r>
              <a:rPr lang="cs-CZ" sz="1600" b="0" dirty="0" err="1">
                <a:solidFill>
                  <a:srgbClr val="333333"/>
                </a:solidFill>
                <a:effectLst/>
                <a:highlight>
                  <a:srgbClr val="FFFFFF"/>
                </a:highlight>
                <a:latin typeface="Tahoma" pitchFamily="34"/>
              </a:rPr>
              <a:t>Actions</a:t>
            </a:r>
            <a:r>
              <a:rPr lang="cs-CZ" sz="1600" b="0" dirty="0">
                <a:solidFill>
                  <a:srgbClr val="333333"/>
                </a:solidFill>
                <a:effectLst/>
                <a:highlight>
                  <a:srgbClr val="FFFFFF"/>
                </a:highlight>
                <a:latin typeface="Tahoma" pitchFamily="34"/>
              </a:rPr>
              <a:t> as output </a:t>
            </a:r>
            <a:r>
              <a:rPr lang="cs-CZ" sz="1600" b="0" dirty="0" err="1">
                <a:solidFill>
                  <a:srgbClr val="333333"/>
                </a:solidFill>
                <a:effectLst/>
                <a:highlight>
                  <a:srgbClr val="FFFFFF"/>
                </a:highlight>
                <a:latin typeface="Tahoma" pitchFamily="34"/>
              </a:rPr>
              <a:t>nodes</a:t>
            </a:r>
            <a:r>
              <a:rPr lang="cs-CZ" sz="1600" b="0" dirty="0">
                <a:solidFill>
                  <a:srgbClr val="333333"/>
                </a:solidFill>
                <a:effectLst/>
                <a:highlight>
                  <a:srgbClr val="FFFFFF"/>
                </a:highlight>
                <a:latin typeface="Tahoma" pitchFamily="34"/>
              </a:rPr>
              <a:t> (</a:t>
            </a:r>
            <a:r>
              <a:rPr lang="cs-CZ" sz="1600" b="0" dirty="0" err="1">
                <a:solidFill>
                  <a:srgbClr val="333333"/>
                </a:solidFill>
                <a:effectLst/>
                <a:highlight>
                  <a:srgbClr val="FFFFFF"/>
                </a:highlight>
                <a:latin typeface="Tahoma" pitchFamily="34"/>
              </a:rPr>
              <a:t>estimated</a:t>
            </a:r>
            <a:r>
              <a:rPr lang="cs-CZ" sz="1600" b="0" dirty="0">
                <a:solidFill>
                  <a:srgbClr val="333333"/>
                </a:solidFill>
                <a:effectLst/>
                <a:highlight>
                  <a:srgbClr val="FFFFFF"/>
                </a:highlight>
                <a:latin typeface="Tahoma" pitchFamily="34"/>
              </a:rPr>
              <a:t> </a:t>
            </a:r>
            <a:r>
              <a:rPr lang="cs-CZ" sz="1600" b="0" dirty="0" err="1">
                <a:solidFill>
                  <a:srgbClr val="333333"/>
                </a:solidFill>
                <a:effectLst/>
                <a:highlight>
                  <a:srgbClr val="FFFFFF"/>
                </a:highlight>
                <a:latin typeface="Tahoma" pitchFamily="34"/>
              </a:rPr>
              <a:t>reward</a:t>
            </a:r>
            <a:r>
              <a:rPr lang="cs-CZ" sz="1600" b="0" dirty="0">
                <a:solidFill>
                  <a:srgbClr val="333333"/>
                </a:solidFill>
                <a:effectLst/>
                <a:highlight>
                  <a:srgbClr val="FFFFFF"/>
                </a:highlight>
                <a:latin typeface="Tahoma" pitchFamily="34"/>
              </a:rPr>
              <a:t>)</a:t>
            </a:r>
          </a:p>
          <a:p>
            <a:pPr lvl="2"/>
            <a:r>
              <a:rPr lang="cs-CZ" sz="1600" dirty="0" err="1">
                <a:solidFill>
                  <a:srgbClr val="333333"/>
                </a:solidFill>
                <a:highlight>
                  <a:srgbClr val="FFFFFF"/>
                </a:highlight>
                <a:latin typeface="Tahoma" pitchFamily="34"/>
              </a:rPr>
              <a:t>Backpropagation</a:t>
            </a:r>
            <a:r>
              <a:rPr lang="cs-CZ" sz="1600" dirty="0">
                <a:solidFill>
                  <a:srgbClr val="333333"/>
                </a:solidFill>
                <a:highlight>
                  <a:srgbClr val="FFFFFF"/>
                </a:highlight>
                <a:latin typeface="Tahoma" pitchFamily="34"/>
              </a:rPr>
              <a:t> w.r.t. </a:t>
            </a:r>
            <a:r>
              <a:rPr lang="cs-CZ" sz="1600" dirty="0" err="1">
                <a:solidFill>
                  <a:srgbClr val="333333"/>
                </a:solidFill>
                <a:highlight>
                  <a:srgbClr val="FFFFFF"/>
                </a:highlight>
                <a:latin typeface="Tahoma" pitchFamily="34"/>
              </a:rPr>
              <a:t>real</a:t>
            </a:r>
            <a:r>
              <a:rPr lang="cs-CZ" sz="1600" dirty="0">
                <a:solidFill>
                  <a:srgbClr val="333333"/>
                </a:solidFill>
                <a:highlight>
                  <a:srgbClr val="FFFFFF"/>
                </a:highlight>
                <a:latin typeface="Tahoma" pitchFamily="34"/>
              </a:rPr>
              <a:t> vs. </a:t>
            </a:r>
            <a:r>
              <a:rPr lang="cs-CZ" sz="1600" dirty="0" err="1">
                <a:solidFill>
                  <a:srgbClr val="333333"/>
                </a:solidFill>
                <a:highlight>
                  <a:srgbClr val="FFFFFF"/>
                </a:highlight>
                <a:latin typeface="Tahoma" pitchFamily="34"/>
              </a:rPr>
              <a:t>Estimated</a:t>
            </a:r>
            <a:r>
              <a:rPr lang="cs-CZ" sz="1600" dirty="0">
                <a:solidFill>
                  <a:srgbClr val="333333"/>
                </a:solidFill>
                <a:highlight>
                  <a:srgbClr val="FFFFFF"/>
                </a:highlight>
                <a:latin typeface="Tahoma" pitchFamily="34"/>
              </a:rPr>
              <a:t> Q </a:t>
            </a:r>
            <a:r>
              <a:rPr lang="cs-CZ" sz="1600" dirty="0" err="1">
                <a:solidFill>
                  <a:srgbClr val="333333"/>
                </a:solidFill>
                <a:highlight>
                  <a:srgbClr val="FFFFFF"/>
                </a:highlight>
                <a:latin typeface="Tahoma" pitchFamily="34"/>
              </a:rPr>
              <a:t>values</a:t>
            </a:r>
            <a:r>
              <a:rPr lang="cs-CZ" sz="1600" dirty="0">
                <a:solidFill>
                  <a:srgbClr val="333333"/>
                </a:solidFill>
                <a:highlight>
                  <a:srgbClr val="FFFFFF"/>
                </a:highlight>
                <a:latin typeface="Tahoma" pitchFamily="34"/>
              </a:rPr>
              <a:t>: </a:t>
            </a:r>
            <a:r>
              <a:rPr lang="cs-CZ" sz="1800" b="0" i="0" dirty="0" err="1">
                <a:solidFill>
                  <a:srgbClr val="6B6B6B"/>
                </a:solidFill>
                <a:effectLst/>
                <a:highlight>
                  <a:srgbClr val="FFFFFF"/>
                </a:highlight>
                <a:latin typeface="sohne"/>
              </a:rPr>
              <a:t>Loss</a:t>
            </a:r>
            <a:r>
              <a:rPr lang="cs-CZ" sz="1800" b="0" i="0" dirty="0">
                <a:solidFill>
                  <a:srgbClr val="6B6B6B"/>
                </a:solidFill>
                <a:effectLst/>
                <a:highlight>
                  <a:srgbClr val="FFFFFF"/>
                </a:highlight>
                <a:latin typeface="sohne"/>
              </a:rPr>
              <a:t> = </a:t>
            </a:r>
            <a:r>
              <a:rPr lang="cs-CZ" sz="1800" b="1" i="0" dirty="0">
                <a:solidFill>
                  <a:srgbClr val="6B6B6B"/>
                </a:solidFill>
                <a:effectLst/>
                <a:highlight>
                  <a:srgbClr val="FFFFFF"/>
                </a:highlight>
                <a:latin typeface="sohne"/>
              </a:rPr>
              <a:t>∑(</a:t>
            </a:r>
            <a:r>
              <a:rPr lang="cs-CZ" sz="1800" b="0" i="0" dirty="0">
                <a:solidFill>
                  <a:srgbClr val="6B6B6B"/>
                </a:solidFill>
                <a:effectLst/>
                <a:highlight>
                  <a:srgbClr val="FFFFFF"/>
                </a:highlight>
                <a:latin typeface="sohne"/>
              </a:rPr>
              <a:t>Q-</a:t>
            </a:r>
            <a:r>
              <a:rPr lang="cs-CZ" sz="1800" b="0" i="0" dirty="0" err="1">
                <a:solidFill>
                  <a:srgbClr val="6B6B6B"/>
                </a:solidFill>
                <a:effectLst/>
                <a:highlight>
                  <a:srgbClr val="FFFFFF"/>
                </a:highlight>
                <a:latin typeface="sohne"/>
              </a:rPr>
              <a:t>target</a:t>
            </a:r>
            <a:r>
              <a:rPr lang="cs-CZ" sz="1800" b="0" i="0" dirty="0">
                <a:solidFill>
                  <a:srgbClr val="6B6B6B"/>
                </a:solidFill>
                <a:effectLst/>
                <a:highlight>
                  <a:srgbClr val="FFFFFF"/>
                </a:highlight>
                <a:latin typeface="sohne"/>
              </a:rPr>
              <a:t> - Q)²</a:t>
            </a:r>
            <a:endParaRPr lang="cs-CZ" sz="2000" b="0" dirty="0">
              <a:solidFill>
                <a:srgbClr val="333333"/>
              </a:solidFill>
              <a:effectLst/>
              <a:highlight>
                <a:srgbClr val="FFFFFF"/>
              </a:highlight>
              <a:latin typeface="Tahoma" pitchFamily="34"/>
            </a:endParaRPr>
          </a:p>
          <a:p>
            <a:pPr lvl="3"/>
            <a:r>
              <a:rPr lang="cs-CZ" i="1" dirty="0" err="1">
                <a:solidFill>
                  <a:srgbClr val="333333"/>
                </a:solidFill>
                <a:latin typeface="Tahoma" pitchFamily="34"/>
              </a:rPr>
              <a:t>Experience</a:t>
            </a:r>
            <a:r>
              <a:rPr lang="cs-CZ" i="1" dirty="0">
                <a:solidFill>
                  <a:srgbClr val="333333"/>
                </a:solidFill>
                <a:latin typeface="Tahoma" pitchFamily="34"/>
              </a:rPr>
              <a:t> </a:t>
            </a:r>
            <a:r>
              <a:rPr lang="cs-CZ" i="1" dirty="0" err="1">
                <a:solidFill>
                  <a:srgbClr val="333333"/>
                </a:solidFill>
                <a:latin typeface="Tahoma" pitchFamily="34"/>
              </a:rPr>
              <a:t>replay</a:t>
            </a:r>
            <a:endParaRPr lang="cs-CZ" i="1" dirty="0">
              <a:solidFill>
                <a:srgbClr val="333333"/>
              </a:solidFill>
              <a:latin typeface="Tahoma" pitchFamily="34"/>
            </a:endParaRPr>
          </a:p>
          <a:p>
            <a:pPr lvl="3"/>
            <a:r>
              <a:rPr lang="cs-CZ" i="1" dirty="0" err="1">
                <a:solidFill>
                  <a:srgbClr val="333333"/>
                </a:solidFill>
                <a:latin typeface="Tahoma" pitchFamily="34"/>
              </a:rPr>
              <a:t>Freezing</a:t>
            </a:r>
            <a:r>
              <a:rPr lang="cs-CZ" i="1" dirty="0">
                <a:solidFill>
                  <a:srgbClr val="333333"/>
                </a:solidFill>
                <a:latin typeface="Tahoma" pitchFamily="34"/>
              </a:rPr>
              <a:t> </a:t>
            </a:r>
            <a:r>
              <a:rPr lang="cs-CZ" i="1" dirty="0" err="1">
                <a:solidFill>
                  <a:srgbClr val="333333"/>
                </a:solidFill>
                <a:latin typeface="Tahoma" pitchFamily="34"/>
              </a:rPr>
              <a:t>target</a:t>
            </a:r>
            <a:r>
              <a:rPr lang="cs-CZ" i="1" dirty="0">
                <a:solidFill>
                  <a:srgbClr val="333333"/>
                </a:solidFill>
                <a:latin typeface="Tahoma" pitchFamily="34"/>
              </a:rPr>
              <a:t> </a:t>
            </a:r>
            <a:r>
              <a:rPr lang="cs-CZ" i="1" dirty="0" err="1">
                <a:solidFill>
                  <a:srgbClr val="333333"/>
                </a:solidFill>
                <a:latin typeface="Tahoma" pitchFamily="34"/>
              </a:rPr>
              <a:t>networks</a:t>
            </a:r>
            <a:endParaRPr lang="cs-CZ" i="1" dirty="0">
              <a:solidFill>
                <a:srgbClr val="333333"/>
              </a:solidFill>
              <a:latin typeface="Tahoma" pitchFamily="34"/>
            </a:endParaRPr>
          </a:p>
          <a:p>
            <a:pPr lvl="3"/>
            <a:r>
              <a:rPr lang="cs-CZ" i="1" dirty="0" err="1">
                <a:solidFill>
                  <a:srgbClr val="333333"/>
                </a:solidFill>
                <a:latin typeface="Tahoma" pitchFamily="34"/>
              </a:rPr>
              <a:t>Exploration</a:t>
            </a:r>
            <a:r>
              <a:rPr lang="cs-CZ" i="1" dirty="0">
                <a:solidFill>
                  <a:srgbClr val="333333"/>
                </a:solidFill>
                <a:latin typeface="Tahoma" pitchFamily="34"/>
              </a:rPr>
              <a:t> </a:t>
            </a:r>
            <a:r>
              <a:rPr lang="cs-CZ" i="1" dirty="0" err="1">
                <a:solidFill>
                  <a:srgbClr val="333333"/>
                </a:solidFill>
                <a:latin typeface="Tahoma" pitchFamily="34"/>
              </a:rPr>
              <a:t>of</a:t>
            </a:r>
            <a:r>
              <a:rPr lang="cs-CZ" i="1" dirty="0">
                <a:solidFill>
                  <a:srgbClr val="333333"/>
                </a:solidFill>
                <a:latin typeface="Tahoma" pitchFamily="34"/>
              </a:rPr>
              <a:t> </a:t>
            </a:r>
            <a:r>
              <a:rPr lang="cs-CZ" i="1" dirty="0" err="1">
                <a:solidFill>
                  <a:srgbClr val="333333"/>
                </a:solidFill>
                <a:latin typeface="Tahoma" pitchFamily="34"/>
              </a:rPr>
              <a:t>actions</a:t>
            </a:r>
            <a:r>
              <a:rPr lang="cs-CZ" i="1" dirty="0">
                <a:solidFill>
                  <a:srgbClr val="333333"/>
                </a:solidFill>
                <a:latin typeface="Tahoma" pitchFamily="34"/>
              </a:rPr>
              <a:t> (not </a:t>
            </a:r>
            <a:r>
              <a:rPr lang="cs-CZ" i="1" dirty="0" err="1">
                <a:solidFill>
                  <a:srgbClr val="333333"/>
                </a:solidFill>
                <a:latin typeface="Tahoma" pitchFamily="34"/>
              </a:rPr>
              <a:t>always</a:t>
            </a:r>
            <a:r>
              <a:rPr lang="cs-CZ" i="1" dirty="0">
                <a:solidFill>
                  <a:srgbClr val="333333"/>
                </a:solidFill>
                <a:latin typeface="Tahoma" pitchFamily="34"/>
              </a:rPr>
              <a:t> </a:t>
            </a:r>
            <a:r>
              <a:rPr lang="cs-CZ" i="1" dirty="0" err="1">
                <a:solidFill>
                  <a:srgbClr val="333333"/>
                </a:solidFill>
                <a:latin typeface="Tahoma" pitchFamily="34"/>
              </a:rPr>
              <a:t>the</a:t>
            </a:r>
            <a:r>
              <a:rPr lang="cs-CZ" i="1" dirty="0">
                <a:solidFill>
                  <a:srgbClr val="333333"/>
                </a:solidFill>
                <a:latin typeface="Tahoma" pitchFamily="34"/>
              </a:rPr>
              <a:t> </a:t>
            </a:r>
            <a:r>
              <a:rPr lang="cs-CZ" i="1" dirty="0" err="1">
                <a:solidFill>
                  <a:srgbClr val="333333"/>
                </a:solidFill>
                <a:latin typeface="Tahoma" pitchFamily="34"/>
              </a:rPr>
              <a:t>best</a:t>
            </a:r>
            <a:r>
              <a:rPr lang="cs-CZ" i="1" dirty="0">
                <a:solidFill>
                  <a:srgbClr val="333333"/>
                </a:solidFill>
                <a:latin typeface="Tahoma" pitchFamily="34"/>
              </a:rPr>
              <a:t> </a:t>
            </a:r>
            <a:r>
              <a:rPr lang="cs-CZ" i="1" dirty="0" err="1">
                <a:solidFill>
                  <a:srgbClr val="333333"/>
                </a:solidFill>
                <a:latin typeface="Tahoma" pitchFamily="34"/>
              </a:rPr>
              <a:t>predicted</a:t>
            </a:r>
            <a:r>
              <a:rPr lang="cs-CZ" i="1" dirty="0">
                <a:solidFill>
                  <a:srgbClr val="333333"/>
                </a:solidFill>
                <a:latin typeface="Tahoma" pitchFamily="34"/>
              </a:rPr>
              <a:t> </a:t>
            </a:r>
            <a:r>
              <a:rPr lang="cs-CZ" i="1" dirty="0" err="1">
                <a:solidFill>
                  <a:srgbClr val="333333"/>
                </a:solidFill>
                <a:latin typeface="Tahoma" pitchFamily="34"/>
              </a:rPr>
              <a:t>one</a:t>
            </a:r>
            <a:r>
              <a:rPr lang="cs-CZ" i="1" dirty="0">
                <a:solidFill>
                  <a:srgbClr val="333333"/>
                </a:solidFill>
                <a:latin typeface="Tahoma" pitchFamily="34"/>
              </a:rPr>
              <a:t>: epsilon-</a:t>
            </a:r>
            <a:r>
              <a:rPr lang="cs-CZ" i="1" dirty="0" err="1">
                <a:solidFill>
                  <a:srgbClr val="333333"/>
                </a:solidFill>
                <a:latin typeface="Tahoma" pitchFamily="34"/>
              </a:rPr>
              <a:t>greedy</a:t>
            </a:r>
            <a:r>
              <a:rPr lang="cs-CZ" i="1" dirty="0">
                <a:solidFill>
                  <a:srgbClr val="333333"/>
                </a:solidFill>
                <a:latin typeface="Tahoma" pitchFamily="34"/>
              </a:rPr>
              <a:t>)</a:t>
            </a:r>
          </a:p>
          <a:p>
            <a:endParaRPr lang="cs-CZ" dirty="0">
              <a:solidFill>
                <a:srgbClr val="333333"/>
              </a:solidFill>
              <a:latin typeface="Tahoma" pitchFamily="34"/>
            </a:endParaRPr>
          </a:p>
          <a:p>
            <a:pPr marL="457200" lvl="1" indent="0">
              <a:buNone/>
            </a:pPr>
            <a:endParaRPr lang="cs-CZ" dirty="0"/>
          </a:p>
        </p:txBody>
      </p:sp>
      <p:pic>
        <p:nvPicPr>
          <p:cNvPr id="8" name="Obrázek 7">
            <a:extLst>
              <a:ext uri="{FF2B5EF4-FFF2-40B4-BE49-F238E27FC236}">
                <a16:creationId xmlns:a16="http://schemas.microsoft.com/office/drawing/2014/main" id="{76FC7DB2-F154-522D-8739-F610D5970129}"/>
              </a:ext>
            </a:extLst>
          </p:cNvPr>
          <p:cNvPicPr>
            <a:picLocks noChangeAspect="1"/>
          </p:cNvPicPr>
          <p:nvPr/>
        </p:nvPicPr>
        <p:blipFill>
          <a:blip r:embed="rId5"/>
          <a:stretch>
            <a:fillRect/>
          </a:stretch>
        </p:blipFill>
        <p:spPr>
          <a:xfrm>
            <a:off x="8573588" y="0"/>
            <a:ext cx="3618412" cy="1828800"/>
          </a:xfrm>
          <a:prstGeom prst="rect">
            <a:avLst/>
          </a:prstGeom>
        </p:spPr>
      </p:pic>
      <p:pic>
        <p:nvPicPr>
          <p:cNvPr id="6" name="Obrázek 5">
            <a:extLst>
              <a:ext uri="{FF2B5EF4-FFF2-40B4-BE49-F238E27FC236}">
                <a16:creationId xmlns:a16="http://schemas.microsoft.com/office/drawing/2014/main" id="{B0704F65-6184-4729-D326-3AA89CDC1D55}"/>
              </a:ext>
            </a:extLst>
          </p:cNvPr>
          <p:cNvPicPr>
            <a:picLocks noChangeAspect="1"/>
          </p:cNvPicPr>
          <p:nvPr/>
        </p:nvPicPr>
        <p:blipFill>
          <a:blip r:embed="rId6"/>
          <a:stretch>
            <a:fillRect/>
          </a:stretch>
        </p:blipFill>
        <p:spPr>
          <a:xfrm>
            <a:off x="4394933" y="1828800"/>
            <a:ext cx="7783011" cy="1352739"/>
          </a:xfrm>
          <a:prstGeom prst="rect">
            <a:avLst/>
          </a:prstGeom>
        </p:spPr>
      </p:pic>
    </p:spTree>
    <p:extLst>
      <p:ext uri="{BB962C8B-B14F-4D97-AF65-F5344CB8AC3E}">
        <p14:creationId xmlns:p14="http://schemas.microsoft.com/office/powerpoint/2010/main" val="392484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895322-6013-4404-9F55-6DA73A5D739C}"/>
              </a:ext>
            </a:extLst>
          </p:cNvPr>
          <p:cNvSpPr txBox="1">
            <a:spLocks noGrp="1"/>
          </p:cNvSpPr>
          <p:nvPr>
            <p:ph type="title"/>
          </p:nvPr>
        </p:nvSpPr>
        <p:spPr/>
        <p:txBody>
          <a:bodyPr/>
          <a:lstStyle/>
          <a:p>
            <a:pPr lvl="0"/>
            <a:r>
              <a:rPr lang="cs-CZ" dirty="0" err="1"/>
              <a:t>Dynamic</a:t>
            </a:r>
            <a:r>
              <a:rPr lang="cs-CZ" dirty="0"/>
              <a:t> RS: </a:t>
            </a:r>
            <a:r>
              <a:rPr lang="cs-CZ" dirty="0" err="1"/>
              <a:t>Reinforcement</a:t>
            </a:r>
            <a:r>
              <a:rPr lang="cs-CZ" dirty="0"/>
              <a:t> learning</a:t>
            </a:r>
          </a:p>
        </p:txBody>
      </p:sp>
      <p:sp>
        <p:nvSpPr>
          <p:cNvPr id="5" name="TextovéPole 4">
            <a:extLst>
              <a:ext uri="{FF2B5EF4-FFF2-40B4-BE49-F238E27FC236}">
                <a16:creationId xmlns:a16="http://schemas.microsoft.com/office/drawing/2014/main" id="{D686BAB8-6397-9946-A858-A21A0AA22752}"/>
              </a:ext>
            </a:extLst>
          </p:cNvPr>
          <p:cNvSpPr txBox="1"/>
          <p:nvPr/>
        </p:nvSpPr>
        <p:spPr>
          <a:xfrm>
            <a:off x="457200" y="5935554"/>
            <a:ext cx="9296400" cy="938719"/>
          </a:xfrm>
          <a:prstGeom prst="rect">
            <a:avLst/>
          </a:prstGeom>
          <a:noFill/>
        </p:spPr>
        <p:txBody>
          <a:bodyPr wrap="square">
            <a:spAutoFit/>
          </a:bodyPr>
          <a:lstStyle/>
          <a:p>
            <a:pPr algn="l"/>
            <a:r>
              <a:rPr lang="cs-CZ" sz="1100" b="0" i="0" dirty="0">
                <a:solidFill>
                  <a:srgbClr val="333333"/>
                </a:solidFill>
                <a:effectLst/>
                <a:highlight>
                  <a:srgbClr val="FCFCFC"/>
                </a:highlight>
                <a:latin typeface="Georgia" panose="02040502050405020303" pitchFamily="18" charset="0"/>
                <a:hlinkClick r:id="rId2"/>
              </a:rPr>
              <a:t>https://en.wikipedia.org/wiki/Bellman_equation</a:t>
            </a:r>
            <a:endParaRPr lang="cs-CZ" sz="1100" b="0" i="0" dirty="0">
              <a:solidFill>
                <a:srgbClr val="333333"/>
              </a:solidFill>
              <a:effectLst/>
              <a:highlight>
                <a:srgbClr val="FCFCFC"/>
              </a:highlight>
              <a:latin typeface="Georgia" panose="02040502050405020303" pitchFamily="18" charset="0"/>
            </a:endParaRPr>
          </a:p>
          <a:p>
            <a:pPr algn="l"/>
            <a:r>
              <a:rPr lang="cs-CZ" sz="1100" b="0" i="0" dirty="0">
                <a:solidFill>
                  <a:srgbClr val="333333"/>
                </a:solidFill>
                <a:effectLst/>
                <a:highlight>
                  <a:srgbClr val="FCFCFC"/>
                </a:highlight>
                <a:latin typeface="Georgia" panose="02040502050405020303" pitchFamily="18" charset="0"/>
                <a:hlinkClick r:id="rId3"/>
              </a:rPr>
              <a:t>https://www.baeldung.com/cs/q-learning-vs-deep-q-learning-vs-deep-q-network</a:t>
            </a:r>
            <a:endParaRPr lang="cs-CZ" sz="1100" dirty="0">
              <a:solidFill>
                <a:srgbClr val="333333"/>
              </a:solidFill>
              <a:highlight>
                <a:srgbClr val="FCFCFC"/>
              </a:highlight>
              <a:latin typeface="Georgia" panose="02040502050405020303" pitchFamily="18" charset="0"/>
            </a:endParaRPr>
          </a:p>
          <a:p>
            <a:pPr algn="l"/>
            <a:r>
              <a:rPr lang="pt-BR" sz="1100" b="0" i="0" dirty="0">
                <a:solidFill>
                  <a:srgbClr val="333333"/>
                </a:solidFill>
                <a:effectLst/>
                <a:highlight>
                  <a:srgbClr val="FCFCFC"/>
                </a:highlight>
                <a:latin typeface="Georgia" panose="02040502050405020303" pitchFamily="18" charset="0"/>
                <a:hlinkClick r:id="rId4"/>
              </a:rPr>
              <a:t>https://medium.com/emergent-future/simple-reinforcement-learning-with-tensorflow-part-0-q-learning-with-tables-and-neural-networks-d195264329d0</a:t>
            </a:r>
            <a:endParaRPr lang="cs-CZ" sz="1100" dirty="0">
              <a:solidFill>
                <a:srgbClr val="333333"/>
              </a:solidFill>
              <a:highlight>
                <a:srgbClr val="FCFCFC"/>
              </a:highlight>
              <a:latin typeface="Georgia" panose="02040502050405020303" pitchFamily="18" charset="0"/>
            </a:endParaRPr>
          </a:p>
          <a:p>
            <a:pPr algn="l"/>
            <a:endParaRPr lang="pt-BR" sz="1100" b="0" i="0" dirty="0">
              <a:solidFill>
                <a:srgbClr val="333333"/>
              </a:solidFill>
              <a:effectLst/>
              <a:highlight>
                <a:srgbClr val="FCFCFC"/>
              </a:highlight>
              <a:latin typeface="Georgia" panose="02040502050405020303" pitchFamily="18" charset="0"/>
            </a:endParaRPr>
          </a:p>
        </p:txBody>
      </p:sp>
      <p:sp>
        <p:nvSpPr>
          <p:cNvPr id="3" name="Zástupný obsah 2">
            <a:extLst>
              <a:ext uri="{FF2B5EF4-FFF2-40B4-BE49-F238E27FC236}">
                <a16:creationId xmlns:a16="http://schemas.microsoft.com/office/drawing/2014/main" id="{F4620EF1-1236-487F-9D67-CE96F7079B1E}"/>
              </a:ext>
            </a:extLst>
          </p:cNvPr>
          <p:cNvSpPr txBox="1">
            <a:spLocks noGrp="1"/>
          </p:cNvSpPr>
          <p:nvPr>
            <p:ph idx="1"/>
          </p:nvPr>
        </p:nvSpPr>
        <p:spPr>
          <a:xfrm>
            <a:off x="677332" y="2160590"/>
            <a:ext cx="10143068" cy="4240210"/>
          </a:xfrm>
        </p:spPr>
        <p:txBody>
          <a:bodyPr>
            <a:normAutofit/>
          </a:bodyPr>
          <a:lstStyle/>
          <a:p>
            <a:pPr lvl="0"/>
            <a:r>
              <a:rPr lang="cs-CZ" b="1" dirty="0" err="1">
                <a:solidFill>
                  <a:srgbClr val="333333"/>
                </a:solidFill>
                <a:latin typeface="Tahoma" pitchFamily="34"/>
              </a:rPr>
              <a:t>Based</a:t>
            </a:r>
            <a:r>
              <a:rPr lang="cs-CZ" b="1" dirty="0">
                <a:solidFill>
                  <a:srgbClr val="333333"/>
                </a:solidFill>
                <a:latin typeface="Tahoma" pitchFamily="34"/>
              </a:rPr>
              <a:t> on </a:t>
            </a:r>
            <a:r>
              <a:rPr lang="cs-CZ" b="1" dirty="0" err="1">
                <a:solidFill>
                  <a:srgbClr val="333333"/>
                </a:solidFill>
                <a:latin typeface="Tahoma" pitchFamily="34"/>
              </a:rPr>
              <a:t>Bellman</a:t>
            </a:r>
            <a:r>
              <a:rPr lang="cs-CZ" b="1" dirty="0">
                <a:solidFill>
                  <a:srgbClr val="333333"/>
                </a:solidFill>
                <a:latin typeface="Tahoma" pitchFamily="34"/>
              </a:rPr>
              <a:t> </a:t>
            </a:r>
            <a:r>
              <a:rPr lang="cs-CZ" b="1" dirty="0" err="1">
                <a:solidFill>
                  <a:srgbClr val="333333"/>
                </a:solidFill>
                <a:latin typeface="Tahoma" pitchFamily="34"/>
              </a:rPr>
              <a:t>equation</a:t>
            </a:r>
            <a:endParaRPr lang="cs-CZ" b="1" dirty="0">
              <a:solidFill>
                <a:srgbClr val="333333"/>
              </a:solidFill>
              <a:latin typeface="Tahoma" pitchFamily="34"/>
            </a:endParaRPr>
          </a:p>
          <a:p>
            <a:pPr lvl="1"/>
            <a:endParaRPr lang="cs-CZ" sz="1400" i="1" dirty="0">
              <a:solidFill>
                <a:srgbClr val="333333"/>
              </a:solidFill>
              <a:latin typeface="Tahoma" pitchFamily="34"/>
            </a:endParaRPr>
          </a:p>
          <a:p>
            <a:pPr lvl="1"/>
            <a:endParaRPr lang="cs-CZ" sz="1400" i="1" dirty="0">
              <a:solidFill>
                <a:srgbClr val="333333"/>
              </a:solidFill>
              <a:latin typeface="Tahoma" pitchFamily="34"/>
            </a:endParaRPr>
          </a:p>
          <a:p>
            <a:pPr lvl="1"/>
            <a:r>
              <a:rPr lang="cs-CZ" sz="1400" dirty="0" err="1">
                <a:solidFill>
                  <a:srgbClr val="333333"/>
                </a:solidFill>
                <a:latin typeface="Tahoma" pitchFamily="34"/>
              </a:rPr>
              <a:t>Deep</a:t>
            </a:r>
            <a:r>
              <a:rPr lang="cs-CZ" sz="1400" dirty="0">
                <a:solidFill>
                  <a:srgbClr val="333333"/>
                </a:solidFill>
                <a:latin typeface="Tahoma" pitchFamily="34"/>
              </a:rPr>
              <a:t> Q-learning (use </a:t>
            </a:r>
            <a:r>
              <a:rPr lang="cs-CZ" sz="1400" dirty="0" err="1">
                <a:solidFill>
                  <a:srgbClr val="333333"/>
                </a:solidFill>
                <a:latin typeface="Tahoma" pitchFamily="34"/>
              </a:rPr>
              <a:t>neural</a:t>
            </a:r>
            <a:r>
              <a:rPr lang="cs-CZ" sz="1400" dirty="0">
                <a:solidFill>
                  <a:srgbClr val="333333"/>
                </a:solidFill>
                <a:latin typeface="Tahoma" pitchFamily="34"/>
              </a:rPr>
              <a:t> network as a </a:t>
            </a:r>
            <a:r>
              <a:rPr lang="cs-CZ" sz="1400" dirty="0" err="1">
                <a:solidFill>
                  <a:srgbClr val="333333"/>
                </a:solidFill>
                <a:latin typeface="Tahoma" pitchFamily="34"/>
              </a:rPr>
              <a:t>function</a:t>
            </a:r>
            <a:r>
              <a:rPr lang="cs-CZ" sz="1400" dirty="0">
                <a:solidFill>
                  <a:srgbClr val="333333"/>
                </a:solidFill>
                <a:latin typeface="Tahoma" pitchFamily="34"/>
              </a:rPr>
              <a:t> </a:t>
            </a:r>
            <a:r>
              <a:rPr lang="cs-CZ" sz="1400" dirty="0" err="1">
                <a:solidFill>
                  <a:srgbClr val="333333"/>
                </a:solidFill>
                <a:latin typeface="Tahoma" pitchFamily="34"/>
              </a:rPr>
              <a:t>approximator</a:t>
            </a:r>
            <a:r>
              <a:rPr lang="cs-CZ" sz="1400" dirty="0">
                <a:solidFill>
                  <a:srgbClr val="333333"/>
                </a:solidFill>
                <a:latin typeface="Tahoma" pitchFamily="34"/>
              </a:rPr>
              <a:t>)</a:t>
            </a:r>
          </a:p>
          <a:p>
            <a:pPr lvl="2"/>
            <a:r>
              <a:rPr lang="cs-CZ" sz="1600" dirty="0" err="1">
                <a:solidFill>
                  <a:srgbClr val="333333"/>
                </a:solidFill>
                <a:latin typeface="Tahoma" pitchFamily="34"/>
              </a:rPr>
              <a:t>States</a:t>
            </a:r>
            <a:r>
              <a:rPr lang="cs-CZ" sz="1600" dirty="0">
                <a:solidFill>
                  <a:srgbClr val="333333"/>
                </a:solidFill>
                <a:latin typeface="Tahoma" pitchFamily="34"/>
              </a:rPr>
              <a:t> as </a:t>
            </a:r>
            <a:r>
              <a:rPr lang="cs-CZ" sz="1600" dirty="0" err="1">
                <a:solidFill>
                  <a:srgbClr val="333333"/>
                </a:solidFill>
                <a:latin typeface="Tahoma" pitchFamily="34"/>
              </a:rPr>
              <a:t>one</a:t>
            </a:r>
            <a:r>
              <a:rPr lang="cs-CZ" sz="1600" dirty="0">
                <a:solidFill>
                  <a:srgbClr val="333333"/>
                </a:solidFill>
                <a:latin typeface="Tahoma" pitchFamily="34"/>
              </a:rPr>
              <a:t>-hot-</a:t>
            </a:r>
            <a:r>
              <a:rPr lang="cs-CZ" sz="1600" dirty="0" err="1">
                <a:solidFill>
                  <a:srgbClr val="333333"/>
                </a:solidFill>
                <a:latin typeface="Tahoma" pitchFamily="34"/>
              </a:rPr>
              <a:t>encoding</a:t>
            </a:r>
            <a:r>
              <a:rPr lang="cs-CZ" sz="1600" dirty="0">
                <a:solidFill>
                  <a:srgbClr val="333333"/>
                </a:solidFill>
                <a:latin typeface="Tahoma" pitchFamily="34"/>
              </a:rPr>
              <a:t> (input)</a:t>
            </a:r>
          </a:p>
          <a:p>
            <a:pPr lvl="2"/>
            <a:r>
              <a:rPr lang="cs-CZ" sz="1600" b="0" dirty="0" err="1">
                <a:solidFill>
                  <a:srgbClr val="333333"/>
                </a:solidFill>
                <a:effectLst/>
                <a:highlight>
                  <a:srgbClr val="FFFFFF"/>
                </a:highlight>
                <a:latin typeface="Tahoma" pitchFamily="34"/>
              </a:rPr>
              <a:t>Actions</a:t>
            </a:r>
            <a:r>
              <a:rPr lang="cs-CZ" sz="1600" b="0" dirty="0">
                <a:solidFill>
                  <a:srgbClr val="333333"/>
                </a:solidFill>
                <a:effectLst/>
                <a:highlight>
                  <a:srgbClr val="FFFFFF"/>
                </a:highlight>
                <a:latin typeface="Tahoma" pitchFamily="34"/>
              </a:rPr>
              <a:t> as output </a:t>
            </a:r>
            <a:r>
              <a:rPr lang="cs-CZ" sz="1600" b="0" dirty="0" err="1">
                <a:solidFill>
                  <a:srgbClr val="333333"/>
                </a:solidFill>
                <a:effectLst/>
                <a:highlight>
                  <a:srgbClr val="FFFFFF"/>
                </a:highlight>
                <a:latin typeface="Tahoma" pitchFamily="34"/>
              </a:rPr>
              <a:t>nodes</a:t>
            </a:r>
            <a:r>
              <a:rPr lang="cs-CZ" sz="1600" b="0" dirty="0">
                <a:solidFill>
                  <a:srgbClr val="333333"/>
                </a:solidFill>
                <a:effectLst/>
                <a:highlight>
                  <a:srgbClr val="FFFFFF"/>
                </a:highlight>
                <a:latin typeface="Tahoma" pitchFamily="34"/>
              </a:rPr>
              <a:t> (</a:t>
            </a:r>
            <a:r>
              <a:rPr lang="cs-CZ" sz="1600" b="0" dirty="0" err="1">
                <a:solidFill>
                  <a:srgbClr val="333333"/>
                </a:solidFill>
                <a:effectLst/>
                <a:highlight>
                  <a:srgbClr val="FFFFFF"/>
                </a:highlight>
                <a:latin typeface="Tahoma" pitchFamily="34"/>
              </a:rPr>
              <a:t>estimated</a:t>
            </a:r>
            <a:r>
              <a:rPr lang="cs-CZ" sz="1600" b="0" dirty="0">
                <a:solidFill>
                  <a:srgbClr val="333333"/>
                </a:solidFill>
                <a:effectLst/>
                <a:highlight>
                  <a:srgbClr val="FFFFFF"/>
                </a:highlight>
                <a:latin typeface="Tahoma" pitchFamily="34"/>
              </a:rPr>
              <a:t> </a:t>
            </a:r>
            <a:r>
              <a:rPr lang="cs-CZ" sz="1600" b="0" dirty="0" err="1">
                <a:solidFill>
                  <a:srgbClr val="333333"/>
                </a:solidFill>
                <a:effectLst/>
                <a:highlight>
                  <a:srgbClr val="FFFFFF"/>
                </a:highlight>
                <a:latin typeface="Tahoma" pitchFamily="34"/>
              </a:rPr>
              <a:t>reward</a:t>
            </a:r>
            <a:r>
              <a:rPr lang="cs-CZ" sz="1600" b="0" dirty="0">
                <a:solidFill>
                  <a:srgbClr val="333333"/>
                </a:solidFill>
                <a:effectLst/>
                <a:highlight>
                  <a:srgbClr val="FFFFFF"/>
                </a:highlight>
                <a:latin typeface="Tahoma" pitchFamily="34"/>
              </a:rPr>
              <a:t>)</a:t>
            </a:r>
          </a:p>
          <a:p>
            <a:pPr lvl="2"/>
            <a:r>
              <a:rPr lang="cs-CZ" sz="1600" dirty="0" err="1">
                <a:solidFill>
                  <a:srgbClr val="333333"/>
                </a:solidFill>
                <a:highlight>
                  <a:srgbClr val="FFFFFF"/>
                </a:highlight>
                <a:latin typeface="Tahoma" pitchFamily="34"/>
              </a:rPr>
              <a:t>Backpropagation</a:t>
            </a:r>
            <a:r>
              <a:rPr lang="cs-CZ" sz="1600" dirty="0">
                <a:solidFill>
                  <a:srgbClr val="333333"/>
                </a:solidFill>
                <a:highlight>
                  <a:srgbClr val="FFFFFF"/>
                </a:highlight>
                <a:latin typeface="Tahoma" pitchFamily="34"/>
              </a:rPr>
              <a:t> w.r.t. </a:t>
            </a:r>
            <a:r>
              <a:rPr lang="cs-CZ" sz="1600" dirty="0" err="1">
                <a:solidFill>
                  <a:srgbClr val="333333"/>
                </a:solidFill>
                <a:highlight>
                  <a:srgbClr val="FFFFFF"/>
                </a:highlight>
                <a:latin typeface="Tahoma" pitchFamily="34"/>
              </a:rPr>
              <a:t>real</a:t>
            </a:r>
            <a:r>
              <a:rPr lang="cs-CZ" sz="1600" dirty="0">
                <a:solidFill>
                  <a:srgbClr val="333333"/>
                </a:solidFill>
                <a:highlight>
                  <a:srgbClr val="FFFFFF"/>
                </a:highlight>
                <a:latin typeface="Tahoma" pitchFamily="34"/>
              </a:rPr>
              <a:t> vs. </a:t>
            </a:r>
            <a:r>
              <a:rPr lang="cs-CZ" sz="1600" dirty="0" err="1">
                <a:solidFill>
                  <a:srgbClr val="333333"/>
                </a:solidFill>
                <a:highlight>
                  <a:srgbClr val="FFFFFF"/>
                </a:highlight>
                <a:latin typeface="Tahoma" pitchFamily="34"/>
              </a:rPr>
              <a:t>Estimated</a:t>
            </a:r>
            <a:r>
              <a:rPr lang="cs-CZ" sz="1600" dirty="0">
                <a:solidFill>
                  <a:srgbClr val="333333"/>
                </a:solidFill>
                <a:highlight>
                  <a:srgbClr val="FFFFFF"/>
                </a:highlight>
                <a:latin typeface="Tahoma" pitchFamily="34"/>
              </a:rPr>
              <a:t> Q </a:t>
            </a:r>
            <a:r>
              <a:rPr lang="cs-CZ" sz="1600" dirty="0" err="1">
                <a:solidFill>
                  <a:srgbClr val="333333"/>
                </a:solidFill>
                <a:highlight>
                  <a:srgbClr val="FFFFFF"/>
                </a:highlight>
                <a:latin typeface="Tahoma" pitchFamily="34"/>
              </a:rPr>
              <a:t>values</a:t>
            </a:r>
            <a:r>
              <a:rPr lang="cs-CZ" sz="1600" dirty="0">
                <a:solidFill>
                  <a:srgbClr val="333333"/>
                </a:solidFill>
                <a:highlight>
                  <a:srgbClr val="FFFFFF"/>
                </a:highlight>
                <a:latin typeface="Tahoma" pitchFamily="34"/>
              </a:rPr>
              <a:t>: </a:t>
            </a:r>
            <a:r>
              <a:rPr lang="cs-CZ" sz="1800" b="0" i="0" dirty="0" err="1">
                <a:solidFill>
                  <a:srgbClr val="6B6B6B"/>
                </a:solidFill>
                <a:effectLst/>
                <a:highlight>
                  <a:srgbClr val="FFFFFF"/>
                </a:highlight>
                <a:latin typeface="sohne"/>
              </a:rPr>
              <a:t>Loss</a:t>
            </a:r>
            <a:r>
              <a:rPr lang="cs-CZ" sz="1800" b="0" i="0" dirty="0">
                <a:solidFill>
                  <a:srgbClr val="6B6B6B"/>
                </a:solidFill>
                <a:effectLst/>
                <a:highlight>
                  <a:srgbClr val="FFFFFF"/>
                </a:highlight>
                <a:latin typeface="sohne"/>
              </a:rPr>
              <a:t> = </a:t>
            </a:r>
            <a:r>
              <a:rPr lang="cs-CZ" sz="1800" b="1" i="0" dirty="0">
                <a:solidFill>
                  <a:srgbClr val="6B6B6B"/>
                </a:solidFill>
                <a:effectLst/>
                <a:highlight>
                  <a:srgbClr val="FFFFFF"/>
                </a:highlight>
                <a:latin typeface="sohne"/>
              </a:rPr>
              <a:t>∑(</a:t>
            </a:r>
            <a:r>
              <a:rPr lang="cs-CZ" sz="1800" b="0" i="0" dirty="0">
                <a:solidFill>
                  <a:srgbClr val="6B6B6B"/>
                </a:solidFill>
                <a:effectLst/>
                <a:highlight>
                  <a:srgbClr val="FFFFFF"/>
                </a:highlight>
                <a:latin typeface="sohne"/>
              </a:rPr>
              <a:t>Q-</a:t>
            </a:r>
            <a:r>
              <a:rPr lang="cs-CZ" sz="1800" b="0" i="0" dirty="0" err="1">
                <a:solidFill>
                  <a:srgbClr val="6B6B6B"/>
                </a:solidFill>
                <a:effectLst/>
                <a:highlight>
                  <a:srgbClr val="FFFFFF"/>
                </a:highlight>
                <a:latin typeface="sohne"/>
              </a:rPr>
              <a:t>target</a:t>
            </a:r>
            <a:r>
              <a:rPr lang="cs-CZ" sz="1800" b="0" i="0" dirty="0">
                <a:solidFill>
                  <a:srgbClr val="6B6B6B"/>
                </a:solidFill>
                <a:effectLst/>
                <a:highlight>
                  <a:srgbClr val="FFFFFF"/>
                </a:highlight>
                <a:latin typeface="sohne"/>
              </a:rPr>
              <a:t> - Q)²</a:t>
            </a:r>
            <a:endParaRPr lang="cs-CZ" sz="2000" b="0" dirty="0">
              <a:solidFill>
                <a:srgbClr val="333333"/>
              </a:solidFill>
              <a:effectLst/>
              <a:highlight>
                <a:srgbClr val="FFFFFF"/>
              </a:highlight>
              <a:latin typeface="Tahoma" pitchFamily="34"/>
            </a:endParaRPr>
          </a:p>
          <a:p>
            <a:pPr lvl="3"/>
            <a:r>
              <a:rPr lang="cs-CZ" i="1" dirty="0" err="1">
                <a:solidFill>
                  <a:srgbClr val="333333"/>
                </a:solidFill>
                <a:latin typeface="Tahoma" pitchFamily="34"/>
              </a:rPr>
              <a:t>Experience</a:t>
            </a:r>
            <a:r>
              <a:rPr lang="cs-CZ" i="1" dirty="0">
                <a:solidFill>
                  <a:srgbClr val="333333"/>
                </a:solidFill>
                <a:latin typeface="Tahoma" pitchFamily="34"/>
              </a:rPr>
              <a:t> </a:t>
            </a:r>
            <a:r>
              <a:rPr lang="cs-CZ" i="1" dirty="0" err="1">
                <a:solidFill>
                  <a:srgbClr val="333333"/>
                </a:solidFill>
                <a:latin typeface="Tahoma" pitchFamily="34"/>
              </a:rPr>
              <a:t>replay</a:t>
            </a:r>
            <a:endParaRPr lang="cs-CZ" i="1" dirty="0">
              <a:solidFill>
                <a:srgbClr val="333333"/>
              </a:solidFill>
              <a:latin typeface="Tahoma" pitchFamily="34"/>
            </a:endParaRPr>
          </a:p>
          <a:p>
            <a:pPr lvl="3"/>
            <a:r>
              <a:rPr lang="cs-CZ" i="1" dirty="0" err="1">
                <a:solidFill>
                  <a:srgbClr val="333333"/>
                </a:solidFill>
                <a:latin typeface="Tahoma" pitchFamily="34"/>
              </a:rPr>
              <a:t>Freezing</a:t>
            </a:r>
            <a:r>
              <a:rPr lang="cs-CZ" i="1" dirty="0">
                <a:solidFill>
                  <a:srgbClr val="333333"/>
                </a:solidFill>
                <a:latin typeface="Tahoma" pitchFamily="34"/>
              </a:rPr>
              <a:t> </a:t>
            </a:r>
            <a:r>
              <a:rPr lang="cs-CZ" i="1" dirty="0" err="1">
                <a:solidFill>
                  <a:srgbClr val="333333"/>
                </a:solidFill>
                <a:latin typeface="Tahoma" pitchFamily="34"/>
              </a:rPr>
              <a:t>target</a:t>
            </a:r>
            <a:r>
              <a:rPr lang="cs-CZ" i="1" dirty="0">
                <a:solidFill>
                  <a:srgbClr val="333333"/>
                </a:solidFill>
                <a:latin typeface="Tahoma" pitchFamily="34"/>
              </a:rPr>
              <a:t> </a:t>
            </a:r>
            <a:r>
              <a:rPr lang="cs-CZ" i="1" dirty="0" err="1">
                <a:solidFill>
                  <a:srgbClr val="333333"/>
                </a:solidFill>
                <a:latin typeface="Tahoma" pitchFamily="34"/>
              </a:rPr>
              <a:t>networks</a:t>
            </a:r>
            <a:endParaRPr lang="cs-CZ" i="1" dirty="0">
              <a:solidFill>
                <a:srgbClr val="333333"/>
              </a:solidFill>
              <a:latin typeface="Tahoma" pitchFamily="34"/>
            </a:endParaRPr>
          </a:p>
          <a:p>
            <a:pPr lvl="3"/>
            <a:r>
              <a:rPr lang="cs-CZ" i="1" dirty="0" err="1">
                <a:solidFill>
                  <a:srgbClr val="333333"/>
                </a:solidFill>
                <a:latin typeface="Tahoma" pitchFamily="34"/>
              </a:rPr>
              <a:t>Exploration</a:t>
            </a:r>
            <a:r>
              <a:rPr lang="cs-CZ" i="1" dirty="0">
                <a:solidFill>
                  <a:srgbClr val="333333"/>
                </a:solidFill>
                <a:latin typeface="Tahoma" pitchFamily="34"/>
              </a:rPr>
              <a:t> </a:t>
            </a:r>
            <a:r>
              <a:rPr lang="cs-CZ" i="1" dirty="0" err="1">
                <a:solidFill>
                  <a:srgbClr val="333333"/>
                </a:solidFill>
                <a:latin typeface="Tahoma" pitchFamily="34"/>
              </a:rPr>
              <a:t>of</a:t>
            </a:r>
            <a:r>
              <a:rPr lang="cs-CZ" i="1" dirty="0">
                <a:solidFill>
                  <a:srgbClr val="333333"/>
                </a:solidFill>
                <a:latin typeface="Tahoma" pitchFamily="34"/>
              </a:rPr>
              <a:t> </a:t>
            </a:r>
            <a:r>
              <a:rPr lang="cs-CZ" i="1" dirty="0" err="1">
                <a:solidFill>
                  <a:srgbClr val="333333"/>
                </a:solidFill>
                <a:latin typeface="Tahoma" pitchFamily="34"/>
              </a:rPr>
              <a:t>actions</a:t>
            </a:r>
            <a:r>
              <a:rPr lang="cs-CZ" i="1" dirty="0">
                <a:solidFill>
                  <a:srgbClr val="333333"/>
                </a:solidFill>
                <a:latin typeface="Tahoma" pitchFamily="34"/>
              </a:rPr>
              <a:t> (not </a:t>
            </a:r>
            <a:r>
              <a:rPr lang="cs-CZ" i="1" dirty="0" err="1">
                <a:solidFill>
                  <a:srgbClr val="333333"/>
                </a:solidFill>
                <a:latin typeface="Tahoma" pitchFamily="34"/>
              </a:rPr>
              <a:t>always</a:t>
            </a:r>
            <a:r>
              <a:rPr lang="cs-CZ" i="1" dirty="0">
                <a:solidFill>
                  <a:srgbClr val="333333"/>
                </a:solidFill>
                <a:latin typeface="Tahoma" pitchFamily="34"/>
              </a:rPr>
              <a:t> </a:t>
            </a:r>
            <a:r>
              <a:rPr lang="cs-CZ" i="1" dirty="0" err="1">
                <a:solidFill>
                  <a:srgbClr val="333333"/>
                </a:solidFill>
                <a:latin typeface="Tahoma" pitchFamily="34"/>
              </a:rPr>
              <a:t>the</a:t>
            </a:r>
            <a:r>
              <a:rPr lang="cs-CZ" i="1" dirty="0">
                <a:solidFill>
                  <a:srgbClr val="333333"/>
                </a:solidFill>
                <a:latin typeface="Tahoma" pitchFamily="34"/>
              </a:rPr>
              <a:t> </a:t>
            </a:r>
            <a:r>
              <a:rPr lang="cs-CZ" i="1" dirty="0" err="1">
                <a:solidFill>
                  <a:srgbClr val="333333"/>
                </a:solidFill>
                <a:latin typeface="Tahoma" pitchFamily="34"/>
              </a:rPr>
              <a:t>best</a:t>
            </a:r>
            <a:r>
              <a:rPr lang="cs-CZ" i="1" dirty="0">
                <a:solidFill>
                  <a:srgbClr val="333333"/>
                </a:solidFill>
                <a:latin typeface="Tahoma" pitchFamily="34"/>
              </a:rPr>
              <a:t> </a:t>
            </a:r>
            <a:r>
              <a:rPr lang="cs-CZ" i="1" dirty="0" err="1">
                <a:solidFill>
                  <a:srgbClr val="333333"/>
                </a:solidFill>
                <a:latin typeface="Tahoma" pitchFamily="34"/>
              </a:rPr>
              <a:t>predicted</a:t>
            </a:r>
            <a:r>
              <a:rPr lang="cs-CZ" i="1" dirty="0">
                <a:solidFill>
                  <a:srgbClr val="333333"/>
                </a:solidFill>
                <a:latin typeface="Tahoma" pitchFamily="34"/>
              </a:rPr>
              <a:t> </a:t>
            </a:r>
            <a:r>
              <a:rPr lang="cs-CZ" i="1" dirty="0" err="1">
                <a:solidFill>
                  <a:srgbClr val="333333"/>
                </a:solidFill>
                <a:latin typeface="Tahoma" pitchFamily="34"/>
              </a:rPr>
              <a:t>one</a:t>
            </a:r>
            <a:r>
              <a:rPr lang="cs-CZ" i="1" dirty="0">
                <a:solidFill>
                  <a:srgbClr val="333333"/>
                </a:solidFill>
                <a:latin typeface="Tahoma" pitchFamily="34"/>
              </a:rPr>
              <a:t>: epsilon-</a:t>
            </a:r>
            <a:r>
              <a:rPr lang="cs-CZ" i="1" dirty="0" err="1">
                <a:solidFill>
                  <a:srgbClr val="333333"/>
                </a:solidFill>
                <a:latin typeface="Tahoma" pitchFamily="34"/>
              </a:rPr>
              <a:t>greedy</a:t>
            </a:r>
            <a:r>
              <a:rPr lang="cs-CZ" i="1" dirty="0">
                <a:solidFill>
                  <a:srgbClr val="333333"/>
                </a:solidFill>
                <a:latin typeface="Tahoma" pitchFamily="34"/>
              </a:rPr>
              <a:t>)</a:t>
            </a:r>
          </a:p>
          <a:p>
            <a:endParaRPr lang="cs-CZ" dirty="0">
              <a:solidFill>
                <a:srgbClr val="333333"/>
              </a:solidFill>
              <a:latin typeface="Tahoma" pitchFamily="34"/>
            </a:endParaRPr>
          </a:p>
          <a:p>
            <a:pPr marL="457200" lvl="1" indent="0">
              <a:buNone/>
            </a:pPr>
            <a:endParaRPr lang="cs-CZ" dirty="0"/>
          </a:p>
        </p:txBody>
      </p:sp>
      <p:pic>
        <p:nvPicPr>
          <p:cNvPr id="8" name="Obrázek 7">
            <a:extLst>
              <a:ext uri="{FF2B5EF4-FFF2-40B4-BE49-F238E27FC236}">
                <a16:creationId xmlns:a16="http://schemas.microsoft.com/office/drawing/2014/main" id="{76FC7DB2-F154-522D-8739-F610D5970129}"/>
              </a:ext>
            </a:extLst>
          </p:cNvPr>
          <p:cNvPicPr>
            <a:picLocks noChangeAspect="1"/>
          </p:cNvPicPr>
          <p:nvPr/>
        </p:nvPicPr>
        <p:blipFill>
          <a:blip r:embed="rId5"/>
          <a:stretch>
            <a:fillRect/>
          </a:stretch>
        </p:blipFill>
        <p:spPr>
          <a:xfrm>
            <a:off x="8573588" y="0"/>
            <a:ext cx="3618412" cy="1828800"/>
          </a:xfrm>
          <a:prstGeom prst="rect">
            <a:avLst/>
          </a:prstGeom>
        </p:spPr>
      </p:pic>
      <p:pic>
        <p:nvPicPr>
          <p:cNvPr id="6" name="Obrázek 5">
            <a:extLst>
              <a:ext uri="{FF2B5EF4-FFF2-40B4-BE49-F238E27FC236}">
                <a16:creationId xmlns:a16="http://schemas.microsoft.com/office/drawing/2014/main" id="{B0704F65-6184-4729-D326-3AA89CDC1D55}"/>
              </a:ext>
            </a:extLst>
          </p:cNvPr>
          <p:cNvPicPr>
            <a:picLocks noChangeAspect="1"/>
          </p:cNvPicPr>
          <p:nvPr/>
        </p:nvPicPr>
        <p:blipFill>
          <a:blip r:embed="rId6"/>
          <a:stretch>
            <a:fillRect/>
          </a:stretch>
        </p:blipFill>
        <p:spPr>
          <a:xfrm>
            <a:off x="4394933" y="1828800"/>
            <a:ext cx="7783011" cy="1352739"/>
          </a:xfrm>
          <a:prstGeom prst="rect">
            <a:avLst/>
          </a:prstGeom>
        </p:spPr>
      </p:pic>
      <p:sp>
        <p:nvSpPr>
          <p:cNvPr id="4" name="TextovéPole 3">
            <a:extLst>
              <a:ext uri="{FF2B5EF4-FFF2-40B4-BE49-F238E27FC236}">
                <a16:creationId xmlns:a16="http://schemas.microsoft.com/office/drawing/2014/main" id="{7AABCF95-09C1-BE4C-E898-1451714636A0}"/>
              </a:ext>
            </a:extLst>
          </p:cNvPr>
          <p:cNvSpPr txBox="1"/>
          <p:nvPr/>
        </p:nvSpPr>
        <p:spPr>
          <a:xfrm rot="20506778">
            <a:off x="-67020" y="3078556"/>
            <a:ext cx="11897168" cy="1200329"/>
          </a:xfrm>
          <a:prstGeom prst="rect">
            <a:avLst/>
          </a:prstGeom>
          <a:solidFill>
            <a:schemeClr val="bg1"/>
          </a:solidFill>
          <a:ln>
            <a:solidFill>
              <a:schemeClr val="accent1"/>
            </a:solidFill>
          </a:ln>
        </p:spPr>
        <p:txBody>
          <a:bodyPr wrap="none" rtlCol="0">
            <a:spAutoFit/>
          </a:bodyPr>
          <a:lstStyle/>
          <a:p>
            <a:pPr algn="ctr"/>
            <a:r>
              <a:rPr lang="cs-CZ" sz="3600" dirty="0" err="1">
                <a:solidFill>
                  <a:srgbClr val="FF0000"/>
                </a:solidFill>
              </a:rPr>
              <a:t>RecSys</a:t>
            </a:r>
            <a:r>
              <a:rPr lang="cs-CZ" sz="3600" dirty="0">
                <a:solidFill>
                  <a:srgbClr val="FF0000"/>
                </a:solidFill>
              </a:rPr>
              <a:t> </a:t>
            </a:r>
            <a:r>
              <a:rPr lang="cs-CZ" sz="3600" dirty="0" err="1">
                <a:solidFill>
                  <a:srgbClr val="FF0000"/>
                </a:solidFill>
              </a:rPr>
              <a:t>tutorial</a:t>
            </a:r>
            <a:r>
              <a:rPr lang="cs-CZ" sz="3600" dirty="0">
                <a:solidFill>
                  <a:srgbClr val="FF0000"/>
                </a:solidFill>
              </a:rPr>
              <a:t> on RL: </a:t>
            </a:r>
            <a:r>
              <a:rPr lang="cs-CZ" sz="2400" dirty="0">
                <a:solidFill>
                  <a:srgbClr val="FF0000"/>
                </a:solidFill>
                <a:hlinkClick r:id="rId7"/>
              </a:rPr>
              <a:t>https://www.youtube.com/watch?v=qJysTu1Xl5U</a:t>
            </a:r>
            <a:endParaRPr lang="cs-CZ" sz="4000" dirty="0">
              <a:solidFill>
                <a:srgbClr val="FF0000"/>
              </a:solidFill>
            </a:endParaRPr>
          </a:p>
          <a:p>
            <a:pPr algn="ctr"/>
            <a:r>
              <a:rPr lang="cs-CZ" sz="3600" dirty="0" err="1">
                <a:solidFill>
                  <a:srgbClr val="FF0000"/>
                </a:solidFill>
              </a:rPr>
              <a:t>Survey</a:t>
            </a:r>
            <a:r>
              <a:rPr lang="cs-CZ" sz="3600" dirty="0">
                <a:solidFill>
                  <a:srgbClr val="FF0000"/>
                </a:solidFill>
              </a:rPr>
              <a:t> </a:t>
            </a:r>
            <a:r>
              <a:rPr lang="cs-CZ" sz="3600" dirty="0" err="1">
                <a:solidFill>
                  <a:srgbClr val="FF0000"/>
                </a:solidFill>
              </a:rPr>
              <a:t>paper</a:t>
            </a:r>
            <a:r>
              <a:rPr lang="cs-CZ" sz="3600" dirty="0">
                <a:solidFill>
                  <a:srgbClr val="FF0000"/>
                </a:solidFill>
              </a:rPr>
              <a:t>: </a:t>
            </a:r>
            <a:r>
              <a:rPr lang="cs-CZ" sz="2400" dirty="0">
                <a:solidFill>
                  <a:srgbClr val="FF0000"/>
                </a:solidFill>
                <a:hlinkClick r:id="rId8"/>
              </a:rPr>
              <a:t>https://www.sciencedirect.com/science/article/pii/S0950705123000850</a:t>
            </a:r>
            <a:endParaRPr lang="cs-CZ" sz="2800" dirty="0">
              <a:solidFill>
                <a:srgbClr val="FF0000"/>
              </a:solidFill>
            </a:endParaRPr>
          </a:p>
        </p:txBody>
      </p:sp>
    </p:spTree>
    <p:extLst>
      <p:ext uri="{BB962C8B-B14F-4D97-AF65-F5344CB8AC3E}">
        <p14:creationId xmlns:p14="http://schemas.microsoft.com/office/powerpoint/2010/main" val="2027730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B24C58-DF87-49B4-B107-68CBE6432341}"/>
              </a:ext>
            </a:extLst>
          </p:cNvPr>
          <p:cNvSpPr txBox="1">
            <a:spLocks noGrp="1"/>
          </p:cNvSpPr>
          <p:nvPr>
            <p:ph type="ctrTitle"/>
          </p:nvPr>
        </p:nvSpPr>
        <p:spPr/>
        <p:txBody>
          <a:bodyPr/>
          <a:lstStyle/>
          <a:p>
            <a:pPr lvl="0"/>
            <a:r>
              <a:rPr lang="cs-CZ" dirty="0" err="1"/>
              <a:t>Dynamic</a:t>
            </a:r>
            <a:r>
              <a:rPr lang="cs-CZ" dirty="0"/>
              <a:t> RS</a:t>
            </a:r>
          </a:p>
        </p:txBody>
      </p:sp>
      <p:pic>
        <p:nvPicPr>
          <p:cNvPr id="4" name="Picture 2" descr="H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1920" y="6112375"/>
            <a:ext cx="1837650" cy="6027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Vizuální styl MFF UK | Matematicko-fyzikální fakulta"/>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2500"/>
          <a:stretch/>
        </p:blipFill>
        <p:spPr bwMode="auto">
          <a:xfrm>
            <a:off x="0" y="5965234"/>
            <a:ext cx="2477477" cy="89276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9902091" y="6345793"/>
            <a:ext cx="221535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a:ln>
                  <a:noFill/>
                </a:ln>
                <a:solidFill>
                  <a:prstClr val="black"/>
                </a:solidFill>
                <a:effectLst/>
                <a:uLnTx/>
                <a:uFillTx/>
                <a:latin typeface="Calibri" panose="020F0502020204030204"/>
                <a:ea typeface="+mn-ea"/>
                <a:cs typeface="+mn-cs"/>
              </a:rPr>
              <a:t>https://ksi.mff.cuni.cz</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1109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895322-6013-4404-9F55-6DA73A5D739C}"/>
              </a:ext>
            </a:extLst>
          </p:cNvPr>
          <p:cNvSpPr txBox="1">
            <a:spLocks noGrp="1"/>
          </p:cNvSpPr>
          <p:nvPr>
            <p:ph type="title"/>
          </p:nvPr>
        </p:nvSpPr>
        <p:spPr/>
        <p:txBody>
          <a:bodyPr/>
          <a:lstStyle/>
          <a:p>
            <a:pPr lvl="0"/>
            <a:r>
              <a:rPr lang="cs-CZ" dirty="0" err="1"/>
              <a:t>Dynamic</a:t>
            </a:r>
            <a:r>
              <a:rPr lang="cs-CZ" dirty="0"/>
              <a:t> RS</a:t>
            </a:r>
          </a:p>
        </p:txBody>
      </p:sp>
      <p:sp>
        <p:nvSpPr>
          <p:cNvPr id="3" name="Zástupný obsah 2">
            <a:extLst>
              <a:ext uri="{FF2B5EF4-FFF2-40B4-BE49-F238E27FC236}">
                <a16:creationId xmlns:a16="http://schemas.microsoft.com/office/drawing/2014/main" id="{F4620EF1-1236-487F-9D67-CE96F7079B1E}"/>
              </a:ext>
            </a:extLst>
          </p:cNvPr>
          <p:cNvSpPr txBox="1">
            <a:spLocks noGrp="1"/>
          </p:cNvSpPr>
          <p:nvPr>
            <p:ph idx="1"/>
          </p:nvPr>
        </p:nvSpPr>
        <p:spPr>
          <a:xfrm>
            <a:off x="677332" y="2160590"/>
            <a:ext cx="8978731" cy="3880768"/>
          </a:xfrm>
        </p:spPr>
        <p:txBody>
          <a:bodyPr/>
          <a:lstStyle/>
          <a:p>
            <a:pPr lvl="0"/>
            <a:r>
              <a:rPr lang="cs-CZ" b="1" dirty="0">
                <a:solidFill>
                  <a:srgbClr val="333333"/>
                </a:solidFill>
                <a:latin typeface="Tahoma" pitchFamily="34"/>
              </a:rPr>
              <a:t>Many RS </a:t>
            </a:r>
            <a:r>
              <a:rPr lang="cs-CZ" b="1" dirty="0" err="1">
                <a:solidFill>
                  <a:srgbClr val="333333"/>
                </a:solidFill>
                <a:latin typeface="Tahoma" pitchFamily="34"/>
              </a:rPr>
              <a:t>algorithms</a:t>
            </a:r>
            <a:r>
              <a:rPr lang="cs-CZ" b="1" dirty="0">
                <a:solidFill>
                  <a:srgbClr val="333333"/>
                </a:solidFill>
                <a:latin typeface="Tahoma" pitchFamily="34"/>
              </a:rPr>
              <a:t> </a:t>
            </a:r>
            <a:r>
              <a:rPr lang="cs-CZ" b="1" dirty="0" err="1">
                <a:solidFill>
                  <a:srgbClr val="333333"/>
                </a:solidFill>
                <a:latin typeface="Tahoma" pitchFamily="34"/>
              </a:rPr>
              <a:t>consider</a:t>
            </a:r>
            <a:r>
              <a:rPr lang="cs-CZ" b="1" dirty="0">
                <a:solidFill>
                  <a:srgbClr val="333333"/>
                </a:solidFill>
                <a:latin typeface="Tahoma" pitchFamily="34"/>
              </a:rPr>
              <a:t> a static </a:t>
            </a:r>
            <a:r>
              <a:rPr lang="cs-CZ" b="1" dirty="0" err="1">
                <a:solidFill>
                  <a:srgbClr val="333333"/>
                </a:solidFill>
                <a:latin typeface="Tahoma" pitchFamily="34"/>
              </a:rPr>
              <a:t>setting</a:t>
            </a:r>
            <a:r>
              <a:rPr lang="cs-CZ" b="1" dirty="0">
                <a:solidFill>
                  <a:srgbClr val="333333"/>
                </a:solidFill>
                <a:latin typeface="Tahoma" pitchFamily="34"/>
              </a:rPr>
              <a:t> </a:t>
            </a:r>
            <a:r>
              <a:rPr lang="cs-CZ" b="1" dirty="0" err="1">
                <a:solidFill>
                  <a:srgbClr val="333333"/>
                </a:solidFill>
                <a:latin typeface="Tahoma" pitchFamily="34"/>
              </a:rPr>
              <a:t>of</a:t>
            </a:r>
            <a:r>
              <a:rPr lang="cs-CZ" b="1" dirty="0">
                <a:solidFill>
                  <a:srgbClr val="333333"/>
                </a:solidFill>
                <a:latin typeface="Tahoma" pitchFamily="34"/>
              </a:rPr>
              <a:t> a RS</a:t>
            </a:r>
            <a:endParaRPr lang="en-US" b="1" dirty="0">
              <a:solidFill>
                <a:srgbClr val="333333"/>
              </a:solidFill>
              <a:latin typeface="Arial" pitchFamily="34"/>
            </a:endParaRPr>
          </a:p>
          <a:p>
            <a:pPr lvl="1"/>
            <a:r>
              <a:rPr lang="cs-CZ" dirty="0">
                <a:solidFill>
                  <a:srgbClr val="333333"/>
                </a:solidFill>
                <a:latin typeface="Arial" pitchFamily="34"/>
              </a:rPr>
              <a:t>Static set </a:t>
            </a:r>
            <a:r>
              <a:rPr lang="cs-CZ" dirty="0" err="1">
                <a:solidFill>
                  <a:srgbClr val="333333"/>
                </a:solidFill>
                <a:latin typeface="Arial" pitchFamily="34"/>
              </a:rPr>
              <a:t>of</a:t>
            </a:r>
            <a:r>
              <a:rPr lang="cs-CZ" dirty="0">
                <a:solidFill>
                  <a:srgbClr val="333333"/>
                </a:solidFill>
                <a:latin typeface="Arial" pitchFamily="34"/>
              </a:rPr>
              <a:t> </a:t>
            </a:r>
            <a:r>
              <a:rPr lang="cs-CZ" dirty="0" err="1">
                <a:solidFill>
                  <a:srgbClr val="333333"/>
                </a:solidFill>
                <a:latin typeface="Arial" pitchFamily="34"/>
              </a:rPr>
              <a:t>train</a:t>
            </a:r>
            <a:r>
              <a:rPr lang="cs-CZ" dirty="0">
                <a:solidFill>
                  <a:srgbClr val="333333"/>
                </a:solidFill>
                <a:latin typeface="Arial" pitchFamily="34"/>
              </a:rPr>
              <a:t> data</a:t>
            </a:r>
          </a:p>
          <a:p>
            <a:pPr lvl="1"/>
            <a:r>
              <a:rPr lang="cs-CZ" dirty="0">
                <a:solidFill>
                  <a:srgbClr val="333333"/>
                </a:solidFill>
                <a:latin typeface="Arial" pitchFamily="34"/>
              </a:rPr>
              <a:t>Static set </a:t>
            </a:r>
            <a:r>
              <a:rPr lang="cs-CZ" dirty="0" err="1">
                <a:solidFill>
                  <a:srgbClr val="333333"/>
                </a:solidFill>
                <a:latin typeface="Arial" pitchFamily="34"/>
              </a:rPr>
              <a:t>of</a:t>
            </a:r>
            <a:r>
              <a:rPr lang="cs-CZ" dirty="0">
                <a:solidFill>
                  <a:srgbClr val="333333"/>
                </a:solidFill>
                <a:latin typeface="Arial" pitchFamily="34"/>
              </a:rPr>
              <a:t> </a:t>
            </a:r>
            <a:r>
              <a:rPr lang="cs-CZ" dirty="0" err="1">
                <a:solidFill>
                  <a:srgbClr val="333333"/>
                </a:solidFill>
                <a:latin typeface="Arial" pitchFamily="34"/>
              </a:rPr>
              <a:t>items</a:t>
            </a:r>
            <a:r>
              <a:rPr lang="cs-CZ" dirty="0">
                <a:solidFill>
                  <a:srgbClr val="333333"/>
                </a:solidFill>
                <a:latin typeface="Arial" pitchFamily="34"/>
              </a:rPr>
              <a:t> and </a:t>
            </a:r>
            <a:r>
              <a:rPr lang="cs-CZ" dirty="0" err="1">
                <a:solidFill>
                  <a:srgbClr val="333333"/>
                </a:solidFill>
                <a:latin typeface="Arial" pitchFamily="34"/>
              </a:rPr>
              <a:t>users</a:t>
            </a:r>
            <a:endParaRPr lang="cs-CZ" dirty="0">
              <a:solidFill>
                <a:srgbClr val="333333"/>
              </a:solidFill>
              <a:latin typeface="Arial" pitchFamily="34"/>
            </a:endParaRPr>
          </a:p>
          <a:p>
            <a:pPr lvl="1"/>
            <a:r>
              <a:rPr lang="cs-CZ" dirty="0">
                <a:solidFill>
                  <a:srgbClr val="333333"/>
                </a:solidFill>
                <a:latin typeface="Arial" pitchFamily="34"/>
              </a:rPr>
              <a:t>Static set </a:t>
            </a:r>
            <a:r>
              <a:rPr lang="cs-CZ" dirty="0" err="1">
                <a:solidFill>
                  <a:srgbClr val="333333"/>
                </a:solidFill>
                <a:latin typeface="Arial" pitchFamily="34"/>
              </a:rPr>
              <a:t>of</a:t>
            </a:r>
            <a:r>
              <a:rPr lang="cs-CZ" dirty="0">
                <a:solidFill>
                  <a:srgbClr val="333333"/>
                </a:solidFill>
                <a:latin typeface="Arial" pitchFamily="34"/>
              </a:rPr>
              <a:t> „</a:t>
            </a:r>
            <a:r>
              <a:rPr lang="cs-CZ" dirty="0" err="1">
                <a:solidFill>
                  <a:srgbClr val="333333"/>
                </a:solidFill>
                <a:latin typeface="Arial" pitchFamily="34"/>
              </a:rPr>
              <a:t>queries</a:t>
            </a:r>
            <a:r>
              <a:rPr lang="cs-CZ" dirty="0">
                <a:solidFill>
                  <a:srgbClr val="333333"/>
                </a:solidFill>
                <a:latin typeface="Arial" pitchFamily="34"/>
              </a:rPr>
              <a:t>“ </a:t>
            </a:r>
            <a:r>
              <a:rPr lang="cs-CZ" dirty="0" err="1">
                <a:solidFill>
                  <a:srgbClr val="333333"/>
                </a:solidFill>
                <a:latin typeface="Arial" pitchFamily="34"/>
              </a:rPr>
              <a:t>that</a:t>
            </a:r>
            <a:r>
              <a:rPr lang="cs-CZ" dirty="0">
                <a:solidFill>
                  <a:srgbClr val="333333"/>
                </a:solidFill>
                <a:latin typeface="Arial" pitchFamily="34"/>
              </a:rPr>
              <a:t> </a:t>
            </a:r>
            <a:r>
              <a:rPr lang="cs-CZ" dirty="0" err="1">
                <a:solidFill>
                  <a:srgbClr val="333333"/>
                </a:solidFill>
                <a:latin typeface="Arial" pitchFamily="34"/>
              </a:rPr>
              <a:t>need</a:t>
            </a:r>
            <a:r>
              <a:rPr lang="cs-CZ" dirty="0">
                <a:solidFill>
                  <a:srgbClr val="333333"/>
                </a:solidFill>
                <a:latin typeface="Arial" pitchFamily="34"/>
              </a:rPr>
              <a:t> to </a:t>
            </a:r>
            <a:r>
              <a:rPr lang="cs-CZ" dirty="0" err="1">
                <a:solidFill>
                  <a:srgbClr val="333333"/>
                </a:solidFill>
                <a:latin typeface="Arial" pitchFamily="34"/>
              </a:rPr>
              <a:t>be</a:t>
            </a:r>
            <a:r>
              <a:rPr lang="cs-CZ" dirty="0">
                <a:solidFill>
                  <a:srgbClr val="333333"/>
                </a:solidFill>
                <a:latin typeface="Arial" pitchFamily="34"/>
              </a:rPr>
              <a:t> </a:t>
            </a:r>
            <a:r>
              <a:rPr lang="cs-CZ" dirty="0" err="1">
                <a:solidFill>
                  <a:srgbClr val="333333"/>
                </a:solidFill>
                <a:latin typeface="Arial" pitchFamily="34"/>
              </a:rPr>
              <a:t>answered</a:t>
            </a:r>
            <a:r>
              <a:rPr lang="cs-CZ" dirty="0">
                <a:solidFill>
                  <a:srgbClr val="333333"/>
                </a:solidFill>
                <a:latin typeface="Arial" pitchFamily="34"/>
              </a:rPr>
              <a:t> (</a:t>
            </a:r>
            <a:r>
              <a:rPr lang="cs-CZ" dirty="0" err="1">
                <a:solidFill>
                  <a:srgbClr val="333333"/>
                </a:solidFill>
                <a:latin typeface="Arial" pitchFamily="34"/>
              </a:rPr>
              <a:t>a.k.a</a:t>
            </a:r>
            <a:r>
              <a:rPr lang="cs-CZ" dirty="0">
                <a:solidFill>
                  <a:srgbClr val="333333"/>
                </a:solidFill>
                <a:latin typeface="Arial" pitchFamily="34"/>
              </a:rPr>
              <a:t>. test set)</a:t>
            </a:r>
          </a:p>
          <a:p>
            <a:pPr lvl="1"/>
            <a:r>
              <a:rPr lang="cs-CZ" dirty="0">
                <a:solidFill>
                  <a:srgbClr val="333333"/>
                </a:solidFill>
                <a:latin typeface="Arial" pitchFamily="34"/>
              </a:rPr>
              <a:t>Static </a:t>
            </a:r>
            <a:r>
              <a:rPr lang="cs-CZ" dirty="0" err="1">
                <a:solidFill>
                  <a:srgbClr val="333333"/>
                </a:solidFill>
                <a:latin typeface="Arial" pitchFamily="34"/>
              </a:rPr>
              <a:t>preferences</a:t>
            </a:r>
            <a:r>
              <a:rPr lang="cs-CZ" dirty="0">
                <a:solidFill>
                  <a:srgbClr val="333333"/>
                </a:solidFill>
                <a:latin typeface="Arial" pitchFamily="34"/>
              </a:rPr>
              <a:t> </a:t>
            </a:r>
            <a:r>
              <a:rPr lang="cs-CZ" dirty="0" err="1">
                <a:solidFill>
                  <a:srgbClr val="333333"/>
                </a:solidFill>
                <a:latin typeface="Arial" pitchFamily="34"/>
              </a:rPr>
              <a:t>of</a:t>
            </a:r>
            <a:r>
              <a:rPr lang="cs-CZ" dirty="0">
                <a:solidFill>
                  <a:srgbClr val="333333"/>
                </a:solidFill>
                <a:latin typeface="Arial" pitchFamily="34"/>
              </a:rPr>
              <a:t> </a:t>
            </a:r>
            <a:r>
              <a:rPr lang="cs-CZ" dirty="0" err="1">
                <a:solidFill>
                  <a:srgbClr val="333333"/>
                </a:solidFill>
                <a:latin typeface="Arial" pitchFamily="34"/>
              </a:rPr>
              <a:t>users</a:t>
            </a:r>
            <a:endParaRPr lang="cs-CZ" dirty="0">
              <a:solidFill>
                <a:srgbClr val="333333"/>
              </a:solidFill>
              <a:latin typeface="Arial" pitchFamily="34"/>
            </a:endParaRPr>
          </a:p>
          <a:p>
            <a:pPr lvl="1"/>
            <a:endParaRPr lang="cs-CZ" dirty="0">
              <a:solidFill>
                <a:srgbClr val="333333"/>
              </a:solidFill>
              <a:latin typeface="Arial" pitchFamily="34"/>
            </a:endParaRPr>
          </a:p>
          <a:p>
            <a:r>
              <a:rPr lang="cs-CZ" b="1" dirty="0">
                <a:solidFill>
                  <a:srgbClr val="333333"/>
                </a:solidFill>
                <a:latin typeface="Tahoma" pitchFamily="34"/>
              </a:rPr>
              <a:t>In reality, </a:t>
            </a:r>
            <a:r>
              <a:rPr lang="cs-CZ" b="1" dirty="0" err="1">
                <a:solidFill>
                  <a:srgbClr val="333333"/>
                </a:solidFill>
                <a:latin typeface="Tahoma" pitchFamily="34"/>
              </a:rPr>
              <a:t>all</a:t>
            </a:r>
            <a:r>
              <a:rPr lang="cs-CZ" b="1" dirty="0">
                <a:solidFill>
                  <a:srgbClr val="333333"/>
                </a:solidFill>
                <a:latin typeface="Tahoma" pitchFamily="34"/>
              </a:rPr>
              <a:t> </a:t>
            </a:r>
            <a:r>
              <a:rPr lang="cs-CZ" b="1" dirty="0" err="1">
                <a:solidFill>
                  <a:srgbClr val="333333"/>
                </a:solidFill>
                <a:latin typeface="Tahoma" pitchFamily="34"/>
              </a:rPr>
              <a:t>this</a:t>
            </a:r>
            <a:r>
              <a:rPr lang="cs-CZ" b="1" dirty="0">
                <a:solidFill>
                  <a:srgbClr val="333333"/>
                </a:solidFill>
                <a:latin typeface="Tahoma" pitchFamily="34"/>
              </a:rPr>
              <a:t> </a:t>
            </a:r>
            <a:r>
              <a:rPr lang="cs-CZ" b="1" dirty="0" err="1">
                <a:solidFill>
                  <a:srgbClr val="333333"/>
                </a:solidFill>
                <a:latin typeface="Tahoma" pitchFamily="34"/>
              </a:rPr>
              <a:t>is</a:t>
            </a:r>
            <a:r>
              <a:rPr lang="cs-CZ" b="1" dirty="0">
                <a:solidFill>
                  <a:srgbClr val="333333"/>
                </a:solidFill>
                <a:latin typeface="Tahoma" pitchFamily="34"/>
              </a:rPr>
              <a:t> </a:t>
            </a:r>
            <a:r>
              <a:rPr lang="cs-CZ" b="1" dirty="0" err="1">
                <a:solidFill>
                  <a:srgbClr val="333333"/>
                </a:solidFill>
                <a:latin typeface="Tahoma" pitchFamily="34"/>
              </a:rPr>
              <a:t>dynamic</a:t>
            </a:r>
            <a:r>
              <a:rPr lang="cs-CZ" b="1" dirty="0">
                <a:solidFill>
                  <a:srgbClr val="333333"/>
                </a:solidFill>
                <a:latin typeface="Tahoma" pitchFamily="34"/>
              </a:rPr>
              <a:t> and </a:t>
            </a:r>
            <a:r>
              <a:rPr lang="cs-CZ" b="1" dirty="0" err="1">
                <a:solidFill>
                  <a:srgbClr val="333333"/>
                </a:solidFill>
                <a:latin typeface="Tahoma" pitchFamily="34"/>
              </a:rPr>
              <a:t>changes</a:t>
            </a:r>
            <a:r>
              <a:rPr lang="cs-CZ" b="1" dirty="0">
                <a:solidFill>
                  <a:srgbClr val="333333"/>
                </a:solidFill>
                <a:latin typeface="Tahoma" pitchFamily="34"/>
              </a:rPr>
              <a:t> </a:t>
            </a:r>
            <a:r>
              <a:rPr lang="cs-CZ" b="1" dirty="0" err="1">
                <a:solidFill>
                  <a:srgbClr val="333333"/>
                </a:solidFill>
                <a:latin typeface="Tahoma" pitchFamily="34"/>
              </a:rPr>
              <a:t>over</a:t>
            </a:r>
            <a:r>
              <a:rPr lang="cs-CZ" b="1" dirty="0">
                <a:solidFill>
                  <a:srgbClr val="333333"/>
                </a:solidFill>
                <a:latin typeface="Tahoma" pitchFamily="34"/>
              </a:rPr>
              <a:t> </a:t>
            </a:r>
            <a:r>
              <a:rPr lang="cs-CZ" b="1" dirty="0" err="1">
                <a:solidFill>
                  <a:srgbClr val="333333"/>
                </a:solidFill>
                <a:latin typeface="Tahoma" pitchFamily="34"/>
              </a:rPr>
              <a:t>time</a:t>
            </a:r>
            <a:endParaRPr lang="cs-CZ" dirty="0">
              <a:solidFill>
                <a:srgbClr val="333333"/>
              </a:solidFill>
              <a:latin typeface="Arial" pitchFamily="34"/>
            </a:endParaRPr>
          </a:p>
          <a:p>
            <a:pPr lvl="1"/>
            <a:r>
              <a:rPr lang="cs-CZ" dirty="0" err="1">
                <a:solidFill>
                  <a:srgbClr val="0070C0"/>
                </a:solidFill>
                <a:latin typeface="Arial" pitchFamily="34"/>
              </a:rPr>
              <a:t>Thought</a:t>
            </a:r>
            <a:r>
              <a:rPr lang="cs-CZ" dirty="0">
                <a:solidFill>
                  <a:srgbClr val="0070C0"/>
                </a:solidFill>
                <a:latin typeface="Arial" pitchFamily="34"/>
              </a:rPr>
              <a:t> experiment: </a:t>
            </a:r>
            <a:r>
              <a:rPr lang="cs-CZ" dirty="0" err="1">
                <a:solidFill>
                  <a:srgbClr val="0070C0"/>
                </a:solidFill>
                <a:latin typeface="Arial" pitchFamily="34"/>
              </a:rPr>
              <a:t>what</a:t>
            </a:r>
            <a:r>
              <a:rPr lang="cs-CZ" dirty="0">
                <a:solidFill>
                  <a:srgbClr val="0070C0"/>
                </a:solidFill>
                <a:latin typeface="Arial" pitchFamily="34"/>
              </a:rPr>
              <a:t> </a:t>
            </a:r>
            <a:r>
              <a:rPr lang="cs-CZ" dirty="0" err="1">
                <a:solidFill>
                  <a:srgbClr val="0070C0"/>
                </a:solidFill>
                <a:latin typeface="Arial" pitchFamily="34"/>
              </a:rPr>
              <a:t>could</a:t>
            </a:r>
            <a:r>
              <a:rPr lang="cs-CZ" dirty="0">
                <a:solidFill>
                  <a:srgbClr val="0070C0"/>
                </a:solidFill>
                <a:latin typeface="Arial" pitchFamily="34"/>
              </a:rPr>
              <a:t> go </a:t>
            </a:r>
            <a:r>
              <a:rPr lang="cs-CZ" dirty="0" err="1">
                <a:solidFill>
                  <a:srgbClr val="0070C0"/>
                </a:solidFill>
                <a:latin typeface="Arial" pitchFamily="34"/>
              </a:rPr>
              <a:t>wrong</a:t>
            </a:r>
            <a:r>
              <a:rPr lang="cs-CZ" dirty="0">
                <a:solidFill>
                  <a:srgbClr val="0070C0"/>
                </a:solidFill>
                <a:latin typeface="Arial" pitchFamily="34"/>
              </a:rPr>
              <a:t> </a:t>
            </a:r>
            <a:r>
              <a:rPr lang="cs-CZ" dirty="0" err="1">
                <a:solidFill>
                  <a:srgbClr val="0070C0"/>
                </a:solidFill>
                <a:latin typeface="Arial" pitchFamily="34"/>
              </a:rPr>
              <a:t>with</a:t>
            </a:r>
            <a:r>
              <a:rPr lang="cs-CZ" dirty="0">
                <a:solidFill>
                  <a:srgbClr val="0070C0"/>
                </a:solidFill>
                <a:latin typeface="Arial" pitchFamily="34"/>
              </a:rPr>
              <a:t> a matrix </a:t>
            </a:r>
            <a:r>
              <a:rPr lang="cs-CZ" dirty="0" err="1">
                <a:solidFill>
                  <a:srgbClr val="0070C0"/>
                </a:solidFill>
                <a:latin typeface="Arial" pitchFamily="34"/>
              </a:rPr>
              <a:t>factorization</a:t>
            </a:r>
            <a:r>
              <a:rPr lang="cs-CZ" dirty="0">
                <a:solidFill>
                  <a:srgbClr val="0070C0"/>
                </a:solidFill>
                <a:latin typeface="Arial" pitchFamily="34"/>
              </a:rPr>
              <a:t>?</a:t>
            </a:r>
          </a:p>
          <a:p>
            <a:pPr marL="457200" lvl="1" indent="0">
              <a:buNone/>
            </a:pPr>
            <a:endParaRPr lang="cs-CZ" dirty="0"/>
          </a:p>
        </p:txBody>
      </p:sp>
    </p:spTree>
    <p:extLst>
      <p:ext uri="{BB962C8B-B14F-4D97-AF65-F5344CB8AC3E}">
        <p14:creationId xmlns:p14="http://schemas.microsoft.com/office/powerpoint/2010/main" val="894987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895322-6013-4404-9F55-6DA73A5D739C}"/>
              </a:ext>
            </a:extLst>
          </p:cNvPr>
          <p:cNvSpPr txBox="1">
            <a:spLocks noGrp="1"/>
          </p:cNvSpPr>
          <p:nvPr>
            <p:ph type="title"/>
          </p:nvPr>
        </p:nvSpPr>
        <p:spPr/>
        <p:txBody>
          <a:bodyPr/>
          <a:lstStyle/>
          <a:p>
            <a:pPr lvl="0"/>
            <a:r>
              <a:rPr lang="cs-CZ" dirty="0" err="1"/>
              <a:t>Dynamic</a:t>
            </a:r>
            <a:r>
              <a:rPr lang="cs-CZ" dirty="0"/>
              <a:t> RS: </a:t>
            </a:r>
            <a:br>
              <a:rPr lang="cs-CZ" dirty="0"/>
            </a:br>
            <a:r>
              <a:rPr lang="cs-CZ" dirty="0" err="1"/>
              <a:t>partial</a:t>
            </a:r>
            <a:r>
              <a:rPr lang="cs-CZ" dirty="0"/>
              <a:t> </a:t>
            </a:r>
            <a:r>
              <a:rPr lang="cs-CZ" dirty="0" err="1"/>
              <a:t>training</a:t>
            </a:r>
            <a:r>
              <a:rPr lang="cs-CZ" dirty="0"/>
              <a:t> </a:t>
            </a:r>
            <a:r>
              <a:rPr lang="cs-CZ" dirty="0" err="1"/>
              <a:t>for</a:t>
            </a:r>
            <a:r>
              <a:rPr lang="cs-CZ" dirty="0"/>
              <a:t> matrix </a:t>
            </a:r>
            <a:r>
              <a:rPr lang="cs-CZ" dirty="0" err="1"/>
              <a:t>factorizations</a:t>
            </a:r>
            <a:endParaRPr lang="cs-CZ" dirty="0"/>
          </a:p>
        </p:txBody>
      </p:sp>
      <p:sp>
        <p:nvSpPr>
          <p:cNvPr id="3" name="Zástupný obsah 2">
            <a:extLst>
              <a:ext uri="{FF2B5EF4-FFF2-40B4-BE49-F238E27FC236}">
                <a16:creationId xmlns:a16="http://schemas.microsoft.com/office/drawing/2014/main" id="{F4620EF1-1236-487F-9D67-CE96F7079B1E}"/>
              </a:ext>
            </a:extLst>
          </p:cNvPr>
          <p:cNvSpPr txBox="1">
            <a:spLocks noGrp="1"/>
          </p:cNvSpPr>
          <p:nvPr>
            <p:ph idx="1"/>
          </p:nvPr>
        </p:nvSpPr>
        <p:spPr>
          <a:xfrm>
            <a:off x="677332" y="2160590"/>
            <a:ext cx="8978731" cy="3880768"/>
          </a:xfrm>
        </p:spPr>
        <p:txBody>
          <a:bodyPr/>
          <a:lstStyle/>
          <a:p>
            <a:pPr lvl="0"/>
            <a:r>
              <a:rPr lang="cs-CZ" b="1" dirty="0" err="1">
                <a:solidFill>
                  <a:srgbClr val="333333"/>
                </a:solidFill>
                <a:latin typeface="Tahoma" pitchFamily="34"/>
              </a:rPr>
              <a:t>Partial</a:t>
            </a:r>
            <a:r>
              <a:rPr lang="cs-CZ" b="1" dirty="0">
                <a:solidFill>
                  <a:srgbClr val="333333"/>
                </a:solidFill>
                <a:latin typeface="Tahoma" pitchFamily="34"/>
              </a:rPr>
              <a:t> SGD-</a:t>
            </a:r>
            <a:r>
              <a:rPr lang="cs-CZ" b="1" dirty="0" err="1">
                <a:solidFill>
                  <a:srgbClr val="333333"/>
                </a:solidFill>
                <a:latin typeface="Tahoma" pitchFamily="34"/>
              </a:rPr>
              <a:t>like</a:t>
            </a:r>
            <a:r>
              <a:rPr lang="cs-CZ" b="1" dirty="0">
                <a:solidFill>
                  <a:srgbClr val="333333"/>
                </a:solidFill>
                <a:latin typeface="Tahoma" pitchFamily="34"/>
              </a:rPr>
              <a:t> </a:t>
            </a:r>
            <a:r>
              <a:rPr lang="cs-CZ" b="1" dirty="0" err="1">
                <a:solidFill>
                  <a:srgbClr val="333333"/>
                </a:solidFill>
                <a:latin typeface="Tahoma" pitchFamily="34"/>
              </a:rPr>
              <a:t>updates</a:t>
            </a:r>
            <a:r>
              <a:rPr lang="cs-CZ" b="1" dirty="0">
                <a:solidFill>
                  <a:srgbClr val="333333"/>
                </a:solidFill>
                <a:latin typeface="Tahoma" pitchFamily="34"/>
              </a:rPr>
              <a:t> </a:t>
            </a:r>
            <a:r>
              <a:rPr lang="cs-CZ" b="1" dirty="0" err="1">
                <a:solidFill>
                  <a:srgbClr val="333333"/>
                </a:solidFill>
                <a:latin typeface="Tahoma" pitchFamily="34"/>
              </a:rPr>
              <a:t>when</a:t>
            </a:r>
            <a:r>
              <a:rPr lang="cs-CZ" b="1" dirty="0">
                <a:solidFill>
                  <a:srgbClr val="333333"/>
                </a:solidFill>
                <a:latin typeface="Tahoma" pitchFamily="34"/>
              </a:rPr>
              <a:t> </a:t>
            </a:r>
            <a:r>
              <a:rPr lang="cs-CZ" b="1" dirty="0" err="1">
                <a:solidFill>
                  <a:srgbClr val="333333"/>
                </a:solidFill>
                <a:latin typeface="Tahoma" pitchFamily="34"/>
              </a:rPr>
              <a:t>new</a:t>
            </a:r>
            <a:r>
              <a:rPr lang="cs-CZ" b="1" dirty="0">
                <a:solidFill>
                  <a:srgbClr val="333333"/>
                </a:solidFill>
                <a:latin typeface="Tahoma" pitchFamily="34"/>
              </a:rPr>
              <a:t> data </a:t>
            </a:r>
            <a:r>
              <a:rPr lang="cs-CZ" b="1" dirty="0" err="1">
                <a:solidFill>
                  <a:srgbClr val="333333"/>
                </a:solidFill>
                <a:latin typeface="Tahoma" pitchFamily="34"/>
              </a:rPr>
              <a:t>arrives</a:t>
            </a:r>
            <a:endParaRPr lang="cs-CZ" b="1" dirty="0">
              <a:solidFill>
                <a:srgbClr val="333333"/>
              </a:solidFill>
              <a:latin typeface="Tahoma" pitchFamily="34"/>
            </a:endParaRPr>
          </a:p>
          <a:p>
            <a:pPr lvl="1"/>
            <a:r>
              <a:rPr lang="cs-CZ" dirty="0" err="1">
                <a:solidFill>
                  <a:srgbClr val="333333"/>
                </a:solidFill>
                <a:latin typeface="Tahoma" pitchFamily="34"/>
              </a:rPr>
              <a:t>Can</a:t>
            </a:r>
            <a:r>
              <a:rPr lang="cs-CZ" dirty="0">
                <a:solidFill>
                  <a:srgbClr val="333333"/>
                </a:solidFill>
                <a:latin typeface="Tahoma" pitchFamily="34"/>
              </a:rPr>
              <a:t> run more </a:t>
            </a:r>
            <a:r>
              <a:rPr lang="cs-CZ" dirty="0" err="1">
                <a:solidFill>
                  <a:srgbClr val="333333"/>
                </a:solidFill>
                <a:latin typeface="Tahoma" pitchFamily="34"/>
              </a:rPr>
              <a:t>than</a:t>
            </a:r>
            <a:r>
              <a:rPr lang="cs-CZ" dirty="0">
                <a:solidFill>
                  <a:srgbClr val="333333"/>
                </a:solidFill>
                <a:latin typeface="Tahoma" pitchFamily="34"/>
              </a:rPr>
              <a:t> just </a:t>
            </a:r>
            <a:r>
              <a:rPr lang="cs-CZ" dirty="0" err="1">
                <a:solidFill>
                  <a:srgbClr val="333333"/>
                </a:solidFill>
                <a:latin typeface="Tahoma" pitchFamily="34"/>
              </a:rPr>
              <a:t>one</a:t>
            </a:r>
            <a:r>
              <a:rPr lang="cs-CZ" dirty="0">
                <a:solidFill>
                  <a:srgbClr val="333333"/>
                </a:solidFill>
                <a:latin typeface="Tahoma" pitchFamily="34"/>
              </a:rPr>
              <a:t> </a:t>
            </a:r>
            <a:r>
              <a:rPr lang="cs-CZ" dirty="0" err="1">
                <a:solidFill>
                  <a:srgbClr val="333333"/>
                </a:solidFill>
                <a:latin typeface="Tahoma" pitchFamily="34"/>
              </a:rPr>
              <a:t>iteration</a:t>
            </a:r>
            <a:endParaRPr lang="cs-CZ" dirty="0">
              <a:solidFill>
                <a:srgbClr val="333333"/>
              </a:solidFill>
              <a:latin typeface="Tahoma" pitchFamily="34"/>
            </a:endParaRPr>
          </a:p>
          <a:p>
            <a:pPr lvl="1"/>
            <a:r>
              <a:rPr lang="cs-CZ" dirty="0" err="1">
                <a:solidFill>
                  <a:srgbClr val="333333"/>
                </a:solidFill>
                <a:latin typeface="Tahoma" pitchFamily="34"/>
              </a:rPr>
              <a:t>Can</a:t>
            </a:r>
            <a:r>
              <a:rPr lang="cs-CZ" dirty="0">
                <a:solidFill>
                  <a:srgbClr val="333333"/>
                </a:solidFill>
                <a:latin typeface="Tahoma" pitchFamily="34"/>
              </a:rPr>
              <a:t> re-play </a:t>
            </a:r>
            <a:r>
              <a:rPr lang="cs-CZ" dirty="0" err="1">
                <a:solidFill>
                  <a:srgbClr val="333333"/>
                </a:solidFill>
                <a:latin typeface="Tahoma" pitchFamily="34"/>
              </a:rPr>
              <a:t>some</a:t>
            </a:r>
            <a:r>
              <a:rPr lang="cs-CZ" dirty="0">
                <a:solidFill>
                  <a:srgbClr val="333333"/>
                </a:solidFill>
                <a:latin typeface="Tahoma" pitchFamily="34"/>
              </a:rPr>
              <a:t> </a:t>
            </a:r>
            <a:r>
              <a:rPr lang="cs-CZ" dirty="0" err="1">
                <a:solidFill>
                  <a:srgbClr val="333333"/>
                </a:solidFill>
                <a:latin typeface="Tahoma" pitchFamily="34"/>
              </a:rPr>
              <a:t>of</a:t>
            </a:r>
            <a:r>
              <a:rPr lang="cs-CZ" dirty="0">
                <a:solidFill>
                  <a:srgbClr val="333333"/>
                </a:solidFill>
                <a:latin typeface="Tahoma" pitchFamily="34"/>
              </a:rPr>
              <a:t> </a:t>
            </a:r>
            <a:r>
              <a:rPr lang="cs-CZ" dirty="0" err="1">
                <a:solidFill>
                  <a:srgbClr val="333333"/>
                </a:solidFill>
                <a:latin typeface="Tahoma" pitchFamily="34"/>
              </a:rPr>
              <a:t>older</a:t>
            </a:r>
            <a:r>
              <a:rPr lang="cs-CZ" dirty="0">
                <a:solidFill>
                  <a:srgbClr val="333333"/>
                </a:solidFill>
                <a:latin typeface="Tahoma" pitchFamily="34"/>
              </a:rPr>
              <a:t> data as </a:t>
            </a:r>
            <a:r>
              <a:rPr lang="cs-CZ" dirty="0" err="1">
                <a:solidFill>
                  <a:srgbClr val="333333"/>
                </a:solidFill>
                <a:latin typeface="Tahoma" pitchFamily="34"/>
              </a:rPr>
              <a:t>well</a:t>
            </a:r>
            <a:r>
              <a:rPr lang="cs-CZ" dirty="0">
                <a:solidFill>
                  <a:srgbClr val="333333"/>
                </a:solidFill>
                <a:latin typeface="Tahoma" pitchFamily="34"/>
              </a:rPr>
              <a:t> to </a:t>
            </a:r>
            <a:r>
              <a:rPr lang="cs-CZ" dirty="0" err="1">
                <a:solidFill>
                  <a:srgbClr val="333333"/>
                </a:solidFill>
                <a:latin typeface="Tahoma" pitchFamily="34"/>
              </a:rPr>
              <a:t>increase</a:t>
            </a:r>
            <a:r>
              <a:rPr lang="cs-CZ" dirty="0">
                <a:solidFill>
                  <a:srgbClr val="333333"/>
                </a:solidFill>
                <a:latin typeface="Tahoma" pitchFamily="34"/>
              </a:rPr>
              <a:t> </a:t>
            </a:r>
            <a:r>
              <a:rPr lang="cs-CZ" dirty="0" err="1">
                <a:solidFill>
                  <a:srgbClr val="333333"/>
                </a:solidFill>
                <a:latin typeface="Tahoma" pitchFamily="34"/>
              </a:rPr>
              <a:t>accuracy</a:t>
            </a:r>
            <a:endParaRPr lang="cs-CZ" dirty="0">
              <a:solidFill>
                <a:srgbClr val="333333"/>
              </a:solidFill>
              <a:latin typeface="Tahoma" pitchFamily="34"/>
            </a:endParaRPr>
          </a:p>
          <a:p>
            <a:pPr lvl="1"/>
            <a:r>
              <a:rPr lang="cs-CZ" dirty="0">
                <a:solidFill>
                  <a:srgbClr val="333333"/>
                </a:solidFill>
                <a:latin typeface="Tahoma" pitchFamily="34"/>
              </a:rPr>
              <a:t>Most </a:t>
            </a:r>
            <a:r>
              <a:rPr lang="cs-CZ" dirty="0" err="1">
                <a:solidFill>
                  <a:srgbClr val="333333"/>
                </a:solidFill>
                <a:latin typeface="Tahoma" pitchFamily="34"/>
              </a:rPr>
              <a:t>probably</a:t>
            </a:r>
            <a:r>
              <a:rPr lang="cs-CZ" dirty="0">
                <a:solidFill>
                  <a:srgbClr val="333333"/>
                </a:solidFill>
                <a:latin typeface="Tahoma" pitchFamily="34"/>
              </a:rPr>
              <a:t> </a:t>
            </a:r>
            <a:r>
              <a:rPr lang="cs-CZ" dirty="0" err="1">
                <a:solidFill>
                  <a:srgbClr val="333333"/>
                </a:solidFill>
                <a:latin typeface="Tahoma" pitchFamily="34"/>
              </a:rPr>
              <a:t>you</a:t>
            </a:r>
            <a:r>
              <a:rPr lang="cs-CZ" dirty="0">
                <a:solidFill>
                  <a:srgbClr val="333333"/>
                </a:solidFill>
                <a:latin typeface="Tahoma" pitchFamily="34"/>
              </a:rPr>
              <a:t> </a:t>
            </a:r>
            <a:r>
              <a:rPr lang="cs-CZ" dirty="0" err="1">
                <a:solidFill>
                  <a:srgbClr val="333333"/>
                </a:solidFill>
                <a:latin typeface="Tahoma" pitchFamily="34"/>
              </a:rPr>
              <a:t>need</a:t>
            </a:r>
            <a:r>
              <a:rPr lang="cs-CZ" dirty="0">
                <a:solidFill>
                  <a:srgbClr val="333333"/>
                </a:solidFill>
                <a:latin typeface="Tahoma" pitchFamily="34"/>
              </a:rPr>
              <a:t> </a:t>
            </a:r>
            <a:r>
              <a:rPr lang="cs-CZ" dirty="0" err="1">
                <a:solidFill>
                  <a:srgbClr val="333333"/>
                </a:solidFill>
                <a:latin typeface="Tahoma" pitchFamily="34"/>
              </a:rPr>
              <a:t>higher</a:t>
            </a:r>
            <a:r>
              <a:rPr lang="cs-CZ" dirty="0">
                <a:solidFill>
                  <a:srgbClr val="333333"/>
                </a:solidFill>
                <a:latin typeface="Tahoma" pitchFamily="34"/>
              </a:rPr>
              <a:t> learning </a:t>
            </a:r>
            <a:r>
              <a:rPr lang="cs-CZ" dirty="0" err="1">
                <a:solidFill>
                  <a:srgbClr val="333333"/>
                </a:solidFill>
                <a:latin typeface="Tahoma" pitchFamily="34"/>
              </a:rPr>
              <a:t>rates</a:t>
            </a:r>
            <a:endParaRPr lang="cs-CZ" dirty="0">
              <a:solidFill>
                <a:srgbClr val="333333"/>
              </a:solidFill>
              <a:latin typeface="Tahoma" pitchFamily="34"/>
            </a:endParaRPr>
          </a:p>
          <a:p>
            <a:endParaRPr lang="cs-CZ" dirty="0">
              <a:solidFill>
                <a:srgbClr val="333333"/>
              </a:solidFill>
              <a:latin typeface="Tahoma" pitchFamily="34"/>
            </a:endParaRPr>
          </a:p>
          <a:p>
            <a:endParaRPr lang="cs-CZ" dirty="0">
              <a:solidFill>
                <a:srgbClr val="333333"/>
              </a:solidFill>
              <a:latin typeface="Tahoma" pitchFamily="34"/>
            </a:endParaRPr>
          </a:p>
          <a:p>
            <a:r>
              <a:rPr lang="cs-CZ" dirty="0">
                <a:solidFill>
                  <a:srgbClr val="333333"/>
                </a:solidFill>
                <a:latin typeface="Tahoma" pitchFamily="34"/>
              </a:rPr>
              <a:t>How to </a:t>
            </a:r>
            <a:r>
              <a:rPr lang="cs-CZ" dirty="0" err="1">
                <a:solidFill>
                  <a:srgbClr val="333333"/>
                </a:solidFill>
                <a:latin typeface="Tahoma" pitchFamily="34"/>
              </a:rPr>
              <a:t>properly</a:t>
            </a:r>
            <a:r>
              <a:rPr lang="cs-CZ" dirty="0">
                <a:solidFill>
                  <a:srgbClr val="333333"/>
                </a:solidFill>
                <a:latin typeface="Tahoma" pitchFamily="34"/>
              </a:rPr>
              <a:t> </a:t>
            </a:r>
            <a:r>
              <a:rPr lang="cs-CZ" dirty="0" err="1">
                <a:solidFill>
                  <a:srgbClr val="333333"/>
                </a:solidFill>
                <a:latin typeface="Tahoma" pitchFamily="34"/>
              </a:rPr>
              <a:t>evaluate</a:t>
            </a:r>
            <a:r>
              <a:rPr lang="cs-CZ" dirty="0">
                <a:solidFill>
                  <a:srgbClr val="333333"/>
                </a:solidFill>
                <a:latin typeface="Tahoma" pitchFamily="34"/>
              </a:rPr>
              <a:t> </a:t>
            </a:r>
            <a:r>
              <a:rPr lang="cs-CZ" dirty="0" err="1">
                <a:solidFill>
                  <a:srgbClr val="333333"/>
                </a:solidFill>
                <a:latin typeface="Tahoma" pitchFamily="34"/>
              </a:rPr>
              <a:t>this</a:t>
            </a:r>
            <a:r>
              <a:rPr lang="cs-CZ" dirty="0">
                <a:solidFill>
                  <a:srgbClr val="333333"/>
                </a:solidFill>
                <a:latin typeface="Tahoma" pitchFamily="34"/>
              </a:rPr>
              <a:t>?</a:t>
            </a:r>
          </a:p>
          <a:p>
            <a:r>
              <a:rPr lang="cs-CZ" dirty="0">
                <a:solidFill>
                  <a:srgbClr val="333333"/>
                </a:solidFill>
                <a:latin typeface="Tahoma" pitchFamily="34"/>
              </a:rPr>
              <a:t>How </a:t>
            </a:r>
            <a:r>
              <a:rPr lang="cs-CZ" dirty="0" err="1">
                <a:solidFill>
                  <a:srgbClr val="333333"/>
                </a:solidFill>
                <a:latin typeface="Tahoma" pitchFamily="34"/>
              </a:rPr>
              <a:t>often</a:t>
            </a:r>
            <a:r>
              <a:rPr lang="cs-CZ" dirty="0">
                <a:solidFill>
                  <a:srgbClr val="333333"/>
                </a:solidFill>
                <a:latin typeface="Tahoma" pitchFamily="34"/>
              </a:rPr>
              <a:t> </a:t>
            </a:r>
            <a:r>
              <a:rPr lang="cs-CZ" dirty="0" err="1">
                <a:solidFill>
                  <a:srgbClr val="333333"/>
                </a:solidFill>
                <a:latin typeface="Tahoma" pitchFamily="34"/>
              </a:rPr>
              <a:t>would</a:t>
            </a:r>
            <a:r>
              <a:rPr lang="cs-CZ" dirty="0">
                <a:solidFill>
                  <a:srgbClr val="333333"/>
                </a:solidFill>
                <a:latin typeface="Tahoma" pitchFamily="34"/>
              </a:rPr>
              <a:t> </a:t>
            </a:r>
            <a:r>
              <a:rPr lang="cs-CZ" dirty="0" err="1">
                <a:solidFill>
                  <a:srgbClr val="333333"/>
                </a:solidFill>
                <a:latin typeface="Tahoma" pitchFamily="34"/>
              </a:rPr>
              <a:t>normally</a:t>
            </a:r>
            <a:r>
              <a:rPr lang="cs-CZ" dirty="0">
                <a:solidFill>
                  <a:srgbClr val="333333"/>
                </a:solidFill>
                <a:latin typeface="Tahoma" pitchFamily="34"/>
              </a:rPr>
              <a:t> </a:t>
            </a:r>
            <a:r>
              <a:rPr lang="cs-CZ" dirty="0" err="1">
                <a:solidFill>
                  <a:srgbClr val="333333"/>
                </a:solidFill>
                <a:latin typeface="Tahoma" pitchFamily="34"/>
              </a:rPr>
              <a:t>be</a:t>
            </a:r>
            <a:r>
              <a:rPr lang="cs-CZ" dirty="0">
                <a:solidFill>
                  <a:srgbClr val="333333"/>
                </a:solidFill>
                <a:latin typeface="Tahoma" pitchFamily="34"/>
              </a:rPr>
              <a:t> </a:t>
            </a:r>
            <a:r>
              <a:rPr lang="cs-CZ" dirty="0" err="1">
                <a:solidFill>
                  <a:srgbClr val="333333"/>
                </a:solidFill>
                <a:latin typeface="Tahoma" pitchFamily="34"/>
              </a:rPr>
              <a:t>the</a:t>
            </a:r>
            <a:r>
              <a:rPr lang="cs-CZ" dirty="0">
                <a:solidFill>
                  <a:srgbClr val="333333"/>
                </a:solidFill>
                <a:latin typeface="Tahoma" pitchFamily="34"/>
              </a:rPr>
              <a:t> </a:t>
            </a:r>
            <a:r>
              <a:rPr lang="cs-CZ" dirty="0" err="1">
                <a:solidFill>
                  <a:srgbClr val="333333"/>
                </a:solidFill>
                <a:latin typeface="Tahoma" pitchFamily="34"/>
              </a:rPr>
              <a:t>other</a:t>
            </a:r>
            <a:r>
              <a:rPr lang="cs-CZ" dirty="0">
                <a:solidFill>
                  <a:srgbClr val="333333"/>
                </a:solidFill>
                <a:latin typeface="Tahoma" pitchFamily="34"/>
              </a:rPr>
              <a:t> model re-</a:t>
            </a:r>
            <a:r>
              <a:rPr lang="cs-CZ" dirty="0" err="1">
                <a:solidFill>
                  <a:srgbClr val="333333"/>
                </a:solidFill>
                <a:latin typeface="Tahoma" pitchFamily="34"/>
              </a:rPr>
              <a:t>trained</a:t>
            </a:r>
            <a:r>
              <a:rPr lang="cs-CZ" dirty="0">
                <a:solidFill>
                  <a:srgbClr val="333333"/>
                </a:solidFill>
                <a:latin typeface="Tahoma" pitchFamily="34"/>
              </a:rPr>
              <a:t>?</a:t>
            </a:r>
            <a:endParaRPr lang="en-US" dirty="0">
              <a:solidFill>
                <a:srgbClr val="333333"/>
              </a:solidFill>
              <a:latin typeface="Arial" pitchFamily="34"/>
            </a:endParaRPr>
          </a:p>
          <a:p>
            <a:pPr marL="457200" lvl="1" indent="0">
              <a:buNone/>
            </a:pPr>
            <a:endParaRPr lang="cs-CZ" dirty="0"/>
          </a:p>
        </p:txBody>
      </p:sp>
      <p:sp>
        <p:nvSpPr>
          <p:cNvPr id="5" name="TextovéPole 4">
            <a:extLst>
              <a:ext uri="{FF2B5EF4-FFF2-40B4-BE49-F238E27FC236}">
                <a16:creationId xmlns:a16="http://schemas.microsoft.com/office/drawing/2014/main" id="{D686BAB8-6397-9946-A858-A21A0AA22752}"/>
              </a:ext>
            </a:extLst>
          </p:cNvPr>
          <p:cNvSpPr txBox="1"/>
          <p:nvPr/>
        </p:nvSpPr>
        <p:spPr>
          <a:xfrm>
            <a:off x="359663" y="6596390"/>
            <a:ext cx="9296400" cy="261610"/>
          </a:xfrm>
          <a:prstGeom prst="rect">
            <a:avLst/>
          </a:prstGeom>
          <a:noFill/>
        </p:spPr>
        <p:txBody>
          <a:bodyPr wrap="square">
            <a:spAutoFit/>
          </a:bodyPr>
          <a:lstStyle/>
          <a:p>
            <a:pPr algn="l"/>
            <a:r>
              <a:rPr lang="pt-BR" sz="1100" b="0" i="0" dirty="0">
                <a:solidFill>
                  <a:srgbClr val="333333"/>
                </a:solidFill>
                <a:effectLst/>
                <a:highlight>
                  <a:srgbClr val="FCFCFC"/>
                </a:highlight>
                <a:latin typeface="Georgia" panose="02040502050405020303" pitchFamily="18" charset="0"/>
              </a:rPr>
              <a:t>João Vinagre, Alípio Mário Jorge &amp; João Gama</a:t>
            </a:r>
            <a:r>
              <a:rPr lang="cs-CZ" sz="1100" b="0" i="0" dirty="0">
                <a:solidFill>
                  <a:srgbClr val="333333"/>
                </a:solidFill>
                <a:effectLst/>
                <a:highlight>
                  <a:srgbClr val="FCFCFC"/>
                </a:highlight>
                <a:latin typeface="Georgia" panose="02040502050405020303" pitchFamily="18" charset="0"/>
              </a:rPr>
              <a:t>:</a:t>
            </a:r>
            <a:r>
              <a:rPr lang="pt-BR" sz="1100" b="0" i="0" dirty="0">
                <a:solidFill>
                  <a:srgbClr val="333333"/>
                </a:solidFill>
                <a:effectLst/>
                <a:highlight>
                  <a:srgbClr val="FCFCFC"/>
                </a:highlight>
                <a:latin typeface="Georgia" panose="02040502050405020303" pitchFamily="18" charset="0"/>
              </a:rPr>
              <a:t> </a:t>
            </a:r>
            <a:r>
              <a:rPr lang="en-US" sz="1100" b="0" i="0" dirty="0">
                <a:solidFill>
                  <a:srgbClr val="333333"/>
                </a:solidFill>
                <a:effectLst/>
                <a:highlight>
                  <a:srgbClr val="FCFCFC"/>
                </a:highlight>
                <a:latin typeface="Georgia" panose="02040502050405020303" pitchFamily="18" charset="0"/>
              </a:rPr>
              <a:t>Fast Incremental Matrix Factorization for Recommendation with Positive-Only Feedback</a:t>
            </a:r>
          </a:p>
        </p:txBody>
      </p:sp>
      <p:pic>
        <p:nvPicPr>
          <p:cNvPr id="7" name="Obrázek 6">
            <a:extLst>
              <a:ext uri="{FF2B5EF4-FFF2-40B4-BE49-F238E27FC236}">
                <a16:creationId xmlns:a16="http://schemas.microsoft.com/office/drawing/2014/main" id="{AB215E59-EDB6-F733-D0A6-44CB8A9BC735}"/>
              </a:ext>
            </a:extLst>
          </p:cNvPr>
          <p:cNvPicPr>
            <a:picLocks noChangeAspect="1"/>
          </p:cNvPicPr>
          <p:nvPr/>
        </p:nvPicPr>
        <p:blipFill>
          <a:blip r:embed="rId2"/>
          <a:stretch>
            <a:fillRect/>
          </a:stretch>
        </p:blipFill>
        <p:spPr>
          <a:xfrm>
            <a:off x="7736375" y="2286000"/>
            <a:ext cx="4455625" cy="3386514"/>
          </a:xfrm>
          <a:prstGeom prst="rect">
            <a:avLst/>
          </a:prstGeom>
        </p:spPr>
      </p:pic>
    </p:spTree>
    <p:extLst>
      <p:ext uri="{BB962C8B-B14F-4D97-AF65-F5344CB8AC3E}">
        <p14:creationId xmlns:p14="http://schemas.microsoft.com/office/powerpoint/2010/main" val="1442750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895322-6013-4404-9F55-6DA73A5D739C}"/>
              </a:ext>
            </a:extLst>
          </p:cNvPr>
          <p:cNvSpPr txBox="1">
            <a:spLocks noGrp="1"/>
          </p:cNvSpPr>
          <p:nvPr>
            <p:ph type="title"/>
          </p:nvPr>
        </p:nvSpPr>
        <p:spPr/>
        <p:txBody>
          <a:bodyPr/>
          <a:lstStyle/>
          <a:p>
            <a:pPr lvl="0"/>
            <a:r>
              <a:rPr lang="cs-CZ" dirty="0" err="1"/>
              <a:t>Dynamic</a:t>
            </a:r>
            <a:r>
              <a:rPr lang="cs-CZ" dirty="0"/>
              <a:t> RS: </a:t>
            </a:r>
            <a:r>
              <a:rPr lang="cs-CZ" dirty="0" err="1"/>
              <a:t>multi-armed</a:t>
            </a:r>
            <a:r>
              <a:rPr lang="cs-CZ" dirty="0"/>
              <a:t> </a:t>
            </a:r>
            <a:r>
              <a:rPr lang="cs-CZ" dirty="0" err="1"/>
              <a:t>bandits</a:t>
            </a:r>
            <a:r>
              <a:rPr lang="cs-CZ" dirty="0"/>
              <a:t>: TS</a:t>
            </a:r>
          </a:p>
        </p:txBody>
      </p:sp>
      <p:sp>
        <p:nvSpPr>
          <p:cNvPr id="3" name="Zástupný obsah 2">
            <a:extLst>
              <a:ext uri="{FF2B5EF4-FFF2-40B4-BE49-F238E27FC236}">
                <a16:creationId xmlns:a16="http://schemas.microsoft.com/office/drawing/2014/main" id="{F4620EF1-1236-487F-9D67-CE96F7079B1E}"/>
              </a:ext>
            </a:extLst>
          </p:cNvPr>
          <p:cNvSpPr txBox="1">
            <a:spLocks noGrp="1"/>
          </p:cNvSpPr>
          <p:nvPr>
            <p:ph idx="1"/>
          </p:nvPr>
        </p:nvSpPr>
        <p:spPr>
          <a:xfrm>
            <a:off x="677332" y="2160590"/>
            <a:ext cx="8978731" cy="3880768"/>
          </a:xfrm>
        </p:spPr>
        <p:txBody>
          <a:bodyPr>
            <a:normAutofit lnSpcReduction="10000"/>
          </a:bodyPr>
          <a:lstStyle/>
          <a:p>
            <a:pPr lvl="0"/>
            <a:r>
              <a:rPr lang="cs-CZ" b="1" dirty="0">
                <a:solidFill>
                  <a:srgbClr val="333333"/>
                </a:solidFill>
                <a:latin typeface="Tahoma" pitchFamily="34"/>
              </a:rPr>
              <a:t>Use MAB to </a:t>
            </a:r>
            <a:r>
              <a:rPr lang="cs-CZ" b="1" dirty="0" err="1">
                <a:solidFill>
                  <a:srgbClr val="333333"/>
                </a:solidFill>
                <a:latin typeface="Tahoma" pitchFamily="34"/>
              </a:rPr>
              <a:t>select</a:t>
            </a:r>
            <a:r>
              <a:rPr lang="cs-CZ" b="1" dirty="0">
                <a:solidFill>
                  <a:srgbClr val="333333"/>
                </a:solidFill>
                <a:latin typeface="Tahoma" pitchFamily="34"/>
              </a:rPr>
              <a:t> </a:t>
            </a:r>
            <a:r>
              <a:rPr lang="cs-CZ" b="1" dirty="0" err="1">
                <a:solidFill>
                  <a:srgbClr val="333333"/>
                </a:solidFill>
                <a:latin typeface="Tahoma" pitchFamily="34"/>
              </a:rPr>
              <a:t>which</a:t>
            </a:r>
            <a:r>
              <a:rPr lang="cs-CZ" b="1" dirty="0">
                <a:solidFill>
                  <a:srgbClr val="333333"/>
                </a:solidFill>
                <a:latin typeface="Tahoma" pitchFamily="34"/>
              </a:rPr>
              <a:t> Recommender </a:t>
            </a:r>
            <a:r>
              <a:rPr lang="cs-CZ" b="1" dirty="0" err="1">
                <a:solidFill>
                  <a:srgbClr val="333333"/>
                </a:solidFill>
                <a:latin typeface="Tahoma" pitchFamily="34"/>
              </a:rPr>
              <a:t>performs</a:t>
            </a:r>
            <a:r>
              <a:rPr lang="cs-CZ" b="1" dirty="0">
                <a:solidFill>
                  <a:srgbClr val="333333"/>
                </a:solidFill>
                <a:latin typeface="Tahoma" pitchFamily="34"/>
              </a:rPr>
              <a:t> </a:t>
            </a:r>
            <a:r>
              <a:rPr lang="cs-CZ" b="1" dirty="0" err="1">
                <a:solidFill>
                  <a:srgbClr val="333333"/>
                </a:solidFill>
                <a:latin typeface="Tahoma" pitchFamily="34"/>
              </a:rPr>
              <a:t>the</a:t>
            </a:r>
            <a:r>
              <a:rPr lang="cs-CZ" b="1" dirty="0">
                <a:solidFill>
                  <a:srgbClr val="333333"/>
                </a:solidFill>
                <a:latin typeface="Tahoma" pitchFamily="34"/>
              </a:rPr>
              <a:t> </a:t>
            </a:r>
            <a:r>
              <a:rPr lang="cs-CZ" b="1" dirty="0" err="1">
                <a:solidFill>
                  <a:srgbClr val="333333"/>
                </a:solidFill>
                <a:latin typeface="Tahoma" pitchFamily="34"/>
              </a:rPr>
              <a:t>best</a:t>
            </a:r>
            <a:endParaRPr lang="cs-CZ" b="1" dirty="0">
              <a:solidFill>
                <a:srgbClr val="333333"/>
              </a:solidFill>
              <a:latin typeface="Tahoma" pitchFamily="34"/>
            </a:endParaRPr>
          </a:p>
          <a:p>
            <a:pPr lvl="1"/>
            <a:r>
              <a:rPr lang="cs-CZ" dirty="0" err="1">
                <a:solidFill>
                  <a:srgbClr val="333333"/>
                </a:solidFill>
                <a:latin typeface="Tahoma" pitchFamily="34"/>
              </a:rPr>
              <a:t>Each</a:t>
            </a:r>
            <a:r>
              <a:rPr lang="cs-CZ" dirty="0">
                <a:solidFill>
                  <a:srgbClr val="333333"/>
                </a:solidFill>
                <a:latin typeface="Tahoma" pitchFamily="34"/>
              </a:rPr>
              <a:t> Recommender </a:t>
            </a:r>
            <a:r>
              <a:rPr lang="cs-CZ" dirty="0" err="1">
                <a:solidFill>
                  <a:srgbClr val="333333"/>
                </a:solidFill>
                <a:latin typeface="Tahoma" pitchFamily="34"/>
              </a:rPr>
              <a:t>starts</a:t>
            </a:r>
            <a:r>
              <a:rPr lang="cs-CZ" dirty="0">
                <a:solidFill>
                  <a:srgbClr val="333333"/>
                </a:solidFill>
                <a:latin typeface="Tahoma" pitchFamily="34"/>
              </a:rPr>
              <a:t> </a:t>
            </a:r>
            <a:r>
              <a:rPr lang="cs-CZ" dirty="0" err="1">
                <a:solidFill>
                  <a:srgbClr val="333333"/>
                </a:solidFill>
                <a:latin typeface="Tahoma" pitchFamily="34"/>
              </a:rPr>
              <a:t>with</a:t>
            </a:r>
            <a:r>
              <a:rPr lang="cs-CZ" dirty="0">
                <a:solidFill>
                  <a:srgbClr val="333333"/>
                </a:solidFill>
                <a:latin typeface="Tahoma" pitchFamily="34"/>
              </a:rPr>
              <a:t> </a:t>
            </a:r>
            <a:r>
              <a:rPr lang="cs-CZ" dirty="0" err="1">
                <a:solidFill>
                  <a:srgbClr val="333333"/>
                </a:solidFill>
                <a:latin typeface="Tahoma" pitchFamily="34"/>
              </a:rPr>
              <a:t>the</a:t>
            </a:r>
            <a:r>
              <a:rPr lang="cs-CZ" dirty="0">
                <a:solidFill>
                  <a:srgbClr val="333333"/>
                </a:solidFill>
                <a:latin typeface="Tahoma" pitchFamily="34"/>
              </a:rPr>
              <a:t> </a:t>
            </a:r>
            <a:r>
              <a:rPr lang="cs-CZ" dirty="0" err="1">
                <a:solidFill>
                  <a:srgbClr val="333333"/>
                </a:solidFill>
                <a:latin typeface="Tahoma" pitchFamily="34"/>
              </a:rPr>
              <a:t>same</a:t>
            </a:r>
            <a:r>
              <a:rPr lang="cs-CZ" dirty="0">
                <a:solidFill>
                  <a:srgbClr val="333333"/>
                </a:solidFill>
                <a:latin typeface="Tahoma" pitchFamily="34"/>
              </a:rPr>
              <a:t> probability </a:t>
            </a:r>
            <a:r>
              <a:rPr lang="cs-CZ" dirty="0" err="1">
                <a:solidFill>
                  <a:srgbClr val="333333"/>
                </a:solidFill>
                <a:latin typeface="Tahoma" pitchFamily="34"/>
              </a:rPr>
              <a:t>of</a:t>
            </a:r>
            <a:r>
              <a:rPr lang="cs-CZ" dirty="0">
                <a:solidFill>
                  <a:srgbClr val="333333"/>
                </a:solidFill>
                <a:latin typeface="Tahoma" pitchFamily="34"/>
              </a:rPr>
              <a:t> </a:t>
            </a:r>
            <a:r>
              <a:rPr lang="cs-CZ" dirty="0" err="1">
                <a:solidFill>
                  <a:srgbClr val="333333"/>
                </a:solidFill>
                <a:latin typeface="Tahoma" pitchFamily="34"/>
              </a:rPr>
              <a:t>being</a:t>
            </a:r>
            <a:r>
              <a:rPr lang="cs-CZ" dirty="0">
                <a:solidFill>
                  <a:srgbClr val="333333"/>
                </a:solidFill>
                <a:latin typeface="Tahoma" pitchFamily="34"/>
              </a:rPr>
              <a:t> </a:t>
            </a:r>
            <a:r>
              <a:rPr lang="cs-CZ" dirty="0" err="1">
                <a:solidFill>
                  <a:srgbClr val="333333"/>
                </a:solidFill>
                <a:latin typeface="Tahoma" pitchFamily="34"/>
              </a:rPr>
              <a:t>selected</a:t>
            </a:r>
            <a:endParaRPr lang="cs-CZ" dirty="0">
              <a:solidFill>
                <a:srgbClr val="333333"/>
              </a:solidFill>
              <a:latin typeface="Tahoma" pitchFamily="34"/>
            </a:endParaRPr>
          </a:p>
          <a:p>
            <a:pPr lvl="1"/>
            <a:r>
              <a:rPr lang="cs-CZ" dirty="0" err="1">
                <a:solidFill>
                  <a:srgbClr val="333333"/>
                </a:solidFill>
                <a:latin typeface="Tahoma" pitchFamily="34"/>
              </a:rPr>
              <a:t>This</a:t>
            </a:r>
            <a:r>
              <a:rPr lang="cs-CZ" dirty="0">
                <a:solidFill>
                  <a:srgbClr val="333333"/>
                </a:solidFill>
                <a:latin typeface="Tahoma" pitchFamily="34"/>
              </a:rPr>
              <a:t> </a:t>
            </a:r>
            <a:r>
              <a:rPr lang="cs-CZ" dirty="0" err="1">
                <a:solidFill>
                  <a:srgbClr val="333333"/>
                </a:solidFill>
                <a:latin typeface="Tahoma" pitchFamily="34"/>
              </a:rPr>
              <a:t>is</a:t>
            </a:r>
            <a:r>
              <a:rPr lang="cs-CZ" dirty="0">
                <a:solidFill>
                  <a:srgbClr val="333333"/>
                </a:solidFill>
                <a:latin typeface="Tahoma" pitchFamily="34"/>
              </a:rPr>
              <a:t> </a:t>
            </a:r>
            <a:r>
              <a:rPr lang="cs-CZ" dirty="0" err="1">
                <a:solidFill>
                  <a:srgbClr val="333333"/>
                </a:solidFill>
                <a:latin typeface="Tahoma" pitchFamily="34"/>
              </a:rPr>
              <a:t>dynamically</a:t>
            </a:r>
            <a:r>
              <a:rPr lang="cs-CZ" dirty="0">
                <a:solidFill>
                  <a:srgbClr val="333333"/>
                </a:solidFill>
                <a:latin typeface="Tahoma" pitchFamily="34"/>
              </a:rPr>
              <a:t> </a:t>
            </a:r>
            <a:r>
              <a:rPr lang="cs-CZ" dirty="0" err="1">
                <a:solidFill>
                  <a:srgbClr val="333333"/>
                </a:solidFill>
                <a:latin typeface="Tahoma" pitchFamily="34"/>
              </a:rPr>
              <a:t>being</a:t>
            </a:r>
            <a:r>
              <a:rPr lang="cs-CZ" dirty="0">
                <a:solidFill>
                  <a:srgbClr val="333333"/>
                </a:solidFill>
                <a:latin typeface="Tahoma" pitchFamily="34"/>
              </a:rPr>
              <a:t> </a:t>
            </a:r>
            <a:r>
              <a:rPr lang="cs-CZ" dirty="0" err="1">
                <a:solidFill>
                  <a:srgbClr val="333333"/>
                </a:solidFill>
                <a:latin typeface="Tahoma" pitchFamily="34"/>
              </a:rPr>
              <a:t>adjusted</a:t>
            </a:r>
            <a:r>
              <a:rPr lang="cs-CZ" dirty="0">
                <a:solidFill>
                  <a:srgbClr val="333333"/>
                </a:solidFill>
                <a:latin typeface="Tahoma" pitchFamily="34"/>
              </a:rPr>
              <a:t> as </a:t>
            </a:r>
            <a:r>
              <a:rPr lang="cs-CZ" dirty="0" err="1">
                <a:solidFill>
                  <a:srgbClr val="333333"/>
                </a:solidFill>
                <a:latin typeface="Tahoma" pitchFamily="34"/>
              </a:rPr>
              <a:t>we</a:t>
            </a:r>
            <a:r>
              <a:rPr lang="en-US" dirty="0">
                <a:solidFill>
                  <a:srgbClr val="333333"/>
                </a:solidFill>
                <a:latin typeface="Tahoma" pitchFamily="34"/>
              </a:rPr>
              <a:t> </a:t>
            </a:r>
            <a:r>
              <a:rPr lang="cs-CZ" dirty="0" err="1">
                <a:solidFill>
                  <a:srgbClr val="333333"/>
                </a:solidFill>
                <a:latin typeface="Tahoma" pitchFamily="34"/>
              </a:rPr>
              <a:t>gain</a:t>
            </a:r>
            <a:r>
              <a:rPr lang="cs-CZ" dirty="0">
                <a:solidFill>
                  <a:srgbClr val="333333"/>
                </a:solidFill>
                <a:latin typeface="Tahoma" pitchFamily="34"/>
              </a:rPr>
              <a:t> more </a:t>
            </a:r>
            <a:r>
              <a:rPr lang="cs-CZ" dirty="0" err="1">
                <a:solidFill>
                  <a:srgbClr val="333333"/>
                </a:solidFill>
                <a:latin typeface="Tahoma" pitchFamily="34"/>
              </a:rPr>
              <a:t>rewards</a:t>
            </a:r>
            <a:endParaRPr lang="cs-CZ" dirty="0">
              <a:solidFill>
                <a:srgbClr val="333333"/>
              </a:solidFill>
              <a:latin typeface="Tahoma" pitchFamily="34"/>
            </a:endParaRPr>
          </a:p>
          <a:p>
            <a:pPr lvl="2"/>
            <a:r>
              <a:rPr lang="cs-CZ" dirty="0">
                <a:solidFill>
                  <a:srgbClr val="333333"/>
                </a:solidFill>
                <a:latin typeface="Tahoma" pitchFamily="34"/>
              </a:rPr>
              <a:t>Thompson </a:t>
            </a:r>
            <a:r>
              <a:rPr lang="cs-CZ" dirty="0" err="1">
                <a:solidFill>
                  <a:srgbClr val="333333"/>
                </a:solidFill>
                <a:latin typeface="Tahoma" pitchFamily="34"/>
              </a:rPr>
              <a:t>Sampling</a:t>
            </a:r>
            <a:endParaRPr lang="cs-CZ" dirty="0">
              <a:solidFill>
                <a:srgbClr val="333333"/>
              </a:solidFill>
              <a:latin typeface="Tahoma" pitchFamily="34"/>
            </a:endParaRPr>
          </a:p>
          <a:p>
            <a:pPr lvl="2"/>
            <a:r>
              <a:rPr lang="cs-CZ" dirty="0">
                <a:solidFill>
                  <a:srgbClr val="333333"/>
                </a:solidFill>
                <a:latin typeface="Tahoma" pitchFamily="34"/>
              </a:rPr>
              <a:t>Beta </a:t>
            </a:r>
            <a:r>
              <a:rPr lang="cs-CZ" dirty="0" err="1">
                <a:solidFill>
                  <a:srgbClr val="333333"/>
                </a:solidFill>
                <a:latin typeface="Tahoma" pitchFamily="34"/>
              </a:rPr>
              <a:t>distribution</a:t>
            </a:r>
            <a:r>
              <a:rPr lang="cs-CZ" dirty="0">
                <a:solidFill>
                  <a:srgbClr val="333333"/>
                </a:solidFill>
                <a:latin typeface="Tahoma" pitchFamily="34"/>
              </a:rPr>
              <a:t> w.r.t. #successes, #missess</a:t>
            </a:r>
          </a:p>
          <a:p>
            <a:pPr lvl="1"/>
            <a:r>
              <a:rPr lang="cs-CZ" dirty="0" err="1">
                <a:solidFill>
                  <a:srgbClr val="333333"/>
                </a:solidFill>
                <a:latin typeface="Tahoma" pitchFamily="34"/>
              </a:rPr>
              <a:t>Rewards</a:t>
            </a:r>
            <a:r>
              <a:rPr lang="cs-CZ" dirty="0">
                <a:solidFill>
                  <a:srgbClr val="333333"/>
                </a:solidFill>
                <a:latin typeface="Tahoma" pitchFamily="34"/>
              </a:rPr>
              <a:t> </a:t>
            </a:r>
            <a:r>
              <a:rPr lang="cs-CZ" dirty="0" err="1">
                <a:solidFill>
                  <a:srgbClr val="333333"/>
                </a:solidFill>
                <a:latin typeface="Tahoma" pitchFamily="34"/>
              </a:rPr>
              <a:t>attribution</a:t>
            </a:r>
            <a:r>
              <a:rPr lang="cs-CZ" dirty="0">
                <a:solidFill>
                  <a:srgbClr val="333333"/>
                </a:solidFill>
                <a:latin typeface="Tahoma" pitchFamily="34"/>
              </a:rPr>
              <a:t> </a:t>
            </a:r>
            <a:r>
              <a:rPr lang="cs-CZ" dirty="0" err="1">
                <a:solidFill>
                  <a:srgbClr val="333333"/>
                </a:solidFill>
                <a:latin typeface="Tahoma" pitchFamily="34"/>
              </a:rPr>
              <a:t>problem</a:t>
            </a:r>
            <a:r>
              <a:rPr lang="cs-CZ" dirty="0">
                <a:solidFill>
                  <a:srgbClr val="333333"/>
                </a:solidFill>
                <a:latin typeface="Tahoma" pitchFamily="34"/>
              </a:rPr>
              <a:t> </a:t>
            </a:r>
            <a:r>
              <a:rPr lang="cs-CZ" dirty="0" err="1">
                <a:solidFill>
                  <a:srgbClr val="333333"/>
                </a:solidFill>
                <a:latin typeface="Tahoma" pitchFamily="34"/>
              </a:rPr>
              <a:t>with</a:t>
            </a:r>
            <a:r>
              <a:rPr lang="cs-CZ" dirty="0">
                <a:solidFill>
                  <a:srgbClr val="333333"/>
                </a:solidFill>
                <a:latin typeface="Tahoma" pitchFamily="34"/>
              </a:rPr>
              <a:t> </a:t>
            </a:r>
            <a:r>
              <a:rPr lang="cs-CZ" dirty="0" err="1">
                <a:solidFill>
                  <a:srgbClr val="333333"/>
                </a:solidFill>
                <a:latin typeface="Tahoma" pitchFamily="34"/>
              </a:rPr>
              <a:t>delayed</a:t>
            </a:r>
            <a:r>
              <a:rPr lang="cs-CZ" dirty="0">
                <a:solidFill>
                  <a:srgbClr val="333333"/>
                </a:solidFill>
                <a:latin typeface="Tahoma" pitchFamily="34"/>
              </a:rPr>
              <a:t> </a:t>
            </a:r>
            <a:r>
              <a:rPr lang="cs-CZ" dirty="0" err="1">
                <a:solidFill>
                  <a:srgbClr val="333333"/>
                </a:solidFill>
                <a:latin typeface="Tahoma" pitchFamily="34"/>
              </a:rPr>
              <a:t>rewards</a:t>
            </a:r>
            <a:endParaRPr lang="cs-CZ" dirty="0">
              <a:solidFill>
                <a:srgbClr val="333333"/>
              </a:solidFill>
              <a:latin typeface="Tahoma" pitchFamily="34"/>
            </a:endParaRPr>
          </a:p>
          <a:p>
            <a:pPr lvl="1"/>
            <a:endParaRPr lang="cs-CZ" dirty="0">
              <a:solidFill>
                <a:srgbClr val="333333"/>
              </a:solidFill>
              <a:latin typeface="Tahoma" pitchFamily="34"/>
            </a:endParaRPr>
          </a:p>
          <a:p>
            <a:pPr lvl="1"/>
            <a:endParaRPr lang="cs-CZ" dirty="0">
              <a:solidFill>
                <a:srgbClr val="333333"/>
              </a:solidFill>
              <a:latin typeface="Tahoma" pitchFamily="34"/>
            </a:endParaRPr>
          </a:p>
          <a:p>
            <a:pPr lvl="1"/>
            <a:r>
              <a:rPr lang="cs-CZ" dirty="0">
                <a:solidFill>
                  <a:srgbClr val="333333"/>
                </a:solidFill>
                <a:latin typeface="Tahoma" pitchFamily="34"/>
              </a:rPr>
              <a:t>Non-</a:t>
            </a:r>
            <a:r>
              <a:rPr lang="cs-CZ" dirty="0" err="1">
                <a:solidFill>
                  <a:srgbClr val="333333"/>
                </a:solidFill>
                <a:latin typeface="Tahoma" pitchFamily="34"/>
              </a:rPr>
              <a:t>stationary</a:t>
            </a:r>
            <a:r>
              <a:rPr lang="cs-CZ" dirty="0">
                <a:solidFill>
                  <a:srgbClr val="333333"/>
                </a:solidFill>
                <a:latin typeface="Tahoma" pitchFamily="34"/>
              </a:rPr>
              <a:t> </a:t>
            </a:r>
            <a:r>
              <a:rPr lang="cs-CZ" dirty="0" err="1">
                <a:solidFill>
                  <a:srgbClr val="333333"/>
                </a:solidFill>
                <a:latin typeface="Tahoma" pitchFamily="34"/>
              </a:rPr>
              <a:t>behavior</a:t>
            </a:r>
            <a:r>
              <a:rPr lang="cs-CZ" dirty="0">
                <a:solidFill>
                  <a:srgbClr val="333333"/>
                </a:solidFill>
                <a:latin typeface="Tahoma" pitchFamily="34"/>
              </a:rPr>
              <a:t> </a:t>
            </a:r>
            <a:r>
              <a:rPr lang="cs-CZ" dirty="0" err="1">
                <a:solidFill>
                  <a:srgbClr val="333333"/>
                </a:solidFill>
                <a:latin typeface="Tahoma" pitchFamily="34"/>
              </a:rPr>
              <a:t>of</a:t>
            </a:r>
            <a:r>
              <a:rPr lang="cs-CZ" dirty="0">
                <a:solidFill>
                  <a:srgbClr val="333333"/>
                </a:solidFill>
                <a:latin typeface="Tahoma" pitchFamily="34"/>
              </a:rPr>
              <a:t> </a:t>
            </a:r>
            <a:r>
              <a:rPr lang="cs-CZ" dirty="0" err="1">
                <a:solidFill>
                  <a:srgbClr val="333333"/>
                </a:solidFill>
                <a:latin typeface="Tahoma" pitchFamily="34"/>
              </a:rPr>
              <a:t>arms</a:t>
            </a:r>
            <a:r>
              <a:rPr lang="cs-CZ" dirty="0">
                <a:solidFill>
                  <a:srgbClr val="333333"/>
                </a:solidFill>
                <a:latin typeface="Tahoma" pitchFamily="34"/>
              </a:rPr>
              <a:t> -&gt; </a:t>
            </a:r>
            <a:r>
              <a:rPr lang="cs-CZ" dirty="0" err="1">
                <a:solidFill>
                  <a:srgbClr val="333333"/>
                </a:solidFill>
                <a:latin typeface="Tahoma" pitchFamily="34"/>
              </a:rPr>
              <a:t>partitioning</a:t>
            </a:r>
            <a:r>
              <a:rPr lang="cs-CZ" dirty="0">
                <a:solidFill>
                  <a:srgbClr val="333333"/>
                </a:solidFill>
                <a:latin typeface="Tahoma" pitchFamily="34"/>
              </a:rPr>
              <a:t> </a:t>
            </a:r>
            <a:r>
              <a:rPr lang="cs-CZ" dirty="0" err="1">
                <a:solidFill>
                  <a:srgbClr val="333333"/>
                </a:solidFill>
                <a:latin typeface="Tahoma" pitchFamily="34"/>
              </a:rPr>
              <a:t>into</a:t>
            </a:r>
            <a:r>
              <a:rPr lang="cs-CZ" dirty="0">
                <a:solidFill>
                  <a:srgbClr val="333333"/>
                </a:solidFill>
                <a:latin typeface="Tahoma" pitchFamily="34"/>
              </a:rPr>
              <a:t> sub-</a:t>
            </a:r>
            <a:r>
              <a:rPr lang="cs-CZ" dirty="0" err="1">
                <a:solidFill>
                  <a:srgbClr val="333333"/>
                </a:solidFill>
                <a:latin typeface="Tahoma" pitchFamily="34"/>
              </a:rPr>
              <a:t>components</a:t>
            </a:r>
            <a:endParaRPr lang="cs-CZ" dirty="0">
              <a:solidFill>
                <a:srgbClr val="333333"/>
              </a:solidFill>
              <a:latin typeface="Tahoma" pitchFamily="34"/>
            </a:endParaRPr>
          </a:p>
          <a:p>
            <a:pPr lvl="2"/>
            <a:r>
              <a:rPr lang="cs-CZ" dirty="0">
                <a:solidFill>
                  <a:srgbClr val="333333"/>
                </a:solidFill>
                <a:latin typeface="Tahoma" pitchFamily="34"/>
              </a:rPr>
              <a:t>IDF </a:t>
            </a:r>
            <a:r>
              <a:rPr lang="cs-CZ" dirty="0" err="1">
                <a:solidFill>
                  <a:srgbClr val="333333"/>
                </a:solidFill>
                <a:latin typeface="Tahoma" pitchFamily="34"/>
              </a:rPr>
              <a:t>for</a:t>
            </a:r>
            <a:r>
              <a:rPr lang="cs-CZ" dirty="0">
                <a:solidFill>
                  <a:srgbClr val="333333"/>
                </a:solidFill>
                <a:latin typeface="Tahoma" pitchFamily="34"/>
              </a:rPr>
              <a:t> </a:t>
            </a:r>
            <a:r>
              <a:rPr lang="cs-CZ" dirty="0" err="1">
                <a:solidFill>
                  <a:srgbClr val="333333"/>
                </a:solidFill>
                <a:latin typeface="Tahoma" pitchFamily="34"/>
              </a:rPr>
              <a:t>attribute-like</a:t>
            </a:r>
            <a:r>
              <a:rPr lang="cs-CZ" dirty="0">
                <a:solidFill>
                  <a:srgbClr val="333333"/>
                </a:solidFill>
                <a:latin typeface="Tahoma" pitchFamily="34"/>
              </a:rPr>
              <a:t> </a:t>
            </a:r>
            <a:r>
              <a:rPr lang="cs-CZ" dirty="0" err="1">
                <a:solidFill>
                  <a:srgbClr val="333333"/>
                </a:solidFill>
                <a:latin typeface="Tahoma" pitchFamily="34"/>
              </a:rPr>
              <a:t>links</a:t>
            </a:r>
            <a:endParaRPr lang="cs-CZ" dirty="0">
              <a:solidFill>
                <a:srgbClr val="333333"/>
              </a:solidFill>
              <a:latin typeface="Tahoma" pitchFamily="34"/>
            </a:endParaRPr>
          </a:p>
          <a:p>
            <a:pPr lvl="2"/>
            <a:r>
              <a:rPr lang="cs-CZ" dirty="0" err="1">
                <a:solidFill>
                  <a:srgbClr val="333333"/>
                </a:solidFill>
                <a:latin typeface="Tahoma" pitchFamily="34"/>
              </a:rPr>
              <a:t>Edge</a:t>
            </a:r>
            <a:r>
              <a:rPr lang="cs-CZ" dirty="0">
                <a:solidFill>
                  <a:srgbClr val="333333"/>
                </a:solidFill>
                <a:latin typeface="Tahoma" pitchFamily="34"/>
              </a:rPr>
              <a:t> </a:t>
            </a:r>
            <a:r>
              <a:rPr lang="cs-CZ" dirty="0" err="1">
                <a:solidFill>
                  <a:srgbClr val="333333"/>
                </a:solidFill>
                <a:latin typeface="Tahoma" pitchFamily="34"/>
              </a:rPr>
              <a:t>weight</a:t>
            </a:r>
            <a:r>
              <a:rPr lang="cs-CZ" dirty="0">
                <a:solidFill>
                  <a:srgbClr val="333333"/>
                </a:solidFill>
                <a:latin typeface="Tahoma" pitchFamily="34"/>
              </a:rPr>
              <a:t> </a:t>
            </a:r>
            <a:r>
              <a:rPr lang="cs-CZ" dirty="0" err="1">
                <a:solidFill>
                  <a:srgbClr val="333333"/>
                </a:solidFill>
                <a:latin typeface="Tahoma" pitchFamily="34"/>
              </a:rPr>
              <a:t>for</a:t>
            </a:r>
            <a:r>
              <a:rPr lang="cs-CZ" dirty="0">
                <a:solidFill>
                  <a:srgbClr val="333333"/>
                </a:solidFill>
                <a:latin typeface="Tahoma" pitchFamily="34"/>
              </a:rPr>
              <a:t> </a:t>
            </a:r>
            <a:r>
              <a:rPr lang="cs-CZ" dirty="0" err="1">
                <a:solidFill>
                  <a:srgbClr val="333333"/>
                </a:solidFill>
                <a:latin typeface="Tahoma" pitchFamily="34"/>
              </a:rPr>
              <a:t>behavioral</a:t>
            </a:r>
            <a:r>
              <a:rPr lang="cs-CZ" dirty="0">
                <a:solidFill>
                  <a:srgbClr val="333333"/>
                </a:solidFill>
                <a:latin typeface="Tahoma" pitchFamily="34"/>
              </a:rPr>
              <a:t> </a:t>
            </a:r>
            <a:r>
              <a:rPr lang="cs-CZ" dirty="0" err="1">
                <a:solidFill>
                  <a:srgbClr val="333333"/>
                </a:solidFill>
                <a:latin typeface="Tahoma" pitchFamily="34"/>
              </a:rPr>
              <a:t>links</a:t>
            </a:r>
            <a:endParaRPr lang="cs-CZ" dirty="0">
              <a:solidFill>
                <a:srgbClr val="333333"/>
              </a:solidFill>
              <a:latin typeface="Tahoma" pitchFamily="34"/>
            </a:endParaRPr>
          </a:p>
          <a:p>
            <a:endParaRPr lang="cs-CZ" dirty="0">
              <a:solidFill>
                <a:srgbClr val="333333"/>
              </a:solidFill>
              <a:latin typeface="Tahoma" pitchFamily="34"/>
            </a:endParaRPr>
          </a:p>
          <a:p>
            <a:endParaRPr lang="cs-CZ" dirty="0">
              <a:solidFill>
                <a:srgbClr val="333333"/>
              </a:solidFill>
              <a:latin typeface="Tahoma" pitchFamily="34"/>
            </a:endParaRPr>
          </a:p>
          <a:p>
            <a:pPr marL="457200" lvl="1" indent="0">
              <a:buNone/>
            </a:pPr>
            <a:endParaRPr lang="cs-CZ" dirty="0"/>
          </a:p>
        </p:txBody>
      </p:sp>
      <p:sp>
        <p:nvSpPr>
          <p:cNvPr id="5" name="TextovéPole 4">
            <a:extLst>
              <a:ext uri="{FF2B5EF4-FFF2-40B4-BE49-F238E27FC236}">
                <a16:creationId xmlns:a16="http://schemas.microsoft.com/office/drawing/2014/main" id="{D686BAB8-6397-9946-A858-A21A0AA22752}"/>
              </a:ext>
            </a:extLst>
          </p:cNvPr>
          <p:cNvSpPr txBox="1"/>
          <p:nvPr/>
        </p:nvSpPr>
        <p:spPr>
          <a:xfrm>
            <a:off x="359663" y="6596390"/>
            <a:ext cx="9296400" cy="261610"/>
          </a:xfrm>
          <a:prstGeom prst="rect">
            <a:avLst/>
          </a:prstGeom>
          <a:noFill/>
        </p:spPr>
        <p:txBody>
          <a:bodyPr wrap="square">
            <a:spAutoFit/>
          </a:bodyPr>
          <a:lstStyle/>
          <a:p>
            <a:pPr algn="l"/>
            <a:r>
              <a:rPr lang="pt-BR" sz="1100" b="0" i="0" dirty="0">
                <a:solidFill>
                  <a:srgbClr val="333333"/>
                </a:solidFill>
                <a:effectLst/>
                <a:highlight>
                  <a:srgbClr val="FCFCFC"/>
                </a:highlight>
                <a:latin typeface="Georgia" panose="02040502050405020303" pitchFamily="18" charset="0"/>
              </a:rPr>
              <a:t>Broden et al.: Ensemble Recommendations via Thompson Sampling: an Experimental Study within e-Commerce</a:t>
            </a:r>
          </a:p>
        </p:txBody>
      </p:sp>
      <p:pic>
        <p:nvPicPr>
          <p:cNvPr id="4" name="Picture 2" descr="Multi-Armed Bandits | Papers With Code">
            <a:extLst>
              <a:ext uri="{FF2B5EF4-FFF2-40B4-BE49-F238E27FC236}">
                <a16:creationId xmlns:a16="http://schemas.microsoft.com/office/drawing/2014/main" id="{3265A6C5-143E-EA9A-AF5C-B4AD2C62FE32}"/>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932619" y="0"/>
            <a:ext cx="2268711" cy="225956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Probability density function for the Beta distribution">
            <a:extLst>
              <a:ext uri="{FF2B5EF4-FFF2-40B4-BE49-F238E27FC236}">
                <a16:creationId xmlns:a16="http://schemas.microsoft.com/office/drawing/2014/main" id="{95DC3D69-CDDE-CA4D-E961-5319F155FCF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57617" y="4766001"/>
            <a:ext cx="2643713" cy="2114971"/>
          </a:xfrm>
          <a:prstGeom prst="rect">
            <a:avLst/>
          </a:prstGeom>
          <a:noFill/>
          <a:extLst>
            <a:ext uri="{909E8E84-426E-40DD-AFC4-6F175D3DCCD1}">
              <a14:hiddenFill xmlns:a14="http://schemas.microsoft.com/office/drawing/2010/main">
                <a:solidFill>
                  <a:srgbClr val="FFFFFF"/>
                </a:solidFill>
              </a14:hiddenFill>
            </a:ext>
          </a:extLst>
        </p:spPr>
      </p:pic>
      <p:pic>
        <p:nvPicPr>
          <p:cNvPr id="9" name="Obrázek 8">
            <a:extLst>
              <a:ext uri="{FF2B5EF4-FFF2-40B4-BE49-F238E27FC236}">
                <a16:creationId xmlns:a16="http://schemas.microsoft.com/office/drawing/2014/main" id="{54CE1795-C094-AF52-263D-9A4C57FDB8DB}"/>
              </a:ext>
            </a:extLst>
          </p:cNvPr>
          <p:cNvPicPr>
            <a:picLocks noChangeAspect="1"/>
          </p:cNvPicPr>
          <p:nvPr/>
        </p:nvPicPr>
        <p:blipFill>
          <a:blip r:embed="rId4"/>
          <a:stretch>
            <a:fillRect/>
          </a:stretch>
        </p:blipFill>
        <p:spPr>
          <a:xfrm>
            <a:off x="8987969" y="2336444"/>
            <a:ext cx="3218209" cy="2352676"/>
          </a:xfrm>
          <a:prstGeom prst="rect">
            <a:avLst/>
          </a:prstGeom>
        </p:spPr>
      </p:pic>
    </p:spTree>
    <p:extLst>
      <p:ext uri="{BB962C8B-B14F-4D97-AF65-F5344CB8AC3E}">
        <p14:creationId xmlns:p14="http://schemas.microsoft.com/office/powerpoint/2010/main" val="3923101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895322-6013-4404-9F55-6DA73A5D739C}"/>
              </a:ext>
            </a:extLst>
          </p:cNvPr>
          <p:cNvSpPr txBox="1">
            <a:spLocks noGrp="1"/>
          </p:cNvSpPr>
          <p:nvPr>
            <p:ph type="title"/>
          </p:nvPr>
        </p:nvSpPr>
        <p:spPr/>
        <p:txBody>
          <a:bodyPr/>
          <a:lstStyle/>
          <a:p>
            <a:pPr lvl="0"/>
            <a:r>
              <a:rPr lang="cs-CZ" dirty="0" err="1"/>
              <a:t>Dynamic</a:t>
            </a:r>
            <a:r>
              <a:rPr lang="cs-CZ" dirty="0"/>
              <a:t> RS: </a:t>
            </a:r>
            <a:r>
              <a:rPr lang="cs-CZ" dirty="0" err="1"/>
              <a:t>multi-armed</a:t>
            </a:r>
            <a:r>
              <a:rPr lang="cs-CZ" dirty="0"/>
              <a:t> </a:t>
            </a:r>
            <a:r>
              <a:rPr lang="cs-CZ" dirty="0" err="1"/>
              <a:t>bandits</a:t>
            </a:r>
            <a:r>
              <a:rPr lang="cs-CZ" dirty="0"/>
              <a:t>: </a:t>
            </a:r>
            <a:r>
              <a:rPr lang="cs-CZ" dirty="0" err="1"/>
              <a:t>other</a:t>
            </a:r>
            <a:r>
              <a:rPr lang="cs-CZ" dirty="0"/>
              <a:t> </a:t>
            </a:r>
            <a:r>
              <a:rPr lang="cs-CZ" dirty="0" err="1"/>
              <a:t>strategies</a:t>
            </a:r>
            <a:endParaRPr lang="cs-CZ" dirty="0"/>
          </a:p>
        </p:txBody>
      </p:sp>
      <p:sp>
        <p:nvSpPr>
          <p:cNvPr id="5" name="TextovéPole 4">
            <a:extLst>
              <a:ext uri="{FF2B5EF4-FFF2-40B4-BE49-F238E27FC236}">
                <a16:creationId xmlns:a16="http://schemas.microsoft.com/office/drawing/2014/main" id="{D686BAB8-6397-9946-A858-A21A0AA22752}"/>
              </a:ext>
            </a:extLst>
          </p:cNvPr>
          <p:cNvSpPr txBox="1"/>
          <p:nvPr/>
        </p:nvSpPr>
        <p:spPr>
          <a:xfrm>
            <a:off x="359663" y="6596390"/>
            <a:ext cx="9296400" cy="261610"/>
          </a:xfrm>
          <a:prstGeom prst="rect">
            <a:avLst/>
          </a:prstGeom>
          <a:noFill/>
        </p:spPr>
        <p:txBody>
          <a:bodyPr wrap="square">
            <a:spAutoFit/>
          </a:bodyPr>
          <a:lstStyle/>
          <a:p>
            <a:pPr algn="l"/>
            <a:r>
              <a:rPr lang="pt-BR" sz="1100" b="1" i="0" dirty="0">
                <a:solidFill>
                  <a:srgbClr val="333333"/>
                </a:solidFill>
                <a:effectLst/>
                <a:highlight>
                  <a:srgbClr val="FCFCFC"/>
                </a:highlight>
                <a:latin typeface="Georgia" panose="02040502050405020303" pitchFamily="18" charset="0"/>
              </a:rPr>
              <a:t>https://eugeneyan.com/writing/bandits/</a:t>
            </a:r>
          </a:p>
        </p:txBody>
      </p:sp>
      <p:pic>
        <p:nvPicPr>
          <p:cNvPr id="4" name="Picture 2" descr="Multi-Armed Bandits | Papers With Code">
            <a:extLst>
              <a:ext uri="{FF2B5EF4-FFF2-40B4-BE49-F238E27FC236}">
                <a16:creationId xmlns:a16="http://schemas.microsoft.com/office/drawing/2014/main" id="{3265A6C5-143E-EA9A-AF5C-B4AD2C62FE32}"/>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932619" y="0"/>
            <a:ext cx="2268711" cy="2259563"/>
          </a:xfrm>
          <a:prstGeom prst="rect">
            <a:avLst/>
          </a:prstGeom>
          <a:noFill/>
          <a:extLst>
            <a:ext uri="{909E8E84-426E-40DD-AFC4-6F175D3DCCD1}">
              <a14:hiddenFill xmlns:a14="http://schemas.microsoft.com/office/drawing/2010/main">
                <a:solidFill>
                  <a:srgbClr val="FFFFFF"/>
                </a:solidFill>
              </a14:hiddenFill>
            </a:ext>
          </a:extLst>
        </p:spPr>
      </p:pic>
      <p:pic>
        <p:nvPicPr>
          <p:cNvPr id="11" name="Obrázek 10">
            <a:extLst>
              <a:ext uri="{FF2B5EF4-FFF2-40B4-BE49-F238E27FC236}">
                <a16:creationId xmlns:a16="http://schemas.microsoft.com/office/drawing/2014/main" id="{47992098-6BD9-6A68-802F-2DA87EF96641}"/>
              </a:ext>
            </a:extLst>
          </p:cNvPr>
          <p:cNvPicPr>
            <a:picLocks noChangeAspect="1"/>
          </p:cNvPicPr>
          <p:nvPr/>
        </p:nvPicPr>
        <p:blipFill>
          <a:blip r:embed="rId3"/>
          <a:stretch>
            <a:fillRect/>
          </a:stretch>
        </p:blipFill>
        <p:spPr>
          <a:xfrm>
            <a:off x="5295611" y="3429001"/>
            <a:ext cx="6905719" cy="3429000"/>
          </a:xfrm>
          <a:prstGeom prst="rect">
            <a:avLst/>
          </a:prstGeom>
        </p:spPr>
      </p:pic>
      <p:sp>
        <p:nvSpPr>
          <p:cNvPr id="3" name="Zástupný obsah 2">
            <a:extLst>
              <a:ext uri="{FF2B5EF4-FFF2-40B4-BE49-F238E27FC236}">
                <a16:creationId xmlns:a16="http://schemas.microsoft.com/office/drawing/2014/main" id="{F4620EF1-1236-487F-9D67-CE96F7079B1E}"/>
              </a:ext>
            </a:extLst>
          </p:cNvPr>
          <p:cNvSpPr txBox="1">
            <a:spLocks noGrp="1"/>
          </p:cNvSpPr>
          <p:nvPr>
            <p:ph idx="1"/>
          </p:nvPr>
        </p:nvSpPr>
        <p:spPr>
          <a:xfrm>
            <a:off x="677332" y="2160590"/>
            <a:ext cx="8978731" cy="3880768"/>
          </a:xfrm>
        </p:spPr>
        <p:txBody>
          <a:bodyPr/>
          <a:lstStyle/>
          <a:p>
            <a:pPr lvl="0"/>
            <a:r>
              <a:rPr lang="cs-CZ" b="1" dirty="0">
                <a:solidFill>
                  <a:srgbClr val="333333"/>
                </a:solidFill>
                <a:latin typeface="Tahoma" pitchFamily="34"/>
              </a:rPr>
              <a:t>Epsilon-</a:t>
            </a:r>
            <a:r>
              <a:rPr lang="cs-CZ" b="1" dirty="0" err="1">
                <a:solidFill>
                  <a:srgbClr val="333333"/>
                </a:solidFill>
                <a:latin typeface="Tahoma" pitchFamily="34"/>
              </a:rPr>
              <a:t>greedy</a:t>
            </a:r>
            <a:endParaRPr lang="cs-CZ" b="1" dirty="0">
              <a:solidFill>
                <a:srgbClr val="333333"/>
              </a:solidFill>
              <a:latin typeface="Tahoma" pitchFamily="34"/>
            </a:endParaRPr>
          </a:p>
          <a:p>
            <a:pPr lvl="1"/>
            <a:r>
              <a:rPr lang="cs-CZ" dirty="0" err="1">
                <a:solidFill>
                  <a:srgbClr val="333333"/>
                </a:solidFill>
                <a:latin typeface="Tahoma" pitchFamily="34"/>
              </a:rPr>
              <a:t>Select</a:t>
            </a:r>
            <a:r>
              <a:rPr lang="cs-CZ" dirty="0">
                <a:solidFill>
                  <a:srgbClr val="333333"/>
                </a:solidFill>
                <a:latin typeface="Tahoma" pitchFamily="34"/>
              </a:rPr>
              <a:t> </a:t>
            </a:r>
            <a:r>
              <a:rPr lang="cs-CZ" dirty="0" err="1">
                <a:solidFill>
                  <a:srgbClr val="333333"/>
                </a:solidFill>
                <a:latin typeface="Tahoma" pitchFamily="34"/>
              </a:rPr>
              <a:t>current</a:t>
            </a:r>
            <a:r>
              <a:rPr lang="cs-CZ" dirty="0">
                <a:solidFill>
                  <a:srgbClr val="333333"/>
                </a:solidFill>
                <a:latin typeface="Tahoma" pitchFamily="34"/>
              </a:rPr>
              <a:t> </a:t>
            </a:r>
            <a:r>
              <a:rPr lang="cs-CZ" dirty="0" err="1">
                <a:solidFill>
                  <a:srgbClr val="333333"/>
                </a:solidFill>
                <a:latin typeface="Tahoma" pitchFamily="34"/>
              </a:rPr>
              <a:t>best</a:t>
            </a:r>
            <a:r>
              <a:rPr lang="cs-CZ" dirty="0">
                <a:solidFill>
                  <a:srgbClr val="333333"/>
                </a:solidFill>
                <a:latin typeface="Tahoma" pitchFamily="34"/>
              </a:rPr>
              <a:t> </a:t>
            </a:r>
            <a:r>
              <a:rPr lang="cs-CZ" dirty="0" err="1">
                <a:solidFill>
                  <a:srgbClr val="333333"/>
                </a:solidFill>
                <a:latin typeface="Tahoma" pitchFamily="34"/>
              </a:rPr>
              <a:t>with</a:t>
            </a:r>
            <a:r>
              <a:rPr lang="cs-CZ" dirty="0">
                <a:solidFill>
                  <a:srgbClr val="333333"/>
                </a:solidFill>
                <a:latin typeface="Tahoma" pitchFamily="34"/>
              </a:rPr>
              <a:t> epsilon </a:t>
            </a:r>
            <a:r>
              <a:rPr lang="cs-CZ" dirty="0" err="1">
                <a:solidFill>
                  <a:srgbClr val="333333"/>
                </a:solidFill>
                <a:latin typeface="Tahoma" pitchFamily="34"/>
              </a:rPr>
              <a:t>prob</a:t>
            </a:r>
            <a:r>
              <a:rPr lang="cs-CZ" dirty="0">
                <a:solidFill>
                  <a:srgbClr val="333333"/>
                </a:solidFill>
                <a:latin typeface="Tahoma" pitchFamily="34"/>
              </a:rPr>
              <a:t>. </a:t>
            </a:r>
            <a:r>
              <a:rPr lang="cs-CZ" dirty="0" err="1">
                <a:solidFill>
                  <a:srgbClr val="333333"/>
                </a:solidFill>
                <a:latin typeface="Tahoma" pitchFamily="34"/>
              </a:rPr>
              <a:t>Select</a:t>
            </a:r>
            <a:r>
              <a:rPr lang="cs-CZ" dirty="0">
                <a:solidFill>
                  <a:srgbClr val="333333"/>
                </a:solidFill>
                <a:latin typeface="Tahoma" pitchFamily="34"/>
              </a:rPr>
              <a:t> </a:t>
            </a:r>
            <a:r>
              <a:rPr lang="cs-CZ" dirty="0" err="1">
                <a:solidFill>
                  <a:srgbClr val="333333"/>
                </a:solidFill>
                <a:latin typeface="Tahoma" pitchFamily="34"/>
              </a:rPr>
              <a:t>at</a:t>
            </a:r>
            <a:r>
              <a:rPr lang="cs-CZ" dirty="0">
                <a:solidFill>
                  <a:srgbClr val="333333"/>
                </a:solidFill>
                <a:latin typeface="Tahoma" pitchFamily="34"/>
              </a:rPr>
              <a:t> </a:t>
            </a:r>
            <a:r>
              <a:rPr lang="cs-CZ" dirty="0" err="1">
                <a:solidFill>
                  <a:srgbClr val="333333"/>
                </a:solidFill>
                <a:latin typeface="Tahoma" pitchFamily="34"/>
              </a:rPr>
              <a:t>random</a:t>
            </a:r>
            <a:r>
              <a:rPr lang="cs-CZ" dirty="0">
                <a:solidFill>
                  <a:srgbClr val="333333"/>
                </a:solidFill>
                <a:latin typeface="Tahoma" pitchFamily="34"/>
              </a:rPr>
              <a:t> </a:t>
            </a:r>
            <a:r>
              <a:rPr lang="cs-CZ" dirty="0" err="1">
                <a:solidFill>
                  <a:srgbClr val="333333"/>
                </a:solidFill>
                <a:latin typeface="Tahoma" pitchFamily="34"/>
              </a:rPr>
              <a:t>with</a:t>
            </a:r>
            <a:r>
              <a:rPr lang="cs-CZ" dirty="0">
                <a:solidFill>
                  <a:srgbClr val="333333"/>
                </a:solidFill>
                <a:latin typeface="Tahoma" pitchFamily="34"/>
              </a:rPr>
              <a:t> 1-epsilon </a:t>
            </a:r>
            <a:r>
              <a:rPr lang="cs-CZ" dirty="0" err="1">
                <a:solidFill>
                  <a:srgbClr val="333333"/>
                </a:solidFill>
                <a:latin typeface="Tahoma" pitchFamily="34"/>
              </a:rPr>
              <a:t>prob</a:t>
            </a:r>
            <a:r>
              <a:rPr lang="cs-CZ" dirty="0">
                <a:solidFill>
                  <a:srgbClr val="333333"/>
                </a:solidFill>
                <a:latin typeface="Tahoma" pitchFamily="34"/>
              </a:rPr>
              <a:t>.</a:t>
            </a:r>
          </a:p>
          <a:p>
            <a:pPr lvl="0"/>
            <a:r>
              <a:rPr lang="cs-CZ" b="1" dirty="0" err="1">
                <a:solidFill>
                  <a:srgbClr val="333333"/>
                </a:solidFill>
                <a:latin typeface="Tahoma" pitchFamily="34"/>
              </a:rPr>
              <a:t>Upper</a:t>
            </a:r>
            <a:r>
              <a:rPr lang="cs-CZ" b="1" dirty="0">
                <a:solidFill>
                  <a:srgbClr val="333333"/>
                </a:solidFill>
                <a:latin typeface="Tahoma" pitchFamily="34"/>
              </a:rPr>
              <a:t> </a:t>
            </a:r>
            <a:r>
              <a:rPr lang="cs-CZ" b="1" dirty="0" err="1">
                <a:solidFill>
                  <a:srgbClr val="333333"/>
                </a:solidFill>
                <a:latin typeface="Tahoma" pitchFamily="34"/>
              </a:rPr>
              <a:t>Confidence</a:t>
            </a:r>
            <a:r>
              <a:rPr lang="cs-CZ" b="1" dirty="0">
                <a:solidFill>
                  <a:srgbClr val="333333"/>
                </a:solidFill>
                <a:latin typeface="Tahoma" pitchFamily="34"/>
              </a:rPr>
              <a:t> </a:t>
            </a:r>
            <a:r>
              <a:rPr lang="cs-CZ" b="1" dirty="0" err="1">
                <a:solidFill>
                  <a:srgbClr val="333333"/>
                </a:solidFill>
                <a:latin typeface="Tahoma" pitchFamily="34"/>
              </a:rPr>
              <a:t>Bound</a:t>
            </a:r>
            <a:r>
              <a:rPr lang="cs-CZ" b="1" dirty="0">
                <a:solidFill>
                  <a:srgbClr val="333333"/>
                </a:solidFill>
                <a:latin typeface="Tahoma" pitchFamily="34"/>
              </a:rPr>
              <a:t> (UCB)</a:t>
            </a:r>
          </a:p>
          <a:p>
            <a:pPr lvl="1"/>
            <a:r>
              <a:rPr lang="cs-CZ" dirty="0" err="1">
                <a:solidFill>
                  <a:srgbClr val="333333"/>
                </a:solidFill>
                <a:latin typeface="Tahoma" pitchFamily="34"/>
              </a:rPr>
              <a:t>Confidence</a:t>
            </a:r>
            <a:r>
              <a:rPr lang="cs-CZ" dirty="0">
                <a:solidFill>
                  <a:srgbClr val="333333"/>
                </a:solidFill>
                <a:latin typeface="Tahoma" pitchFamily="34"/>
              </a:rPr>
              <a:t> </a:t>
            </a:r>
            <a:r>
              <a:rPr lang="cs-CZ" dirty="0" err="1">
                <a:solidFill>
                  <a:srgbClr val="333333"/>
                </a:solidFill>
                <a:latin typeface="Tahoma" pitchFamily="34"/>
              </a:rPr>
              <a:t>given</a:t>
            </a:r>
            <a:r>
              <a:rPr lang="cs-CZ" dirty="0">
                <a:solidFill>
                  <a:srgbClr val="333333"/>
                </a:solidFill>
                <a:latin typeface="Tahoma" pitchFamily="34"/>
              </a:rPr>
              <a:t> by </a:t>
            </a:r>
            <a:r>
              <a:rPr lang="cs-CZ" dirty="0" err="1">
                <a:solidFill>
                  <a:srgbClr val="333333"/>
                </a:solidFill>
                <a:latin typeface="Tahoma" pitchFamily="34"/>
              </a:rPr>
              <a:t>the</a:t>
            </a:r>
            <a:r>
              <a:rPr lang="cs-CZ" dirty="0">
                <a:solidFill>
                  <a:srgbClr val="333333"/>
                </a:solidFill>
                <a:latin typeface="Tahoma" pitchFamily="34"/>
              </a:rPr>
              <a:t> </a:t>
            </a:r>
            <a:r>
              <a:rPr lang="cs-CZ" dirty="0" err="1">
                <a:solidFill>
                  <a:srgbClr val="333333"/>
                </a:solidFill>
                <a:latin typeface="Tahoma" pitchFamily="34"/>
              </a:rPr>
              <a:t>volume</a:t>
            </a:r>
            <a:r>
              <a:rPr lang="cs-CZ" dirty="0">
                <a:solidFill>
                  <a:srgbClr val="333333"/>
                </a:solidFill>
                <a:latin typeface="Tahoma" pitchFamily="34"/>
              </a:rPr>
              <a:t> </a:t>
            </a:r>
            <a:r>
              <a:rPr lang="cs-CZ" dirty="0" err="1">
                <a:solidFill>
                  <a:srgbClr val="333333"/>
                </a:solidFill>
                <a:latin typeface="Tahoma" pitchFamily="34"/>
              </a:rPr>
              <a:t>of</a:t>
            </a:r>
            <a:r>
              <a:rPr lang="cs-CZ" dirty="0">
                <a:solidFill>
                  <a:srgbClr val="333333"/>
                </a:solidFill>
                <a:latin typeface="Tahoma" pitchFamily="34"/>
              </a:rPr>
              <a:t> </a:t>
            </a:r>
            <a:r>
              <a:rPr lang="cs-CZ" dirty="0" err="1">
                <a:solidFill>
                  <a:srgbClr val="333333"/>
                </a:solidFill>
                <a:latin typeface="Tahoma" pitchFamily="34"/>
              </a:rPr>
              <a:t>trials</a:t>
            </a:r>
            <a:r>
              <a:rPr lang="cs-CZ" dirty="0">
                <a:solidFill>
                  <a:srgbClr val="333333"/>
                </a:solidFill>
                <a:latin typeface="Tahoma" pitchFamily="34"/>
              </a:rPr>
              <a:t> (</a:t>
            </a:r>
            <a:r>
              <a:rPr lang="cs-CZ" dirty="0" err="1">
                <a:solidFill>
                  <a:srgbClr val="333333"/>
                </a:solidFill>
                <a:latin typeface="Tahoma" pitchFamily="34"/>
              </a:rPr>
              <a:t>N_t</a:t>
            </a:r>
            <a:r>
              <a:rPr lang="cs-CZ" dirty="0">
                <a:solidFill>
                  <a:srgbClr val="333333"/>
                </a:solidFill>
                <a:latin typeface="Tahoma" pitchFamily="34"/>
              </a:rPr>
              <a:t>)</a:t>
            </a:r>
          </a:p>
          <a:p>
            <a:pPr lvl="1"/>
            <a:r>
              <a:rPr lang="cs-CZ" dirty="0" err="1">
                <a:solidFill>
                  <a:srgbClr val="333333"/>
                </a:solidFill>
                <a:latin typeface="Tahoma" pitchFamily="34"/>
              </a:rPr>
              <a:t>Slight</a:t>
            </a:r>
            <a:r>
              <a:rPr lang="cs-CZ" dirty="0">
                <a:solidFill>
                  <a:srgbClr val="333333"/>
                </a:solidFill>
                <a:latin typeface="Tahoma" pitchFamily="34"/>
              </a:rPr>
              <a:t> </a:t>
            </a:r>
            <a:r>
              <a:rPr lang="cs-CZ" dirty="0" err="1">
                <a:solidFill>
                  <a:srgbClr val="333333"/>
                </a:solidFill>
                <a:latin typeface="Tahoma" pitchFamily="34"/>
              </a:rPr>
              <a:t>decrease</a:t>
            </a:r>
            <a:r>
              <a:rPr lang="cs-CZ" dirty="0">
                <a:solidFill>
                  <a:srgbClr val="333333"/>
                </a:solidFill>
                <a:latin typeface="Tahoma" pitchFamily="34"/>
              </a:rPr>
              <a:t> </a:t>
            </a:r>
            <a:r>
              <a:rPr lang="cs-CZ" dirty="0" err="1">
                <a:solidFill>
                  <a:srgbClr val="333333"/>
                </a:solidFill>
                <a:latin typeface="Tahoma" pitchFamily="34"/>
              </a:rPr>
              <a:t>over</a:t>
            </a:r>
            <a:r>
              <a:rPr lang="cs-CZ" dirty="0">
                <a:solidFill>
                  <a:srgbClr val="333333"/>
                </a:solidFill>
                <a:latin typeface="Tahoma" pitchFamily="34"/>
              </a:rPr>
              <a:t> </a:t>
            </a:r>
            <a:r>
              <a:rPr lang="cs-CZ" dirty="0" err="1">
                <a:solidFill>
                  <a:srgbClr val="333333"/>
                </a:solidFill>
                <a:latin typeface="Tahoma" pitchFamily="34"/>
              </a:rPr>
              <a:t>time</a:t>
            </a:r>
            <a:r>
              <a:rPr lang="cs-CZ" dirty="0">
                <a:solidFill>
                  <a:srgbClr val="333333"/>
                </a:solidFill>
                <a:latin typeface="Tahoma" pitchFamily="34"/>
              </a:rPr>
              <a:t> (log(t))</a:t>
            </a:r>
          </a:p>
          <a:p>
            <a:pPr lvl="1"/>
            <a:r>
              <a:rPr lang="cs-CZ" dirty="0" err="1">
                <a:solidFill>
                  <a:srgbClr val="333333"/>
                </a:solidFill>
                <a:latin typeface="Tahoma" pitchFamily="34"/>
              </a:rPr>
              <a:t>Hyperparameter</a:t>
            </a:r>
            <a:r>
              <a:rPr lang="cs-CZ" dirty="0">
                <a:solidFill>
                  <a:srgbClr val="333333"/>
                </a:solidFill>
                <a:latin typeface="Tahoma" pitchFamily="34"/>
              </a:rPr>
              <a:t> c</a:t>
            </a:r>
          </a:p>
          <a:p>
            <a:pPr lvl="1"/>
            <a:endParaRPr lang="cs-CZ" dirty="0">
              <a:solidFill>
                <a:srgbClr val="333333"/>
              </a:solidFill>
              <a:latin typeface="Tahoma" pitchFamily="34"/>
            </a:endParaRPr>
          </a:p>
          <a:p>
            <a:r>
              <a:rPr lang="cs-CZ" b="1" i="1" dirty="0" err="1">
                <a:solidFill>
                  <a:srgbClr val="333333"/>
                </a:solidFill>
                <a:latin typeface="Tahoma" pitchFamily="34"/>
              </a:rPr>
              <a:t>What</a:t>
            </a:r>
            <a:r>
              <a:rPr lang="cs-CZ" b="1" i="1" dirty="0">
                <a:solidFill>
                  <a:srgbClr val="333333"/>
                </a:solidFill>
                <a:latin typeface="Tahoma" pitchFamily="34"/>
              </a:rPr>
              <a:t> </a:t>
            </a:r>
            <a:r>
              <a:rPr lang="cs-CZ" b="1" i="1" dirty="0" err="1">
                <a:solidFill>
                  <a:srgbClr val="333333"/>
                </a:solidFill>
                <a:latin typeface="Tahoma" pitchFamily="34"/>
              </a:rPr>
              <a:t>about</a:t>
            </a:r>
            <a:r>
              <a:rPr lang="cs-CZ" b="1" i="1" dirty="0">
                <a:solidFill>
                  <a:srgbClr val="333333"/>
                </a:solidFill>
                <a:latin typeface="Tahoma" pitchFamily="34"/>
              </a:rPr>
              <a:t> non-</a:t>
            </a:r>
            <a:r>
              <a:rPr lang="cs-CZ" b="1" i="1" dirty="0" err="1">
                <a:solidFill>
                  <a:srgbClr val="333333"/>
                </a:solidFill>
                <a:latin typeface="Tahoma" pitchFamily="34"/>
              </a:rPr>
              <a:t>stationarity</a:t>
            </a:r>
            <a:r>
              <a:rPr lang="cs-CZ" b="1" i="1" dirty="0">
                <a:solidFill>
                  <a:srgbClr val="333333"/>
                </a:solidFill>
                <a:latin typeface="Tahoma" pitchFamily="34"/>
              </a:rPr>
              <a:t>?</a:t>
            </a:r>
          </a:p>
          <a:p>
            <a:pPr lvl="1"/>
            <a:endParaRPr lang="cs-CZ" b="1" dirty="0">
              <a:solidFill>
                <a:srgbClr val="333333"/>
              </a:solidFill>
              <a:latin typeface="Tahoma" pitchFamily="34"/>
            </a:endParaRPr>
          </a:p>
          <a:p>
            <a:endParaRPr lang="cs-CZ" dirty="0">
              <a:solidFill>
                <a:srgbClr val="333333"/>
              </a:solidFill>
              <a:latin typeface="Tahoma" pitchFamily="34"/>
            </a:endParaRPr>
          </a:p>
          <a:p>
            <a:endParaRPr lang="cs-CZ" dirty="0">
              <a:solidFill>
                <a:srgbClr val="333333"/>
              </a:solidFill>
              <a:latin typeface="Tahoma" pitchFamily="34"/>
            </a:endParaRPr>
          </a:p>
          <a:p>
            <a:pPr marL="457200" lvl="1" indent="0">
              <a:buNone/>
            </a:pPr>
            <a:endParaRPr lang="cs-CZ" dirty="0"/>
          </a:p>
        </p:txBody>
      </p:sp>
    </p:spTree>
    <p:extLst>
      <p:ext uri="{BB962C8B-B14F-4D97-AF65-F5344CB8AC3E}">
        <p14:creationId xmlns:p14="http://schemas.microsoft.com/office/powerpoint/2010/main" val="2740154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895322-6013-4404-9F55-6DA73A5D739C}"/>
              </a:ext>
            </a:extLst>
          </p:cNvPr>
          <p:cNvSpPr txBox="1">
            <a:spLocks noGrp="1"/>
          </p:cNvSpPr>
          <p:nvPr>
            <p:ph type="title"/>
          </p:nvPr>
        </p:nvSpPr>
        <p:spPr/>
        <p:txBody>
          <a:bodyPr/>
          <a:lstStyle/>
          <a:p>
            <a:pPr lvl="0"/>
            <a:r>
              <a:rPr lang="cs-CZ" dirty="0" err="1"/>
              <a:t>Dynamic</a:t>
            </a:r>
            <a:r>
              <a:rPr lang="cs-CZ" dirty="0"/>
              <a:t> RS: </a:t>
            </a:r>
            <a:r>
              <a:rPr lang="cs-CZ" dirty="0" err="1"/>
              <a:t>LinearUCB</a:t>
            </a:r>
            <a:endParaRPr lang="cs-CZ" dirty="0"/>
          </a:p>
        </p:txBody>
      </p:sp>
      <p:sp>
        <p:nvSpPr>
          <p:cNvPr id="5" name="TextovéPole 4">
            <a:extLst>
              <a:ext uri="{FF2B5EF4-FFF2-40B4-BE49-F238E27FC236}">
                <a16:creationId xmlns:a16="http://schemas.microsoft.com/office/drawing/2014/main" id="{D686BAB8-6397-9946-A858-A21A0AA22752}"/>
              </a:ext>
            </a:extLst>
          </p:cNvPr>
          <p:cNvSpPr txBox="1"/>
          <p:nvPr/>
        </p:nvSpPr>
        <p:spPr>
          <a:xfrm>
            <a:off x="359663" y="6596390"/>
            <a:ext cx="9296400" cy="261610"/>
          </a:xfrm>
          <a:prstGeom prst="rect">
            <a:avLst/>
          </a:prstGeom>
          <a:noFill/>
        </p:spPr>
        <p:txBody>
          <a:bodyPr wrap="square">
            <a:spAutoFit/>
          </a:bodyPr>
          <a:lstStyle/>
          <a:p>
            <a:pPr algn="l"/>
            <a:r>
              <a:rPr lang="cs-CZ" sz="1100" b="0" i="0" dirty="0" err="1">
                <a:solidFill>
                  <a:srgbClr val="333333"/>
                </a:solidFill>
                <a:effectLst/>
                <a:highlight>
                  <a:srgbClr val="FCFCFC"/>
                </a:highlight>
                <a:latin typeface="Georgia" panose="02040502050405020303" pitchFamily="18" charset="0"/>
              </a:rPr>
              <a:t>Li</a:t>
            </a:r>
            <a:r>
              <a:rPr lang="cs-CZ" sz="1100" b="0" i="0" dirty="0">
                <a:solidFill>
                  <a:srgbClr val="333333"/>
                </a:solidFill>
                <a:effectLst/>
                <a:highlight>
                  <a:srgbClr val="FCFCFC"/>
                </a:highlight>
                <a:latin typeface="Georgia" panose="02040502050405020303" pitchFamily="18" charset="0"/>
              </a:rPr>
              <a:t> et al. </a:t>
            </a:r>
            <a:r>
              <a:rPr lang="en-US" sz="1100" b="0" i="0" dirty="0">
                <a:solidFill>
                  <a:srgbClr val="222222"/>
                </a:solidFill>
                <a:effectLst/>
                <a:highlight>
                  <a:srgbClr val="FFFFFF"/>
                </a:highlight>
                <a:latin typeface="Merriweather Sans" pitchFamily="2" charset="-18"/>
              </a:rPr>
              <a:t>A contextual-bandit approach to personalized news article recommendation</a:t>
            </a:r>
            <a:endParaRPr lang="pt-BR" sz="1100" b="0" i="0" dirty="0">
              <a:solidFill>
                <a:srgbClr val="333333"/>
              </a:solidFill>
              <a:effectLst/>
              <a:highlight>
                <a:srgbClr val="FCFCFC"/>
              </a:highlight>
              <a:latin typeface="Georgia" panose="02040502050405020303" pitchFamily="18" charset="0"/>
            </a:endParaRPr>
          </a:p>
        </p:txBody>
      </p:sp>
      <p:pic>
        <p:nvPicPr>
          <p:cNvPr id="4" name="Picture 2" descr="Multi-Armed Bandits | Papers With Code">
            <a:extLst>
              <a:ext uri="{FF2B5EF4-FFF2-40B4-BE49-F238E27FC236}">
                <a16:creationId xmlns:a16="http://schemas.microsoft.com/office/drawing/2014/main" id="{3265A6C5-143E-EA9A-AF5C-B4AD2C62FE32}"/>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932619" y="0"/>
            <a:ext cx="2268711" cy="2259563"/>
          </a:xfrm>
          <a:prstGeom prst="rect">
            <a:avLst/>
          </a:prstGeom>
          <a:noFill/>
          <a:extLst>
            <a:ext uri="{909E8E84-426E-40DD-AFC4-6F175D3DCCD1}">
              <a14:hiddenFill xmlns:a14="http://schemas.microsoft.com/office/drawing/2010/main">
                <a:solidFill>
                  <a:srgbClr val="FFFFFF"/>
                </a:solidFill>
              </a14:hiddenFill>
            </a:ext>
          </a:extLst>
        </p:spPr>
      </p:pic>
      <p:sp>
        <p:nvSpPr>
          <p:cNvPr id="3" name="Zástupný obsah 2">
            <a:extLst>
              <a:ext uri="{FF2B5EF4-FFF2-40B4-BE49-F238E27FC236}">
                <a16:creationId xmlns:a16="http://schemas.microsoft.com/office/drawing/2014/main" id="{F4620EF1-1236-487F-9D67-CE96F7079B1E}"/>
              </a:ext>
            </a:extLst>
          </p:cNvPr>
          <p:cNvSpPr txBox="1">
            <a:spLocks noGrp="1"/>
          </p:cNvSpPr>
          <p:nvPr>
            <p:ph idx="1"/>
          </p:nvPr>
        </p:nvSpPr>
        <p:spPr>
          <a:xfrm>
            <a:off x="228600" y="2143289"/>
            <a:ext cx="8978731" cy="4240210"/>
          </a:xfrm>
        </p:spPr>
        <p:txBody>
          <a:bodyPr>
            <a:normAutofit lnSpcReduction="10000"/>
          </a:bodyPr>
          <a:lstStyle/>
          <a:p>
            <a:pPr lvl="0"/>
            <a:r>
              <a:rPr lang="cs-CZ" b="1" dirty="0" err="1">
                <a:solidFill>
                  <a:srgbClr val="333333"/>
                </a:solidFill>
                <a:latin typeface="Tahoma" pitchFamily="34"/>
              </a:rPr>
              <a:t>LinearUCB</a:t>
            </a:r>
            <a:r>
              <a:rPr lang="cs-CZ" b="1" dirty="0">
                <a:solidFill>
                  <a:srgbClr val="333333"/>
                </a:solidFill>
                <a:latin typeface="Tahoma" pitchFamily="34"/>
              </a:rPr>
              <a:t>: </a:t>
            </a:r>
            <a:r>
              <a:rPr lang="cs-CZ" b="1" dirty="0" err="1">
                <a:solidFill>
                  <a:srgbClr val="333333"/>
                </a:solidFill>
                <a:latin typeface="Tahoma" pitchFamily="34"/>
              </a:rPr>
              <a:t>reward</a:t>
            </a:r>
            <a:r>
              <a:rPr lang="cs-CZ" b="1" dirty="0">
                <a:solidFill>
                  <a:srgbClr val="333333"/>
                </a:solidFill>
                <a:latin typeface="Tahoma" pitchFamily="34"/>
              </a:rPr>
              <a:t> </a:t>
            </a:r>
            <a:r>
              <a:rPr lang="cs-CZ" b="1" dirty="0" err="1">
                <a:solidFill>
                  <a:srgbClr val="333333"/>
                </a:solidFill>
                <a:latin typeface="Tahoma" pitchFamily="34"/>
              </a:rPr>
              <a:t>estimates</a:t>
            </a:r>
            <a:r>
              <a:rPr lang="cs-CZ" b="1" dirty="0">
                <a:solidFill>
                  <a:srgbClr val="333333"/>
                </a:solidFill>
                <a:latin typeface="Tahoma" pitchFamily="34"/>
              </a:rPr>
              <a:t> </a:t>
            </a:r>
            <a:r>
              <a:rPr lang="cs-CZ" b="1" dirty="0" err="1">
                <a:solidFill>
                  <a:srgbClr val="333333"/>
                </a:solidFill>
                <a:latin typeface="Tahoma" pitchFamily="34"/>
              </a:rPr>
              <a:t>depend</a:t>
            </a:r>
            <a:r>
              <a:rPr lang="cs-CZ" b="1" dirty="0">
                <a:solidFill>
                  <a:srgbClr val="333333"/>
                </a:solidFill>
                <a:latin typeface="Tahoma" pitchFamily="34"/>
              </a:rPr>
              <a:t> on </a:t>
            </a:r>
            <a:r>
              <a:rPr lang="cs-CZ" b="1" dirty="0" err="1">
                <a:solidFill>
                  <a:srgbClr val="333333"/>
                </a:solidFill>
                <a:latin typeface="Tahoma" pitchFamily="34"/>
              </a:rPr>
              <a:t>some</a:t>
            </a:r>
            <a:r>
              <a:rPr lang="cs-CZ" b="1" dirty="0">
                <a:solidFill>
                  <a:srgbClr val="333333"/>
                </a:solidFill>
                <a:latin typeface="Tahoma" pitchFamily="34"/>
              </a:rPr>
              <a:t> </a:t>
            </a:r>
            <a:r>
              <a:rPr lang="cs-CZ" b="1" dirty="0" err="1">
                <a:solidFill>
                  <a:srgbClr val="333333"/>
                </a:solidFill>
                <a:latin typeface="Tahoma" pitchFamily="34"/>
              </a:rPr>
              <a:t>parameters</a:t>
            </a:r>
            <a:r>
              <a:rPr lang="cs-CZ" b="1" dirty="0">
                <a:solidFill>
                  <a:srgbClr val="333333"/>
                </a:solidFill>
                <a:latin typeface="Tahoma" pitchFamily="34"/>
              </a:rPr>
              <a:t> (</a:t>
            </a:r>
            <a:r>
              <a:rPr lang="cs-CZ" b="1" dirty="0" err="1">
                <a:solidFill>
                  <a:srgbClr val="333333"/>
                </a:solidFill>
                <a:latin typeface="Tahoma" pitchFamily="34"/>
              </a:rPr>
              <a:t>a.k.a</a:t>
            </a:r>
            <a:r>
              <a:rPr lang="cs-CZ" b="1" dirty="0">
                <a:solidFill>
                  <a:srgbClr val="333333"/>
                </a:solidFill>
                <a:latin typeface="Tahoma" pitchFamily="34"/>
              </a:rPr>
              <a:t>. </a:t>
            </a:r>
            <a:r>
              <a:rPr lang="cs-CZ" b="1" dirty="0" err="1">
                <a:solidFill>
                  <a:srgbClr val="333333"/>
                </a:solidFill>
                <a:latin typeface="Tahoma" pitchFamily="34"/>
              </a:rPr>
              <a:t>state</a:t>
            </a:r>
            <a:r>
              <a:rPr lang="cs-CZ" b="1" dirty="0">
                <a:solidFill>
                  <a:srgbClr val="333333"/>
                </a:solidFill>
                <a:latin typeface="Tahoma" pitchFamily="34"/>
              </a:rPr>
              <a:t>)</a:t>
            </a:r>
          </a:p>
          <a:p>
            <a:pPr lvl="1"/>
            <a:r>
              <a:rPr lang="cs-CZ" dirty="0" err="1">
                <a:solidFill>
                  <a:srgbClr val="333333"/>
                </a:solidFill>
                <a:latin typeface="Tahoma" pitchFamily="34"/>
              </a:rPr>
              <a:t>E.g</a:t>
            </a:r>
            <a:r>
              <a:rPr lang="cs-CZ" dirty="0">
                <a:solidFill>
                  <a:srgbClr val="333333"/>
                </a:solidFill>
                <a:latin typeface="Tahoma" pitchFamily="34"/>
              </a:rPr>
              <a:t>., </a:t>
            </a:r>
            <a:r>
              <a:rPr lang="cs-CZ" dirty="0" err="1">
                <a:solidFill>
                  <a:srgbClr val="333333"/>
                </a:solidFill>
                <a:latin typeface="Tahoma" pitchFamily="34"/>
              </a:rPr>
              <a:t>current</a:t>
            </a:r>
            <a:r>
              <a:rPr lang="cs-CZ" dirty="0">
                <a:solidFill>
                  <a:srgbClr val="333333"/>
                </a:solidFill>
                <a:latin typeface="Tahoma" pitchFamily="34"/>
              </a:rPr>
              <a:t> </a:t>
            </a:r>
            <a:r>
              <a:rPr lang="cs-CZ" dirty="0" err="1">
                <a:solidFill>
                  <a:srgbClr val="333333"/>
                </a:solidFill>
                <a:latin typeface="Tahoma" pitchFamily="34"/>
              </a:rPr>
              <a:t>context</a:t>
            </a:r>
            <a:r>
              <a:rPr lang="cs-CZ" dirty="0">
                <a:solidFill>
                  <a:srgbClr val="333333"/>
                </a:solidFill>
                <a:latin typeface="Tahoma" pitchFamily="34"/>
              </a:rPr>
              <a:t> </a:t>
            </a:r>
            <a:r>
              <a:rPr lang="cs-CZ" dirty="0" err="1">
                <a:solidFill>
                  <a:srgbClr val="333333"/>
                </a:solidFill>
                <a:latin typeface="Tahoma" pitchFamily="34"/>
              </a:rPr>
              <a:t>of</a:t>
            </a:r>
            <a:r>
              <a:rPr lang="cs-CZ" dirty="0">
                <a:solidFill>
                  <a:srgbClr val="333333"/>
                </a:solidFill>
                <a:latin typeface="Tahoma" pitchFamily="34"/>
              </a:rPr>
              <a:t> </a:t>
            </a:r>
            <a:r>
              <a:rPr lang="cs-CZ" dirty="0" err="1">
                <a:solidFill>
                  <a:srgbClr val="333333"/>
                </a:solidFill>
                <a:latin typeface="Tahoma" pitchFamily="34"/>
              </a:rPr>
              <a:t>the</a:t>
            </a:r>
            <a:r>
              <a:rPr lang="cs-CZ" dirty="0">
                <a:solidFill>
                  <a:srgbClr val="333333"/>
                </a:solidFill>
                <a:latin typeface="Tahoma" pitchFamily="34"/>
              </a:rPr>
              <a:t> user</a:t>
            </a:r>
          </a:p>
          <a:p>
            <a:pPr lvl="1"/>
            <a:r>
              <a:rPr lang="cs-CZ" dirty="0" err="1">
                <a:solidFill>
                  <a:srgbClr val="333333"/>
                </a:solidFill>
                <a:latin typeface="Tahoma" pitchFamily="34"/>
              </a:rPr>
              <a:t>If</a:t>
            </a:r>
            <a:r>
              <a:rPr lang="cs-CZ" dirty="0">
                <a:solidFill>
                  <a:srgbClr val="333333"/>
                </a:solidFill>
                <a:latin typeface="Tahoma" pitchFamily="34"/>
              </a:rPr>
              <a:t> </a:t>
            </a:r>
            <a:r>
              <a:rPr lang="cs-CZ" dirty="0" err="1">
                <a:solidFill>
                  <a:srgbClr val="333333"/>
                </a:solidFill>
                <a:latin typeface="Tahoma" pitchFamily="34"/>
              </a:rPr>
              <a:t>the</a:t>
            </a:r>
            <a:r>
              <a:rPr lang="cs-CZ" dirty="0">
                <a:solidFill>
                  <a:srgbClr val="333333"/>
                </a:solidFill>
                <a:latin typeface="Tahoma" pitchFamily="34"/>
              </a:rPr>
              <a:t> </a:t>
            </a:r>
            <a:r>
              <a:rPr lang="cs-CZ" dirty="0" err="1">
                <a:solidFill>
                  <a:srgbClr val="333333"/>
                </a:solidFill>
                <a:latin typeface="Tahoma" pitchFamily="34"/>
              </a:rPr>
              <a:t>state</a:t>
            </a:r>
            <a:r>
              <a:rPr lang="cs-CZ" dirty="0">
                <a:solidFill>
                  <a:srgbClr val="333333"/>
                </a:solidFill>
                <a:latin typeface="Tahoma" pitchFamily="34"/>
              </a:rPr>
              <a:t> </a:t>
            </a:r>
            <a:r>
              <a:rPr lang="cs-CZ" dirty="0" err="1">
                <a:solidFill>
                  <a:srgbClr val="333333"/>
                </a:solidFill>
                <a:latin typeface="Tahoma" pitchFamily="34"/>
              </a:rPr>
              <a:t>is</a:t>
            </a:r>
            <a:r>
              <a:rPr lang="cs-CZ" dirty="0">
                <a:solidFill>
                  <a:srgbClr val="333333"/>
                </a:solidFill>
                <a:latin typeface="Tahoma" pitchFamily="34"/>
              </a:rPr>
              <a:t> </a:t>
            </a:r>
            <a:r>
              <a:rPr lang="cs-CZ" dirty="0" err="1">
                <a:solidFill>
                  <a:srgbClr val="333333"/>
                </a:solidFill>
                <a:latin typeface="Tahoma" pitchFamily="34"/>
              </a:rPr>
              <a:t>represented</a:t>
            </a:r>
            <a:r>
              <a:rPr lang="cs-CZ" dirty="0">
                <a:solidFill>
                  <a:srgbClr val="333333"/>
                </a:solidFill>
                <a:latin typeface="Tahoma" pitchFamily="34"/>
              </a:rPr>
              <a:t> </a:t>
            </a:r>
            <a:r>
              <a:rPr lang="cs-CZ" dirty="0" err="1">
                <a:solidFill>
                  <a:srgbClr val="333333"/>
                </a:solidFill>
                <a:latin typeface="Tahoma" pitchFamily="34"/>
              </a:rPr>
              <a:t>with</a:t>
            </a:r>
            <a:r>
              <a:rPr lang="cs-CZ" dirty="0">
                <a:solidFill>
                  <a:srgbClr val="333333"/>
                </a:solidFill>
                <a:latin typeface="Tahoma" pitchFamily="34"/>
              </a:rPr>
              <a:t> </a:t>
            </a:r>
            <a:r>
              <a:rPr lang="cs-CZ" dirty="0" err="1">
                <a:solidFill>
                  <a:srgbClr val="333333"/>
                </a:solidFill>
                <a:latin typeface="Tahoma" pitchFamily="34"/>
              </a:rPr>
              <a:t>nominal</a:t>
            </a:r>
            <a:r>
              <a:rPr lang="cs-CZ" dirty="0">
                <a:solidFill>
                  <a:srgbClr val="333333"/>
                </a:solidFill>
                <a:latin typeface="Tahoma" pitchFamily="34"/>
              </a:rPr>
              <a:t> </a:t>
            </a:r>
            <a:r>
              <a:rPr lang="cs-CZ" dirty="0" err="1">
                <a:solidFill>
                  <a:srgbClr val="333333"/>
                </a:solidFill>
                <a:latin typeface="Tahoma" pitchFamily="34"/>
              </a:rPr>
              <a:t>values</a:t>
            </a:r>
            <a:r>
              <a:rPr lang="cs-CZ" dirty="0">
                <a:solidFill>
                  <a:srgbClr val="333333"/>
                </a:solidFill>
                <a:latin typeface="Tahoma" pitchFamily="34"/>
              </a:rPr>
              <a:t> =&gt; sub-</a:t>
            </a:r>
            <a:r>
              <a:rPr lang="cs-CZ" dirty="0" err="1">
                <a:solidFill>
                  <a:srgbClr val="333333"/>
                </a:solidFill>
                <a:latin typeface="Tahoma" pitchFamily="34"/>
              </a:rPr>
              <a:t>component</a:t>
            </a:r>
            <a:r>
              <a:rPr lang="cs-CZ" dirty="0">
                <a:solidFill>
                  <a:srgbClr val="333333"/>
                </a:solidFill>
                <a:latin typeface="Tahoma" pitchFamily="34"/>
              </a:rPr>
              <a:t> </a:t>
            </a:r>
            <a:r>
              <a:rPr lang="cs-CZ" dirty="0" err="1">
                <a:solidFill>
                  <a:srgbClr val="333333"/>
                </a:solidFill>
                <a:latin typeface="Tahoma" pitchFamily="34"/>
              </a:rPr>
              <a:t>strategy</a:t>
            </a:r>
            <a:r>
              <a:rPr lang="cs-CZ" dirty="0">
                <a:solidFill>
                  <a:srgbClr val="333333"/>
                </a:solidFill>
                <a:latin typeface="Tahoma" pitchFamily="34"/>
              </a:rPr>
              <a:t> </a:t>
            </a:r>
            <a:r>
              <a:rPr lang="cs-CZ" dirty="0" err="1">
                <a:solidFill>
                  <a:srgbClr val="333333"/>
                </a:solidFill>
                <a:latin typeface="Tahoma" pitchFamily="34"/>
              </a:rPr>
              <a:t>from</a:t>
            </a:r>
            <a:r>
              <a:rPr lang="cs-CZ" dirty="0">
                <a:solidFill>
                  <a:srgbClr val="333333"/>
                </a:solidFill>
                <a:latin typeface="Tahoma" pitchFamily="34"/>
              </a:rPr>
              <a:t> </a:t>
            </a:r>
            <a:r>
              <a:rPr lang="cs-CZ" dirty="0" err="1">
                <a:solidFill>
                  <a:srgbClr val="333333"/>
                </a:solidFill>
                <a:latin typeface="Tahoma" pitchFamily="34"/>
              </a:rPr>
              <a:t>Broden</a:t>
            </a:r>
            <a:endParaRPr lang="cs-CZ" dirty="0">
              <a:solidFill>
                <a:srgbClr val="333333"/>
              </a:solidFill>
              <a:latin typeface="Tahoma" pitchFamily="34"/>
            </a:endParaRPr>
          </a:p>
          <a:p>
            <a:pPr lvl="1"/>
            <a:r>
              <a:rPr lang="cs-CZ" dirty="0" err="1">
                <a:solidFill>
                  <a:srgbClr val="333333"/>
                </a:solidFill>
                <a:latin typeface="Tahoma" pitchFamily="34"/>
              </a:rPr>
              <a:t>What</a:t>
            </a:r>
            <a:r>
              <a:rPr lang="cs-CZ" dirty="0">
                <a:solidFill>
                  <a:srgbClr val="333333"/>
                </a:solidFill>
                <a:latin typeface="Tahoma" pitchFamily="34"/>
              </a:rPr>
              <a:t> </a:t>
            </a:r>
            <a:r>
              <a:rPr lang="cs-CZ" dirty="0" err="1">
                <a:solidFill>
                  <a:srgbClr val="333333"/>
                </a:solidFill>
                <a:latin typeface="Tahoma" pitchFamily="34"/>
              </a:rPr>
              <a:t>if</a:t>
            </a:r>
            <a:r>
              <a:rPr lang="cs-CZ" dirty="0">
                <a:solidFill>
                  <a:srgbClr val="333333"/>
                </a:solidFill>
                <a:latin typeface="Tahoma" pitchFamily="34"/>
              </a:rPr>
              <a:t> </a:t>
            </a:r>
            <a:r>
              <a:rPr lang="cs-CZ" dirty="0" err="1">
                <a:solidFill>
                  <a:srgbClr val="333333"/>
                </a:solidFill>
                <a:latin typeface="Tahoma" pitchFamily="34"/>
              </a:rPr>
              <a:t>we</a:t>
            </a:r>
            <a:r>
              <a:rPr lang="cs-CZ" dirty="0">
                <a:solidFill>
                  <a:srgbClr val="333333"/>
                </a:solidFill>
                <a:latin typeface="Tahoma" pitchFamily="34"/>
              </a:rPr>
              <a:t> </a:t>
            </a:r>
            <a:r>
              <a:rPr lang="cs-CZ" dirty="0" err="1">
                <a:solidFill>
                  <a:srgbClr val="333333"/>
                </a:solidFill>
                <a:latin typeface="Tahoma" pitchFamily="34"/>
              </a:rPr>
              <a:t>need</a:t>
            </a:r>
            <a:r>
              <a:rPr lang="cs-CZ" dirty="0">
                <a:solidFill>
                  <a:srgbClr val="333333"/>
                </a:solidFill>
                <a:latin typeface="Tahoma" pitchFamily="34"/>
              </a:rPr>
              <a:t> to </a:t>
            </a:r>
            <a:r>
              <a:rPr lang="cs-CZ" dirty="0" err="1">
                <a:solidFill>
                  <a:srgbClr val="333333"/>
                </a:solidFill>
                <a:latin typeface="Tahoma" pitchFamily="34"/>
              </a:rPr>
              <a:t>incorporate</a:t>
            </a:r>
            <a:r>
              <a:rPr lang="cs-CZ" dirty="0">
                <a:solidFill>
                  <a:srgbClr val="333333"/>
                </a:solidFill>
                <a:latin typeface="Tahoma" pitchFamily="34"/>
              </a:rPr>
              <a:t> </a:t>
            </a:r>
            <a:r>
              <a:rPr lang="cs-CZ" dirty="0" err="1">
                <a:solidFill>
                  <a:srgbClr val="333333"/>
                </a:solidFill>
                <a:latin typeface="Tahoma" pitchFamily="34"/>
              </a:rPr>
              <a:t>numerical</a:t>
            </a:r>
            <a:r>
              <a:rPr lang="cs-CZ" dirty="0">
                <a:solidFill>
                  <a:srgbClr val="333333"/>
                </a:solidFill>
                <a:latin typeface="Tahoma" pitchFamily="34"/>
              </a:rPr>
              <a:t> (</a:t>
            </a:r>
            <a:r>
              <a:rPr lang="cs-CZ" dirty="0" err="1">
                <a:solidFill>
                  <a:srgbClr val="333333"/>
                </a:solidFill>
                <a:latin typeface="Tahoma" pitchFamily="34"/>
              </a:rPr>
              <a:t>unbound</a:t>
            </a:r>
            <a:r>
              <a:rPr lang="cs-CZ" dirty="0">
                <a:solidFill>
                  <a:srgbClr val="333333"/>
                </a:solidFill>
                <a:latin typeface="Tahoma" pitchFamily="34"/>
              </a:rPr>
              <a:t>) </a:t>
            </a:r>
            <a:r>
              <a:rPr lang="cs-CZ" dirty="0" err="1">
                <a:solidFill>
                  <a:srgbClr val="333333"/>
                </a:solidFill>
                <a:latin typeface="Tahoma" pitchFamily="34"/>
              </a:rPr>
              <a:t>values</a:t>
            </a:r>
            <a:r>
              <a:rPr lang="cs-CZ" dirty="0">
                <a:solidFill>
                  <a:srgbClr val="333333"/>
                </a:solidFill>
                <a:latin typeface="Tahoma" pitchFamily="34"/>
              </a:rPr>
              <a:t>?</a:t>
            </a:r>
          </a:p>
          <a:p>
            <a:pPr lvl="2"/>
            <a:r>
              <a:rPr lang="cs-CZ" dirty="0" err="1">
                <a:solidFill>
                  <a:srgbClr val="333333"/>
                </a:solidFill>
                <a:latin typeface="Tahoma" pitchFamily="34"/>
              </a:rPr>
              <a:t>Assume</a:t>
            </a:r>
            <a:r>
              <a:rPr lang="cs-CZ" dirty="0">
                <a:solidFill>
                  <a:srgbClr val="333333"/>
                </a:solidFill>
                <a:latin typeface="Tahoma" pitchFamily="34"/>
              </a:rPr>
              <a:t> </a:t>
            </a:r>
            <a:r>
              <a:rPr lang="cs-CZ" dirty="0" err="1">
                <a:solidFill>
                  <a:srgbClr val="333333"/>
                </a:solidFill>
                <a:latin typeface="Tahoma" pitchFamily="34"/>
              </a:rPr>
              <a:t>linear</a:t>
            </a:r>
            <a:r>
              <a:rPr lang="cs-CZ" dirty="0">
                <a:solidFill>
                  <a:srgbClr val="333333"/>
                </a:solidFill>
                <a:latin typeface="Tahoma" pitchFamily="34"/>
              </a:rPr>
              <a:t> </a:t>
            </a:r>
            <a:r>
              <a:rPr lang="cs-CZ" dirty="0" err="1">
                <a:solidFill>
                  <a:srgbClr val="333333"/>
                </a:solidFill>
                <a:latin typeface="Tahoma" pitchFamily="34"/>
              </a:rPr>
              <a:t>impact</a:t>
            </a:r>
            <a:r>
              <a:rPr lang="cs-CZ" dirty="0">
                <a:solidFill>
                  <a:srgbClr val="333333"/>
                </a:solidFill>
                <a:latin typeface="Tahoma" pitchFamily="34"/>
              </a:rPr>
              <a:t> </a:t>
            </a:r>
            <a:r>
              <a:rPr lang="cs-CZ" dirty="0" err="1">
                <a:solidFill>
                  <a:srgbClr val="333333"/>
                </a:solidFill>
                <a:latin typeface="Tahoma" pitchFamily="34"/>
              </a:rPr>
              <a:t>of</a:t>
            </a:r>
            <a:r>
              <a:rPr lang="cs-CZ" dirty="0">
                <a:solidFill>
                  <a:srgbClr val="333333"/>
                </a:solidFill>
                <a:latin typeface="Tahoma" pitchFamily="34"/>
              </a:rPr>
              <a:t> </a:t>
            </a:r>
            <a:r>
              <a:rPr lang="cs-CZ" dirty="0" err="1">
                <a:solidFill>
                  <a:srgbClr val="333333"/>
                </a:solidFill>
                <a:latin typeface="Tahoma" pitchFamily="34"/>
              </a:rPr>
              <a:t>the</a:t>
            </a:r>
            <a:r>
              <a:rPr lang="cs-CZ" dirty="0">
                <a:solidFill>
                  <a:srgbClr val="333333"/>
                </a:solidFill>
                <a:latin typeface="Tahoma" pitchFamily="34"/>
              </a:rPr>
              <a:t> </a:t>
            </a:r>
            <a:r>
              <a:rPr lang="cs-CZ" dirty="0" err="1">
                <a:solidFill>
                  <a:srgbClr val="333333"/>
                </a:solidFill>
                <a:latin typeface="Tahoma" pitchFamily="34"/>
              </a:rPr>
              <a:t>state</a:t>
            </a:r>
            <a:r>
              <a:rPr lang="cs-CZ" dirty="0">
                <a:solidFill>
                  <a:srgbClr val="333333"/>
                </a:solidFill>
                <a:latin typeface="Tahoma" pitchFamily="34"/>
              </a:rPr>
              <a:t> on </a:t>
            </a:r>
            <a:r>
              <a:rPr lang="cs-CZ" dirty="0" err="1">
                <a:solidFill>
                  <a:srgbClr val="333333"/>
                </a:solidFill>
                <a:latin typeface="Tahoma" pitchFamily="34"/>
              </a:rPr>
              <a:t>rewards</a:t>
            </a:r>
            <a:r>
              <a:rPr lang="cs-CZ" dirty="0">
                <a:solidFill>
                  <a:srgbClr val="333333"/>
                </a:solidFill>
                <a:latin typeface="Tahoma" pitchFamily="34"/>
              </a:rPr>
              <a:t> + </a:t>
            </a:r>
            <a:r>
              <a:rPr lang="cs-CZ" dirty="0" err="1">
                <a:solidFill>
                  <a:srgbClr val="333333"/>
                </a:solidFill>
                <a:latin typeface="Tahoma" pitchFamily="34"/>
              </a:rPr>
              <a:t>independence</a:t>
            </a:r>
            <a:r>
              <a:rPr lang="cs-CZ" dirty="0">
                <a:solidFill>
                  <a:srgbClr val="333333"/>
                </a:solidFill>
                <a:latin typeface="Tahoma" pitchFamily="34"/>
              </a:rPr>
              <a:t> </a:t>
            </a:r>
            <a:r>
              <a:rPr lang="cs-CZ" dirty="0" err="1">
                <a:solidFill>
                  <a:srgbClr val="333333"/>
                </a:solidFill>
                <a:latin typeface="Tahoma" pitchFamily="34"/>
              </a:rPr>
              <a:t>of</a:t>
            </a:r>
            <a:r>
              <a:rPr lang="cs-CZ" dirty="0">
                <a:solidFill>
                  <a:srgbClr val="333333"/>
                </a:solidFill>
                <a:latin typeface="Tahoma" pitchFamily="34"/>
              </a:rPr>
              <a:t> </a:t>
            </a:r>
            <a:r>
              <a:rPr lang="cs-CZ" dirty="0" err="1">
                <a:solidFill>
                  <a:srgbClr val="333333"/>
                </a:solidFill>
                <a:latin typeface="Tahoma" pitchFamily="34"/>
              </a:rPr>
              <a:t>individual</a:t>
            </a:r>
            <a:r>
              <a:rPr lang="cs-CZ" dirty="0">
                <a:solidFill>
                  <a:srgbClr val="333333"/>
                </a:solidFill>
                <a:latin typeface="Tahoma" pitchFamily="34"/>
              </a:rPr>
              <a:t> </a:t>
            </a:r>
            <a:r>
              <a:rPr lang="cs-CZ" dirty="0" err="1">
                <a:solidFill>
                  <a:srgbClr val="333333"/>
                </a:solidFill>
                <a:latin typeface="Tahoma" pitchFamily="34"/>
              </a:rPr>
              <a:t>state</a:t>
            </a:r>
            <a:r>
              <a:rPr lang="cs-CZ" dirty="0">
                <a:solidFill>
                  <a:srgbClr val="333333"/>
                </a:solidFill>
                <a:latin typeface="Tahoma" pitchFamily="34"/>
              </a:rPr>
              <a:t> </a:t>
            </a:r>
            <a:r>
              <a:rPr lang="cs-CZ" dirty="0" err="1">
                <a:solidFill>
                  <a:srgbClr val="333333"/>
                </a:solidFill>
                <a:latin typeface="Tahoma" pitchFamily="34"/>
              </a:rPr>
              <a:t>dimensions</a:t>
            </a:r>
            <a:endParaRPr lang="cs-CZ" dirty="0">
              <a:solidFill>
                <a:srgbClr val="333333"/>
              </a:solidFill>
              <a:latin typeface="Tahoma" pitchFamily="34"/>
            </a:endParaRPr>
          </a:p>
          <a:p>
            <a:pPr lvl="2"/>
            <a:endParaRPr lang="cs-CZ" dirty="0">
              <a:solidFill>
                <a:srgbClr val="333333"/>
              </a:solidFill>
              <a:latin typeface="Tahoma" pitchFamily="34"/>
            </a:endParaRPr>
          </a:p>
          <a:p>
            <a:pPr lvl="2"/>
            <a:endParaRPr lang="cs-CZ" dirty="0">
              <a:solidFill>
                <a:srgbClr val="333333"/>
              </a:solidFill>
              <a:latin typeface="Tahoma" pitchFamily="34"/>
            </a:endParaRPr>
          </a:p>
          <a:p>
            <a:pPr lvl="1"/>
            <a:endParaRPr lang="cs-CZ" dirty="0">
              <a:solidFill>
                <a:srgbClr val="333333"/>
              </a:solidFill>
              <a:latin typeface="Tahoma" pitchFamily="34"/>
            </a:endParaRPr>
          </a:p>
          <a:p>
            <a:pPr lvl="1"/>
            <a:endParaRPr lang="cs-CZ" dirty="0">
              <a:solidFill>
                <a:srgbClr val="333333"/>
              </a:solidFill>
              <a:latin typeface="Tahoma" pitchFamily="34"/>
            </a:endParaRPr>
          </a:p>
          <a:p>
            <a:pPr lvl="1"/>
            <a:r>
              <a:rPr lang="cs-CZ" sz="1400" i="1" dirty="0">
                <a:solidFill>
                  <a:srgbClr val="333333"/>
                </a:solidFill>
                <a:latin typeface="Tahoma" pitchFamily="34"/>
              </a:rPr>
              <a:t>We used it in </a:t>
            </a:r>
            <a:r>
              <a:rPr lang="cs-CZ" sz="1400" i="1" dirty="0">
                <a:solidFill>
                  <a:srgbClr val="333333"/>
                </a:solidFill>
                <a:latin typeface="Tahoma" pitchFamily="34"/>
                <a:hlinkClick r:id="rId3"/>
              </a:rPr>
              <a:t>https://link.springer.com/article/10.1007/s11257-021-09311-w</a:t>
            </a:r>
            <a:r>
              <a:rPr lang="cs-CZ" sz="1400" i="1" dirty="0">
                <a:solidFill>
                  <a:srgbClr val="333333"/>
                </a:solidFill>
                <a:latin typeface="Tahoma" pitchFamily="34"/>
              </a:rPr>
              <a:t> </a:t>
            </a:r>
            <a:r>
              <a:rPr lang="cs-CZ" sz="1400" i="1" dirty="0" smtClean="0">
                <a:solidFill>
                  <a:srgbClr val="333333"/>
                </a:solidFill>
                <a:latin typeface="Tahoma" pitchFamily="34"/>
              </a:rPr>
              <a:t>i</a:t>
            </a:r>
            <a:br>
              <a:rPr lang="cs-CZ" sz="1400" i="1" dirty="0" smtClean="0">
                <a:solidFill>
                  <a:srgbClr val="333333"/>
                </a:solidFill>
                <a:latin typeface="Tahoma" pitchFamily="34"/>
              </a:rPr>
            </a:br>
            <a:r>
              <a:rPr lang="cs-CZ" sz="1400" i="1" dirty="0" smtClean="0">
                <a:solidFill>
                  <a:srgbClr val="333333"/>
                </a:solidFill>
                <a:latin typeface="Tahoma" pitchFamily="34"/>
              </a:rPr>
              <a:t>n </a:t>
            </a:r>
            <a:r>
              <a:rPr lang="cs-CZ" sz="1400" i="1" dirty="0">
                <a:solidFill>
                  <a:srgbClr val="333333"/>
                </a:solidFill>
                <a:latin typeface="Tahoma" pitchFamily="34"/>
              </a:rPr>
              <a:t>slightly altered way to assign votes for a variant of mandates allocation strategy.</a:t>
            </a:r>
          </a:p>
          <a:p>
            <a:r>
              <a:rPr lang="cs-CZ" b="1" i="1" dirty="0">
                <a:solidFill>
                  <a:srgbClr val="333333"/>
                </a:solidFill>
                <a:latin typeface="Tahoma" pitchFamily="34"/>
              </a:rPr>
              <a:t>Curse of dimensionality? </a:t>
            </a:r>
            <a:r>
              <a:rPr lang="cs-CZ" b="1" i="1" dirty="0" smtClean="0">
                <a:solidFill>
                  <a:srgbClr val="333333"/>
                </a:solidFill>
                <a:latin typeface="Tahoma" pitchFamily="34"/>
              </a:rPr>
              <a:t/>
            </a:r>
            <a:br>
              <a:rPr lang="cs-CZ" b="1" i="1" dirty="0" smtClean="0">
                <a:solidFill>
                  <a:srgbClr val="333333"/>
                </a:solidFill>
                <a:latin typeface="Tahoma" pitchFamily="34"/>
              </a:rPr>
            </a:br>
            <a:r>
              <a:rPr lang="cs-CZ" b="1" i="1" dirty="0" smtClean="0">
                <a:solidFill>
                  <a:srgbClr val="333333"/>
                </a:solidFill>
                <a:latin typeface="Tahoma" pitchFamily="34"/>
              </a:rPr>
              <a:t>What </a:t>
            </a:r>
            <a:r>
              <a:rPr lang="cs-CZ" b="1" i="1" dirty="0">
                <a:solidFill>
                  <a:srgbClr val="333333"/>
                </a:solidFill>
                <a:latin typeface="Tahoma" pitchFamily="34"/>
              </a:rPr>
              <a:t>about more complex relationships?</a:t>
            </a:r>
          </a:p>
          <a:p>
            <a:endParaRPr lang="cs-CZ" dirty="0">
              <a:solidFill>
                <a:srgbClr val="333333"/>
              </a:solidFill>
              <a:latin typeface="Tahoma" pitchFamily="34"/>
            </a:endParaRPr>
          </a:p>
          <a:p>
            <a:pPr marL="457200" lvl="1" indent="0">
              <a:buNone/>
            </a:pPr>
            <a:endParaRPr lang="cs-CZ" dirty="0"/>
          </a:p>
        </p:txBody>
      </p:sp>
      <p:pic>
        <p:nvPicPr>
          <p:cNvPr id="7" name="Obrázek 6">
            <a:extLst>
              <a:ext uri="{FF2B5EF4-FFF2-40B4-BE49-F238E27FC236}">
                <a16:creationId xmlns:a16="http://schemas.microsoft.com/office/drawing/2014/main" id="{89A3BBDD-D393-D740-E73A-C22EA7126A85}"/>
              </a:ext>
            </a:extLst>
          </p:cNvPr>
          <p:cNvPicPr>
            <a:picLocks noChangeAspect="1"/>
          </p:cNvPicPr>
          <p:nvPr/>
        </p:nvPicPr>
        <p:blipFill>
          <a:blip r:embed="rId4"/>
          <a:stretch>
            <a:fillRect/>
          </a:stretch>
        </p:blipFill>
        <p:spPr>
          <a:xfrm>
            <a:off x="214923" y="3845016"/>
            <a:ext cx="4348663" cy="895143"/>
          </a:xfrm>
          <a:prstGeom prst="rect">
            <a:avLst/>
          </a:prstGeom>
        </p:spPr>
      </p:pic>
      <p:pic>
        <p:nvPicPr>
          <p:cNvPr id="9" name="Obrázek 8">
            <a:extLst>
              <a:ext uri="{FF2B5EF4-FFF2-40B4-BE49-F238E27FC236}">
                <a16:creationId xmlns:a16="http://schemas.microsoft.com/office/drawing/2014/main" id="{13BF3AD9-04E3-8DB8-FF63-078FEECB4EAF}"/>
              </a:ext>
            </a:extLst>
          </p:cNvPr>
          <p:cNvPicPr>
            <a:picLocks noChangeAspect="1"/>
          </p:cNvPicPr>
          <p:nvPr/>
        </p:nvPicPr>
        <p:blipFill>
          <a:blip r:embed="rId5"/>
          <a:stretch>
            <a:fillRect/>
          </a:stretch>
        </p:blipFill>
        <p:spPr>
          <a:xfrm>
            <a:off x="455719" y="4759101"/>
            <a:ext cx="4144857" cy="422499"/>
          </a:xfrm>
          <a:prstGeom prst="rect">
            <a:avLst/>
          </a:prstGeom>
        </p:spPr>
      </p:pic>
      <p:pic>
        <p:nvPicPr>
          <p:cNvPr id="12" name="Obrázek 11">
            <a:extLst>
              <a:ext uri="{FF2B5EF4-FFF2-40B4-BE49-F238E27FC236}">
                <a16:creationId xmlns:a16="http://schemas.microsoft.com/office/drawing/2014/main" id="{2EA12ACB-0699-C906-6E72-9C60F6FB2903}"/>
              </a:ext>
            </a:extLst>
          </p:cNvPr>
          <p:cNvPicPr>
            <a:picLocks noChangeAspect="1"/>
          </p:cNvPicPr>
          <p:nvPr/>
        </p:nvPicPr>
        <p:blipFill>
          <a:blip r:embed="rId6"/>
          <a:stretch>
            <a:fillRect/>
          </a:stretch>
        </p:blipFill>
        <p:spPr>
          <a:xfrm>
            <a:off x="4897705" y="4258556"/>
            <a:ext cx="4259237" cy="835144"/>
          </a:xfrm>
          <a:prstGeom prst="rect">
            <a:avLst/>
          </a:prstGeom>
        </p:spPr>
      </p:pic>
      <p:pic>
        <p:nvPicPr>
          <p:cNvPr id="6" name="Picture 5"/>
          <p:cNvPicPr>
            <a:picLocks noChangeAspect="1"/>
          </p:cNvPicPr>
          <p:nvPr/>
        </p:nvPicPr>
        <p:blipFill>
          <a:blip r:embed="rId7"/>
          <a:stretch>
            <a:fillRect/>
          </a:stretch>
        </p:blipFill>
        <p:spPr>
          <a:xfrm>
            <a:off x="7620000" y="4754297"/>
            <a:ext cx="4572000" cy="2134965"/>
          </a:xfrm>
          <a:prstGeom prst="rect">
            <a:avLst/>
          </a:prstGeom>
        </p:spPr>
      </p:pic>
    </p:spTree>
    <p:extLst>
      <p:ext uri="{BB962C8B-B14F-4D97-AF65-F5344CB8AC3E}">
        <p14:creationId xmlns:p14="http://schemas.microsoft.com/office/powerpoint/2010/main" val="3131505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895322-6013-4404-9F55-6DA73A5D739C}"/>
              </a:ext>
            </a:extLst>
          </p:cNvPr>
          <p:cNvSpPr txBox="1">
            <a:spLocks noGrp="1"/>
          </p:cNvSpPr>
          <p:nvPr>
            <p:ph type="title"/>
          </p:nvPr>
        </p:nvSpPr>
        <p:spPr/>
        <p:txBody>
          <a:bodyPr/>
          <a:lstStyle/>
          <a:p>
            <a:pPr lvl="0"/>
            <a:r>
              <a:rPr lang="cs-CZ" dirty="0" err="1"/>
              <a:t>Dynamic</a:t>
            </a:r>
            <a:r>
              <a:rPr lang="cs-CZ" dirty="0"/>
              <a:t> RS: </a:t>
            </a:r>
            <a:r>
              <a:rPr lang="cs-CZ" dirty="0" err="1"/>
              <a:t>Reinforcement</a:t>
            </a:r>
            <a:r>
              <a:rPr lang="cs-CZ" dirty="0"/>
              <a:t> learning</a:t>
            </a:r>
          </a:p>
        </p:txBody>
      </p:sp>
      <p:sp>
        <p:nvSpPr>
          <p:cNvPr id="5" name="TextovéPole 4">
            <a:extLst>
              <a:ext uri="{FF2B5EF4-FFF2-40B4-BE49-F238E27FC236}">
                <a16:creationId xmlns:a16="http://schemas.microsoft.com/office/drawing/2014/main" id="{D686BAB8-6397-9946-A858-A21A0AA22752}"/>
              </a:ext>
            </a:extLst>
          </p:cNvPr>
          <p:cNvSpPr txBox="1"/>
          <p:nvPr/>
        </p:nvSpPr>
        <p:spPr>
          <a:xfrm>
            <a:off x="359663" y="6596390"/>
            <a:ext cx="9296400" cy="261610"/>
          </a:xfrm>
          <a:prstGeom prst="rect">
            <a:avLst/>
          </a:prstGeom>
          <a:noFill/>
        </p:spPr>
        <p:txBody>
          <a:bodyPr wrap="square">
            <a:spAutoFit/>
          </a:bodyPr>
          <a:lstStyle/>
          <a:p>
            <a:pPr algn="l"/>
            <a:r>
              <a:rPr lang="cs-CZ" sz="1100" b="0" i="0" dirty="0">
                <a:solidFill>
                  <a:srgbClr val="333333"/>
                </a:solidFill>
                <a:effectLst/>
                <a:highlight>
                  <a:srgbClr val="FCFCFC"/>
                </a:highlight>
                <a:latin typeface="Georgia" panose="02040502050405020303" pitchFamily="18" charset="0"/>
              </a:rPr>
              <a:t>https://towardsdatascience.com/contextual-bandits-and-reinforcement-learning-6bdfeaece72a</a:t>
            </a:r>
            <a:endParaRPr lang="pt-BR" sz="1100" b="0" i="0" dirty="0">
              <a:solidFill>
                <a:srgbClr val="333333"/>
              </a:solidFill>
              <a:effectLst/>
              <a:highlight>
                <a:srgbClr val="FCFCFC"/>
              </a:highlight>
              <a:latin typeface="Georgia" panose="02040502050405020303" pitchFamily="18" charset="0"/>
            </a:endParaRPr>
          </a:p>
        </p:txBody>
      </p:sp>
      <p:sp>
        <p:nvSpPr>
          <p:cNvPr id="3" name="Zástupný obsah 2">
            <a:extLst>
              <a:ext uri="{FF2B5EF4-FFF2-40B4-BE49-F238E27FC236}">
                <a16:creationId xmlns:a16="http://schemas.microsoft.com/office/drawing/2014/main" id="{F4620EF1-1236-487F-9D67-CE96F7079B1E}"/>
              </a:ext>
            </a:extLst>
          </p:cNvPr>
          <p:cNvSpPr txBox="1">
            <a:spLocks noGrp="1"/>
          </p:cNvSpPr>
          <p:nvPr>
            <p:ph idx="1"/>
          </p:nvPr>
        </p:nvSpPr>
        <p:spPr>
          <a:xfrm>
            <a:off x="677332" y="2160590"/>
            <a:ext cx="8978731" cy="4240210"/>
          </a:xfrm>
        </p:spPr>
        <p:txBody>
          <a:bodyPr>
            <a:normAutofit/>
          </a:bodyPr>
          <a:lstStyle/>
          <a:p>
            <a:pPr lvl="0"/>
            <a:r>
              <a:rPr lang="cs-CZ" b="1" dirty="0" err="1">
                <a:solidFill>
                  <a:srgbClr val="333333"/>
                </a:solidFill>
                <a:latin typeface="Tahoma" pitchFamily="34"/>
              </a:rPr>
              <a:t>Bandits</a:t>
            </a:r>
            <a:r>
              <a:rPr lang="cs-CZ" b="1" dirty="0">
                <a:solidFill>
                  <a:srgbClr val="333333"/>
                </a:solidFill>
                <a:latin typeface="Tahoma" pitchFamily="34"/>
              </a:rPr>
              <a:t> are a </a:t>
            </a:r>
            <a:r>
              <a:rPr lang="cs-CZ" b="1" dirty="0" err="1">
                <a:solidFill>
                  <a:srgbClr val="333333"/>
                </a:solidFill>
                <a:latin typeface="Tahoma" pitchFamily="34"/>
              </a:rPr>
              <a:t>subclass</a:t>
            </a:r>
            <a:r>
              <a:rPr lang="cs-CZ" b="1" dirty="0">
                <a:solidFill>
                  <a:srgbClr val="333333"/>
                </a:solidFill>
                <a:latin typeface="Tahoma" pitchFamily="34"/>
              </a:rPr>
              <a:t> </a:t>
            </a:r>
            <a:r>
              <a:rPr lang="cs-CZ" b="1" dirty="0" err="1">
                <a:solidFill>
                  <a:srgbClr val="333333"/>
                </a:solidFill>
                <a:latin typeface="Tahoma" pitchFamily="34"/>
              </a:rPr>
              <a:t>of</a:t>
            </a:r>
            <a:r>
              <a:rPr lang="cs-CZ" b="1" dirty="0">
                <a:solidFill>
                  <a:srgbClr val="333333"/>
                </a:solidFill>
                <a:latin typeface="Tahoma" pitchFamily="34"/>
              </a:rPr>
              <a:t> </a:t>
            </a:r>
            <a:r>
              <a:rPr lang="cs-CZ" b="1" dirty="0" err="1">
                <a:solidFill>
                  <a:srgbClr val="333333"/>
                </a:solidFill>
                <a:latin typeface="Tahoma" pitchFamily="34"/>
              </a:rPr>
              <a:t>reinforcement</a:t>
            </a:r>
            <a:r>
              <a:rPr lang="cs-CZ" b="1" dirty="0">
                <a:solidFill>
                  <a:srgbClr val="333333"/>
                </a:solidFill>
                <a:latin typeface="Tahoma" pitchFamily="34"/>
              </a:rPr>
              <a:t> learning </a:t>
            </a:r>
            <a:r>
              <a:rPr lang="cs-CZ" b="1" dirty="0" err="1">
                <a:solidFill>
                  <a:srgbClr val="333333"/>
                </a:solidFill>
                <a:latin typeface="Tahoma" pitchFamily="34"/>
              </a:rPr>
              <a:t>approach</a:t>
            </a:r>
            <a:endParaRPr lang="cs-CZ" b="1" dirty="0">
              <a:solidFill>
                <a:srgbClr val="333333"/>
              </a:solidFill>
              <a:latin typeface="Tahoma" pitchFamily="34"/>
            </a:endParaRPr>
          </a:p>
          <a:p>
            <a:pPr lvl="1"/>
            <a:r>
              <a:rPr lang="cs-CZ" dirty="0">
                <a:solidFill>
                  <a:srgbClr val="333333"/>
                </a:solidFill>
                <a:latin typeface="Tahoma" pitchFamily="34"/>
              </a:rPr>
              <a:t>On top </a:t>
            </a:r>
            <a:r>
              <a:rPr lang="cs-CZ" dirty="0" err="1">
                <a:solidFill>
                  <a:srgbClr val="333333"/>
                </a:solidFill>
                <a:latin typeface="Tahoma" pitchFamily="34"/>
              </a:rPr>
              <a:t>of</a:t>
            </a:r>
            <a:r>
              <a:rPr lang="cs-CZ" dirty="0">
                <a:solidFill>
                  <a:srgbClr val="333333"/>
                </a:solidFill>
                <a:latin typeface="Tahoma" pitchFamily="34"/>
              </a:rPr>
              <a:t> </a:t>
            </a:r>
            <a:r>
              <a:rPr lang="cs-CZ" dirty="0" err="1">
                <a:solidFill>
                  <a:srgbClr val="333333"/>
                </a:solidFill>
                <a:latin typeface="Tahoma" pitchFamily="34"/>
              </a:rPr>
              <a:t>what</a:t>
            </a:r>
            <a:r>
              <a:rPr lang="cs-CZ" dirty="0">
                <a:solidFill>
                  <a:srgbClr val="333333"/>
                </a:solidFill>
                <a:latin typeface="Tahoma" pitchFamily="34"/>
              </a:rPr>
              <a:t> CX </a:t>
            </a:r>
            <a:r>
              <a:rPr lang="cs-CZ" dirty="0" err="1">
                <a:solidFill>
                  <a:srgbClr val="333333"/>
                </a:solidFill>
                <a:latin typeface="Tahoma" pitchFamily="34"/>
              </a:rPr>
              <a:t>bandits</a:t>
            </a:r>
            <a:r>
              <a:rPr lang="cs-CZ" dirty="0">
                <a:solidFill>
                  <a:srgbClr val="333333"/>
                </a:solidFill>
                <a:latin typeface="Tahoma" pitchFamily="34"/>
              </a:rPr>
              <a:t> do, full RL </a:t>
            </a:r>
            <a:r>
              <a:rPr lang="cs-CZ" dirty="0" err="1">
                <a:solidFill>
                  <a:srgbClr val="333333"/>
                </a:solidFill>
                <a:latin typeface="Tahoma" pitchFamily="34"/>
              </a:rPr>
              <a:t>algorithms</a:t>
            </a:r>
            <a:r>
              <a:rPr lang="cs-CZ" dirty="0">
                <a:solidFill>
                  <a:srgbClr val="333333"/>
                </a:solidFill>
                <a:latin typeface="Tahoma" pitchFamily="34"/>
              </a:rPr>
              <a:t> update </a:t>
            </a:r>
            <a:r>
              <a:rPr lang="cs-CZ" dirty="0" err="1">
                <a:solidFill>
                  <a:srgbClr val="333333"/>
                </a:solidFill>
                <a:latin typeface="Tahoma" pitchFamily="34"/>
              </a:rPr>
              <a:t>state</a:t>
            </a:r>
            <a:r>
              <a:rPr lang="cs-CZ" dirty="0">
                <a:solidFill>
                  <a:srgbClr val="333333"/>
                </a:solidFill>
                <a:latin typeface="Tahoma" pitchFamily="34"/>
              </a:rPr>
              <a:t> as a </a:t>
            </a:r>
            <a:r>
              <a:rPr lang="cs-CZ" dirty="0" err="1">
                <a:solidFill>
                  <a:srgbClr val="333333"/>
                </a:solidFill>
                <a:latin typeface="Tahoma" pitchFamily="34"/>
              </a:rPr>
              <a:t>result</a:t>
            </a:r>
            <a:r>
              <a:rPr lang="cs-CZ" dirty="0">
                <a:solidFill>
                  <a:srgbClr val="333333"/>
                </a:solidFill>
                <a:latin typeface="Tahoma" pitchFamily="34"/>
              </a:rPr>
              <a:t> </a:t>
            </a:r>
            <a:r>
              <a:rPr lang="cs-CZ" dirty="0" err="1">
                <a:solidFill>
                  <a:srgbClr val="333333"/>
                </a:solidFill>
                <a:latin typeface="Tahoma" pitchFamily="34"/>
              </a:rPr>
              <a:t>of</a:t>
            </a:r>
            <a:r>
              <a:rPr lang="cs-CZ" dirty="0">
                <a:solidFill>
                  <a:srgbClr val="333333"/>
                </a:solidFill>
                <a:latin typeface="Tahoma" pitchFamily="34"/>
              </a:rPr>
              <a:t> </a:t>
            </a:r>
            <a:r>
              <a:rPr lang="cs-CZ" dirty="0" err="1">
                <a:solidFill>
                  <a:srgbClr val="333333"/>
                </a:solidFill>
                <a:latin typeface="Tahoma" pitchFamily="34"/>
              </a:rPr>
              <a:t>an</a:t>
            </a:r>
            <a:r>
              <a:rPr lang="cs-CZ" dirty="0">
                <a:solidFill>
                  <a:srgbClr val="333333"/>
                </a:solidFill>
                <a:latin typeface="Tahoma" pitchFamily="34"/>
              </a:rPr>
              <a:t> </a:t>
            </a:r>
            <a:r>
              <a:rPr lang="cs-CZ" dirty="0" err="1">
                <a:solidFill>
                  <a:srgbClr val="333333"/>
                </a:solidFill>
                <a:latin typeface="Tahoma" pitchFamily="34"/>
              </a:rPr>
              <a:t>action</a:t>
            </a:r>
            <a:endParaRPr lang="cs-CZ" dirty="0">
              <a:solidFill>
                <a:srgbClr val="333333"/>
              </a:solidFill>
              <a:latin typeface="Tahoma" pitchFamily="34"/>
            </a:endParaRPr>
          </a:p>
          <a:p>
            <a:pPr lvl="1"/>
            <a:endParaRPr lang="cs-CZ" sz="1400" i="1" dirty="0">
              <a:solidFill>
                <a:srgbClr val="333333"/>
              </a:solidFill>
              <a:latin typeface="Tahoma" pitchFamily="34"/>
            </a:endParaRPr>
          </a:p>
          <a:p>
            <a:endParaRPr lang="cs-CZ" dirty="0">
              <a:solidFill>
                <a:srgbClr val="333333"/>
              </a:solidFill>
              <a:latin typeface="Tahoma" pitchFamily="34"/>
            </a:endParaRPr>
          </a:p>
          <a:p>
            <a:endParaRPr lang="cs-CZ" dirty="0">
              <a:solidFill>
                <a:srgbClr val="333333"/>
              </a:solidFill>
              <a:latin typeface="Tahoma" pitchFamily="34"/>
            </a:endParaRPr>
          </a:p>
          <a:p>
            <a:pPr marL="457200" lvl="1" indent="0">
              <a:buNone/>
            </a:pPr>
            <a:endParaRPr lang="cs-CZ" dirty="0"/>
          </a:p>
        </p:txBody>
      </p:sp>
      <p:pic>
        <p:nvPicPr>
          <p:cNvPr id="8" name="Obrázek 7">
            <a:extLst>
              <a:ext uri="{FF2B5EF4-FFF2-40B4-BE49-F238E27FC236}">
                <a16:creationId xmlns:a16="http://schemas.microsoft.com/office/drawing/2014/main" id="{76FC7DB2-F154-522D-8739-F610D5970129}"/>
              </a:ext>
            </a:extLst>
          </p:cNvPr>
          <p:cNvPicPr>
            <a:picLocks noChangeAspect="1"/>
          </p:cNvPicPr>
          <p:nvPr/>
        </p:nvPicPr>
        <p:blipFill>
          <a:blip r:embed="rId2"/>
          <a:stretch>
            <a:fillRect/>
          </a:stretch>
        </p:blipFill>
        <p:spPr>
          <a:xfrm>
            <a:off x="8573588" y="0"/>
            <a:ext cx="3618412" cy="1828800"/>
          </a:xfrm>
          <a:prstGeom prst="rect">
            <a:avLst/>
          </a:prstGeom>
        </p:spPr>
      </p:pic>
      <p:pic>
        <p:nvPicPr>
          <p:cNvPr id="11" name="Obrázek 10">
            <a:extLst>
              <a:ext uri="{FF2B5EF4-FFF2-40B4-BE49-F238E27FC236}">
                <a16:creationId xmlns:a16="http://schemas.microsoft.com/office/drawing/2014/main" id="{20F38D79-C53A-E20D-800E-41DC9D488D7A}"/>
              </a:ext>
            </a:extLst>
          </p:cNvPr>
          <p:cNvPicPr>
            <a:picLocks noChangeAspect="1"/>
          </p:cNvPicPr>
          <p:nvPr/>
        </p:nvPicPr>
        <p:blipFill>
          <a:blip r:embed="rId3"/>
          <a:stretch>
            <a:fillRect/>
          </a:stretch>
        </p:blipFill>
        <p:spPr>
          <a:xfrm>
            <a:off x="1371600" y="3898867"/>
            <a:ext cx="6048328" cy="2664972"/>
          </a:xfrm>
          <a:prstGeom prst="rect">
            <a:avLst/>
          </a:prstGeom>
        </p:spPr>
      </p:pic>
      <p:pic>
        <p:nvPicPr>
          <p:cNvPr id="14" name="Obrázek 13">
            <a:extLst>
              <a:ext uri="{FF2B5EF4-FFF2-40B4-BE49-F238E27FC236}">
                <a16:creationId xmlns:a16="http://schemas.microsoft.com/office/drawing/2014/main" id="{7E0771B1-8BF7-BA44-6A8C-9AAF8C99EE1F}"/>
              </a:ext>
            </a:extLst>
          </p:cNvPr>
          <p:cNvPicPr>
            <a:picLocks noChangeAspect="1"/>
          </p:cNvPicPr>
          <p:nvPr/>
        </p:nvPicPr>
        <p:blipFill>
          <a:blip r:embed="rId4"/>
          <a:stretch>
            <a:fillRect/>
          </a:stretch>
        </p:blipFill>
        <p:spPr>
          <a:xfrm>
            <a:off x="1524000" y="2944219"/>
            <a:ext cx="6048328" cy="922097"/>
          </a:xfrm>
          <a:prstGeom prst="rect">
            <a:avLst/>
          </a:prstGeom>
        </p:spPr>
      </p:pic>
    </p:spTree>
    <p:extLst>
      <p:ext uri="{BB962C8B-B14F-4D97-AF65-F5344CB8AC3E}">
        <p14:creationId xmlns:p14="http://schemas.microsoft.com/office/powerpoint/2010/main" val="1450050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895322-6013-4404-9F55-6DA73A5D739C}"/>
              </a:ext>
            </a:extLst>
          </p:cNvPr>
          <p:cNvSpPr txBox="1">
            <a:spLocks noGrp="1"/>
          </p:cNvSpPr>
          <p:nvPr>
            <p:ph type="title"/>
          </p:nvPr>
        </p:nvSpPr>
        <p:spPr/>
        <p:txBody>
          <a:bodyPr/>
          <a:lstStyle/>
          <a:p>
            <a:pPr lvl="0"/>
            <a:r>
              <a:rPr lang="cs-CZ" dirty="0" err="1"/>
              <a:t>Dynamic</a:t>
            </a:r>
            <a:r>
              <a:rPr lang="cs-CZ" dirty="0"/>
              <a:t> RS: </a:t>
            </a:r>
            <a:r>
              <a:rPr lang="cs-CZ" dirty="0" err="1"/>
              <a:t>Reinforcement</a:t>
            </a:r>
            <a:r>
              <a:rPr lang="cs-CZ" dirty="0"/>
              <a:t> learning</a:t>
            </a:r>
          </a:p>
        </p:txBody>
      </p:sp>
      <p:sp>
        <p:nvSpPr>
          <p:cNvPr id="5" name="TextovéPole 4">
            <a:extLst>
              <a:ext uri="{FF2B5EF4-FFF2-40B4-BE49-F238E27FC236}">
                <a16:creationId xmlns:a16="http://schemas.microsoft.com/office/drawing/2014/main" id="{D686BAB8-6397-9946-A858-A21A0AA22752}"/>
              </a:ext>
            </a:extLst>
          </p:cNvPr>
          <p:cNvSpPr txBox="1"/>
          <p:nvPr/>
        </p:nvSpPr>
        <p:spPr>
          <a:xfrm>
            <a:off x="457200" y="6246271"/>
            <a:ext cx="9296400" cy="769441"/>
          </a:xfrm>
          <a:prstGeom prst="rect">
            <a:avLst/>
          </a:prstGeom>
          <a:noFill/>
        </p:spPr>
        <p:txBody>
          <a:bodyPr wrap="square">
            <a:spAutoFit/>
          </a:bodyPr>
          <a:lstStyle/>
          <a:p>
            <a:pPr algn="l"/>
            <a:r>
              <a:rPr lang="cs-CZ" sz="1100" b="0" i="0" dirty="0">
                <a:solidFill>
                  <a:srgbClr val="333333"/>
                </a:solidFill>
                <a:effectLst/>
                <a:highlight>
                  <a:srgbClr val="FCFCFC"/>
                </a:highlight>
                <a:latin typeface="Georgia" panose="02040502050405020303" pitchFamily="18" charset="0"/>
                <a:hlinkClick r:id="rId2"/>
              </a:rPr>
              <a:t>https://en.wikipedia.org/wiki/Bellman_equation</a:t>
            </a:r>
            <a:endParaRPr lang="cs-CZ" sz="1100" b="0" i="0" dirty="0">
              <a:solidFill>
                <a:srgbClr val="333333"/>
              </a:solidFill>
              <a:effectLst/>
              <a:highlight>
                <a:srgbClr val="FCFCFC"/>
              </a:highlight>
              <a:latin typeface="Georgia" panose="02040502050405020303" pitchFamily="18" charset="0"/>
            </a:endParaRPr>
          </a:p>
          <a:p>
            <a:pPr algn="l"/>
            <a:r>
              <a:rPr lang="pt-BR" sz="1100" b="0" i="0" dirty="0">
                <a:solidFill>
                  <a:srgbClr val="333333"/>
                </a:solidFill>
                <a:effectLst/>
                <a:highlight>
                  <a:srgbClr val="FCFCFC"/>
                </a:highlight>
                <a:latin typeface="Georgia" panose="02040502050405020303" pitchFamily="18" charset="0"/>
                <a:hlinkClick r:id="rId3"/>
              </a:rPr>
              <a:t>https://medium.com/emergent-future/simple-reinforcement-learning-with-tensorflow-part-0-q-learning-with-tables-and-neural-networks-d195264329d0</a:t>
            </a:r>
            <a:endParaRPr lang="cs-CZ" sz="1100" dirty="0">
              <a:solidFill>
                <a:srgbClr val="333333"/>
              </a:solidFill>
              <a:highlight>
                <a:srgbClr val="FCFCFC"/>
              </a:highlight>
              <a:latin typeface="Georgia" panose="02040502050405020303" pitchFamily="18" charset="0"/>
            </a:endParaRPr>
          </a:p>
          <a:p>
            <a:pPr algn="l"/>
            <a:endParaRPr lang="pt-BR" sz="1100" b="0" i="0" dirty="0">
              <a:solidFill>
                <a:srgbClr val="333333"/>
              </a:solidFill>
              <a:effectLst/>
              <a:highlight>
                <a:srgbClr val="FCFCFC"/>
              </a:highlight>
              <a:latin typeface="Georgia" panose="02040502050405020303" pitchFamily="18" charset="0"/>
            </a:endParaRPr>
          </a:p>
        </p:txBody>
      </p:sp>
      <p:sp>
        <p:nvSpPr>
          <p:cNvPr id="3" name="Zástupný obsah 2">
            <a:extLst>
              <a:ext uri="{FF2B5EF4-FFF2-40B4-BE49-F238E27FC236}">
                <a16:creationId xmlns:a16="http://schemas.microsoft.com/office/drawing/2014/main" id="{F4620EF1-1236-487F-9D67-CE96F7079B1E}"/>
              </a:ext>
            </a:extLst>
          </p:cNvPr>
          <p:cNvSpPr txBox="1">
            <a:spLocks noGrp="1"/>
          </p:cNvSpPr>
          <p:nvPr>
            <p:ph idx="1"/>
          </p:nvPr>
        </p:nvSpPr>
        <p:spPr>
          <a:xfrm>
            <a:off x="677332" y="2160590"/>
            <a:ext cx="10143068" cy="4240210"/>
          </a:xfrm>
        </p:spPr>
        <p:txBody>
          <a:bodyPr>
            <a:normAutofit lnSpcReduction="10000"/>
          </a:bodyPr>
          <a:lstStyle/>
          <a:p>
            <a:pPr lvl="0"/>
            <a:r>
              <a:rPr lang="cs-CZ" b="1" dirty="0" err="1">
                <a:solidFill>
                  <a:srgbClr val="333333"/>
                </a:solidFill>
                <a:latin typeface="Tahoma" pitchFamily="34"/>
              </a:rPr>
              <a:t>Based</a:t>
            </a:r>
            <a:r>
              <a:rPr lang="cs-CZ" b="1" dirty="0">
                <a:solidFill>
                  <a:srgbClr val="333333"/>
                </a:solidFill>
                <a:latin typeface="Tahoma" pitchFamily="34"/>
              </a:rPr>
              <a:t> on </a:t>
            </a:r>
            <a:r>
              <a:rPr lang="cs-CZ" b="1" dirty="0" err="1">
                <a:solidFill>
                  <a:srgbClr val="333333"/>
                </a:solidFill>
                <a:latin typeface="Tahoma" pitchFamily="34"/>
              </a:rPr>
              <a:t>Bellman</a:t>
            </a:r>
            <a:r>
              <a:rPr lang="cs-CZ" b="1" dirty="0">
                <a:solidFill>
                  <a:srgbClr val="333333"/>
                </a:solidFill>
                <a:latin typeface="Tahoma" pitchFamily="34"/>
              </a:rPr>
              <a:t> </a:t>
            </a:r>
            <a:r>
              <a:rPr lang="cs-CZ" b="1" dirty="0" err="1">
                <a:solidFill>
                  <a:srgbClr val="333333"/>
                </a:solidFill>
                <a:latin typeface="Tahoma" pitchFamily="34"/>
              </a:rPr>
              <a:t>equation</a:t>
            </a:r>
            <a:endParaRPr lang="cs-CZ" b="1" dirty="0">
              <a:solidFill>
                <a:srgbClr val="333333"/>
              </a:solidFill>
              <a:latin typeface="Tahoma" pitchFamily="34"/>
            </a:endParaRPr>
          </a:p>
          <a:p>
            <a:pPr lvl="1"/>
            <a:endParaRPr lang="cs-CZ" sz="1400" i="1" dirty="0">
              <a:solidFill>
                <a:srgbClr val="333333"/>
              </a:solidFill>
              <a:latin typeface="Tahoma" pitchFamily="34"/>
            </a:endParaRPr>
          </a:p>
          <a:p>
            <a:pPr lvl="1"/>
            <a:endParaRPr lang="cs-CZ" sz="1400" i="1" dirty="0">
              <a:solidFill>
                <a:srgbClr val="333333"/>
              </a:solidFill>
              <a:latin typeface="Tahoma" pitchFamily="34"/>
            </a:endParaRPr>
          </a:p>
          <a:p>
            <a:pPr lvl="1"/>
            <a:r>
              <a:rPr lang="cs-CZ" sz="1400" dirty="0">
                <a:solidFill>
                  <a:srgbClr val="333333"/>
                </a:solidFill>
                <a:latin typeface="Tahoma" pitchFamily="34"/>
              </a:rPr>
              <a:t>Basic </a:t>
            </a:r>
            <a:r>
              <a:rPr lang="cs-CZ" sz="1400" dirty="0" err="1">
                <a:solidFill>
                  <a:srgbClr val="333333"/>
                </a:solidFill>
                <a:latin typeface="Tahoma" pitchFamily="34"/>
              </a:rPr>
              <a:t>approach</a:t>
            </a:r>
            <a:r>
              <a:rPr lang="cs-CZ" sz="1400" dirty="0">
                <a:solidFill>
                  <a:srgbClr val="333333"/>
                </a:solidFill>
                <a:latin typeface="Tahoma" pitchFamily="34"/>
              </a:rPr>
              <a:t>: Q-learning (</a:t>
            </a:r>
            <a:r>
              <a:rPr lang="cs-CZ" sz="1400" dirty="0" err="1">
                <a:solidFill>
                  <a:srgbClr val="333333"/>
                </a:solidFill>
                <a:latin typeface="Tahoma" pitchFamily="34"/>
              </a:rPr>
              <a:t>literally</a:t>
            </a:r>
            <a:r>
              <a:rPr lang="cs-CZ" sz="1400" dirty="0">
                <a:solidFill>
                  <a:srgbClr val="333333"/>
                </a:solidFill>
                <a:latin typeface="Tahoma" pitchFamily="34"/>
              </a:rPr>
              <a:t>, table </a:t>
            </a:r>
            <a:r>
              <a:rPr lang="cs-CZ" sz="1400" dirty="0" err="1">
                <a:solidFill>
                  <a:srgbClr val="333333"/>
                </a:solidFill>
                <a:latin typeface="Tahoma" pitchFamily="34"/>
              </a:rPr>
              <a:t>of</a:t>
            </a:r>
            <a:r>
              <a:rPr lang="cs-CZ" sz="1400" dirty="0">
                <a:solidFill>
                  <a:srgbClr val="333333"/>
                </a:solidFill>
                <a:latin typeface="Tahoma" pitchFamily="34"/>
              </a:rPr>
              <a:t> </a:t>
            </a:r>
            <a:r>
              <a:rPr lang="cs-CZ" sz="1400" dirty="0" err="1">
                <a:solidFill>
                  <a:srgbClr val="333333"/>
                </a:solidFill>
                <a:latin typeface="Tahoma" pitchFamily="34"/>
              </a:rPr>
              <a:t>states</a:t>
            </a:r>
            <a:r>
              <a:rPr lang="cs-CZ" sz="1400" dirty="0">
                <a:solidFill>
                  <a:srgbClr val="333333"/>
                </a:solidFill>
                <a:latin typeface="Tahoma" pitchFamily="34"/>
              </a:rPr>
              <a:t> and </a:t>
            </a:r>
            <a:r>
              <a:rPr lang="cs-CZ" sz="1400" dirty="0" err="1">
                <a:solidFill>
                  <a:srgbClr val="333333"/>
                </a:solidFill>
                <a:latin typeface="Tahoma" pitchFamily="34"/>
              </a:rPr>
              <a:t>actions</a:t>
            </a:r>
            <a:r>
              <a:rPr lang="cs-CZ" sz="1400" dirty="0">
                <a:solidFill>
                  <a:srgbClr val="333333"/>
                </a:solidFill>
                <a:latin typeface="Tahoma" pitchFamily="34"/>
              </a:rPr>
              <a:t>)</a:t>
            </a:r>
          </a:p>
          <a:p>
            <a:pPr lvl="2"/>
            <a:r>
              <a:rPr lang="cs-CZ" sz="1200" i="1" dirty="0">
                <a:solidFill>
                  <a:srgbClr val="333333"/>
                </a:solidFill>
                <a:latin typeface="Tahoma" pitchFamily="34"/>
              </a:rPr>
              <a:t>„</a:t>
            </a:r>
            <a:r>
              <a:rPr lang="cs-CZ" sz="1600" b="0" i="1" dirty="0">
                <a:solidFill>
                  <a:srgbClr val="242424"/>
                </a:solidFill>
                <a:effectLst/>
                <a:highlight>
                  <a:srgbClr val="FFFFFF"/>
                </a:highlight>
                <a:latin typeface="source-serif-pro"/>
              </a:rPr>
              <a:t>E</a:t>
            </a:r>
            <a:r>
              <a:rPr lang="en-US" sz="1600" b="0" i="1" dirty="0" err="1">
                <a:solidFill>
                  <a:srgbClr val="242424"/>
                </a:solidFill>
                <a:effectLst/>
                <a:highlight>
                  <a:srgbClr val="FFFFFF"/>
                </a:highlight>
                <a:latin typeface="source-serif-pro"/>
              </a:rPr>
              <a:t>xpected</a:t>
            </a:r>
            <a:r>
              <a:rPr lang="en-US" sz="1600" b="0" i="1" dirty="0">
                <a:solidFill>
                  <a:srgbClr val="242424"/>
                </a:solidFill>
                <a:effectLst/>
                <a:highlight>
                  <a:srgbClr val="FFFFFF"/>
                </a:highlight>
                <a:latin typeface="source-serif-pro"/>
              </a:rPr>
              <a:t> long-term reward for a given action is equal to the immediate reward from the current action combined with the expected reward from the best future action taken at the following state.</a:t>
            </a:r>
            <a:r>
              <a:rPr lang="cs-CZ" sz="1600" b="0" i="1" dirty="0">
                <a:solidFill>
                  <a:srgbClr val="333333"/>
                </a:solidFill>
                <a:effectLst/>
                <a:highlight>
                  <a:srgbClr val="FFFFFF"/>
                </a:highlight>
                <a:latin typeface="Tahoma" pitchFamily="34"/>
              </a:rPr>
              <a:t>“</a:t>
            </a:r>
          </a:p>
          <a:p>
            <a:pPr lvl="2"/>
            <a:r>
              <a:rPr lang="pt-BR" sz="1600" b="0" i="0" dirty="0">
                <a:solidFill>
                  <a:srgbClr val="6B6B6B"/>
                </a:solidFill>
                <a:effectLst/>
                <a:highlight>
                  <a:srgbClr val="FFFFFF"/>
                </a:highlight>
                <a:latin typeface="sohne"/>
              </a:rPr>
              <a:t>Q(s,a) = r + γ(max(Q(s’,a’))</a:t>
            </a:r>
            <a:r>
              <a:rPr lang="cs-CZ" sz="1600" b="0" i="0" dirty="0">
                <a:solidFill>
                  <a:srgbClr val="6B6B6B"/>
                </a:solidFill>
                <a:effectLst/>
                <a:highlight>
                  <a:srgbClr val="FFFFFF"/>
                </a:highlight>
                <a:latin typeface="sohne"/>
              </a:rPr>
              <a:t>  (in reality, </a:t>
            </a:r>
            <a:r>
              <a:rPr lang="cs-CZ" sz="1600" b="0" i="0" dirty="0" err="1">
                <a:solidFill>
                  <a:srgbClr val="6B6B6B"/>
                </a:solidFill>
                <a:effectLst/>
                <a:highlight>
                  <a:srgbClr val="FFFFFF"/>
                </a:highlight>
                <a:latin typeface="sohne"/>
              </a:rPr>
              <a:t>we</a:t>
            </a:r>
            <a:r>
              <a:rPr lang="cs-CZ" sz="1600" b="0" i="0" dirty="0">
                <a:solidFill>
                  <a:srgbClr val="6B6B6B"/>
                </a:solidFill>
                <a:effectLst/>
                <a:highlight>
                  <a:srgbClr val="FFFFFF"/>
                </a:highlight>
                <a:latin typeface="sohne"/>
              </a:rPr>
              <a:t> </a:t>
            </a:r>
            <a:r>
              <a:rPr lang="cs-CZ" sz="1600" b="0" i="0" dirty="0" err="1">
                <a:solidFill>
                  <a:srgbClr val="6B6B6B"/>
                </a:solidFill>
                <a:effectLst/>
                <a:highlight>
                  <a:srgbClr val="FFFFFF"/>
                </a:highlight>
                <a:latin typeface="sohne"/>
              </a:rPr>
              <a:t>keep</a:t>
            </a:r>
            <a:r>
              <a:rPr lang="cs-CZ" sz="1600" b="0" i="0" dirty="0">
                <a:solidFill>
                  <a:srgbClr val="6B6B6B"/>
                </a:solidFill>
                <a:effectLst/>
                <a:highlight>
                  <a:srgbClr val="FFFFFF"/>
                </a:highlight>
                <a:latin typeface="sohne"/>
              </a:rPr>
              <a:t> </a:t>
            </a:r>
            <a:r>
              <a:rPr lang="cs-CZ" sz="1600" b="0" i="0" dirty="0" err="1">
                <a:solidFill>
                  <a:srgbClr val="6B6B6B"/>
                </a:solidFill>
                <a:effectLst/>
                <a:highlight>
                  <a:srgbClr val="FFFFFF"/>
                </a:highlight>
                <a:latin typeface="sohne"/>
              </a:rPr>
              <a:t>the</a:t>
            </a:r>
            <a:r>
              <a:rPr lang="cs-CZ" sz="1600" b="0" i="0" dirty="0">
                <a:solidFill>
                  <a:srgbClr val="6B6B6B"/>
                </a:solidFill>
                <a:effectLst/>
                <a:highlight>
                  <a:srgbClr val="FFFFFF"/>
                </a:highlight>
                <a:latin typeface="sohne"/>
              </a:rPr>
              <a:t> </a:t>
            </a:r>
            <a:r>
              <a:rPr lang="cs-CZ" sz="1600" b="0" i="0" dirty="0" err="1">
                <a:solidFill>
                  <a:srgbClr val="6B6B6B"/>
                </a:solidFill>
                <a:effectLst/>
                <a:highlight>
                  <a:srgbClr val="FFFFFF"/>
                </a:highlight>
                <a:latin typeface="sohne"/>
              </a:rPr>
              <a:t>current</a:t>
            </a:r>
            <a:r>
              <a:rPr lang="cs-CZ" sz="1600" b="0" i="0" dirty="0">
                <a:solidFill>
                  <a:srgbClr val="6B6B6B"/>
                </a:solidFill>
                <a:effectLst/>
                <a:highlight>
                  <a:srgbClr val="FFFFFF"/>
                </a:highlight>
                <a:latin typeface="sohne"/>
              </a:rPr>
              <a:t> </a:t>
            </a:r>
            <a:r>
              <a:rPr lang="cs-CZ" sz="1600" b="0" i="0" dirty="0" err="1">
                <a:solidFill>
                  <a:srgbClr val="6B6B6B"/>
                </a:solidFill>
                <a:effectLst/>
                <a:highlight>
                  <a:srgbClr val="FFFFFF"/>
                </a:highlight>
                <a:latin typeface="sohne"/>
              </a:rPr>
              <a:t>value</a:t>
            </a:r>
            <a:r>
              <a:rPr lang="cs-CZ" sz="1600" b="0" i="0" dirty="0">
                <a:solidFill>
                  <a:srgbClr val="6B6B6B"/>
                </a:solidFill>
                <a:effectLst/>
                <a:highlight>
                  <a:srgbClr val="FFFFFF"/>
                </a:highlight>
                <a:latin typeface="sohne"/>
              </a:rPr>
              <a:t> </a:t>
            </a:r>
            <a:r>
              <a:rPr lang="cs-CZ" sz="1600" b="0" i="0" dirty="0" err="1">
                <a:solidFill>
                  <a:srgbClr val="6B6B6B"/>
                </a:solidFill>
                <a:effectLst/>
                <a:highlight>
                  <a:srgbClr val="FFFFFF"/>
                </a:highlight>
                <a:latin typeface="sohne"/>
              </a:rPr>
              <a:t>adjusted</a:t>
            </a:r>
            <a:r>
              <a:rPr lang="cs-CZ" sz="1600" b="0" i="0" dirty="0">
                <a:solidFill>
                  <a:srgbClr val="6B6B6B"/>
                </a:solidFill>
                <a:effectLst/>
                <a:highlight>
                  <a:srgbClr val="FFFFFF"/>
                </a:highlight>
                <a:latin typeface="sohne"/>
              </a:rPr>
              <a:t> w.r.t. </a:t>
            </a:r>
            <a:r>
              <a:rPr lang="cs-CZ" sz="1600" b="0" i="0" dirty="0" err="1">
                <a:solidFill>
                  <a:srgbClr val="6B6B6B"/>
                </a:solidFill>
                <a:effectLst/>
                <a:highlight>
                  <a:srgbClr val="FFFFFF"/>
                </a:highlight>
                <a:latin typeface="sohne"/>
              </a:rPr>
              <a:t>some</a:t>
            </a:r>
            <a:r>
              <a:rPr lang="cs-CZ" sz="1600" b="0" i="0" dirty="0">
                <a:solidFill>
                  <a:srgbClr val="6B6B6B"/>
                </a:solidFill>
                <a:effectLst/>
                <a:highlight>
                  <a:srgbClr val="FFFFFF"/>
                </a:highlight>
                <a:latin typeface="sohne"/>
              </a:rPr>
              <a:t> learning </a:t>
            </a:r>
            <a:r>
              <a:rPr lang="cs-CZ" sz="1600" b="0" i="0" dirty="0" err="1">
                <a:solidFill>
                  <a:srgbClr val="6B6B6B"/>
                </a:solidFill>
                <a:effectLst/>
                <a:highlight>
                  <a:srgbClr val="FFFFFF"/>
                </a:highlight>
                <a:latin typeface="sohne"/>
              </a:rPr>
              <a:t>rate</a:t>
            </a:r>
            <a:r>
              <a:rPr lang="cs-CZ" sz="1600" b="0" dirty="0">
                <a:solidFill>
                  <a:srgbClr val="6B6B6B"/>
                </a:solidFill>
                <a:effectLst/>
                <a:highlight>
                  <a:srgbClr val="FFFFFF"/>
                </a:highlight>
                <a:latin typeface="sohne"/>
              </a:rPr>
              <a:t/>
            </a:r>
            <a:br>
              <a:rPr lang="cs-CZ" sz="1600" b="0" dirty="0">
                <a:solidFill>
                  <a:srgbClr val="6B6B6B"/>
                </a:solidFill>
                <a:effectLst/>
                <a:highlight>
                  <a:srgbClr val="FFFFFF"/>
                </a:highlight>
                <a:latin typeface="sohne"/>
              </a:rPr>
            </a:br>
            <a:r>
              <a:rPr lang="cs-CZ" b="0" i="1" dirty="0">
                <a:solidFill>
                  <a:srgbClr val="6B6B6B"/>
                </a:solidFill>
                <a:effectLst/>
                <a:highlight>
                  <a:srgbClr val="FFFFFF"/>
                </a:highlight>
                <a:latin typeface="sohne"/>
              </a:rPr>
              <a:t>„</a:t>
            </a:r>
            <a:r>
              <a:rPr lang="en-US" b="0" i="1" dirty="0">
                <a:solidFill>
                  <a:srgbClr val="242424"/>
                </a:solidFill>
                <a:effectLst/>
                <a:highlight>
                  <a:srgbClr val="FFFFFF"/>
                </a:highlight>
                <a:latin typeface="source-serif-pro"/>
              </a:rPr>
              <a:t>This says that the Q-value for a given state (s) and action (a) should represent the current reward (r) plus the maximum discounted (γ) future reward expected according to our own table for the next state (s’) we would end up in.  </a:t>
            </a:r>
            <a:r>
              <a:rPr lang="cs-CZ" b="0" i="1" dirty="0">
                <a:solidFill>
                  <a:srgbClr val="6B6B6B"/>
                </a:solidFill>
                <a:effectLst/>
                <a:highlight>
                  <a:srgbClr val="FFFFFF"/>
                </a:highlight>
                <a:latin typeface="sohne"/>
              </a:rPr>
              <a:t>“</a:t>
            </a:r>
            <a:endParaRPr lang="cs-CZ" i="1" dirty="0">
              <a:solidFill>
                <a:srgbClr val="333333"/>
              </a:solidFill>
              <a:latin typeface="Tahoma" pitchFamily="34"/>
            </a:endParaRPr>
          </a:p>
          <a:p>
            <a:pPr lvl="1"/>
            <a:endParaRPr lang="cs-CZ" i="1" dirty="0">
              <a:solidFill>
                <a:srgbClr val="333333"/>
              </a:solidFill>
              <a:latin typeface="Tahoma" pitchFamily="34"/>
            </a:endParaRPr>
          </a:p>
          <a:p>
            <a:pPr lvl="1"/>
            <a:r>
              <a:rPr lang="cs-CZ" i="1" dirty="0">
                <a:solidFill>
                  <a:srgbClr val="333333"/>
                </a:solidFill>
                <a:latin typeface="Tahoma" pitchFamily="34"/>
              </a:rPr>
              <a:t>Q-learning not </a:t>
            </a:r>
            <a:r>
              <a:rPr lang="cs-CZ" i="1" dirty="0" err="1">
                <a:solidFill>
                  <a:srgbClr val="333333"/>
                </a:solidFill>
                <a:latin typeface="Tahoma" pitchFamily="34"/>
              </a:rPr>
              <a:t>scalable</a:t>
            </a:r>
            <a:r>
              <a:rPr lang="cs-CZ" i="1" dirty="0">
                <a:solidFill>
                  <a:srgbClr val="333333"/>
                </a:solidFill>
                <a:latin typeface="Tahoma" pitchFamily="34"/>
              </a:rPr>
              <a:t> </a:t>
            </a:r>
            <a:r>
              <a:rPr lang="cs-CZ" i="1" dirty="0" err="1">
                <a:solidFill>
                  <a:srgbClr val="333333"/>
                </a:solidFill>
                <a:latin typeface="Tahoma" pitchFamily="34"/>
              </a:rPr>
              <a:t>if</a:t>
            </a:r>
            <a:r>
              <a:rPr lang="cs-CZ" i="1" dirty="0">
                <a:solidFill>
                  <a:srgbClr val="333333"/>
                </a:solidFill>
                <a:latin typeface="Tahoma" pitchFamily="34"/>
              </a:rPr>
              <a:t> </a:t>
            </a:r>
            <a:r>
              <a:rPr lang="cs-CZ" i="1" dirty="0" err="1">
                <a:solidFill>
                  <a:srgbClr val="333333"/>
                </a:solidFill>
                <a:latin typeface="Tahoma" pitchFamily="34"/>
              </a:rPr>
              <a:t>we</a:t>
            </a:r>
            <a:r>
              <a:rPr lang="cs-CZ" i="1" dirty="0">
                <a:solidFill>
                  <a:srgbClr val="333333"/>
                </a:solidFill>
                <a:latin typeface="Tahoma" pitchFamily="34"/>
              </a:rPr>
              <a:t> </a:t>
            </a:r>
            <a:r>
              <a:rPr lang="cs-CZ" i="1" dirty="0" err="1">
                <a:solidFill>
                  <a:srgbClr val="333333"/>
                </a:solidFill>
                <a:latin typeface="Tahoma" pitchFamily="34"/>
              </a:rPr>
              <a:t>have</a:t>
            </a:r>
            <a:r>
              <a:rPr lang="cs-CZ" i="1" dirty="0">
                <a:solidFill>
                  <a:srgbClr val="333333"/>
                </a:solidFill>
                <a:latin typeface="Tahoma" pitchFamily="34"/>
              </a:rPr>
              <a:t> more </a:t>
            </a:r>
            <a:r>
              <a:rPr lang="cs-CZ" i="1" dirty="0" err="1">
                <a:solidFill>
                  <a:srgbClr val="333333"/>
                </a:solidFill>
                <a:latin typeface="Tahoma" pitchFamily="34"/>
              </a:rPr>
              <a:t>states</a:t>
            </a:r>
            <a:r>
              <a:rPr lang="cs-CZ" i="1" dirty="0">
                <a:solidFill>
                  <a:srgbClr val="333333"/>
                </a:solidFill>
                <a:latin typeface="Tahoma" pitchFamily="34"/>
              </a:rPr>
              <a:t> </a:t>
            </a:r>
            <a:r>
              <a:rPr lang="cs-CZ" i="1" dirty="0" err="1">
                <a:solidFill>
                  <a:srgbClr val="333333"/>
                </a:solidFill>
                <a:latin typeface="Tahoma" pitchFamily="34"/>
              </a:rPr>
              <a:t>or</a:t>
            </a:r>
            <a:r>
              <a:rPr lang="cs-CZ" i="1" dirty="0">
                <a:solidFill>
                  <a:srgbClr val="333333"/>
                </a:solidFill>
                <a:latin typeface="Tahoma" pitchFamily="34"/>
              </a:rPr>
              <a:t> </a:t>
            </a:r>
            <a:r>
              <a:rPr lang="cs-CZ" i="1" dirty="0" err="1">
                <a:solidFill>
                  <a:srgbClr val="333333"/>
                </a:solidFill>
                <a:latin typeface="Tahoma" pitchFamily="34"/>
              </a:rPr>
              <a:t>actions</a:t>
            </a:r>
            <a:endParaRPr lang="cs-CZ" i="1" dirty="0">
              <a:solidFill>
                <a:srgbClr val="333333"/>
              </a:solidFill>
              <a:latin typeface="Tahoma" pitchFamily="34"/>
            </a:endParaRPr>
          </a:p>
          <a:p>
            <a:endParaRPr lang="cs-CZ" dirty="0">
              <a:solidFill>
                <a:srgbClr val="333333"/>
              </a:solidFill>
              <a:latin typeface="Tahoma" pitchFamily="34"/>
            </a:endParaRPr>
          </a:p>
          <a:p>
            <a:pPr marL="457200" lvl="1" indent="0">
              <a:buNone/>
            </a:pPr>
            <a:endParaRPr lang="cs-CZ" dirty="0"/>
          </a:p>
        </p:txBody>
      </p:sp>
      <p:pic>
        <p:nvPicPr>
          <p:cNvPr id="8" name="Obrázek 7">
            <a:extLst>
              <a:ext uri="{FF2B5EF4-FFF2-40B4-BE49-F238E27FC236}">
                <a16:creationId xmlns:a16="http://schemas.microsoft.com/office/drawing/2014/main" id="{76FC7DB2-F154-522D-8739-F610D5970129}"/>
              </a:ext>
            </a:extLst>
          </p:cNvPr>
          <p:cNvPicPr>
            <a:picLocks noChangeAspect="1"/>
          </p:cNvPicPr>
          <p:nvPr/>
        </p:nvPicPr>
        <p:blipFill>
          <a:blip r:embed="rId4"/>
          <a:stretch>
            <a:fillRect/>
          </a:stretch>
        </p:blipFill>
        <p:spPr>
          <a:xfrm>
            <a:off x="8573588" y="0"/>
            <a:ext cx="3618412" cy="1828800"/>
          </a:xfrm>
          <a:prstGeom prst="rect">
            <a:avLst/>
          </a:prstGeom>
        </p:spPr>
      </p:pic>
      <p:pic>
        <p:nvPicPr>
          <p:cNvPr id="6" name="Obrázek 5">
            <a:extLst>
              <a:ext uri="{FF2B5EF4-FFF2-40B4-BE49-F238E27FC236}">
                <a16:creationId xmlns:a16="http://schemas.microsoft.com/office/drawing/2014/main" id="{B0704F65-6184-4729-D326-3AA89CDC1D55}"/>
              </a:ext>
            </a:extLst>
          </p:cNvPr>
          <p:cNvPicPr>
            <a:picLocks noChangeAspect="1"/>
          </p:cNvPicPr>
          <p:nvPr/>
        </p:nvPicPr>
        <p:blipFill>
          <a:blip r:embed="rId5"/>
          <a:stretch>
            <a:fillRect/>
          </a:stretch>
        </p:blipFill>
        <p:spPr>
          <a:xfrm>
            <a:off x="4394933" y="1828800"/>
            <a:ext cx="7783011" cy="1352739"/>
          </a:xfrm>
          <a:prstGeom prst="rect">
            <a:avLst/>
          </a:prstGeom>
        </p:spPr>
      </p:pic>
    </p:spTree>
    <p:extLst>
      <p:ext uri="{BB962C8B-B14F-4D97-AF65-F5344CB8AC3E}">
        <p14:creationId xmlns:p14="http://schemas.microsoft.com/office/powerpoint/2010/main" val="113260613"/>
      </p:ext>
    </p:extLst>
  </p:cSld>
  <p:clrMapOvr>
    <a:masterClrMapping/>
  </p:clrMapOvr>
</p:sld>
</file>

<file path=ppt/theme/theme1.xml><?xml version="1.0" encoding="utf-8"?>
<a:theme xmlns:a="http://schemas.openxmlformats.org/drawingml/2006/main" name="Fazet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1220</TotalTime>
  <Words>795</Words>
  <Application>Microsoft Office PowerPoint</Application>
  <PresentationFormat>Widescreen</PresentationFormat>
  <Paragraphs>113</Paragraphs>
  <Slides>11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Arial</vt:lpstr>
      <vt:lpstr>Calibri</vt:lpstr>
      <vt:lpstr>Georgia</vt:lpstr>
      <vt:lpstr>Merriweather Sans</vt:lpstr>
      <vt:lpstr>sohne</vt:lpstr>
      <vt:lpstr>source-serif-pro</vt:lpstr>
      <vt:lpstr>Tahoma</vt:lpstr>
      <vt:lpstr>Trebuchet MS</vt:lpstr>
      <vt:lpstr>Wingdings 3</vt:lpstr>
      <vt:lpstr>Fazeta</vt:lpstr>
      <vt:lpstr>NDBI021, Lecture 9</vt:lpstr>
      <vt:lpstr>Dynamic RS</vt:lpstr>
      <vt:lpstr>Dynamic RS</vt:lpstr>
      <vt:lpstr>Dynamic RS:  partial training for matrix factorizations</vt:lpstr>
      <vt:lpstr>Dynamic RS: multi-armed bandits: TS</vt:lpstr>
      <vt:lpstr>Dynamic RS: multi-armed bandits: other strategies</vt:lpstr>
      <vt:lpstr>Dynamic RS: LinearUCB</vt:lpstr>
      <vt:lpstr>Dynamic RS: Reinforcement learning</vt:lpstr>
      <vt:lpstr>Dynamic RS: Reinforcement learning</vt:lpstr>
      <vt:lpstr>Dynamic RS: Reinforcement learning</vt:lpstr>
      <vt:lpstr>Dynamic RS: Reinforcement learning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Online2PDF.com</dc:creator>
  <cp:lastModifiedBy>lpeska</cp:lastModifiedBy>
  <cp:revision>7</cp:revision>
  <dcterms:created xsi:type="dcterms:W3CDTF">2022-04-12T22:15:25Z</dcterms:created>
  <dcterms:modified xsi:type="dcterms:W3CDTF">2024-04-23T11:25:45Z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2022-04-12T00:00:00Z</vt:filetime>
  </property>
  <property fmtid="{D5CDD505-2E9C-101B-9397-08002B2CF9AE}" pid="3" name="LastSaved">
    <vt:filetime>2022-04-12T00:00:00Z</vt:filetime>
  </property>
</Properties>
</file>