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4"/>
  </p:notesMasterIdLst>
  <p:sldIdLst>
    <p:sldId id="322" r:id="rId2"/>
    <p:sldId id="345" r:id="rId3"/>
    <p:sldId id="346" r:id="rId4"/>
    <p:sldId id="347" r:id="rId5"/>
    <p:sldId id="452" r:id="rId6"/>
    <p:sldId id="465" r:id="rId7"/>
    <p:sldId id="453" r:id="rId8"/>
    <p:sldId id="466" r:id="rId9"/>
    <p:sldId id="454" r:id="rId10"/>
    <p:sldId id="467" r:id="rId11"/>
    <p:sldId id="455" r:id="rId12"/>
    <p:sldId id="456" r:id="rId13"/>
    <p:sldId id="457" r:id="rId14"/>
    <p:sldId id="463" r:id="rId15"/>
    <p:sldId id="458" r:id="rId16"/>
    <p:sldId id="459" r:id="rId17"/>
    <p:sldId id="460" r:id="rId18"/>
    <p:sldId id="461" r:id="rId19"/>
    <p:sldId id="462" r:id="rId20"/>
    <p:sldId id="468" r:id="rId21"/>
    <p:sldId id="464" r:id="rId22"/>
    <p:sldId id="469" r:id="rId23"/>
    <p:sldId id="323" r:id="rId24"/>
    <p:sldId id="282" r:id="rId25"/>
    <p:sldId id="324" r:id="rId26"/>
    <p:sldId id="326" r:id="rId27"/>
    <p:sldId id="325" r:id="rId28"/>
    <p:sldId id="327" r:id="rId29"/>
    <p:sldId id="328" r:id="rId30"/>
    <p:sldId id="329" r:id="rId31"/>
    <p:sldId id="330" r:id="rId32"/>
    <p:sldId id="331" r:id="rId33"/>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8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4E2C9-1A55-A8DD-51AA-1B3FBE2DC8CA}"/>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DBDA371-7E35-3F42-1983-F2FCF55EA411}"/>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1276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0185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9556A-4092-D84F-C412-9831038C6A04}"/>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C56F92D4-49F5-087A-8529-5A1CB15BC52C}"/>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5076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9173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006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9935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923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8856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0706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9450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1079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8C5B23B-B752-4CD9-8733-C55C6B7552E9}"/>
              </a:ext>
            </a:extLst>
          </p:cNvPr>
          <p:cNvGrpSpPr/>
          <p:nvPr/>
        </p:nvGrpSpPr>
        <p:grpSpPr>
          <a:xfrm>
            <a:off x="8" y="-8467"/>
            <a:ext cx="12191997" cy="6866467"/>
            <a:chOff x="8" y="-8467"/>
            <a:chExt cx="12191997" cy="6866467"/>
          </a:xfrm>
        </p:grpSpPr>
        <p:cxnSp>
          <p:nvCxnSpPr>
            <p:cNvPr id="3" name="Straight Connector 31">
              <a:extLst>
                <a:ext uri="{FF2B5EF4-FFF2-40B4-BE49-F238E27FC236}">
                  <a16:creationId xmlns:a16="http://schemas.microsoft.com/office/drawing/2014/main" id="{840118D2-0A4A-4FB9-8B52-B3E85000A597}"/>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8A65A97B-ACEC-4C36-A504-00726DBFD3AD}"/>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8ABFEC6-1E5C-4E7C-A844-EA770DC3D5F6}"/>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49690267-7136-4AA5-88E1-66788CE23CB8}"/>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6">
              <a:extLst>
                <a:ext uri="{FF2B5EF4-FFF2-40B4-BE49-F238E27FC236}">
                  <a16:creationId xmlns:a16="http://schemas.microsoft.com/office/drawing/2014/main" id="{EE68870F-440E-44DE-89D2-D7ED7C81483F}"/>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7528000C-88D6-4D3E-8250-208A2F5B20F3}"/>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B461B81C-067D-40F6-9444-E677108E857F}"/>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4EA06522-67ED-4105-A991-590CEBD119B1}"/>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30">
              <a:extLst>
                <a:ext uri="{FF2B5EF4-FFF2-40B4-BE49-F238E27FC236}">
                  <a16:creationId xmlns:a16="http://schemas.microsoft.com/office/drawing/2014/main" id="{ED37470B-CEF6-4B94-99E5-8EF4387C2AB3}"/>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18">
              <a:extLst>
                <a:ext uri="{FF2B5EF4-FFF2-40B4-BE49-F238E27FC236}">
                  <a16:creationId xmlns:a16="http://schemas.microsoft.com/office/drawing/2014/main" id="{2C5407BD-0ACA-4FEE-AE3A-21F006CD3160}"/>
                </a:ext>
              </a:extLst>
            </p:cNvPr>
            <p:cNvSpPr/>
            <p:nvPr/>
          </p:nvSpPr>
          <p:spPr>
            <a:xfrm rot="10799991">
              <a:off x="8" y="0"/>
              <a:ext cx="842592" cy="5666152"/>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1">
            <a:extLst>
              <a:ext uri="{FF2B5EF4-FFF2-40B4-BE49-F238E27FC236}">
                <a16:creationId xmlns:a16="http://schemas.microsoft.com/office/drawing/2014/main" id="{6E2D0EDB-480E-416D-934A-4F3D17C176E0}"/>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cs-CZ"/>
              <a:t>Kliknutím lze upravit styl.</a:t>
            </a:r>
            <a:endParaRPr lang="en-US"/>
          </a:p>
        </p:txBody>
      </p:sp>
      <p:sp>
        <p:nvSpPr>
          <p:cNvPr id="14" name="Subtitle 2">
            <a:extLst>
              <a:ext uri="{FF2B5EF4-FFF2-40B4-BE49-F238E27FC236}">
                <a16:creationId xmlns:a16="http://schemas.microsoft.com/office/drawing/2014/main" id="{354B69F5-FF98-49AB-A0E3-BA5FB0583EC3}"/>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cs-CZ"/>
              <a:t>Kliknutím můžete upravit styl předlohy.</a:t>
            </a:r>
            <a:endParaRPr lang="en-US"/>
          </a:p>
        </p:txBody>
      </p:sp>
      <p:sp>
        <p:nvSpPr>
          <p:cNvPr id="15" name="Date Placeholder 3">
            <a:extLst>
              <a:ext uri="{FF2B5EF4-FFF2-40B4-BE49-F238E27FC236}">
                <a16:creationId xmlns:a16="http://schemas.microsoft.com/office/drawing/2014/main" id="{822D875D-49E4-403C-AB8C-A860D28C8082}"/>
              </a:ext>
            </a:extLst>
          </p:cNvPr>
          <p:cNvSpPr txBox="1">
            <a:spLocks noGrp="1"/>
          </p:cNvSpPr>
          <p:nvPr>
            <p:ph type="dt" sz="half" idx="7"/>
          </p:nvPr>
        </p:nvSpPr>
        <p:spPr/>
        <p:txBody>
          <a:bodyPr/>
          <a:lstStyle>
            <a:lvl1pPr>
              <a:defRPr/>
            </a:lvl1pPr>
          </a:lstStyle>
          <a:p>
            <a:pPr lvl="0"/>
            <a:fld id="{CDC0740B-862A-4DA6-9CC9-139A0AEF09C2}" type="datetime1">
              <a:rPr lang="cs-CZ"/>
              <a:pPr lvl="0"/>
              <a:t>26.11.2024</a:t>
            </a:fld>
            <a:endParaRPr lang="cs-CZ"/>
          </a:p>
        </p:txBody>
      </p:sp>
      <p:sp>
        <p:nvSpPr>
          <p:cNvPr id="16" name="Footer Placeholder 4">
            <a:extLst>
              <a:ext uri="{FF2B5EF4-FFF2-40B4-BE49-F238E27FC236}">
                <a16:creationId xmlns:a16="http://schemas.microsoft.com/office/drawing/2014/main" id="{6C2056E8-FF37-439D-A1D9-5EB79415D8CA}"/>
              </a:ext>
            </a:extLst>
          </p:cNvPr>
          <p:cNvSpPr txBox="1">
            <a:spLocks noGrp="1"/>
          </p:cNvSpPr>
          <p:nvPr>
            <p:ph type="ftr" sz="quarter" idx="9"/>
          </p:nvPr>
        </p:nvSpPr>
        <p:spPr/>
        <p:txBody>
          <a:bodyPr/>
          <a:lstStyle>
            <a:lvl1pPr>
              <a:defRPr/>
            </a:lvl1pPr>
          </a:lstStyle>
          <a:p>
            <a:pPr lvl="0"/>
            <a:endParaRPr lang="cs-CZ"/>
          </a:p>
        </p:txBody>
      </p:sp>
      <p:sp>
        <p:nvSpPr>
          <p:cNvPr id="17" name="Slide Number Placeholder 5">
            <a:extLst>
              <a:ext uri="{FF2B5EF4-FFF2-40B4-BE49-F238E27FC236}">
                <a16:creationId xmlns:a16="http://schemas.microsoft.com/office/drawing/2014/main" id="{E7BE15FB-398F-4DF0-A1FC-A092D03F288B}"/>
              </a:ext>
            </a:extLst>
          </p:cNvPr>
          <p:cNvSpPr txBox="1">
            <a:spLocks noGrp="1"/>
          </p:cNvSpPr>
          <p:nvPr>
            <p:ph type="sldNum" sz="quarter" idx="8"/>
          </p:nvPr>
        </p:nvSpPr>
        <p:spPr/>
        <p:txBody>
          <a:bodyPr/>
          <a:lstStyle>
            <a:lvl1pPr>
              <a:defRPr/>
            </a:lvl1pPr>
          </a:lstStyle>
          <a:p>
            <a:pPr lvl="0"/>
            <a:fld id="{A2001B15-48C7-4A81-9890-A7C146457DA8}" type="slidenum">
              <a:t>‹#›</a:t>
            </a:fld>
            <a:endParaRPr lang="cs-CZ"/>
          </a:p>
        </p:txBody>
      </p:sp>
    </p:spTree>
    <p:extLst>
      <p:ext uri="{BB962C8B-B14F-4D97-AF65-F5344CB8AC3E}">
        <p14:creationId xmlns:p14="http://schemas.microsoft.com/office/powerpoint/2010/main" val="26875150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B86B-AE46-4791-8269-49C6BF31FBDD}"/>
              </a:ext>
            </a:extLst>
          </p:cNvPr>
          <p:cNvSpPr txBox="1">
            <a:spLocks noGrp="1"/>
          </p:cNvSpPr>
          <p:nvPr>
            <p:ph type="title"/>
          </p:nvPr>
        </p:nvSpPr>
        <p:spPr>
          <a:xfrm>
            <a:off x="677332" y="609603"/>
            <a:ext cx="8596667" cy="3403597"/>
          </a:xfrm>
        </p:spPr>
        <p:txBody>
          <a:bodyPr anchor="ctr"/>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9138D45-136A-40A0-9871-5014541428D0}"/>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8E0E6651-E2DD-4B1B-A929-4C1CB4B6BB63}"/>
              </a:ext>
            </a:extLst>
          </p:cNvPr>
          <p:cNvSpPr txBox="1">
            <a:spLocks noGrp="1"/>
          </p:cNvSpPr>
          <p:nvPr>
            <p:ph type="dt" sz="half" idx="7"/>
          </p:nvPr>
        </p:nvSpPr>
        <p:spPr/>
        <p:txBody>
          <a:bodyPr/>
          <a:lstStyle>
            <a:lvl1pPr>
              <a:defRPr/>
            </a:lvl1pPr>
          </a:lstStyle>
          <a:p>
            <a:pPr lvl="0"/>
            <a:fld id="{31CC481A-8770-4633-A25B-5A99B40D0810}" type="datetime1">
              <a:rPr lang="cs-CZ"/>
              <a:pPr lvl="0"/>
              <a:t>26.11.2024</a:t>
            </a:fld>
            <a:endParaRPr lang="cs-CZ"/>
          </a:p>
        </p:txBody>
      </p:sp>
      <p:sp>
        <p:nvSpPr>
          <p:cNvPr id="5" name="Footer Placeholder 4">
            <a:extLst>
              <a:ext uri="{FF2B5EF4-FFF2-40B4-BE49-F238E27FC236}">
                <a16:creationId xmlns:a16="http://schemas.microsoft.com/office/drawing/2014/main" id="{93322524-951B-4212-BF6A-E2680F9B18B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C26395E-2C67-422A-8F2C-49D63E0812F1}"/>
              </a:ext>
            </a:extLst>
          </p:cNvPr>
          <p:cNvSpPr txBox="1">
            <a:spLocks noGrp="1"/>
          </p:cNvSpPr>
          <p:nvPr>
            <p:ph type="sldNum" sz="quarter" idx="8"/>
          </p:nvPr>
        </p:nvSpPr>
        <p:spPr/>
        <p:txBody>
          <a:bodyPr/>
          <a:lstStyle>
            <a:lvl1pPr>
              <a:defRPr/>
            </a:lvl1pPr>
          </a:lstStyle>
          <a:p>
            <a:pPr lvl="0"/>
            <a:fld id="{AA23F649-DCA6-4B6F-BC34-1E1F84672114}" type="slidenum">
              <a:t>‹#›</a:t>
            </a:fld>
            <a:endParaRPr lang="cs-CZ"/>
          </a:p>
        </p:txBody>
      </p:sp>
    </p:spTree>
    <p:extLst>
      <p:ext uri="{BB962C8B-B14F-4D97-AF65-F5344CB8AC3E}">
        <p14:creationId xmlns:p14="http://schemas.microsoft.com/office/powerpoint/2010/main" val="266806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CE7-8E49-4618-ABBD-3FD530C00701}"/>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A2450BD8-3B1D-4E30-934A-BC445C6B5D3D}"/>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E4DD2714-A9FC-409B-9885-A64BC2988D21}"/>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488055C5-7B1A-4D49-A283-205BA7E2FD07}"/>
              </a:ext>
            </a:extLst>
          </p:cNvPr>
          <p:cNvSpPr txBox="1">
            <a:spLocks noGrp="1"/>
          </p:cNvSpPr>
          <p:nvPr>
            <p:ph type="dt" sz="half" idx="7"/>
          </p:nvPr>
        </p:nvSpPr>
        <p:spPr/>
        <p:txBody>
          <a:bodyPr/>
          <a:lstStyle>
            <a:lvl1pPr>
              <a:defRPr/>
            </a:lvl1pPr>
          </a:lstStyle>
          <a:p>
            <a:pPr lvl="0"/>
            <a:fld id="{7FBC3B62-9D7B-43E4-BFAD-F446866ACF2A}" type="datetime1">
              <a:rPr lang="cs-CZ"/>
              <a:pPr lvl="0"/>
              <a:t>26.11.2024</a:t>
            </a:fld>
            <a:endParaRPr lang="cs-CZ"/>
          </a:p>
        </p:txBody>
      </p:sp>
      <p:sp>
        <p:nvSpPr>
          <p:cNvPr id="6" name="Footer Placeholder 4">
            <a:extLst>
              <a:ext uri="{FF2B5EF4-FFF2-40B4-BE49-F238E27FC236}">
                <a16:creationId xmlns:a16="http://schemas.microsoft.com/office/drawing/2014/main" id="{8BB34F79-5AF5-4C74-95B5-4C0A33BE1CFF}"/>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297E8099-B2B9-42AE-B839-3F6F9D35A770}"/>
              </a:ext>
            </a:extLst>
          </p:cNvPr>
          <p:cNvSpPr txBox="1">
            <a:spLocks noGrp="1"/>
          </p:cNvSpPr>
          <p:nvPr>
            <p:ph type="sldNum" sz="quarter" idx="8"/>
          </p:nvPr>
        </p:nvSpPr>
        <p:spPr/>
        <p:txBody>
          <a:bodyPr/>
          <a:lstStyle>
            <a:lvl1pPr>
              <a:defRPr/>
            </a:lvl1pPr>
          </a:lstStyle>
          <a:p>
            <a:pPr lvl="0"/>
            <a:fld id="{B7995EDB-9EB2-4DC8-BF95-3CA46E37C5F1}" type="slidenum">
              <a:t>‹#›</a:t>
            </a:fld>
            <a:endParaRPr lang="cs-CZ"/>
          </a:p>
        </p:txBody>
      </p:sp>
      <p:sp>
        <p:nvSpPr>
          <p:cNvPr id="8" name="TextBox 19">
            <a:extLst>
              <a:ext uri="{FF2B5EF4-FFF2-40B4-BE49-F238E27FC236}">
                <a16:creationId xmlns:a16="http://schemas.microsoft.com/office/drawing/2014/main" id="{02470232-005F-4A1C-81A3-6B5FC468D259}"/>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CB8BCAAE-6245-4B65-BB94-AE67C7297CAD}"/>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370794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F6E6-D84F-4F89-8500-51809F8CD4FD}"/>
              </a:ext>
            </a:extLst>
          </p:cNvPr>
          <p:cNvSpPr txBox="1">
            <a:spLocks noGrp="1"/>
          </p:cNvSpPr>
          <p:nvPr>
            <p:ph type="title"/>
          </p:nvPr>
        </p:nvSpPr>
        <p:spPr>
          <a:xfrm>
            <a:off x="677332" y="1931990"/>
            <a:ext cx="8596667" cy="2595460"/>
          </a:xfrm>
        </p:spPr>
        <p:txBody>
          <a:bodyPr anchor="b"/>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F34D1DA3-6E1D-4F05-96FA-C5A2170A7197}"/>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60604909-8FFF-44D7-B2E0-5E368FCAA27B}"/>
              </a:ext>
            </a:extLst>
          </p:cNvPr>
          <p:cNvSpPr txBox="1">
            <a:spLocks noGrp="1"/>
          </p:cNvSpPr>
          <p:nvPr>
            <p:ph type="dt" sz="half" idx="7"/>
          </p:nvPr>
        </p:nvSpPr>
        <p:spPr/>
        <p:txBody>
          <a:bodyPr/>
          <a:lstStyle>
            <a:lvl1pPr>
              <a:defRPr/>
            </a:lvl1pPr>
          </a:lstStyle>
          <a:p>
            <a:pPr lvl="0"/>
            <a:fld id="{2FB2A451-E744-4D74-8CCC-A79D2CBE7272}" type="datetime1">
              <a:rPr lang="cs-CZ"/>
              <a:pPr lvl="0"/>
              <a:t>26.11.2024</a:t>
            </a:fld>
            <a:endParaRPr lang="cs-CZ"/>
          </a:p>
        </p:txBody>
      </p:sp>
      <p:sp>
        <p:nvSpPr>
          <p:cNvPr id="5" name="Footer Placeholder 4">
            <a:extLst>
              <a:ext uri="{FF2B5EF4-FFF2-40B4-BE49-F238E27FC236}">
                <a16:creationId xmlns:a16="http://schemas.microsoft.com/office/drawing/2014/main" id="{66512711-1744-4102-833B-0CAC4ACF995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7864D7AA-2DF9-4B7E-A544-95B83F50C5ED}"/>
              </a:ext>
            </a:extLst>
          </p:cNvPr>
          <p:cNvSpPr txBox="1">
            <a:spLocks noGrp="1"/>
          </p:cNvSpPr>
          <p:nvPr>
            <p:ph type="sldNum" sz="quarter" idx="8"/>
          </p:nvPr>
        </p:nvSpPr>
        <p:spPr/>
        <p:txBody>
          <a:bodyPr/>
          <a:lstStyle>
            <a:lvl1pPr>
              <a:defRPr/>
            </a:lvl1pPr>
          </a:lstStyle>
          <a:p>
            <a:pPr lvl="0"/>
            <a:fld id="{1EE62B6D-BA46-4562-B6E0-1BF7BBDF50CD}" type="slidenum">
              <a:t>‹#›</a:t>
            </a:fld>
            <a:endParaRPr lang="cs-CZ"/>
          </a:p>
        </p:txBody>
      </p:sp>
    </p:spTree>
    <p:extLst>
      <p:ext uri="{BB962C8B-B14F-4D97-AF65-F5344CB8AC3E}">
        <p14:creationId xmlns:p14="http://schemas.microsoft.com/office/powerpoint/2010/main" val="301344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A99C-1A9A-4A0C-90C0-CEA31C0D3AFF}"/>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024F7FBF-DFA0-4997-8CA7-C99E529F82AE}"/>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C7F1ED10-0A7A-43C7-8EBB-08110B3CC819}"/>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5E885B69-8EB1-4734-9921-AC8DDDA664D3}"/>
              </a:ext>
            </a:extLst>
          </p:cNvPr>
          <p:cNvSpPr txBox="1">
            <a:spLocks noGrp="1"/>
          </p:cNvSpPr>
          <p:nvPr>
            <p:ph type="dt" sz="half" idx="7"/>
          </p:nvPr>
        </p:nvSpPr>
        <p:spPr/>
        <p:txBody>
          <a:bodyPr/>
          <a:lstStyle>
            <a:lvl1pPr>
              <a:defRPr/>
            </a:lvl1pPr>
          </a:lstStyle>
          <a:p>
            <a:pPr lvl="0"/>
            <a:fld id="{5B914BDF-087B-48F8-BB09-D5A6EF4D7C49}" type="datetime1">
              <a:rPr lang="cs-CZ"/>
              <a:pPr lvl="0"/>
              <a:t>26.11.2024</a:t>
            </a:fld>
            <a:endParaRPr lang="cs-CZ"/>
          </a:p>
        </p:txBody>
      </p:sp>
      <p:sp>
        <p:nvSpPr>
          <p:cNvPr id="6" name="Footer Placeholder 4">
            <a:extLst>
              <a:ext uri="{FF2B5EF4-FFF2-40B4-BE49-F238E27FC236}">
                <a16:creationId xmlns:a16="http://schemas.microsoft.com/office/drawing/2014/main" id="{9445A46C-B405-455B-A82E-9689E6209154}"/>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01CF6CA3-A886-48B0-8695-5DEAE5A72EBB}"/>
              </a:ext>
            </a:extLst>
          </p:cNvPr>
          <p:cNvSpPr txBox="1">
            <a:spLocks noGrp="1"/>
          </p:cNvSpPr>
          <p:nvPr>
            <p:ph type="sldNum" sz="quarter" idx="8"/>
          </p:nvPr>
        </p:nvSpPr>
        <p:spPr/>
        <p:txBody>
          <a:bodyPr/>
          <a:lstStyle>
            <a:lvl1pPr>
              <a:defRPr/>
            </a:lvl1pPr>
          </a:lstStyle>
          <a:p>
            <a:pPr lvl="0"/>
            <a:fld id="{9383C27C-A54C-40F0-8BEA-2F38FDDFBCAD}" type="slidenum">
              <a:t>‹#›</a:t>
            </a:fld>
            <a:endParaRPr lang="cs-CZ"/>
          </a:p>
        </p:txBody>
      </p:sp>
      <p:sp>
        <p:nvSpPr>
          <p:cNvPr id="8" name="TextBox 23">
            <a:extLst>
              <a:ext uri="{FF2B5EF4-FFF2-40B4-BE49-F238E27FC236}">
                <a16:creationId xmlns:a16="http://schemas.microsoft.com/office/drawing/2014/main" id="{EA5E93AE-28D1-49EE-961D-F4B736E91C5C}"/>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D203E186-1C11-4D40-82F5-86B6F747E073}"/>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1170159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D21A-6764-477B-B4C8-F7FB60B53653}"/>
              </a:ext>
            </a:extLst>
          </p:cNvPr>
          <p:cNvSpPr txBox="1">
            <a:spLocks noGrp="1"/>
          </p:cNvSpPr>
          <p:nvPr>
            <p:ph type="title"/>
          </p:nvPr>
        </p:nvSpPr>
        <p:spPr>
          <a:xfrm>
            <a:off x="685800" y="609603"/>
            <a:ext cx="8588200"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4AD2512A-AF0F-45AE-978F-1BF4D8627EF5}"/>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69BB06E0-EB44-4EC7-99A1-3EEB2DCF0335}"/>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32EC61A2-0E4E-452D-91F6-8459216CEDC3}"/>
              </a:ext>
            </a:extLst>
          </p:cNvPr>
          <p:cNvSpPr txBox="1">
            <a:spLocks noGrp="1"/>
          </p:cNvSpPr>
          <p:nvPr>
            <p:ph type="dt" sz="half" idx="7"/>
          </p:nvPr>
        </p:nvSpPr>
        <p:spPr/>
        <p:txBody>
          <a:bodyPr/>
          <a:lstStyle>
            <a:lvl1pPr>
              <a:defRPr/>
            </a:lvl1pPr>
          </a:lstStyle>
          <a:p>
            <a:pPr lvl="0"/>
            <a:fld id="{A082781E-AB48-4B59-8865-02EEE94BEBAF}" type="datetime1">
              <a:rPr lang="cs-CZ"/>
              <a:pPr lvl="0"/>
              <a:t>26.11.2024</a:t>
            </a:fld>
            <a:endParaRPr lang="cs-CZ"/>
          </a:p>
        </p:txBody>
      </p:sp>
      <p:sp>
        <p:nvSpPr>
          <p:cNvPr id="6" name="Footer Placeholder 4">
            <a:extLst>
              <a:ext uri="{FF2B5EF4-FFF2-40B4-BE49-F238E27FC236}">
                <a16:creationId xmlns:a16="http://schemas.microsoft.com/office/drawing/2014/main" id="{4DD6D9F0-FD7E-4C0A-A09F-39A8D7FA2E35}"/>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E77C08D7-4859-4A90-9991-5371EB67F408}"/>
              </a:ext>
            </a:extLst>
          </p:cNvPr>
          <p:cNvSpPr txBox="1">
            <a:spLocks noGrp="1"/>
          </p:cNvSpPr>
          <p:nvPr>
            <p:ph type="sldNum" sz="quarter" idx="8"/>
          </p:nvPr>
        </p:nvSpPr>
        <p:spPr/>
        <p:txBody>
          <a:bodyPr/>
          <a:lstStyle>
            <a:lvl1pPr>
              <a:defRPr/>
            </a:lvl1pPr>
          </a:lstStyle>
          <a:p>
            <a:pPr lvl="0"/>
            <a:fld id="{A14E3501-D299-4965-9124-BF5DDA47B1E4}" type="slidenum">
              <a:t>‹#›</a:t>
            </a:fld>
            <a:endParaRPr lang="cs-CZ"/>
          </a:p>
        </p:txBody>
      </p:sp>
    </p:spTree>
    <p:extLst>
      <p:ext uri="{BB962C8B-B14F-4D97-AF65-F5344CB8AC3E}">
        <p14:creationId xmlns:p14="http://schemas.microsoft.com/office/powerpoint/2010/main" val="288056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F1F4-7A9E-406F-A89C-465D053AF6F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4BEB9C53-4E15-4DD7-A97D-73B0867DBAA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E65FCBD-6B38-4347-9955-262794A4C821}"/>
              </a:ext>
            </a:extLst>
          </p:cNvPr>
          <p:cNvSpPr txBox="1">
            <a:spLocks noGrp="1"/>
          </p:cNvSpPr>
          <p:nvPr>
            <p:ph type="dt" sz="half" idx="7"/>
          </p:nvPr>
        </p:nvSpPr>
        <p:spPr/>
        <p:txBody>
          <a:bodyPr/>
          <a:lstStyle>
            <a:lvl1pPr>
              <a:defRPr/>
            </a:lvl1pPr>
          </a:lstStyle>
          <a:p>
            <a:pPr lvl="0"/>
            <a:fld id="{AFC9FE9C-7B91-4D42-8BDB-428997DD0807}" type="datetime1">
              <a:rPr lang="cs-CZ"/>
              <a:pPr lvl="0"/>
              <a:t>26.11.2024</a:t>
            </a:fld>
            <a:endParaRPr lang="cs-CZ"/>
          </a:p>
        </p:txBody>
      </p:sp>
      <p:sp>
        <p:nvSpPr>
          <p:cNvPr id="5" name="Footer Placeholder 4">
            <a:extLst>
              <a:ext uri="{FF2B5EF4-FFF2-40B4-BE49-F238E27FC236}">
                <a16:creationId xmlns:a16="http://schemas.microsoft.com/office/drawing/2014/main" id="{CDBE091A-C242-4E58-84E7-806D2839EA2D}"/>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32A8B02E-F6EF-4782-B001-CDCECD3E2940}"/>
              </a:ext>
            </a:extLst>
          </p:cNvPr>
          <p:cNvSpPr txBox="1">
            <a:spLocks noGrp="1"/>
          </p:cNvSpPr>
          <p:nvPr>
            <p:ph type="sldNum" sz="quarter" idx="8"/>
          </p:nvPr>
        </p:nvSpPr>
        <p:spPr/>
        <p:txBody>
          <a:bodyPr/>
          <a:lstStyle>
            <a:lvl1pPr>
              <a:defRPr/>
            </a:lvl1pPr>
          </a:lstStyle>
          <a:p>
            <a:pPr lvl="0"/>
            <a:fld id="{0E3339CF-A417-4606-9379-140C1DF21A64}" type="slidenum">
              <a:t>‹#›</a:t>
            </a:fld>
            <a:endParaRPr lang="cs-CZ"/>
          </a:p>
        </p:txBody>
      </p:sp>
    </p:spTree>
    <p:extLst>
      <p:ext uri="{BB962C8B-B14F-4D97-AF65-F5344CB8AC3E}">
        <p14:creationId xmlns:p14="http://schemas.microsoft.com/office/powerpoint/2010/main" val="1532556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F9007-13E7-4EC3-8279-BA023048CB05}"/>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788B92D9-7729-45DE-9CE3-C332B553CF08}"/>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06D16F4-AE96-4AFA-96C2-A4E38CC27F20}"/>
              </a:ext>
            </a:extLst>
          </p:cNvPr>
          <p:cNvSpPr txBox="1">
            <a:spLocks noGrp="1"/>
          </p:cNvSpPr>
          <p:nvPr>
            <p:ph type="dt" sz="half" idx="7"/>
          </p:nvPr>
        </p:nvSpPr>
        <p:spPr/>
        <p:txBody>
          <a:bodyPr/>
          <a:lstStyle>
            <a:lvl1pPr>
              <a:defRPr/>
            </a:lvl1pPr>
          </a:lstStyle>
          <a:p>
            <a:pPr lvl="0"/>
            <a:fld id="{CEF20F77-4967-4A5C-A242-15F034B01FC4}" type="datetime1">
              <a:rPr lang="cs-CZ"/>
              <a:pPr lvl="0"/>
              <a:t>26.11.2024</a:t>
            </a:fld>
            <a:endParaRPr lang="cs-CZ"/>
          </a:p>
        </p:txBody>
      </p:sp>
      <p:sp>
        <p:nvSpPr>
          <p:cNvPr id="5" name="Footer Placeholder 4">
            <a:extLst>
              <a:ext uri="{FF2B5EF4-FFF2-40B4-BE49-F238E27FC236}">
                <a16:creationId xmlns:a16="http://schemas.microsoft.com/office/drawing/2014/main" id="{38C179E0-9009-4BA3-84A7-767E355AC068}"/>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55520F3B-29D1-4CC9-815F-7E0E5D4DA797}"/>
              </a:ext>
            </a:extLst>
          </p:cNvPr>
          <p:cNvSpPr txBox="1">
            <a:spLocks noGrp="1"/>
          </p:cNvSpPr>
          <p:nvPr>
            <p:ph type="sldNum" sz="quarter" idx="8"/>
          </p:nvPr>
        </p:nvSpPr>
        <p:spPr/>
        <p:txBody>
          <a:bodyPr/>
          <a:lstStyle>
            <a:lvl1pPr>
              <a:defRPr/>
            </a:lvl1pPr>
          </a:lstStyle>
          <a:p>
            <a:pPr lvl="0"/>
            <a:fld id="{6C5E858C-A61B-4A86-BE5F-D44A147B4EA9}" type="slidenum">
              <a:t>‹#›</a:t>
            </a:fld>
            <a:endParaRPr lang="cs-CZ"/>
          </a:p>
        </p:txBody>
      </p:sp>
    </p:spTree>
    <p:extLst>
      <p:ext uri="{BB962C8B-B14F-4D97-AF65-F5344CB8AC3E}">
        <p14:creationId xmlns:p14="http://schemas.microsoft.com/office/powerpoint/2010/main" val="22762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1506-7E34-4913-AD7B-FE3D8C180B93}"/>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016538F1-DF1E-40C3-981B-447469CBC2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5457B533-D2CB-46E4-A4C1-2DD3B0344BAF}"/>
              </a:ext>
            </a:extLst>
          </p:cNvPr>
          <p:cNvSpPr txBox="1">
            <a:spLocks noGrp="1"/>
          </p:cNvSpPr>
          <p:nvPr>
            <p:ph type="dt" sz="half" idx="7"/>
          </p:nvPr>
        </p:nvSpPr>
        <p:spPr/>
        <p:txBody>
          <a:bodyPr/>
          <a:lstStyle>
            <a:lvl1pPr>
              <a:defRPr/>
            </a:lvl1pPr>
          </a:lstStyle>
          <a:p>
            <a:pPr lvl="0"/>
            <a:fld id="{8128E652-518F-4CCC-96B3-A83608B77BE2}" type="datetime1">
              <a:rPr lang="cs-CZ"/>
              <a:pPr lvl="0"/>
              <a:t>26.11.2024</a:t>
            </a:fld>
            <a:endParaRPr lang="cs-CZ"/>
          </a:p>
        </p:txBody>
      </p:sp>
      <p:sp>
        <p:nvSpPr>
          <p:cNvPr id="5" name="Footer Placeholder 4">
            <a:extLst>
              <a:ext uri="{FF2B5EF4-FFF2-40B4-BE49-F238E27FC236}">
                <a16:creationId xmlns:a16="http://schemas.microsoft.com/office/drawing/2014/main" id="{182E048E-61B3-4FD8-BD2A-4D0ADCBA2B56}"/>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F3717AC-0E06-41F7-A377-A9A8F586BB96}"/>
              </a:ext>
            </a:extLst>
          </p:cNvPr>
          <p:cNvSpPr txBox="1">
            <a:spLocks noGrp="1"/>
          </p:cNvSpPr>
          <p:nvPr>
            <p:ph type="sldNum" sz="quarter" idx="8"/>
          </p:nvPr>
        </p:nvSpPr>
        <p:spPr/>
        <p:txBody>
          <a:bodyPr/>
          <a:lstStyle>
            <a:lvl1pPr>
              <a:defRPr/>
            </a:lvl1pPr>
          </a:lstStyle>
          <a:p>
            <a:pPr lvl="0"/>
            <a:fld id="{8DE6665D-E13B-469D-B814-814AD61E1D8B}" type="slidenum">
              <a:t>‹#›</a:t>
            </a:fld>
            <a:endParaRPr lang="cs-CZ"/>
          </a:p>
        </p:txBody>
      </p:sp>
    </p:spTree>
    <p:extLst>
      <p:ext uri="{BB962C8B-B14F-4D97-AF65-F5344CB8AC3E}">
        <p14:creationId xmlns:p14="http://schemas.microsoft.com/office/powerpoint/2010/main" val="36515602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6961-C188-433B-B100-EC1E5FC59457}"/>
              </a:ext>
            </a:extLst>
          </p:cNvPr>
          <p:cNvSpPr txBox="1">
            <a:spLocks noGrp="1"/>
          </p:cNvSpPr>
          <p:nvPr>
            <p:ph type="title"/>
          </p:nvPr>
        </p:nvSpPr>
        <p:spPr>
          <a:xfrm>
            <a:off x="677332" y="2700863"/>
            <a:ext cx="8596667" cy="1826578"/>
          </a:xfrm>
        </p:spPr>
        <p:txBody>
          <a:bodyPr anchor="b"/>
          <a:lstStyle>
            <a:lvl1pPr>
              <a:defRPr sz="40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860C326-7565-45CD-98E9-E6DB170003F2}"/>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B70602A-C4C0-4FB6-991F-B7BB141E4490}"/>
              </a:ext>
            </a:extLst>
          </p:cNvPr>
          <p:cNvSpPr txBox="1">
            <a:spLocks noGrp="1"/>
          </p:cNvSpPr>
          <p:nvPr>
            <p:ph type="dt" sz="half" idx="7"/>
          </p:nvPr>
        </p:nvSpPr>
        <p:spPr/>
        <p:txBody>
          <a:bodyPr/>
          <a:lstStyle>
            <a:lvl1pPr>
              <a:defRPr/>
            </a:lvl1pPr>
          </a:lstStyle>
          <a:p>
            <a:pPr lvl="0"/>
            <a:fld id="{CC2EB890-FD7B-4FB4-95FC-ECE3E0311663}" type="datetime1">
              <a:rPr lang="cs-CZ"/>
              <a:pPr lvl="0"/>
              <a:t>26.11.2024</a:t>
            </a:fld>
            <a:endParaRPr lang="cs-CZ"/>
          </a:p>
        </p:txBody>
      </p:sp>
      <p:sp>
        <p:nvSpPr>
          <p:cNvPr id="5" name="Footer Placeholder 4">
            <a:extLst>
              <a:ext uri="{FF2B5EF4-FFF2-40B4-BE49-F238E27FC236}">
                <a16:creationId xmlns:a16="http://schemas.microsoft.com/office/drawing/2014/main" id="{9A713021-90CD-46AA-96FB-09B027899797}"/>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254917CB-2CD2-4E61-ACDF-2F4FF637DDB0}"/>
              </a:ext>
            </a:extLst>
          </p:cNvPr>
          <p:cNvSpPr txBox="1">
            <a:spLocks noGrp="1"/>
          </p:cNvSpPr>
          <p:nvPr>
            <p:ph type="sldNum" sz="quarter" idx="8"/>
          </p:nvPr>
        </p:nvSpPr>
        <p:spPr/>
        <p:txBody>
          <a:bodyPr/>
          <a:lstStyle>
            <a:lvl1pPr>
              <a:defRPr/>
            </a:lvl1pPr>
          </a:lstStyle>
          <a:p>
            <a:pPr lvl="0"/>
            <a:fld id="{CE7542D9-D0B9-476B-85D8-8FEEC35CF563}" type="slidenum">
              <a:t>‹#›</a:t>
            </a:fld>
            <a:endParaRPr lang="cs-CZ"/>
          </a:p>
        </p:txBody>
      </p:sp>
    </p:spTree>
    <p:extLst>
      <p:ext uri="{BB962C8B-B14F-4D97-AF65-F5344CB8AC3E}">
        <p14:creationId xmlns:p14="http://schemas.microsoft.com/office/powerpoint/2010/main" val="408488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D70B-15B9-42DF-B0AF-0715A7B358ED}"/>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38548097-7A01-4D3A-891B-1C444C731FDF}"/>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a:extLst>
              <a:ext uri="{FF2B5EF4-FFF2-40B4-BE49-F238E27FC236}">
                <a16:creationId xmlns:a16="http://schemas.microsoft.com/office/drawing/2014/main" id="{C305CA59-1753-4773-93DA-BF811D678E7D}"/>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a:extLst>
              <a:ext uri="{FF2B5EF4-FFF2-40B4-BE49-F238E27FC236}">
                <a16:creationId xmlns:a16="http://schemas.microsoft.com/office/drawing/2014/main" id="{8164395C-05BC-45DC-95DC-6C105D85DECE}"/>
              </a:ext>
            </a:extLst>
          </p:cNvPr>
          <p:cNvSpPr txBox="1">
            <a:spLocks noGrp="1"/>
          </p:cNvSpPr>
          <p:nvPr>
            <p:ph type="dt" sz="half" idx="7"/>
          </p:nvPr>
        </p:nvSpPr>
        <p:spPr/>
        <p:txBody>
          <a:bodyPr/>
          <a:lstStyle>
            <a:lvl1pPr>
              <a:defRPr/>
            </a:lvl1pPr>
          </a:lstStyle>
          <a:p>
            <a:pPr lvl="0"/>
            <a:fld id="{9486A4D3-2F92-4528-BF57-B68DB2276014}" type="datetime1">
              <a:rPr lang="cs-CZ"/>
              <a:pPr lvl="0"/>
              <a:t>26.11.2024</a:t>
            </a:fld>
            <a:endParaRPr lang="cs-CZ"/>
          </a:p>
        </p:txBody>
      </p:sp>
      <p:sp>
        <p:nvSpPr>
          <p:cNvPr id="6" name="Footer Placeholder 5">
            <a:extLst>
              <a:ext uri="{FF2B5EF4-FFF2-40B4-BE49-F238E27FC236}">
                <a16:creationId xmlns:a16="http://schemas.microsoft.com/office/drawing/2014/main" id="{6E384509-9450-4E42-9694-514BF46AEF4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2B02F6D4-7BEB-469B-9CA6-EDDA39F2FF1E}"/>
              </a:ext>
            </a:extLst>
          </p:cNvPr>
          <p:cNvSpPr txBox="1">
            <a:spLocks noGrp="1"/>
          </p:cNvSpPr>
          <p:nvPr>
            <p:ph type="sldNum" sz="quarter" idx="8"/>
          </p:nvPr>
        </p:nvSpPr>
        <p:spPr/>
        <p:txBody>
          <a:bodyPr/>
          <a:lstStyle>
            <a:lvl1pPr>
              <a:defRPr/>
            </a:lvl1pPr>
          </a:lstStyle>
          <a:p>
            <a:pPr lvl="0"/>
            <a:fld id="{EB07FC8E-6B48-4353-BDB6-EEC4FA20B716}" type="slidenum">
              <a:t>‹#›</a:t>
            </a:fld>
            <a:endParaRPr lang="cs-CZ"/>
          </a:p>
        </p:txBody>
      </p:sp>
    </p:spTree>
    <p:extLst>
      <p:ext uri="{BB962C8B-B14F-4D97-AF65-F5344CB8AC3E}">
        <p14:creationId xmlns:p14="http://schemas.microsoft.com/office/powerpoint/2010/main" val="382517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DE99-7241-4A29-971E-B2347B2C69E9}"/>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DFB1AA79-437C-4E96-8E7F-6F3115BF6313}"/>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4E6F7FC3-2EBE-479A-8D39-7722FF7FE4BC}"/>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a:extLst>
              <a:ext uri="{FF2B5EF4-FFF2-40B4-BE49-F238E27FC236}">
                <a16:creationId xmlns:a16="http://schemas.microsoft.com/office/drawing/2014/main" id="{8A9FC205-E9AE-4C11-A471-8F885913F912}"/>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384226FD-4390-4118-80B9-8EE2AC97A230}"/>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a:extLst>
              <a:ext uri="{FF2B5EF4-FFF2-40B4-BE49-F238E27FC236}">
                <a16:creationId xmlns:a16="http://schemas.microsoft.com/office/drawing/2014/main" id="{064DADA1-B673-4C5B-9E38-F5332DA5F173}"/>
              </a:ext>
            </a:extLst>
          </p:cNvPr>
          <p:cNvSpPr txBox="1">
            <a:spLocks noGrp="1"/>
          </p:cNvSpPr>
          <p:nvPr>
            <p:ph type="dt" sz="half" idx="7"/>
          </p:nvPr>
        </p:nvSpPr>
        <p:spPr/>
        <p:txBody>
          <a:bodyPr/>
          <a:lstStyle>
            <a:lvl1pPr>
              <a:defRPr/>
            </a:lvl1pPr>
          </a:lstStyle>
          <a:p>
            <a:pPr lvl="0"/>
            <a:fld id="{E15B7DC6-4004-45A9-BBF2-027D42C67F78}" type="datetime1">
              <a:rPr lang="cs-CZ"/>
              <a:pPr lvl="0"/>
              <a:t>26.11.2024</a:t>
            </a:fld>
            <a:endParaRPr lang="cs-CZ"/>
          </a:p>
        </p:txBody>
      </p:sp>
      <p:sp>
        <p:nvSpPr>
          <p:cNvPr id="8" name="Footer Placeholder 7">
            <a:extLst>
              <a:ext uri="{FF2B5EF4-FFF2-40B4-BE49-F238E27FC236}">
                <a16:creationId xmlns:a16="http://schemas.microsoft.com/office/drawing/2014/main" id="{21BE4633-9678-4609-AE81-897A06C5F0C8}"/>
              </a:ext>
            </a:extLst>
          </p:cNvPr>
          <p:cNvSpPr txBox="1">
            <a:spLocks noGrp="1"/>
          </p:cNvSpPr>
          <p:nvPr>
            <p:ph type="ftr" sz="quarter" idx="9"/>
          </p:nvPr>
        </p:nvSpPr>
        <p:spPr/>
        <p:txBody>
          <a:bodyPr/>
          <a:lstStyle>
            <a:lvl1pPr>
              <a:defRPr/>
            </a:lvl1pPr>
          </a:lstStyle>
          <a:p>
            <a:pPr lvl="0"/>
            <a:endParaRPr lang="cs-CZ"/>
          </a:p>
        </p:txBody>
      </p:sp>
      <p:sp>
        <p:nvSpPr>
          <p:cNvPr id="9" name="Slide Number Placeholder 8">
            <a:extLst>
              <a:ext uri="{FF2B5EF4-FFF2-40B4-BE49-F238E27FC236}">
                <a16:creationId xmlns:a16="http://schemas.microsoft.com/office/drawing/2014/main" id="{0EA85B01-41CE-4A77-ABF8-19E8E64BA8BA}"/>
              </a:ext>
            </a:extLst>
          </p:cNvPr>
          <p:cNvSpPr txBox="1">
            <a:spLocks noGrp="1"/>
          </p:cNvSpPr>
          <p:nvPr>
            <p:ph type="sldNum" sz="quarter" idx="8"/>
          </p:nvPr>
        </p:nvSpPr>
        <p:spPr/>
        <p:txBody>
          <a:bodyPr/>
          <a:lstStyle>
            <a:lvl1pPr>
              <a:defRPr/>
            </a:lvl1pPr>
          </a:lstStyle>
          <a:p>
            <a:pPr lvl="0"/>
            <a:fld id="{6FB8822A-CE1E-489F-A9CC-765AE325CD2D}" type="slidenum">
              <a:t>‹#›</a:t>
            </a:fld>
            <a:endParaRPr lang="cs-CZ"/>
          </a:p>
        </p:txBody>
      </p:sp>
    </p:spTree>
    <p:extLst>
      <p:ext uri="{BB962C8B-B14F-4D97-AF65-F5344CB8AC3E}">
        <p14:creationId xmlns:p14="http://schemas.microsoft.com/office/powerpoint/2010/main" val="279457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64C-BDFC-4EC8-9599-6EEAC99D597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Date Placeholder 2">
            <a:extLst>
              <a:ext uri="{FF2B5EF4-FFF2-40B4-BE49-F238E27FC236}">
                <a16:creationId xmlns:a16="http://schemas.microsoft.com/office/drawing/2014/main" id="{07DBFBEB-A50F-4FBA-8ED8-C4613EC06E4B}"/>
              </a:ext>
            </a:extLst>
          </p:cNvPr>
          <p:cNvSpPr txBox="1">
            <a:spLocks noGrp="1"/>
          </p:cNvSpPr>
          <p:nvPr>
            <p:ph type="dt" sz="half" idx="7"/>
          </p:nvPr>
        </p:nvSpPr>
        <p:spPr/>
        <p:txBody>
          <a:bodyPr/>
          <a:lstStyle>
            <a:lvl1pPr>
              <a:defRPr/>
            </a:lvl1pPr>
          </a:lstStyle>
          <a:p>
            <a:pPr lvl="0"/>
            <a:fld id="{FEFBEECB-0AB2-4FC8-AD48-CD6CF2342314}" type="datetime1">
              <a:rPr lang="cs-CZ"/>
              <a:pPr lvl="0"/>
              <a:t>26.11.2024</a:t>
            </a:fld>
            <a:endParaRPr lang="cs-CZ"/>
          </a:p>
        </p:txBody>
      </p:sp>
      <p:sp>
        <p:nvSpPr>
          <p:cNvPr id="4" name="Footer Placeholder 3">
            <a:extLst>
              <a:ext uri="{FF2B5EF4-FFF2-40B4-BE49-F238E27FC236}">
                <a16:creationId xmlns:a16="http://schemas.microsoft.com/office/drawing/2014/main" id="{58B49992-6061-42A7-8EB6-28982DEC6551}"/>
              </a:ext>
            </a:extLst>
          </p:cNvPr>
          <p:cNvSpPr txBox="1">
            <a:spLocks noGrp="1"/>
          </p:cNvSpPr>
          <p:nvPr>
            <p:ph type="ftr" sz="quarter" idx="9"/>
          </p:nvPr>
        </p:nvSpPr>
        <p:spPr/>
        <p:txBody>
          <a:bodyPr/>
          <a:lstStyle>
            <a:lvl1pPr>
              <a:defRPr/>
            </a:lvl1pPr>
          </a:lstStyle>
          <a:p>
            <a:pPr lvl="0"/>
            <a:endParaRPr lang="cs-CZ"/>
          </a:p>
        </p:txBody>
      </p:sp>
      <p:sp>
        <p:nvSpPr>
          <p:cNvPr id="5" name="Slide Number Placeholder 4">
            <a:extLst>
              <a:ext uri="{FF2B5EF4-FFF2-40B4-BE49-F238E27FC236}">
                <a16:creationId xmlns:a16="http://schemas.microsoft.com/office/drawing/2014/main" id="{B8F9C708-70F5-4F6C-96A3-7FB8037FA1F9}"/>
              </a:ext>
            </a:extLst>
          </p:cNvPr>
          <p:cNvSpPr txBox="1">
            <a:spLocks noGrp="1"/>
          </p:cNvSpPr>
          <p:nvPr>
            <p:ph type="sldNum" sz="quarter" idx="8"/>
          </p:nvPr>
        </p:nvSpPr>
        <p:spPr/>
        <p:txBody>
          <a:bodyPr/>
          <a:lstStyle>
            <a:lvl1pPr>
              <a:defRPr/>
            </a:lvl1pPr>
          </a:lstStyle>
          <a:p>
            <a:pPr lvl="0"/>
            <a:fld id="{2FC99F7F-B15A-4FD5-A1B1-656B4D6C1BED}" type="slidenum">
              <a:t>‹#›</a:t>
            </a:fld>
            <a:endParaRPr lang="cs-CZ"/>
          </a:p>
        </p:txBody>
      </p:sp>
    </p:spTree>
    <p:extLst>
      <p:ext uri="{BB962C8B-B14F-4D97-AF65-F5344CB8AC3E}">
        <p14:creationId xmlns:p14="http://schemas.microsoft.com/office/powerpoint/2010/main" val="106401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B9B64-DD33-4D40-9A9B-6D7009986421}"/>
              </a:ext>
            </a:extLst>
          </p:cNvPr>
          <p:cNvSpPr txBox="1">
            <a:spLocks noGrp="1"/>
          </p:cNvSpPr>
          <p:nvPr>
            <p:ph type="dt" sz="half" idx="7"/>
          </p:nvPr>
        </p:nvSpPr>
        <p:spPr/>
        <p:txBody>
          <a:bodyPr/>
          <a:lstStyle>
            <a:lvl1pPr>
              <a:defRPr/>
            </a:lvl1pPr>
          </a:lstStyle>
          <a:p>
            <a:pPr lvl="0"/>
            <a:fld id="{EC44636A-E7F1-4DDD-9E81-FF49ED4B1ECF}" type="datetime1">
              <a:rPr lang="cs-CZ"/>
              <a:pPr lvl="0"/>
              <a:t>26.11.2024</a:t>
            </a:fld>
            <a:endParaRPr lang="cs-CZ"/>
          </a:p>
        </p:txBody>
      </p:sp>
      <p:sp>
        <p:nvSpPr>
          <p:cNvPr id="3" name="Footer Placeholder 2">
            <a:extLst>
              <a:ext uri="{FF2B5EF4-FFF2-40B4-BE49-F238E27FC236}">
                <a16:creationId xmlns:a16="http://schemas.microsoft.com/office/drawing/2014/main" id="{54C73FAE-7AE6-4F48-8461-BF303329FE22}"/>
              </a:ext>
            </a:extLst>
          </p:cNvPr>
          <p:cNvSpPr txBox="1">
            <a:spLocks noGrp="1"/>
          </p:cNvSpPr>
          <p:nvPr>
            <p:ph type="ftr" sz="quarter" idx="9"/>
          </p:nvPr>
        </p:nvSpPr>
        <p:spPr/>
        <p:txBody>
          <a:bodyPr/>
          <a:lstStyle>
            <a:lvl1pPr>
              <a:defRPr/>
            </a:lvl1pPr>
          </a:lstStyle>
          <a:p>
            <a:pPr lvl="0"/>
            <a:endParaRPr lang="cs-CZ"/>
          </a:p>
        </p:txBody>
      </p:sp>
      <p:sp>
        <p:nvSpPr>
          <p:cNvPr id="4" name="Slide Number Placeholder 3">
            <a:extLst>
              <a:ext uri="{FF2B5EF4-FFF2-40B4-BE49-F238E27FC236}">
                <a16:creationId xmlns:a16="http://schemas.microsoft.com/office/drawing/2014/main" id="{5DD04772-89EF-4DE4-BCDA-A0C324485197}"/>
              </a:ext>
            </a:extLst>
          </p:cNvPr>
          <p:cNvSpPr txBox="1">
            <a:spLocks noGrp="1"/>
          </p:cNvSpPr>
          <p:nvPr>
            <p:ph type="sldNum" sz="quarter" idx="8"/>
          </p:nvPr>
        </p:nvSpPr>
        <p:spPr/>
        <p:txBody>
          <a:bodyPr/>
          <a:lstStyle>
            <a:lvl1pPr>
              <a:defRPr/>
            </a:lvl1pPr>
          </a:lstStyle>
          <a:p>
            <a:pPr lvl="0"/>
            <a:fld id="{01EB578E-5258-46E2-9BFF-379A8B73E853}" type="slidenum">
              <a:t>‹#›</a:t>
            </a:fld>
            <a:endParaRPr lang="cs-CZ"/>
          </a:p>
        </p:txBody>
      </p:sp>
    </p:spTree>
    <p:extLst>
      <p:ext uri="{BB962C8B-B14F-4D97-AF65-F5344CB8AC3E}">
        <p14:creationId xmlns:p14="http://schemas.microsoft.com/office/powerpoint/2010/main" val="413255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85A7-A5F1-439C-812B-1FC270DF8A6B}"/>
              </a:ext>
            </a:extLst>
          </p:cNvPr>
          <p:cNvSpPr txBox="1">
            <a:spLocks noGrp="1"/>
          </p:cNvSpPr>
          <p:nvPr>
            <p:ph type="title"/>
          </p:nvPr>
        </p:nvSpPr>
        <p:spPr>
          <a:xfrm>
            <a:off x="677332" y="1498601"/>
            <a:ext cx="3854525" cy="1278468"/>
          </a:xfrm>
        </p:spPr>
        <p:txBody>
          <a:bodyPr anchor="b"/>
          <a:lstStyle>
            <a:lvl1pPr>
              <a:defRPr sz="2000"/>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9F784CBF-EE4C-4C2E-B2E1-51FEFE10C7AF}"/>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a:extLst>
              <a:ext uri="{FF2B5EF4-FFF2-40B4-BE49-F238E27FC236}">
                <a16:creationId xmlns:a16="http://schemas.microsoft.com/office/drawing/2014/main" id="{BA0F6012-590D-414C-ACD1-0CAFEAAD4B36}"/>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FAC73047-C35D-4BAB-85FE-E417BC129972}"/>
              </a:ext>
            </a:extLst>
          </p:cNvPr>
          <p:cNvSpPr txBox="1">
            <a:spLocks noGrp="1"/>
          </p:cNvSpPr>
          <p:nvPr>
            <p:ph type="dt" sz="half" idx="7"/>
          </p:nvPr>
        </p:nvSpPr>
        <p:spPr/>
        <p:txBody>
          <a:bodyPr/>
          <a:lstStyle>
            <a:lvl1pPr>
              <a:defRPr/>
            </a:lvl1pPr>
          </a:lstStyle>
          <a:p>
            <a:pPr lvl="0"/>
            <a:fld id="{16F94F62-B2C2-4B86-8BF9-81728F182B62}" type="datetime1">
              <a:rPr lang="cs-CZ"/>
              <a:pPr lvl="0"/>
              <a:t>26.11.2024</a:t>
            </a:fld>
            <a:endParaRPr lang="cs-CZ"/>
          </a:p>
        </p:txBody>
      </p:sp>
      <p:sp>
        <p:nvSpPr>
          <p:cNvPr id="6" name="Footer Placeholder 5">
            <a:extLst>
              <a:ext uri="{FF2B5EF4-FFF2-40B4-BE49-F238E27FC236}">
                <a16:creationId xmlns:a16="http://schemas.microsoft.com/office/drawing/2014/main" id="{8252AA3A-50EF-46AA-BEBE-3577918BC0D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9E72D8FE-5EB4-44A8-B1D4-B7BCB3F88EAF}"/>
              </a:ext>
            </a:extLst>
          </p:cNvPr>
          <p:cNvSpPr txBox="1">
            <a:spLocks noGrp="1"/>
          </p:cNvSpPr>
          <p:nvPr>
            <p:ph type="sldNum" sz="quarter" idx="8"/>
          </p:nvPr>
        </p:nvSpPr>
        <p:spPr/>
        <p:txBody>
          <a:bodyPr/>
          <a:lstStyle>
            <a:lvl1pPr>
              <a:defRPr/>
            </a:lvl1pPr>
          </a:lstStyle>
          <a:p>
            <a:pPr lvl="0"/>
            <a:fld id="{948904E7-837E-476B-8296-164D35646739}" type="slidenum">
              <a:t>‹#›</a:t>
            </a:fld>
            <a:endParaRPr lang="cs-CZ"/>
          </a:p>
        </p:txBody>
      </p:sp>
    </p:spTree>
    <p:extLst>
      <p:ext uri="{BB962C8B-B14F-4D97-AF65-F5344CB8AC3E}">
        <p14:creationId xmlns:p14="http://schemas.microsoft.com/office/powerpoint/2010/main" val="92046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CF48-C6E7-4E17-8B9F-033761C788BA}"/>
              </a:ext>
            </a:extLst>
          </p:cNvPr>
          <p:cNvSpPr txBox="1">
            <a:spLocks noGrp="1"/>
          </p:cNvSpPr>
          <p:nvPr>
            <p:ph type="title"/>
          </p:nvPr>
        </p:nvSpPr>
        <p:spPr>
          <a:xfrm>
            <a:off x="677332" y="4800600"/>
            <a:ext cx="8596667" cy="566735"/>
          </a:xfrm>
        </p:spPr>
        <p:txBody>
          <a:bodyPr anchor="b"/>
          <a:lstStyle>
            <a:lvl1pPr>
              <a:defRPr sz="2400"/>
            </a:lvl1pPr>
          </a:lstStyle>
          <a:p>
            <a:pPr lvl="0"/>
            <a:r>
              <a:rPr lang="cs-CZ"/>
              <a:t>Kliknutím lze upravit styl.</a:t>
            </a:r>
            <a:endParaRPr lang="en-US"/>
          </a:p>
        </p:txBody>
      </p:sp>
      <p:sp>
        <p:nvSpPr>
          <p:cNvPr id="3" name="Picture Placeholder 2">
            <a:extLst>
              <a:ext uri="{FF2B5EF4-FFF2-40B4-BE49-F238E27FC236}">
                <a16:creationId xmlns:a16="http://schemas.microsoft.com/office/drawing/2014/main" id="{1750E297-C6EA-471B-90FC-35E2F9959C69}"/>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cs-CZ"/>
              <a:t>Kliknutím na ikonu přidáte obrázek.</a:t>
            </a:r>
            <a:endParaRPr lang="en-US"/>
          </a:p>
        </p:txBody>
      </p:sp>
      <p:sp>
        <p:nvSpPr>
          <p:cNvPr id="4" name="Text Placeholder 3">
            <a:extLst>
              <a:ext uri="{FF2B5EF4-FFF2-40B4-BE49-F238E27FC236}">
                <a16:creationId xmlns:a16="http://schemas.microsoft.com/office/drawing/2014/main" id="{2CCEEE15-E4B3-4CB5-8434-4A635824A680}"/>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2C0757AD-8EEA-4C30-87EF-33F2A79840AF}"/>
              </a:ext>
            </a:extLst>
          </p:cNvPr>
          <p:cNvSpPr txBox="1">
            <a:spLocks noGrp="1"/>
          </p:cNvSpPr>
          <p:nvPr>
            <p:ph type="dt" sz="half" idx="7"/>
          </p:nvPr>
        </p:nvSpPr>
        <p:spPr/>
        <p:txBody>
          <a:bodyPr/>
          <a:lstStyle>
            <a:lvl1pPr>
              <a:defRPr/>
            </a:lvl1pPr>
          </a:lstStyle>
          <a:p>
            <a:pPr lvl="0"/>
            <a:fld id="{D879E67F-0591-4D19-8D34-0B8882ADBAB8}" type="datetime1">
              <a:rPr lang="cs-CZ"/>
              <a:pPr lvl="0"/>
              <a:t>26.11.2024</a:t>
            </a:fld>
            <a:endParaRPr lang="cs-CZ"/>
          </a:p>
        </p:txBody>
      </p:sp>
      <p:sp>
        <p:nvSpPr>
          <p:cNvPr id="6" name="Footer Placeholder 5">
            <a:extLst>
              <a:ext uri="{FF2B5EF4-FFF2-40B4-BE49-F238E27FC236}">
                <a16:creationId xmlns:a16="http://schemas.microsoft.com/office/drawing/2014/main" id="{9B49E15C-734C-4717-BDFA-6465361549AB}"/>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818D059B-A460-4ADE-8A3F-CA4871ED8237}"/>
              </a:ext>
            </a:extLst>
          </p:cNvPr>
          <p:cNvSpPr txBox="1">
            <a:spLocks noGrp="1"/>
          </p:cNvSpPr>
          <p:nvPr>
            <p:ph type="sldNum" sz="quarter" idx="8"/>
          </p:nvPr>
        </p:nvSpPr>
        <p:spPr/>
        <p:txBody>
          <a:bodyPr/>
          <a:lstStyle>
            <a:lvl1pPr>
              <a:defRPr/>
            </a:lvl1pPr>
          </a:lstStyle>
          <a:p>
            <a:pPr lvl="0"/>
            <a:fld id="{1FEE0456-B7F8-4350-A3FA-0CAE20DB9347}" type="slidenum">
              <a:t>‹#›</a:t>
            </a:fld>
            <a:endParaRPr lang="cs-CZ"/>
          </a:p>
        </p:txBody>
      </p:sp>
    </p:spTree>
    <p:extLst>
      <p:ext uri="{BB962C8B-B14F-4D97-AF65-F5344CB8AC3E}">
        <p14:creationId xmlns:p14="http://schemas.microsoft.com/office/powerpoint/2010/main" val="136326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0DDF5ED-4A7F-4E95-AC06-86BDF486B403}"/>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8AB6884D-1782-4862-94AB-02F78B7B0A82}"/>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57C55B00-75CA-4010-8B57-B369E9210616}"/>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1766F64-4AD3-4C5E-9584-342DDD81677C}"/>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1FE82512-175C-47A9-A9CE-19408CFC06D7}"/>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3">
              <a:extLst>
                <a:ext uri="{FF2B5EF4-FFF2-40B4-BE49-F238E27FC236}">
                  <a16:creationId xmlns:a16="http://schemas.microsoft.com/office/drawing/2014/main" id="{1C2A787D-E1A9-4FC2-A557-8104B9EFE9B8}"/>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6348128A-C9A0-488C-906E-DAF8A9C3930A}"/>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9AC75192-CCC2-47B4-A227-C4BCEF69549C}"/>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A00370DB-CC64-4E6C-B3BE-E61E9559AD65}"/>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27">
              <a:extLst>
                <a:ext uri="{FF2B5EF4-FFF2-40B4-BE49-F238E27FC236}">
                  <a16:creationId xmlns:a16="http://schemas.microsoft.com/office/drawing/2014/main" id="{06C403B5-7E64-4FFF-9106-98F8277CA9C1}"/>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28">
              <a:extLst>
                <a:ext uri="{FF2B5EF4-FFF2-40B4-BE49-F238E27FC236}">
                  <a16:creationId xmlns:a16="http://schemas.microsoft.com/office/drawing/2014/main" id="{43D0632C-0834-4CA6-895A-6299A3D66BBF}"/>
                </a:ext>
              </a:extLst>
            </p:cNvPr>
            <p:cNvSpPr/>
            <p:nvPr/>
          </p:nvSpPr>
          <p:spPr>
            <a:xfrm>
              <a:off x="0" y="4013201"/>
              <a:ext cx="448732" cy="2844798"/>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Placeholder 1">
            <a:extLst>
              <a:ext uri="{FF2B5EF4-FFF2-40B4-BE49-F238E27FC236}">
                <a16:creationId xmlns:a16="http://schemas.microsoft.com/office/drawing/2014/main" id="{8B3B8B07-EA39-4633-B78D-878C6ADB3A8D}"/>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cs-CZ"/>
              <a:t>Kliknutím lze upravit styl.</a:t>
            </a:r>
            <a:endParaRPr lang="en-US"/>
          </a:p>
        </p:txBody>
      </p:sp>
      <p:sp>
        <p:nvSpPr>
          <p:cNvPr id="14" name="Text Placeholder 2">
            <a:extLst>
              <a:ext uri="{FF2B5EF4-FFF2-40B4-BE49-F238E27FC236}">
                <a16:creationId xmlns:a16="http://schemas.microsoft.com/office/drawing/2014/main" id="{8E766040-6DDD-4B0D-9FB1-C2613CF1AF33}"/>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5" name="Date Placeholder 3">
            <a:extLst>
              <a:ext uri="{FF2B5EF4-FFF2-40B4-BE49-F238E27FC236}">
                <a16:creationId xmlns:a16="http://schemas.microsoft.com/office/drawing/2014/main" id="{3F0BBC99-620C-45DA-91AE-10A77B0CF3A9}"/>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fld id="{E885FCEE-2A25-421A-9430-91B64EACABEC}" type="datetime1">
              <a:rPr lang="cs-CZ"/>
              <a:pPr lvl="0"/>
              <a:t>26.11.2024</a:t>
            </a:fld>
            <a:endParaRPr lang="cs-CZ"/>
          </a:p>
        </p:txBody>
      </p:sp>
      <p:sp>
        <p:nvSpPr>
          <p:cNvPr id="16" name="Footer Placeholder 4">
            <a:extLst>
              <a:ext uri="{FF2B5EF4-FFF2-40B4-BE49-F238E27FC236}">
                <a16:creationId xmlns:a16="http://schemas.microsoft.com/office/drawing/2014/main" id="{F5A1EF32-85BA-4AE3-8DD8-9DE7D55DC4CC}"/>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endParaRPr lang="cs-CZ"/>
          </a:p>
        </p:txBody>
      </p:sp>
      <p:sp>
        <p:nvSpPr>
          <p:cNvPr id="17" name="Slide Number Placeholder 5">
            <a:extLst>
              <a:ext uri="{FF2B5EF4-FFF2-40B4-BE49-F238E27FC236}">
                <a16:creationId xmlns:a16="http://schemas.microsoft.com/office/drawing/2014/main" id="{4DAC4185-2F1A-4765-9DFB-03338F62B12E}"/>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90C226"/>
                </a:solidFill>
                <a:uFillTx/>
                <a:latin typeface="Trebuchet MS"/>
              </a:defRPr>
            </a:lvl1pPr>
          </a:lstStyle>
          <a:p>
            <a:pPr lvl="0"/>
            <a:fld id="{11E98197-3FBF-49AE-8403-0576CEB12F5F}" type="slidenum">
              <a:t>‹#›</a:t>
            </a:fld>
            <a:endParaRPr lang="cs-CZ"/>
          </a:p>
        </p:txBody>
      </p:sp>
    </p:spTree>
    <p:extLst>
      <p:ext uri="{BB962C8B-B14F-4D97-AF65-F5344CB8AC3E}">
        <p14:creationId xmlns:p14="http://schemas.microsoft.com/office/powerpoint/2010/main" val="30584343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1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9.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dl.acm.org/doi/10.1145/3383313.3412232" TargetMode="External"/><Relationship Id="rId4" Type="http://schemas.openxmlformats.org/officeDocument/2006/relationships/hyperlink" Target="https://slideslive.com/38934807/ensuring-fairness-in-group-recommendations-by-ranksensitive-balancing-of-relevance?ref=speaker-4194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ink.springer.com/article/10.1007/s11257-021-09311-w" TargetMode="External"/><Relationship Id="rId7" Type="http://schemas.openxmlformats.org/officeDocument/2006/relationships/image" Target="../media/image52.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medium.com/emergent-future/simple-reinforcement-learning-with-tensorflow-part-0-q-learning-with-tables-and-neural-networks-d195264329d0" TargetMode="External"/><Relationship Id="rId2" Type="http://schemas.openxmlformats.org/officeDocument/2006/relationships/hyperlink" Target="https://en.wikipedia.org/wiki/Bellman_equation" TargetMode="Externa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hyperlink" Target="https://www.baeldung.com/cs/q-learning-vs-deep-q-learning-vs-deep-q-network" TargetMode="External"/><Relationship Id="rId2" Type="http://schemas.openxmlformats.org/officeDocument/2006/relationships/hyperlink" Target="https://en.wikipedia.org/wiki/Bellman_equation"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hyperlink" Target="https://medium.com/emergent-future/simple-reinforcement-learning-with-tensorflow-part-0-q-learning-with-tables-and-neural-networks-d195264329d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sciencedirect.com/science/article/pii/S0950705123000850" TargetMode="External"/><Relationship Id="rId3" Type="http://schemas.openxmlformats.org/officeDocument/2006/relationships/hyperlink" Target="https://www.baeldung.com/cs/q-learning-vs-deep-q-learning-vs-deep-q-network" TargetMode="External"/><Relationship Id="rId7" Type="http://schemas.openxmlformats.org/officeDocument/2006/relationships/hyperlink" Target="https://www.youtube.com/watch?v=qJysTu1Xl5U" TargetMode="External"/><Relationship Id="rId2" Type="http://schemas.openxmlformats.org/officeDocument/2006/relationships/hyperlink" Target="https://en.wikipedia.org/wiki/Bellman_equation"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hyperlink" Target="https://medium.com/emergent-future/simple-reinforcement-learning-with-tensorflow-part-0-q-learning-with-tables-and-neural-networks-d195264329d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24C58-DF87-49B4-B107-68CBE6432341}"/>
              </a:ext>
            </a:extLst>
          </p:cNvPr>
          <p:cNvSpPr txBox="1">
            <a:spLocks noGrp="1"/>
          </p:cNvSpPr>
          <p:nvPr>
            <p:ph type="ctrTitle"/>
          </p:nvPr>
        </p:nvSpPr>
        <p:spPr/>
        <p:txBody>
          <a:bodyPr/>
          <a:lstStyle/>
          <a:p>
            <a:pPr lvl="0"/>
            <a:r>
              <a:rPr lang="cs-CZ" dirty="0"/>
              <a:t>NDBI021, </a:t>
            </a:r>
            <a:r>
              <a:rPr lang="cs-CZ" dirty="0" err="1"/>
              <a:t>Lecture</a:t>
            </a:r>
            <a:r>
              <a:rPr lang="cs-CZ" dirty="0"/>
              <a:t> 8</a:t>
            </a:r>
          </a:p>
        </p:txBody>
      </p:sp>
      <p:sp>
        <p:nvSpPr>
          <p:cNvPr id="3" name="Podnadpis 2">
            <a:extLst>
              <a:ext uri="{FF2B5EF4-FFF2-40B4-BE49-F238E27FC236}">
                <a16:creationId xmlns:a16="http://schemas.microsoft.com/office/drawing/2014/main" id="{76D25FE9-1794-4F26-B8FC-4C9B940B98E5}"/>
              </a:ext>
            </a:extLst>
          </p:cNvPr>
          <p:cNvSpPr txBox="1">
            <a:spLocks noGrp="1"/>
          </p:cNvSpPr>
          <p:nvPr>
            <p:ph type="subTitle" idx="1"/>
          </p:nvPr>
        </p:nvSpPr>
        <p:spPr>
          <a:xfrm>
            <a:off x="1507068" y="4050828"/>
            <a:ext cx="7766931" cy="1380864"/>
          </a:xfrm>
        </p:spPr>
        <p:txBody>
          <a:bodyPr>
            <a:normAutofit fontScale="92500" lnSpcReduction="20000"/>
          </a:bodyPr>
          <a:lstStyle/>
          <a:p>
            <a:pPr lvl="0"/>
            <a:r>
              <a:rPr lang="cs-CZ" dirty="0"/>
              <a:t>User </a:t>
            </a:r>
            <a:r>
              <a:rPr lang="cs-CZ" dirty="0" err="1"/>
              <a:t>preferences</a:t>
            </a:r>
            <a:r>
              <a:rPr lang="cs-CZ" dirty="0"/>
              <a:t>, 2/1 ZK+Z, </a:t>
            </a:r>
          </a:p>
          <a:p>
            <a:pPr lvl="0"/>
            <a:r>
              <a:rPr lang="cs-CZ" dirty="0" err="1"/>
              <a:t>Wed</a:t>
            </a:r>
            <a:r>
              <a:rPr lang="cs-CZ" dirty="0"/>
              <a:t> 12:20 – 13:50 S8</a:t>
            </a:r>
          </a:p>
          <a:p>
            <a:pPr lvl="0"/>
            <a:r>
              <a:rPr lang="cs-CZ" dirty="0"/>
              <a:t>Wed 14:00 – 15:30 SW2 (odd weeks)</a:t>
            </a:r>
          </a:p>
          <a:p>
            <a:pPr lvl="0"/>
            <a:r>
              <a:rPr lang="cs-CZ" i="1" dirty="0"/>
              <a:t>https://www.ksi.mff.cuni.cz/~peska/vyuka/ndbi021/2022/</a:t>
            </a:r>
          </a:p>
        </p:txBody>
      </p:sp>
      <p:pic>
        <p:nvPicPr>
          <p:cNvPr id="4"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2091" y="6345793"/>
            <a:ext cx="22153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https://ksi.mff.cuni.cz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950F-E04B-93FB-9270-20588D2F84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983959-AE4E-77B1-1935-9CF284497D78}"/>
              </a:ext>
            </a:extLst>
          </p:cNvPr>
          <p:cNvSpPr>
            <a:spLocks noGrp="1"/>
          </p:cNvSpPr>
          <p:nvPr>
            <p:ph type="title"/>
          </p:nvPr>
        </p:nvSpPr>
        <p:spPr/>
        <p:txBody>
          <a:bodyPr/>
          <a:lstStyle/>
          <a:p>
            <a:r>
              <a:rPr lang="cs-CZ" dirty="0"/>
              <a:t>Group RS</a:t>
            </a:r>
            <a:endParaRPr lang="en-US" dirty="0"/>
          </a:p>
        </p:txBody>
      </p:sp>
      <p:sp>
        <p:nvSpPr>
          <p:cNvPr id="5" name="Content Placeholder 4">
            <a:extLst>
              <a:ext uri="{FF2B5EF4-FFF2-40B4-BE49-F238E27FC236}">
                <a16:creationId xmlns:a16="http://schemas.microsoft.com/office/drawing/2014/main" id="{5CF3E43D-617E-4F9C-3579-951621F1D827}"/>
              </a:ext>
            </a:extLst>
          </p:cNvPr>
          <p:cNvSpPr>
            <a:spLocks noGrp="1"/>
          </p:cNvSpPr>
          <p:nvPr>
            <p:ph idx="1"/>
          </p:nvPr>
        </p:nvSpPr>
        <p:spPr>
          <a:xfrm>
            <a:off x="677332" y="3033420"/>
            <a:ext cx="7439973" cy="3007937"/>
          </a:xfrm>
        </p:spPr>
        <p:txBody>
          <a:bodyPr/>
          <a:lstStyle/>
          <a:p>
            <a:r>
              <a:rPr lang="cs-CZ" dirty="0"/>
              <a:t>Two main classes of approaches:</a:t>
            </a:r>
          </a:p>
          <a:p>
            <a:pPr lvl="1"/>
            <a:r>
              <a:rPr lang="cs-CZ" dirty="0"/>
              <a:t>Item-wise (utility of each item is evaluated independently from all others)</a:t>
            </a:r>
          </a:p>
          <a:p>
            <a:pPr lvl="1"/>
            <a:r>
              <a:rPr lang="cs-CZ" dirty="0"/>
              <a:t>List-wise (utility is evaluated for the whole list)</a:t>
            </a:r>
          </a:p>
          <a:p>
            <a:pPr lvl="2"/>
            <a:r>
              <a:rPr lang="cs-CZ" dirty="0"/>
              <a:t>In most cases, the list is constructed incrementally</a:t>
            </a:r>
          </a:p>
          <a:p>
            <a:pPr lvl="2"/>
            <a:r>
              <a:rPr lang="cs-CZ" dirty="0"/>
              <a:t>You can focus on ranking-aware fairness, i.e., each head of the list of recommendations should be as fair as possible</a:t>
            </a:r>
            <a:endParaRPr lang="en-US" dirty="0"/>
          </a:p>
        </p:txBody>
      </p:sp>
      <p:pic>
        <p:nvPicPr>
          <p:cNvPr id="6" name="Picture 5">
            <a:extLst>
              <a:ext uri="{FF2B5EF4-FFF2-40B4-BE49-F238E27FC236}">
                <a16:creationId xmlns:a16="http://schemas.microsoft.com/office/drawing/2014/main" id="{4530D75C-B7FB-95CF-149C-55CA92352F65}"/>
              </a:ext>
            </a:extLst>
          </p:cNvPr>
          <p:cNvPicPr>
            <a:picLocks noChangeAspect="1"/>
          </p:cNvPicPr>
          <p:nvPr/>
        </p:nvPicPr>
        <p:blipFill>
          <a:blip r:embed="rId2"/>
          <a:stretch>
            <a:fillRect/>
          </a:stretch>
        </p:blipFill>
        <p:spPr>
          <a:xfrm>
            <a:off x="93007" y="1291957"/>
            <a:ext cx="7850816" cy="1580674"/>
          </a:xfrm>
          <a:prstGeom prst="rect">
            <a:avLst/>
          </a:prstGeom>
        </p:spPr>
      </p:pic>
      <p:pic>
        <p:nvPicPr>
          <p:cNvPr id="9" name="Picture 8" descr="Screen Clipping">
            <a:extLst>
              <a:ext uri="{FF2B5EF4-FFF2-40B4-BE49-F238E27FC236}">
                <a16:creationId xmlns:a16="http://schemas.microsoft.com/office/drawing/2014/main" id="{8DF3C94A-9CE9-27E6-47EE-1EE45BB7B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521" y="1147493"/>
            <a:ext cx="3972479" cy="2667372"/>
          </a:xfrm>
          <a:prstGeom prst="rect">
            <a:avLst/>
          </a:prstGeom>
        </p:spPr>
      </p:pic>
      <p:pic>
        <p:nvPicPr>
          <p:cNvPr id="10" name="Picture 9" descr="Screen Clipping">
            <a:extLst>
              <a:ext uri="{FF2B5EF4-FFF2-40B4-BE49-F238E27FC236}">
                <a16:creationId xmlns:a16="http://schemas.microsoft.com/office/drawing/2014/main" id="{1513308F-85FE-B71A-4E1D-9C22F56B4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521" y="4171575"/>
            <a:ext cx="3962953" cy="2686425"/>
          </a:xfrm>
          <a:prstGeom prst="rect">
            <a:avLst/>
          </a:prstGeom>
        </p:spPr>
      </p:pic>
      <p:cxnSp>
        <p:nvCxnSpPr>
          <p:cNvPr id="12" name="Straight Arrow Connector 11">
            <a:extLst>
              <a:ext uri="{FF2B5EF4-FFF2-40B4-BE49-F238E27FC236}">
                <a16:creationId xmlns:a16="http://schemas.microsoft.com/office/drawing/2014/main" id="{E0918B91-851F-C298-D450-22FFC6A9A205}"/>
              </a:ext>
            </a:extLst>
          </p:cNvPr>
          <p:cNvCxnSpPr/>
          <p:nvPr/>
        </p:nvCxnSpPr>
        <p:spPr>
          <a:xfrm flipH="1" flipV="1">
            <a:off x="7106653" y="4251158"/>
            <a:ext cx="2167346" cy="1790199"/>
          </a:xfrm>
          <a:prstGeom prst="straightConnector1">
            <a:avLst/>
          </a:prstGeom>
          <a:ln w="762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702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Item-based Group RS</a:t>
            </a:r>
            <a:endParaRPr lang="en-US" dirty="0"/>
          </a:p>
        </p:txBody>
      </p:sp>
      <p:pic>
        <p:nvPicPr>
          <p:cNvPr id="4" name="Picture 3"/>
          <p:cNvPicPr>
            <a:picLocks noChangeAspect="1"/>
          </p:cNvPicPr>
          <p:nvPr/>
        </p:nvPicPr>
        <p:blipFill>
          <a:blip r:embed="rId2"/>
          <a:stretch>
            <a:fillRect/>
          </a:stretch>
        </p:blipFill>
        <p:spPr>
          <a:xfrm>
            <a:off x="0" y="1270000"/>
            <a:ext cx="7644063" cy="5584221"/>
          </a:xfrm>
          <a:prstGeom prst="rect">
            <a:avLst/>
          </a:prstGeom>
        </p:spPr>
      </p:pic>
      <p:sp>
        <p:nvSpPr>
          <p:cNvPr id="5" name="Rectangle 4"/>
          <p:cNvSpPr/>
          <p:nvPr/>
        </p:nvSpPr>
        <p:spPr>
          <a:xfrm>
            <a:off x="0" y="6389812"/>
            <a:ext cx="3885064"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https://pro.unibz.it/projects/schoolrecsys17/JudithMasthoff.pdf</a:t>
            </a:r>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7321" y="1212943"/>
            <a:ext cx="3909873" cy="3270826"/>
          </a:xfr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57" y="0"/>
            <a:ext cx="4005743" cy="6858000"/>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917" y="4384304"/>
            <a:ext cx="4357340" cy="2325928"/>
          </a:xfrm>
          <a:prstGeom prst="rect">
            <a:avLst/>
          </a:prstGeom>
        </p:spPr>
      </p:pic>
    </p:spTree>
    <p:extLst>
      <p:ext uri="{BB962C8B-B14F-4D97-AF65-F5344CB8AC3E}">
        <p14:creationId xmlns:p14="http://schemas.microsoft.com/office/powerpoint/2010/main" val="422160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3804"/>
          </a:xfrm>
          <a:prstGeom prst="rect">
            <a:avLst/>
          </a:prstGeom>
        </p:spPr>
        <p:txBody>
          <a:bodyPr vert="horz" wrap="square" lIns="0" tIns="227584" rIns="0" bIns="0" rtlCol="0" anchor="t" anchorCtr="0" compatLnSpc="1">
            <a:spAutoFit/>
          </a:bodyPr>
          <a:lstStyle/>
          <a:p>
            <a:pPr marL="16933"/>
            <a:r>
              <a:rPr spc="-33" dirty="0" err="1"/>
              <a:t>Fa</a:t>
            </a:r>
            <a:r>
              <a:rPr spc="-20" dirty="0" err="1"/>
              <a:t>i</a:t>
            </a:r>
            <a:r>
              <a:rPr spc="7" dirty="0" err="1"/>
              <a:t>r</a:t>
            </a:r>
            <a:r>
              <a:rPr spc="-20" dirty="0" err="1"/>
              <a:t>n</a:t>
            </a:r>
            <a:r>
              <a:rPr spc="-33" dirty="0" err="1"/>
              <a:t>e</a:t>
            </a:r>
            <a:r>
              <a:rPr spc="-7" dirty="0" err="1"/>
              <a:t>s</a:t>
            </a:r>
            <a:r>
              <a:rPr dirty="0" err="1"/>
              <a:t>s</a:t>
            </a:r>
            <a:r>
              <a:rPr spc="-7" dirty="0">
                <a:latin typeface="Times New Roman"/>
                <a:cs typeface="Times New Roman"/>
              </a:rPr>
              <a:t> </a:t>
            </a:r>
            <a:r>
              <a:rPr spc="-20" dirty="0"/>
              <a:t>i</a:t>
            </a:r>
            <a:r>
              <a:rPr dirty="0"/>
              <a:t>n Group</a:t>
            </a:r>
            <a:r>
              <a:rPr dirty="0">
                <a:latin typeface="Times New Roman"/>
                <a:cs typeface="Times New Roman"/>
              </a:rPr>
              <a:t> </a:t>
            </a:r>
            <a:r>
              <a:rPr spc="-33" dirty="0" err="1"/>
              <a:t>Rec</a:t>
            </a:r>
            <a:r>
              <a:rPr spc="-20" dirty="0" err="1"/>
              <a:t>o</a:t>
            </a:r>
            <a:r>
              <a:rPr spc="-40" dirty="0" err="1"/>
              <a:t>mm</a:t>
            </a:r>
            <a:r>
              <a:rPr spc="-33" dirty="0" err="1"/>
              <a:t>e</a:t>
            </a:r>
            <a:r>
              <a:rPr spc="-20" dirty="0" err="1"/>
              <a:t>nd</a:t>
            </a:r>
            <a:r>
              <a:rPr spc="-33" dirty="0" err="1"/>
              <a:t>a</a:t>
            </a:r>
            <a:r>
              <a:rPr spc="-20" dirty="0" err="1"/>
              <a:t>ti</a:t>
            </a:r>
            <a:r>
              <a:rPr dirty="0" err="1"/>
              <a:t>on</a:t>
            </a:r>
            <a:endParaRPr dirty="0"/>
          </a:p>
        </p:txBody>
      </p:sp>
      <p:sp>
        <p:nvSpPr>
          <p:cNvPr id="3" name="object 3"/>
          <p:cNvSpPr txBox="1"/>
          <p:nvPr/>
        </p:nvSpPr>
        <p:spPr>
          <a:xfrm>
            <a:off x="714587" y="1706207"/>
            <a:ext cx="10638367" cy="2123017"/>
          </a:xfrm>
          <a:prstGeom prst="rect">
            <a:avLst/>
          </a:prstGeom>
        </p:spPr>
        <p:txBody>
          <a:bodyPr vert="horz" wrap="square" lIns="0" tIns="0" rIns="0" bIns="0" rtlCol="0">
            <a:spAutoFit/>
          </a:bodyPr>
          <a:lstStyle/>
          <a:p>
            <a:pPr marL="474121" marR="107524" lvl="0" indent="-457189" algn="l" defTabSz="914400" rtl="0" eaLnBrk="1" fontAlgn="auto" latinLnBrk="0" hangingPunct="1">
              <a:lnSpc>
                <a:spcPct val="102400"/>
              </a:lnSpc>
              <a:spcBef>
                <a:spcPts val="0"/>
              </a:spcBef>
              <a:spcAft>
                <a:spcPts val="0"/>
              </a:spcAft>
              <a:buClrTx/>
              <a:buSzTx/>
              <a:buFont typeface="Times New Roman"/>
              <a:buChar char="•"/>
              <a:tabLst>
                <a:tab pos="474121" algn="l"/>
              </a:tabLst>
              <a:defRPr/>
            </a:pPr>
            <a:r>
              <a:rPr kumimoji="0" lang="cs-CZ" sz="2267" b="1" i="0" u="none" strike="noStrike" kern="1200" cap="none" spc="-20" normalizeH="0" baseline="0" noProof="0" dirty="0">
                <a:ln>
                  <a:noFill/>
                </a:ln>
                <a:solidFill>
                  <a:prstClr val="black"/>
                </a:solidFill>
                <a:effectLst/>
                <a:uLnTx/>
                <a:uFillTx/>
                <a:ea typeface="+mn-ea"/>
                <a:cs typeface="Times New Roman"/>
              </a:rPr>
              <a:t>Item-based fairness in group RS</a:t>
            </a:r>
          </a:p>
          <a:p>
            <a:pPr marL="931321" marR="107524" lvl="1" indent="-457189" algn="l" defTabSz="914400" rtl="0" eaLnBrk="1" fontAlgn="auto" latinLnBrk="0" hangingPunct="1">
              <a:lnSpc>
                <a:spcPct val="102400"/>
              </a:lnSpc>
              <a:spcBef>
                <a:spcPts val="0"/>
              </a:spcBef>
              <a:spcAft>
                <a:spcPts val="0"/>
              </a:spcAft>
              <a:buClrTx/>
              <a:buSzTx/>
              <a:buFont typeface="Times New Roman"/>
              <a:buChar char="•"/>
              <a:tabLst>
                <a:tab pos="474121" algn="l"/>
              </a:tabLst>
              <a:defRPr/>
            </a:pPr>
            <a:r>
              <a:rPr kumimoji="0" lang="cs-CZ" sz="2267" b="1" i="0" u="none" strike="noStrike" kern="1200" cap="none" spc="-20" normalizeH="0" baseline="0" noProof="0" dirty="0">
                <a:ln>
                  <a:noFill/>
                </a:ln>
                <a:solidFill>
                  <a:prstClr val="black"/>
                </a:solidFill>
                <a:effectLst/>
                <a:uLnTx/>
                <a:uFillTx/>
                <a:ea typeface="+mn-ea"/>
                <a:cs typeface="Times New Roman"/>
              </a:rPr>
              <a:t>Faster</a:t>
            </a:r>
          </a:p>
          <a:p>
            <a:pPr marL="931321" marR="107524" lvl="1" indent="-457189" algn="l" defTabSz="914400" rtl="0" eaLnBrk="1" fontAlgn="auto" latinLnBrk="0" hangingPunct="1">
              <a:lnSpc>
                <a:spcPct val="102400"/>
              </a:lnSpc>
              <a:spcBef>
                <a:spcPts val="0"/>
              </a:spcBef>
              <a:spcAft>
                <a:spcPts val="0"/>
              </a:spcAft>
              <a:buClrTx/>
              <a:buSzTx/>
              <a:buFont typeface="Times New Roman"/>
              <a:buChar char="•"/>
              <a:tabLst>
                <a:tab pos="474121" algn="l"/>
              </a:tabLst>
              <a:defRPr/>
            </a:pPr>
            <a:r>
              <a:rPr kumimoji="0" lang="cs-CZ" sz="2267" b="1" i="0" u="none" strike="noStrike" kern="1200" cap="none" spc="-20" normalizeH="0" baseline="0" noProof="0" dirty="0">
                <a:ln>
                  <a:noFill/>
                </a:ln>
                <a:solidFill>
                  <a:prstClr val="black"/>
                </a:solidFill>
                <a:effectLst/>
                <a:uLnTx/>
                <a:uFillTx/>
                <a:ea typeface="+mn-ea"/>
                <a:cs typeface="Times New Roman"/>
              </a:rPr>
              <a:t>Still high chance </a:t>
            </a:r>
            <a:r>
              <a:rPr kumimoji="0" lang="cs-CZ" sz="2267" b="1" i="0" u="none" strike="noStrike" kern="1200" cap="none" spc="-20" normalizeH="0" baseline="0" noProof="0" dirty="0" err="1">
                <a:ln>
                  <a:noFill/>
                </a:ln>
                <a:solidFill>
                  <a:prstClr val="black"/>
                </a:solidFill>
                <a:effectLst/>
                <a:uLnTx/>
                <a:uFillTx/>
                <a:ea typeface="+mn-ea"/>
                <a:cs typeface="Times New Roman"/>
              </a:rPr>
              <a:t>of</a:t>
            </a:r>
            <a:r>
              <a:rPr kumimoji="0" lang="cs-CZ" sz="2267" b="1" i="0" u="none" strike="noStrike" kern="1200" cap="none" spc="-20" normalizeH="0" baseline="0" noProof="0" dirty="0">
                <a:ln>
                  <a:noFill/>
                </a:ln>
                <a:solidFill>
                  <a:prstClr val="black"/>
                </a:solidFill>
                <a:effectLst/>
                <a:uLnTx/>
                <a:uFillTx/>
                <a:ea typeface="+mn-ea"/>
                <a:cs typeface="Times New Roman"/>
              </a:rPr>
              <a:t> </a:t>
            </a:r>
            <a:r>
              <a:rPr kumimoji="0" lang="cs-CZ" sz="2267" b="1" i="0" u="none" strike="noStrike" kern="1200" cap="none" spc="-20" normalizeH="0" baseline="0" noProof="0" dirty="0" err="1">
                <a:ln>
                  <a:noFill/>
                </a:ln>
                <a:solidFill>
                  <a:prstClr val="black"/>
                </a:solidFill>
                <a:effectLst/>
                <a:uLnTx/>
                <a:uFillTx/>
                <a:ea typeface="+mn-ea"/>
                <a:cs typeface="Times New Roman"/>
              </a:rPr>
              <a:t>unfairness</a:t>
            </a:r>
            <a:endParaRPr kumimoji="0" lang="cs-CZ" sz="2267" b="1" i="0" u="none" strike="noStrike" kern="1200" cap="none" spc="-20" normalizeH="0" baseline="0" noProof="0" dirty="0">
              <a:ln>
                <a:noFill/>
              </a:ln>
              <a:solidFill>
                <a:prstClr val="black"/>
              </a:solidFill>
              <a:effectLst/>
              <a:uLnTx/>
              <a:uFillTx/>
              <a:ea typeface="+mn-ea"/>
              <a:cs typeface="Times New Roman"/>
            </a:endParaRPr>
          </a:p>
          <a:p>
            <a:pPr marL="1388521" marR="107524" lvl="2" indent="-457189">
              <a:lnSpc>
                <a:spcPct val="102400"/>
              </a:lnSpc>
              <a:buFont typeface="Times New Roman"/>
              <a:buChar char="•"/>
              <a:tabLst>
                <a:tab pos="474121" algn="l"/>
              </a:tabLst>
              <a:defRPr/>
            </a:pPr>
            <a:r>
              <a:rPr lang="cs-CZ" sz="2267" b="1" i="1" spc="-20" dirty="0" err="1">
                <a:solidFill>
                  <a:srgbClr val="FF0000"/>
                </a:solidFill>
                <a:cs typeface="Times New Roman"/>
              </a:rPr>
              <a:t>Question</a:t>
            </a:r>
            <a:r>
              <a:rPr lang="cs-CZ" sz="2267" b="1" i="1" spc="-20" dirty="0">
                <a:solidFill>
                  <a:srgbClr val="FF0000"/>
                </a:solidFill>
                <a:cs typeface="Times New Roman"/>
              </a:rPr>
              <a:t>: </a:t>
            </a:r>
            <a:r>
              <a:rPr lang="cs-CZ" sz="2267" b="1" i="1" spc="-20" dirty="0" err="1">
                <a:solidFill>
                  <a:srgbClr val="FF0000"/>
                </a:solidFill>
                <a:cs typeface="Times New Roman"/>
              </a:rPr>
              <a:t>is</a:t>
            </a:r>
            <a:r>
              <a:rPr lang="cs-CZ" sz="2267" b="1" i="1" spc="-20" dirty="0">
                <a:solidFill>
                  <a:srgbClr val="FF0000"/>
                </a:solidFill>
                <a:cs typeface="Times New Roman"/>
              </a:rPr>
              <a:t> </a:t>
            </a:r>
            <a:r>
              <a:rPr lang="cs-CZ" sz="2267" b="1" i="1" spc="-20" dirty="0" err="1">
                <a:solidFill>
                  <a:srgbClr val="FF0000"/>
                </a:solidFill>
                <a:cs typeface="Times New Roman"/>
              </a:rPr>
              <a:t>it</a:t>
            </a:r>
            <a:r>
              <a:rPr lang="cs-CZ" sz="2267" b="1" i="1" spc="-20" dirty="0">
                <a:solidFill>
                  <a:srgbClr val="FF0000"/>
                </a:solidFill>
                <a:cs typeface="Times New Roman"/>
              </a:rPr>
              <a:t> </a:t>
            </a:r>
            <a:r>
              <a:rPr lang="cs-CZ" sz="2267" b="1" i="1" spc="-20" dirty="0" err="1">
                <a:solidFill>
                  <a:srgbClr val="FF0000"/>
                </a:solidFill>
                <a:cs typeface="Times New Roman"/>
              </a:rPr>
              <a:t>true</a:t>
            </a:r>
            <a:r>
              <a:rPr lang="cs-CZ" sz="2267" b="1" i="1" spc="-20" dirty="0">
                <a:solidFill>
                  <a:srgbClr val="FF0000"/>
                </a:solidFill>
                <a:cs typeface="Times New Roman"/>
              </a:rPr>
              <a:t> in reality?</a:t>
            </a:r>
            <a:endParaRPr kumimoji="0" lang="cs-CZ" sz="2267" b="1" i="1" u="none" strike="noStrike" kern="1200" cap="none" spc="-20" normalizeH="0" baseline="0" noProof="0" dirty="0">
              <a:ln>
                <a:noFill/>
              </a:ln>
              <a:solidFill>
                <a:srgbClr val="FF0000"/>
              </a:solidFill>
              <a:effectLst/>
              <a:uLnTx/>
              <a:uFillTx/>
              <a:ea typeface="+mn-ea"/>
              <a:cs typeface="Times New Roman"/>
            </a:endParaRPr>
          </a:p>
          <a:p>
            <a:pPr marL="931321" marR="107524" lvl="1" indent="-457189" algn="l" defTabSz="914400" rtl="0" eaLnBrk="1" fontAlgn="auto" latinLnBrk="0" hangingPunct="1">
              <a:lnSpc>
                <a:spcPct val="102400"/>
              </a:lnSpc>
              <a:spcBef>
                <a:spcPts val="0"/>
              </a:spcBef>
              <a:spcAft>
                <a:spcPts val="0"/>
              </a:spcAft>
              <a:buClrTx/>
              <a:buSzTx/>
              <a:buFont typeface="Times New Roman"/>
              <a:buChar char="•"/>
              <a:tabLst>
                <a:tab pos="474121" algn="l"/>
              </a:tabLst>
              <a:defRPr/>
            </a:pPr>
            <a:endParaRPr lang="cs-CZ" sz="2267" b="1" spc="-20" dirty="0">
              <a:solidFill>
                <a:prstClr val="black"/>
              </a:solidFill>
              <a:cs typeface="Times New Roman"/>
            </a:endParaRPr>
          </a:p>
          <a:p>
            <a:pPr marL="474121" marR="107524" indent="-457189">
              <a:lnSpc>
                <a:spcPct val="102400"/>
              </a:lnSpc>
              <a:buFont typeface="Times New Roman"/>
              <a:buChar char="•"/>
              <a:tabLst>
                <a:tab pos="474121" algn="l"/>
              </a:tabLst>
            </a:pPr>
            <a:r>
              <a:rPr kumimoji="0" lang="cs-CZ" sz="2267" b="1" i="0" u="none" strike="noStrike" kern="1200" cap="none" spc="-20" normalizeH="0" baseline="0" noProof="0" dirty="0">
                <a:ln>
                  <a:noFill/>
                </a:ln>
                <a:solidFill>
                  <a:prstClr val="black"/>
                </a:solidFill>
                <a:effectLst/>
                <a:uLnTx/>
                <a:uFillTx/>
                <a:ea typeface="+mn-ea"/>
                <a:cs typeface="Times New Roman"/>
              </a:rPr>
              <a:t>=&gt; List-wise fairness in group</a:t>
            </a:r>
            <a:r>
              <a:rPr kumimoji="0" lang="cs-CZ" sz="2267" b="1" i="0" u="none" strike="noStrike" kern="1200" cap="none" spc="-20" normalizeH="0" noProof="0" dirty="0">
                <a:ln>
                  <a:noFill/>
                </a:ln>
                <a:solidFill>
                  <a:prstClr val="black"/>
                </a:solidFill>
                <a:effectLst/>
                <a:uLnTx/>
                <a:uFillTx/>
                <a:ea typeface="+mn-ea"/>
                <a:cs typeface="Times New Roman"/>
              </a:rPr>
              <a:t> RS</a:t>
            </a:r>
            <a:endParaRPr kumimoji="0" sz="2267" b="0" i="0" u="none" strike="noStrike" kern="1200" cap="none" spc="0" normalizeH="0" baseline="0" noProof="0" dirty="0">
              <a:ln>
                <a:noFill/>
              </a:ln>
              <a:solidFill>
                <a:prstClr val="black"/>
              </a:solidFill>
              <a:effectLst/>
              <a:uLnTx/>
              <a:uFillTx/>
              <a:ea typeface="+mn-ea"/>
              <a:cs typeface="Times New Roman"/>
            </a:endParaRPr>
          </a:p>
        </p:txBody>
      </p:sp>
      <p:sp>
        <p:nvSpPr>
          <p:cNvPr id="14" name="object 14"/>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12</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15" name="object 15"/>
          <p:cNvSpPr txBox="1"/>
          <p:nvPr/>
        </p:nvSpPr>
        <p:spPr>
          <a:xfrm>
            <a:off x="714587" y="6605241"/>
            <a:ext cx="6316133" cy="205121"/>
          </a:xfrm>
          <a:prstGeom prst="rect">
            <a:avLst/>
          </a:prstGeom>
        </p:spPr>
        <p:txBody>
          <a:bodyPr vert="horz" wrap="square" lIns="0" tIns="0" rIns="0" bIns="0" rtlCol="0">
            <a:spAutoFit/>
          </a:bodyPr>
          <a:lstStyle/>
          <a:p>
            <a:pPr marL="16933" marR="0" lvl="0" indent="0" algn="l" defTabSz="914400" rtl="0" eaLnBrk="1" fontAlgn="auto" latinLnBrk="0" hangingPunct="1">
              <a:lnSpc>
                <a:spcPct val="100000"/>
              </a:lnSpc>
              <a:spcBef>
                <a:spcPts val="0"/>
              </a:spcBef>
              <a:spcAft>
                <a:spcPts val="0"/>
              </a:spcAft>
              <a:buClrTx/>
              <a:buSzTx/>
              <a:buFontTx/>
              <a:buNone/>
              <a:tabLst/>
              <a:defRPr/>
            </a:pP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X</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ao,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n, 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F</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ss</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-awar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group rec</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o</a:t>
            </a:r>
            <a:r>
              <a:rPr kumimoji="0" sz="1333" b="0" i="0" u="none" strike="noStrike" kern="1200" cap="none" spc="-20" normalizeH="0" baseline="0" noProof="0" dirty="0">
                <a:ln>
                  <a:noFill/>
                </a:ln>
                <a:solidFill>
                  <a:srgbClr val="222222"/>
                </a:solidFill>
                <a:effectLst/>
                <a:uLnTx/>
                <a:uFillTx/>
                <a:latin typeface="Times New Roman"/>
                <a:ea typeface="+mn-ea"/>
                <a:cs typeface="Times New Roman"/>
              </a:rPr>
              <a:t>mm</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nd</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on w</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h </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p</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are</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o-eff</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cy."  </a:t>
            </a:r>
            <a:r>
              <a:rPr kumimoji="0" sz="1333" b="0" i="0" u="none" strike="noStrike" kern="1200" cap="none" spc="-20" normalizeH="0" baseline="0" noProof="0" dirty="0">
                <a:ln>
                  <a:noFill/>
                </a:ln>
                <a:solidFill>
                  <a:prstClr val="black"/>
                </a:solidFill>
                <a:effectLst/>
                <a:uLnTx/>
                <a:uFillTx/>
                <a:latin typeface="Times New Roman"/>
                <a:ea typeface="+mn-ea"/>
                <a:cs typeface="Times New Roman"/>
              </a:rPr>
              <a:t>R</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ec</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y</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’17</a:t>
            </a:r>
            <a:endParaRPr kumimoji="0" sz="1333"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67774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3" name="object 3"/>
          <p:cNvSpPr txBox="1"/>
          <p:nvPr/>
        </p:nvSpPr>
        <p:spPr>
          <a:xfrm>
            <a:off x="714564" y="1725771"/>
            <a:ext cx="10761133" cy="4077783"/>
          </a:xfrm>
          <a:prstGeom prst="rect">
            <a:avLst/>
          </a:prstGeom>
        </p:spPr>
        <p:txBody>
          <a:bodyPr vert="horz" wrap="square" lIns="0" tIns="0" rIns="0" bIns="0" rtlCol="0">
            <a:spAutoFit/>
          </a:bodyPr>
          <a:lstStyle/>
          <a:p>
            <a:pPr marL="474121" marR="0" lvl="0" indent="-457189" algn="l" defTabSz="914400" rtl="0" eaLnBrk="1" fontAlgn="auto" latinLnBrk="0" hangingPunct="1">
              <a:lnSpc>
                <a:spcPct val="100000"/>
              </a:lnSpc>
              <a:spcBef>
                <a:spcPts val="0"/>
              </a:spcBef>
              <a:spcAft>
                <a:spcPts val="0"/>
              </a:spcAft>
              <a:buClrTx/>
              <a:buSzTx/>
              <a:buFont typeface="Times New Roman"/>
              <a:buChar char="•"/>
              <a:tabLst>
                <a:tab pos="474968" algn="l"/>
              </a:tabLst>
              <a:defRPr/>
            </a:pPr>
            <a:r>
              <a:rPr kumimoji="0" sz="2400" b="1" i="0" u="none" strike="noStrike" kern="1200" cap="none" spc="-20" normalizeH="0" baseline="0" noProof="0" dirty="0">
                <a:ln>
                  <a:noFill/>
                </a:ln>
                <a:solidFill>
                  <a:prstClr val="black"/>
                </a:solidFill>
                <a:effectLst/>
                <a:uLnTx/>
                <a:uFillTx/>
                <a:ea typeface="+mn-ea"/>
                <a:cs typeface="Times New Roman"/>
              </a:rPr>
              <a:t>Met</a:t>
            </a:r>
            <a:r>
              <a:rPr kumimoji="0" sz="2400" b="1" i="0" u="none" strike="noStrike" kern="1200" cap="none" spc="-7" normalizeH="0" baseline="0" noProof="0" dirty="0">
                <a:ln>
                  <a:noFill/>
                </a:ln>
                <a:solidFill>
                  <a:prstClr val="black"/>
                </a:solidFill>
                <a:effectLst/>
                <a:uLnTx/>
                <a:uFillTx/>
                <a:ea typeface="+mn-ea"/>
                <a:cs typeface="Times New Roman"/>
              </a:rPr>
              <a:t>h</a:t>
            </a:r>
            <a:r>
              <a:rPr kumimoji="0" sz="2400" b="1" i="0" u="none" strike="noStrike" kern="1200" cap="none" spc="0" normalizeH="0" baseline="0" noProof="0" dirty="0">
                <a:ln>
                  <a:noFill/>
                </a:ln>
                <a:solidFill>
                  <a:prstClr val="black"/>
                </a:solidFill>
                <a:effectLst/>
                <a:uLnTx/>
                <a:uFillTx/>
                <a:ea typeface="+mn-ea"/>
                <a:cs typeface="Times New Roman"/>
              </a:rPr>
              <a:t>o</a:t>
            </a:r>
            <a:r>
              <a:rPr kumimoji="0" sz="2400" b="1" i="0" u="none" strike="noStrike" kern="1200" cap="none" spc="-7" normalizeH="0" baseline="0" noProof="0" dirty="0">
                <a:ln>
                  <a:noFill/>
                </a:ln>
                <a:solidFill>
                  <a:prstClr val="black"/>
                </a:solidFill>
                <a:effectLst/>
                <a:uLnTx/>
                <a:uFillTx/>
                <a:ea typeface="+mn-ea"/>
                <a:cs typeface="Times New Roman"/>
              </a:rPr>
              <a:t>d</a:t>
            </a:r>
            <a:r>
              <a:rPr kumimoji="0" sz="2400" b="0" i="0" u="none" strike="noStrike" kern="1200" cap="none" spc="-7" normalizeH="0" baseline="0" noProof="0" dirty="0">
                <a:ln>
                  <a:noFill/>
                </a:ln>
                <a:solidFill>
                  <a:prstClr val="black"/>
                </a:solidFill>
                <a:effectLst/>
                <a:uLnTx/>
                <a:uFillTx/>
                <a:ea typeface="+mn-ea"/>
                <a:cs typeface="Times New Roman"/>
              </a:rPr>
              <a:t>:</a:t>
            </a:r>
            <a:endParaRPr kumimoji="0" sz="2400" b="0" i="0" u="none" strike="noStrike" kern="1200" cap="none" spc="0" normalizeH="0" baseline="0" noProof="0" dirty="0">
              <a:ln>
                <a:noFill/>
              </a:ln>
              <a:solidFill>
                <a:prstClr val="black"/>
              </a:solidFill>
              <a:effectLst/>
              <a:uLnTx/>
              <a:uFillTx/>
              <a:ea typeface="+mn-ea"/>
              <a:cs typeface="Times New Roman"/>
            </a:endParaRPr>
          </a:p>
          <a:p>
            <a:pPr marL="1007508" marR="6773" lvl="1" indent="-380990" algn="l" defTabSz="914400" rtl="0" eaLnBrk="1" fontAlgn="auto" latinLnBrk="0" hangingPunct="1">
              <a:lnSpc>
                <a:spcPts val="2533"/>
              </a:lnSpc>
              <a:spcBef>
                <a:spcPts val="693"/>
              </a:spcBef>
              <a:spcAft>
                <a:spcPts val="0"/>
              </a:spcAft>
              <a:buClrTx/>
              <a:buSzTx/>
              <a:buFont typeface="Times New Roman"/>
              <a:buChar char="–"/>
              <a:tabLst>
                <a:tab pos="1008355" algn="l"/>
              </a:tabLst>
              <a:defRPr/>
            </a:pPr>
            <a:r>
              <a:rPr kumimoji="0" sz="2133" b="0" i="0" u="none" strike="noStrike" kern="1200" cap="none" spc="-20" normalizeH="0" baseline="0" noProof="0" dirty="0">
                <a:ln>
                  <a:noFill/>
                </a:ln>
                <a:solidFill>
                  <a:prstClr val="black"/>
                </a:solidFill>
                <a:effectLst/>
                <a:uLnTx/>
                <a:uFillTx/>
                <a:ea typeface="+mn-ea"/>
                <a:cs typeface="Times New Roman"/>
              </a:rPr>
              <a:t>T</a:t>
            </a:r>
            <a:r>
              <a:rPr kumimoji="0" sz="2133" b="0" i="0" u="none" strike="noStrike" kern="1200" cap="none" spc="-13" normalizeH="0" baseline="0" noProof="0" dirty="0">
                <a:ln>
                  <a:noFill/>
                </a:ln>
                <a:solidFill>
                  <a:prstClr val="black"/>
                </a:solidFill>
                <a:effectLst/>
                <a:uLnTx/>
                <a:uFillTx/>
                <a:ea typeface="+mn-ea"/>
                <a:cs typeface="Times New Roman"/>
              </a:rPr>
              <a:t>he</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1" i="0" u="none" strike="noStrike" kern="1200" cap="none" spc="-7" normalizeH="0" baseline="0" noProof="0" dirty="0">
                <a:ln>
                  <a:noFill/>
                </a:ln>
                <a:solidFill>
                  <a:prstClr val="black"/>
                </a:solidFill>
                <a:effectLst/>
                <a:uLnTx/>
                <a:uFillTx/>
                <a:ea typeface="+mn-ea"/>
                <a:cs typeface="Times New Roman"/>
              </a:rPr>
              <a:t>S</a:t>
            </a:r>
            <a:r>
              <a:rPr kumimoji="0" sz="2133" b="1" i="0" u="none" strike="noStrike" kern="1200" cap="none" spc="-13" normalizeH="0" baseline="0" noProof="0" dirty="0">
                <a:ln>
                  <a:noFill/>
                </a:ln>
                <a:solidFill>
                  <a:prstClr val="black"/>
                </a:solidFill>
                <a:effectLst/>
                <a:uLnTx/>
                <a:uFillTx/>
                <a:ea typeface="+mn-ea"/>
                <a:cs typeface="Times New Roman"/>
              </a:rPr>
              <a:t>oc</a:t>
            </a:r>
            <a:r>
              <a:rPr kumimoji="0" sz="2133" b="1" i="0" u="none" strike="noStrike" kern="1200" cap="none" spc="0" normalizeH="0" baseline="0" noProof="0" dirty="0">
                <a:ln>
                  <a:noFill/>
                </a:ln>
                <a:solidFill>
                  <a:prstClr val="black"/>
                </a:solidFill>
                <a:effectLst/>
                <a:uLnTx/>
                <a:uFillTx/>
                <a:ea typeface="+mn-ea"/>
                <a:cs typeface="Times New Roman"/>
              </a:rPr>
              <a:t>i</a:t>
            </a:r>
            <a:r>
              <a:rPr kumimoji="0" sz="2133" b="1" i="0" u="none" strike="noStrike" kern="1200" cap="none" spc="-13" normalizeH="0" baseline="0" noProof="0" dirty="0">
                <a:ln>
                  <a:noFill/>
                </a:ln>
                <a:solidFill>
                  <a:prstClr val="black"/>
                </a:solidFill>
                <a:effectLst/>
                <a:uLnTx/>
                <a:uFillTx/>
                <a:ea typeface="+mn-ea"/>
                <a:cs typeface="Times New Roman"/>
              </a:rPr>
              <a:t>al</a:t>
            </a:r>
            <a:r>
              <a:rPr kumimoji="0" sz="2133" b="1" i="0" u="none" strike="noStrike" kern="1200" cap="none" spc="0" normalizeH="0" baseline="0" noProof="0" dirty="0">
                <a:ln>
                  <a:noFill/>
                </a:ln>
                <a:solidFill>
                  <a:prstClr val="black"/>
                </a:solidFill>
                <a:effectLst/>
                <a:uLnTx/>
                <a:uFillTx/>
                <a:ea typeface="+mn-ea"/>
                <a:cs typeface="Times New Roman"/>
              </a:rPr>
              <a:t> </a:t>
            </a:r>
            <a:r>
              <a:rPr kumimoji="0" sz="2133" b="1" i="0" u="none" strike="noStrike" kern="1200" cap="none" spc="-253" normalizeH="0" baseline="0" noProof="0" dirty="0">
                <a:ln>
                  <a:noFill/>
                </a:ln>
                <a:solidFill>
                  <a:prstClr val="black"/>
                </a:solidFill>
                <a:effectLst/>
                <a:uLnTx/>
                <a:uFillTx/>
                <a:ea typeface="+mn-ea"/>
                <a:cs typeface="Times New Roman"/>
              </a:rPr>
              <a:t> </a:t>
            </a:r>
            <a:r>
              <a:rPr kumimoji="0" sz="2133" b="1" i="0" u="none" strike="noStrike" kern="1200" cap="none" spc="-20" normalizeH="0" baseline="0" noProof="0" dirty="0">
                <a:ln>
                  <a:noFill/>
                </a:ln>
                <a:solidFill>
                  <a:prstClr val="black"/>
                </a:solidFill>
                <a:effectLst/>
                <a:uLnTx/>
                <a:uFillTx/>
                <a:ea typeface="+mn-ea"/>
                <a:cs typeface="Times New Roman"/>
              </a:rPr>
              <a:t>We</a:t>
            </a:r>
            <a:r>
              <a:rPr kumimoji="0" sz="2133" b="1" i="0" u="none" strike="noStrike" kern="1200" cap="none" spc="0" normalizeH="0" baseline="0" noProof="0" dirty="0">
                <a:ln>
                  <a:noFill/>
                </a:ln>
                <a:solidFill>
                  <a:prstClr val="black"/>
                </a:solidFill>
                <a:effectLst/>
                <a:uLnTx/>
                <a:uFillTx/>
                <a:ea typeface="+mn-ea"/>
                <a:cs typeface="Times New Roman"/>
              </a:rPr>
              <a:t>lf</a:t>
            </a:r>
            <a:r>
              <a:rPr kumimoji="0" sz="2133" b="1" i="0" u="none" strike="noStrike" kern="1200" cap="none" spc="-13" normalizeH="0" baseline="0" noProof="0" dirty="0">
                <a:ln>
                  <a:noFill/>
                </a:ln>
                <a:solidFill>
                  <a:prstClr val="black"/>
                </a:solidFill>
                <a:effectLst/>
                <a:uLnTx/>
                <a:uFillTx/>
                <a:ea typeface="+mn-ea"/>
                <a:cs typeface="Times New Roman"/>
              </a:rPr>
              <a:t>are</a:t>
            </a:r>
            <a:r>
              <a:rPr kumimoji="0" sz="2133" b="1" i="0" u="none" strike="noStrike" kern="1200" cap="none" spc="0" normalizeH="0" baseline="0" noProof="0" dirty="0">
                <a:ln>
                  <a:noFill/>
                </a:ln>
                <a:solidFill>
                  <a:prstClr val="black"/>
                </a:solidFill>
                <a:effectLst/>
                <a:uLnTx/>
                <a:uFillTx/>
                <a:ea typeface="+mn-ea"/>
                <a:cs typeface="Times New Roman"/>
              </a:rPr>
              <a:t> </a:t>
            </a:r>
            <a:r>
              <a:rPr kumimoji="0" sz="2133" b="1"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a:t>
            </a:r>
            <a:r>
              <a:rPr kumimoji="0" sz="2133" b="0" i="0" u="none" strike="noStrike" kern="1200" cap="none" spc="0" normalizeH="0" baseline="0" noProof="0" dirty="0">
                <a:ln>
                  <a:noFill/>
                </a:ln>
                <a:solidFill>
                  <a:prstClr val="black"/>
                </a:solidFill>
                <a:effectLst/>
                <a:uLnTx/>
                <a:uFillTx/>
                <a:ea typeface="+mn-ea"/>
                <a:cs typeface="Cambria Math"/>
              </a:rPr>
              <a:t>𝑆</a:t>
            </a:r>
            <a:r>
              <a:rPr kumimoji="0" sz="2133" b="0" i="0" u="none" strike="noStrike" kern="1200" cap="none" spc="87" normalizeH="0" baseline="0" noProof="0" dirty="0">
                <a:ln>
                  <a:noFill/>
                </a:ln>
                <a:solidFill>
                  <a:prstClr val="black"/>
                </a:solidFill>
                <a:effectLst/>
                <a:uLnTx/>
                <a:uFillTx/>
                <a:ea typeface="+mn-ea"/>
                <a:cs typeface="Cambria Math"/>
              </a:rPr>
              <a:t>𝑊</a:t>
            </a:r>
            <a:r>
              <a:rPr kumimoji="0" sz="2133" b="0" i="0" u="none" strike="noStrike" kern="1200" cap="none" spc="-7" normalizeH="0" baseline="0" noProof="0" dirty="0">
                <a:ln>
                  <a:noFill/>
                </a:ln>
                <a:solidFill>
                  <a:prstClr val="black"/>
                </a:solidFill>
                <a:effectLst/>
                <a:uLnTx/>
                <a:uFillTx/>
                <a:ea typeface="+mn-ea"/>
                <a:cs typeface="Cambria Math"/>
              </a:rPr>
              <a:t>(</a:t>
            </a:r>
            <a:r>
              <a:rPr kumimoji="0" sz="2133" b="0" i="0" u="none" strike="noStrike" kern="1200" cap="none" spc="0" normalizeH="0" baseline="0" noProof="0" dirty="0">
                <a:ln>
                  <a:noFill/>
                </a:ln>
                <a:solidFill>
                  <a:prstClr val="black"/>
                </a:solidFill>
                <a:effectLst/>
                <a:uLnTx/>
                <a:uFillTx/>
                <a:ea typeface="+mn-ea"/>
                <a:cs typeface="Cambria Math"/>
              </a:rPr>
              <a:t>𝑔,</a:t>
            </a:r>
            <a:r>
              <a:rPr kumimoji="0" sz="2133" b="0" i="0" u="none" strike="noStrike" kern="1200" cap="none" spc="-187" normalizeH="0" baseline="0" noProof="0" dirty="0">
                <a:ln>
                  <a:noFill/>
                </a:ln>
                <a:solidFill>
                  <a:prstClr val="black"/>
                </a:solidFill>
                <a:effectLst/>
                <a:uLnTx/>
                <a:uFillTx/>
                <a:ea typeface="+mn-ea"/>
                <a:cs typeface="Times New Roman"/>
              </a:rPr>
              <a:t> </a:t>
            </a:r>
            <a:r>
              <a:rPr kumimoji="0" sz="2133" b="0" i="0" u="none" strike="noStrike" kern="1200" cap="none" spc="47" normalizeH="0" baseline="0" noProof="0" dirty="0">
                <a:ln>
                  <a:noFill/>
                </a:ln>
                <a:solidFill>
                  <a:prstClr val="black"/>
                </a:solidFill>
                <a:effectLst/>
                <a:uLnTx/>
                <a:uFillTx/>
                <a:ea typeface="+mn-ea"/>
                <a:cs typeface="Cambria Math"/>
              </a:rPr>
              <a:t>𝐼</a:t>
            </a:r>
            <a:r>
              <a:rPr kumimoji="0" sz="2133" b="0" i="0" u="none" strike="noStrike" kern="1200" cap="none" spc="-7" normalizeH="0" baseline="0" noProof="0" dirty="0">
                <a:ln>
                  <a:noFill/>
                </a:ln>
                <a:solidFill>
                  <a:prstClr val="black"/>
                </a:solidFill>
                <a:effectLst/>
                <a:uLnTx/>
                <a:uFillTx/>
                <a:ea typeface="+mn-ea"/>
                <a:cs typeface="Cambria Math"/>
              </a:rPr>
              <a:t>)</a:t>
            </a:r>
            <a:r>
              <a:rPr kumimoji="0" sz="2133" b="0" i="0" u="none" strike="noStrike" kern="1200" cap="none" spc="0" normalizeH="0" baseline="0" noProof="0" dirty="0">
                <a:ln>
                  <a:noFill/>
                </a:ln>
                <a:solidFill>
                  <a:prstClr val="black"/>
                </a:solidFill>
                <a:effectLst/>
                <a:uLnTx/>
                <a:uFillTx/>
                <a:ea typeface="+mn-ea"/>
                <a:cs typeface="Times New Roman"/>
              </a:rPr>
              <a:t>)</a:t>
            </a:r>
            <a:r>
              <a:rPr kumimoji="0" sz="2133" b="0" i="0" u="none" strike="noStrike" kern="1200" cap="none" spc="-7" normalizeH="0" baseline="0" noProof="0" dirty="0">
                <a:ln>
                  <a:noFill/>
                </a:ln>
                <a:solidFill>
                  <a:prstClr val="black"/>
                </a:solidFill>
                <a:effectLst/>
                <a:uLnTx/>
                <a:uFillTx/>
                <a:ea typeface="+mn-ea"/>
                <a:cs typeface="Times New Roman"/>
              </a:rPr>
              <a:t>:</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53"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ove</a:t>
            </a:r>
            <a:r>
              <a:rPr kumimoji="0" sz="2133" b="0" i="0" u="none" strike="noStrike" kern="1200" cap="none" spc="0" normalizeH="0" baseline="0" noProof="0" dirty="0">
                <a:ln>
                  <a:noFill/>
                </a:ln>
                <a:solidFill>
                  <a:prstClr val="black"/>
                </a:solidFill>
                <a:effectLst/>
                <a:uLnTx/>
                <a:uFillTx/>
                <a:ea typeface="+mn-ea"/>
                <a:cs typeface="Times New Roman"/>
              </a:rPr>
              <a:t>r</a:t>
            </a:r>
            <a:r>
              <a:rPr kumimoji="0" sz="2133" b="0" i="0" u="none" strike="noStrike" kern="1200" cap="none" spc="-13" normalizeH="0" baseline="0" noProof="0" dirty="0">
                <a:ln>
                  <a:noFill/>
                </a:ln>
                <a:solidFill>
                  <a:prstClr val="black"/>
                </a:solidFill>
                <a:effectLst/>
                <a:uLnTx/>
                <a:uFillTx/>
                <a:ea typeface="+mn-ea"/>
                <a:cs typeface="Times New Roman"/>
              </a:rPr>
              <a:t>a</a:t>
            </a:r>
            <a:r>
              <a:rPr kumimoji="0" sz="2133" b="0" i="0" u="none" strike="noStrike" kern="1200" cap="none" spc="0" normalizeH="0" baseline="0" noProof="0" dirty="0">
                <a:ln>
                  <a:noFill/>
                </a:ln>
                <a:solidFill>
                  <a:prstClr val="black"/>
                </a:solidFill>
                <a:effectLst/>
                <a:uLnTx/>
                <a:uFillTx/>
                <a:ea typeface="+mn-ea"/>
                <a:cs typeface="Times New Roman"/>
              </a:rPr>
              <a:t>l</a:t>
            </a:r>
            <a:r>
              <a:rPr kumimoji="0" sz="2133" b="0" i="0" u="none" strike="noStrike" kern="1200" cap="none" spc="-7" normalizeH="0" baseline="0" noProof="0" dirty="0">
                <a:ln>
                  <a:noFill/>
                </a:ln>
                <a:solidFill>
                  <a:prstClr val="black"/>
                </a:solidFill>
                <a:effectLst/>
                <a:uLnTx/>
                <a:uFillTx/>
                <a:ea typeface="+mn-ea"/>
                <a:cs typeface="Times New Roman"/>
              </a:rPr>
              <a:t>l</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53"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u</a:t>
            </a:r>
            <a:r>
              <a:rPr kumimoji="0" sz="2133" b="0" i="0" u="none" strike="noStrike" kern="1200" cap="none" spc="0" normalizeH="0" baseline="0" noProof="0" dirty="0">
                <a:ln>
                  <a:noFill/>
                </a:ln>
                <a:solidFill>
                  <a:prstClr val="black"/>
                </a:solidFill>
                <a:effectLst/>
                <a:uLnTx/>
                <a:uFillTx/>
                <a:ea typeface="+mn-ea"/>
                <a:cs typeface="Times New Roman"/>
              </a:rPr>
              <a:t>tility </a:t>
            </a:r>
            <a:r>
              <a:rPr kumimoji="0" sz="2133" b="0" i="0" u="none" strike="noStrike" kern="1200" cap="none" spc="-267"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of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a</a:t>
            </a:r>
            <a:r>
              <a:rPr kumimoji="0" sz="2133" b="0" i="0" u="none" strike="noStrike" kern="1200" cap="none" spc="0" normalizeH="0" baseline="0" noProof="0" dirty="0">
                <a:ln>
                  <a:noFill/>
                </a:ln>
                <a:solidFill>
                  <a:prstClr val="black"/>
                </a:solidFill>
                <a:effectLst/>
                <a:uLnTx/>
                <a:uFillTx/>
                <a:ea typeface="+mn-ea"/>
                <a:cs typeface="Times New Roman"/>
              </a:rPr>
              <a:t>l</a:t>
            </a:r>
            <a:r>
              <a:rPr kumimoji="0" sz="2133" b="0" i="0" u="none" strike="noStrike" kern="1200" cap="none" spc="-7" normalizeH="0" baseline="0" noProof="0" dirty="0">
                <a:ln>
                  <a:noFill/>
                </a:ln>
                <a:solidFill>
                  <a:prstClr val="black"/>
                </a:solidFill>
                <a:effectLst/>
                <a:uLnTx/>
                <a:uFillTx/>
                <a:ea typeface="+mn-ea"/>
                <a:cs typeface="Times New Roman"/>
              </a:rPr>
              <a:t>l</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us</a:t>
            </a:r>
            <a:r>
              <a:rPr kumimoji="0" sz="2133" b="0" i="0" u="none" strike="noStrike" kern="1200" cap="none" spc="-13" normalizeH="0" baseline="0" noProof="0" dirty="0">
                <a:ln>
                  <a:noFill/>
                </a:ln>
                <a:solidFill>
                  <a:prstClr val="black"/>
                </a:solidFill>
                <a:effectLst/>
                <a:uLnTx/>
                <a:uFillTx/>
                <a:ea typeface="+mn-ea"/>
                <a:cs typeface="Times New Roman"/>
              </a:rPr>
              <a:t>e</a:t>
            </a:r>
            <a:r>
              <a:rPr kumimoji="0" sz="2133" b="0" i="0" u="none" strike="noStrike" kern="1200" cap="none" spc="0" normalizeH="0" baseline="0" noProof="0" dirty="0">
                <a:ln>
                  <a:noFill/>
                </a:ln>
                <a:solidFill>
                  <a:prstClr val="black"/>
                </a:solidFill>
                <a:effectLst/>
                <a:uLnTx/>
                <a:uFillTx/>
                <a:ea typeface="+mn-ea"/>
                <a:cs typeface="Times New Roman"/>
              </a:rPr>
              <a:t>rs </a:t>
            </a:r>
            <a:r>
              <a:rPr kumimoji="0" sz="2133" b="0" i="0" u="none" strike="noStrike" kern="1200" cap="none" spc="-260" normalizeH="0" baseline="0" noProof="0" dirty="0">
                <a:ln>
                  <a:noFill/>
                </a:ln>
                <a:solidFill>
                  <a:prstClr val="black"/>
                </a:solidFill>
                <a:effectLst/>
                <a:uLnTx/>
                <a:uFillTx/>
                <a:ea typeface="+mn-ea"/>
                <a:cs typeface="Times New Roman"/>
              </a:rPr>
              <a:t> </a:t>
            </a:r>
            <a:br>
              <a:rPr kumimoji="0" lang="cs-CZ" sz="2133" b="0" i="0" u="none" strike="noStrike" kern="1200" cap="none" spc="-260" normalizeH="0" baseline="0" noProof="0" dirty="0">
                <a:ln>
                  <a:noFill/>
                </a:ln>
                <a:solidFill>
                  <a:prstClr val="black"/>
                </a:solidFill>
                <a:effectLst/>
                <a:uLnTx/>
                <a:uFillTx/>
                <a:ea typeface="+mn-ea"/>
                <a:cs typeface="Times New Roman"/>
              </a:rPr>
            </a:br>
            <a:r>
              <a:rPr kumimoji="0" sz="2133" b="0" i="0" u="none" strike="noStrike" kern="1200" cap="none" spc="0" normalizeH="0" baseline="0" noProof="0" dirty="0">
                <a:ln>
                  <a:noFill/>
                </a:ln>
                <a:solidFill>
                  <a:prstClr val="black"/>
                </a:solidFill>
                <a:effectLst/>
                <a:uLnTx/>
                <a:uFillTx/>
                <a:ea typeface="+mn-ea"/>
                <a:cs typeface="Times New Roman"/>
              </a:rPr>
              <a:t>insi</a:t>
            </a:r>
            <a:r>
              <a:rPr kumimoji="0" sz="2133" b="0" i="0" u="none" strike="noStrike" kern="1200" cap="none" spc="-13" normalizeH="0" baseline="0" noProof="0" dirty="0">
                <a:ln>
                  <a:noFill/>
                </a:ln>
                <a:solidFill>
                  <a:prstClr val="black"/>
                </a:solidFill>
                <a:effectLst/>
                <a:uLnTx/>
                <a:uFillTx/>
                <a:ea typeface="+mn-ea"/>
                <a:cs typeface="Times New Roman"/>
              </a:rPr>
              <a:t>de</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t</a:t>
            </a:r>
            <a:r>
              <a:rPr kumimoji="0" sz="2133" b="0" i="0" u="none" strike="noStrike" kern="1200" cap="none" spc="-13" normalizeH="0" baseline="0" noProof="0" dirty="0">
                <a:ln>
                  <a:noFill/>
                </a:ln>
                <a:solidFill>
                  <a:prstClr val="black"/>
                </a:solidFill>
                <a:effectLst/>
                <a:uLnTx/>
                <a:uFillTx/>
                <a:ea typeface="+mn-ea"/>
                <a:cs typeface="Times New Roman"/>
              </a:rPr>
              <a:t>he</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group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27" normalizeH="0" baseline="0" noProof="0" dirty="0">
                <a:ln>
                  <a:noFill/>
                </a:ln>
                <a:solidFill>
                  <a:prstClr val="black"/>
                </a:solidFill>
                <a:effectLst/>
                <a:uLnTx/>
                <a:uFillTx/>
                <a:ea typeface="+mn-ea"/>
                <a:cs typeface="Cambria Math"/>
              </a:rPr>
              <a:t>𝑔</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33"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g</a:t>
            </a:r>
            <a:r>
              <a:rPr kumimoji="0" sz="2133" b="0" i="0" u="none" strike="noStrike" kern="1200" cap="none" spc="0" normalizeH="0" baseline="0" noProof="0" dirty="0">
                <a:ln>
                  <a:noFill/>
                </a:ln>
                <a:solidFill>
                  <a:prstClr val="black"/>
                </a:solidFill>
                <a:effectLst/>
                <a:uLnTx/>
                <a:uFillTx/>
                <a:ea typeface="+mn-ea"/>
                <a:cs typeface="Times New Roman"/>
              </a:rPr>
              <a:t>i</a:t>
            </a:r>
            <a:r>
              <a:rPr kumimoji="0" sz="2133" b="0" i="0" u="none" strike="noStrike" kern="1200" cap="none" spc="-13" normalizeH="0" baseline="0" noProof="0" dirty="0">
                <a:ln>
                  <a:noFill/>
                </a:ln>
                <a:solidFill>
                  <a:prstClr val="black"/>
                </a:solidFill>
                <a:effectLst/>
                <a:uLnTx/>
                <a:uFillTx/>
                <a:ea typeface="+mn-ea"/>
                <a:cs typeface="Times New Roman"/>
              </a:rPr>
              <a:t>ve</a:t>
            </a:r>
            <a:r>
              <a:rPr kumimoji="0" sz="2133" b="0" i="0" u="none" strike="noStrike" kern="1200" cap="none" spc="0" normalizeH="0" baseline="0" noProof="0" dirty="0">
                <a:ln>
                  <a:noFill/>
                </a:ln>
                <a:solidFill>
                  <a:prstClr val="black"/>
                </a:solidFill>
                <a:effectLst/>
                <a:uLnTx/>
                <a:uFillTx/>
                <a:ea typeface="+mn-ea"/>
                <a:cs typeface="Times New Roman"/>
              </a:rPr>
              <a:t>n </a:t>
            </a:r>
            <a:r>
              <a:rPr kumimoji="0" sz="2133" b="0" i="0" u="none" strike="noStrike" kern="1200" cap="none" spc="-260"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a</a:t>
            </a:r>
            <a:r>
              <a:rPr kumimoji="0" sz="2133" b="0" i="0" u="none" strike="noStrike" kern="1200" cap="none" spc="-7"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group r</a:t>
            </a:r>
            <a:r>
              <a:rPr kumimoji="0" sz="2133" b="0" i="0" u="none" strike="noStrike" kern="1200" cap="none" spc="-13" normalizeH="0" baseline="0" noProof="0" dirty="0">
                <a:ln>
                  <a:noFill/>
                </a:ln>
                <a:solidFill>
                  <a:prstClr val="black"/>
                </a:solidFill>
                <a:effectLst/>
                <a:uLnTx/>
                <a:uFillTx/>
                <a:ea typeface="+mn-ea"/>
                <a:cs typeface="Times New Roman"/>
              </a:rPr>
              <a:t>ecommenda</a:t>
            </a:r>
            <a:r>
              <a:rPr kumimoji="0" sz="2133" b="0" i="0" u="none" strike="noStrike" kern="1200" cap="none" spc="0" normalizeH="0" baseline="0" noProof="0" dirty="0">
                <a:ln>
                  <a:noFill/>
                </a:ln>
                <a:solidFill>
                  <a:prstClr val="black"/>
                </a:solidFill>
                <a:effectLst/>
                <a:uLnTx/>
                <a:uFillTx/>
                <a:ea typeface="+mn-ea"/>
                <a:cs typeface="Times New Roman"/>
              </a:rPr>
              <a:t>tion </a:t>
            </a:r>
            <a:r>
              <a:rPr kumimoji="0" sz="2133" b="0" i="1" u="none" strike="noStrike" kern="1200" cap="none" spc="0" normalizeH="0" baseline="0" noProof="0" dirty="0">
                <a:ln>
                  <a:noFill/>
                </a:ln>
                <a:solidFill>
                  <a:prstClr val="black"/>
                </a:solidFill>
                <a:effectLst/>
                <a:uLnTx/>
                <a:uFillTx/>
                <a:ea typeface="+mn-ea"/>
                <a:cs typeface="Times New Roman"/>
              </a:rPr>
              <a:t>I</a:t>
            </a:r>
            <a:r>
              <a:rPr kumimoji="0" sz="2133" b="0" i="0" u="none" strike="noStrike" kern="1200" cap="none" spc="0" normalizeH="0" baseline="0" noProof="0" dirty="0">
                <a:ln>
                  <a:noFill/>
                </a:ln>
                <a:solidFill>
                  <a:prstClr val="black"/>
                </a:solidFill>
                <a:effectLst/>
                <a:uLnTx/>
                <a:uFillTx/>
                <a:ea typeface="+mn-ea"/>
                <a:cs typeface="Times New Roman"/>
              </a:rPr>
              <a:t>.</a:t>
            </a:r>
          </a:p>
          <a:p>
            <a:pPr marL="626518" marR="0" lvl="0" indent="0" algn="l" defTabSz="914400" rtl="0" eaLnBrk="1" fontAlgn="auto" latinLnBrk="0" hangingPunct="1">
              <a:lnSpc>
                <a:spcPct val="100000"/>
              </a:lnSpc>
              <a:spcBef>
                <a:spcPts val="433"/>
              </a:spcBef>
              <a:spcAft>
                <a:spcPts val="0"/>
              </a:spcAft>
              <a:buClrTx/>
              <a:buSzTx/>
              <a:buFontTx/>
              <a:buNone/>
              <a:tabLst>
                <a:tab pos="1006661" algn="l"/>
              </a:tabLst>
              <a:defRPr/>
            </a:pP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20" normalizeH="0" baseline="0" noProof="0" dirty="0">
                <a:ln>
                  <a:noFill/>
                </a:ln>
                <a:solidFill>
                  <a:prstClr val="black"/>
                </a:solidFill>
                <a:effectLst/>
                <a:uLnTx/>
                <a:uFillTx/>
                <a:ea typeface="+mn-ea"/>
                <a:cs typeface="Times New Roman"/>
              </a:rPr>
              <a:t>T</a:t>
            </a:r>
            <a:r>
              <a:rPr kumimoji="0" sz="2133" b="0" i="0" u="none" strike="noStrike" kern="1200" cap="none" spc="-13" normalizeH="0" baseline="0" noProof="0" dirty="0">
                <a:ln>
                  <a:noFill/>
                </a:ln>
                <a:solidFill>
                  <a:prstClr val="black"/>
                </a:solidFill>
                <a:effectLst/>
                <a:uLnTx/>
                <a:uFillTx/>
                <a:ea typeface="+mn-ea"/>
                <a:cs typeface="Times New Roman"/>
              </a:rPr>
              <a:t>he</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1" i="0" u="none" strike="noStrike" kern="1200" cap="none" spc="-20" normalizeH="0" baseline="0" noProof="0" dirty="0">
                <a:ln>
                  <a:noFill/>
                </a:ln>
                <a:solidFill>
                  <a:prstClr val="black"/>
                </a:solidFill>
                <a:effectLst/>
                <a:uLnTx/>
                <a:uFillTx/>
                <a:ea typeface="+mn-ea"/>
                <a:cs typeface="Times New Roman"/>
              </a:rPr>
              <a:t>F</a:t>
            </a:r>
            <a:r>
              <a:rPr kumimoji="0" sz="2133" b="1" i="0" u="none" strike="noStrike" kern="1200" cap="none" spc="-13" normalizeH="0" baseline="0" noProof="0" dirty="0">
                <a:ln>
                  <a:noFill/>
                </a:ln>
                <a:solidFill>
                  <a:prstClr val="black"/>
                </a:solidFill>
                <a:effectLst/>
                <a:uLnTx/>
                <a:uFillTx/>
                <a:ea typeface="+mn-ea"/>
                <a:cs typeface="Times New Roman"/>
              </a:rPr>
              <a:t>a</a:t>
            </a:r>
            <a:r>
              <a:rPr kumimoji="0" sz="2133" b="1" i="0" u="none" strike="noStrike" kern="1200" cap="none" spc="0" normalizeH="0" baseline="0" noProof="0" dirty="0">
                <a:ln>
                  <a:noFill/>
                </a:ln>
                <a:solidFill>
                  <a:prstClr val="black"/>
                </a:solidFill>
                <a:effectLst/>
                <a:uLnTx/>
                <a:uFillTx/>
                <a:ea typeface="+mn-ea"/>
                <a:cs typeface="Times New Roman"/>
              </a:rPr>
              <a:t>i</a:t>
            </a:r>
            <a:r>
              <a:rPr kumimoji="0" sz="2133" b="1" i="0" u="none" strike="noStrike" kern="1200" cap="none" spc="-13" normalizeH="0" baseline="0" noProof="0" dirty="0">
                <a:ln>
                  <a:noFill/>
                </a:ln>
                <a:solidFill>
                  <a:prstClr val="black"/>
                </a:solidFill>
                <a:effectLst/>
                <a:uLnTx/>
                <a:uFillTx/>
                <a:ea typeface="+mn-ea"/>
                <a:cs typeface="Times New Roman"/>
              </a:rPr>
              <a:t>r</a:t>
            </a:r>
            <a:r>
              <a:rPr kumimoji="0" sz="2133" b="1" i="0" u="none" strike="noStrike" kern="1200" cap="none" spc="-7" normalizeH="0" baseline="0" noProof="0" dirty="0">
                <a:ln>
                  <a:noFill/>
                </a:ln>
                <a:solidFill>
                  <a:prstClr val="black"/>
                </a:solidFill>
                <a:effectLst/>
                <a:uLnTx/>
                <a:uFillTx/>
                <a:ea typeface="+mn-ea"/>
                <a:cs typeface="Times New Roman"/>
              </a:rPr>
              <a:t>n</a:t>
            </a:r>
            <a:r>
              <a:rPr kumimoji="0" sz="2133" b="1" i="0" u="none" strike="noStrike" kern="1200" cap="none" spc="-13" normalizeH="0" baseline="0" noProof="0" dirty="0">
                <a:ln>
                  <a:noFill/>
                </a:ln>
                <a:solidFill>
                  <a:prstClr val="black"/>
                </a:solidFill>
                <a:effectLst/>
                <a:uLnTx/>
                <a:uFillTx/>
                <a:ea typeface="+mn-ea"/>
                <a:cs typeface="Times New Roman"/>
              </a:rPr>
              <a:t>e</a:t>
            </a:r>
            <a:r>
              <a:rPr kumimoji="0" sz="2133" b="1" i="0" u="none" strike="noStrike" kern="1200" cap="none" spc="0" normalizeH="0" baseline="0" noProof="0" dirty="0">
                <a:ln>
                  <a:noFill/>
                </a:ln>
                <a:solidFill>
                  <a:prstClr val="black"/>
                </a:solidFill>
                <a:effectLst/>
                <a:uLnTx/>
                <a:uFillTx/>
                <a:ea typeface="+mn-ea"/>
                <a:cs typeface="Times New Roman"/>
              </a:rPr>
              <a:t>ss </a:t>
            </a:r>
            <a:r>
              <a:rPr kumimoji="0" sz="2133" b="0" i="0" u="none" strike="noStrike" kern="1200" cap="none" spc="0" normalizeH="0" baseline="0" noProof="0" dirty="0">
                <a:ln>
                  <a:noFill/>
                </a:ln>
                <a:solidFill>
                  <a:prstClr val="black"/>
                </a:solidFill>
                <a:effectLst/>
                <a:uLnTx/>
                <a:uFillTx/>
                <a:ea typeface="+mn-ea"/>
                <a:cs typeface="Times New Roman"/>
              </a:rPr>
              <a:t>(</a:t>
            </a:r>
            <a:r>
              <a:rPr kumimoji="0" sz="2133" b="0" i="0" u="none" strike="noStrike" kern="1200" cap="none" spc="53" normalizeH="0" baseline="0" noProof="0" dirty="0">
                <a:ln>
                  <a:noFill/>
                </a:ln>
                <a:solidFill>
                  <a:prstClr val="black"/>
                </a:solidFill>
                <a:effectLst/>
                <a:uLnTx/>
                <a:uFillTx/>
                <a:ea typeface="+mn-ea"/>
                <a:cs typeface="Cambria Math"/>
              </a:rPr>
              <a:t>𝐹</a:t>
            </a:r>
            <a:r>
              <a:rPr kumimoji="0" sz="2133" b="0" i="0" u="none" strike="noStrike" kern="1200" cap="none" spc="-7" normalizeH="0" baseline="0" noProof="0" dirty="0">
                <a:ln>
                  <a:noFill/>
                </a:ln>
                <a:solidFill>
                  <a:prstClr val="black"/>
                </a:solidFill>
                <a:effectLst/>
                <a:uLnTx/>
                <a:uFillTx/>
                <a:ea typeface="+mn-ea"/>
                <a:cs typeface="Cambria Math"/>
              </a:rPr>
              <a:t>(</a:t>
            </a:r>
            <a:r>
              <a:rPr kumimoji="0" sz="2133" b="0" i="0" u="none" strike="noStrike" kern="1200" cap="none" spc="0" normalizeH="0" baseline="0" noProof="0" dirty="0">
                <a:ln>
                  <a:noFill/>
                </a:ln>
                <a:solidFill>
                  <a:prstClr val="black"/>
                </a:solidFill>
                <a:effectLst/>
                <a:uLnTx/>
                <a:uFillTx/>
                <a:ea typeface="+mn-ea"/>
                <a:cs typeface="Cambria Math"/>
              </a:rPr>
              <a:t>𝑔,</a:t>
            </a:r>
            <a:r>
              <a:rPr kumimoji="0" sz="2133" b="0" i="0" u="none" strike="noStrike" kern="1200" cap="none" spc="-187" normalizeH="0" baseline="0" noProof="0" dirty="0">
                <a:ln>
                  <a:noFill/>
                </a:ln>
                <a:solidFill>
                  <a:prstClr val="black"/>
                </a:solidFill>
                <a:effectLst/>
                <a:uLnTx/>
                <a:uFillTx/>
                <a:ea typeface="+mn-ea"/>
                <a:cs typeface="Times New Roman"/>
              </a:rPr>
              <a:t> </a:t>
            </a:r>
            <a:r>
              <a:rPr kumimoji="0" sz="2133" b="0" i="0" u="none" strike="noStrike" kern="1200" cap="none" spc="47" normalizeH="0" baseline="0" noProof="0" dirty="0">
                <a:ln>
                  <a:noFill/>
                </a:ln>
                <a:solidFill>
                  <a:prstClr val="black"/>
                </a:solidFill>
                <a:effectLst/>
                <a:uLnTx/>
                <a:uFillTx/>
                <a:ea typeface="+mn-ea"/>
                <a:cs typeface="Cambria Math"/>
              </a:rPr>
              <a:t>𝐼</a:t>
            </a:r>
            <a:r>
              <a:rPr kumimoji="0" sz="2133" b="0" i="0" u="none" strike="noStrike" kern="1200" cap="none" spc="-7" normalizeH="0" baseline="0" noProof="0" dirty="0">
                <a:ln>
                  <a:noFill/>
                </a:ln>
                <a:solidFill>
                  <a:prstClr val="black"/>
                </a:solidFill>
                <a:effectLst/>
                <a:uLnTx/>
                <a:uFillTx/>
                <a:ea typeface="+mn-ea"/>
                <a:cs typeface="Cambria Math"/>
              </a:rPr>
              <a:t>)</a:t>
            </a:r>
            <a:r>
              <a:rPr kumimoji="0" sz="2133" b="0" i="0" u="none" strike="noStrike" kern="1200" cap="none" spc="0" normalizeH="0" baseline="0" noProof="0" dirty="0">
                <a:ln>
                  <a:noFill/>
                </a:ln>
                <a:solidFill>
                  <a:prstClr val="black"/>
                </a:solidFill>
                <a:effectLst/>
                <a:uLnTx/>
                <a:uFillTx/>
                <a:ea typeface="+mn-ea"/>
                <a:cs typeface="Times New Roman"/>
              </a:rPr>
              <a:t>)</a:t>
            </a:r>
            <a:r>
              <a:rPr kumimoji="0" sz="2133" b="0" i="0" u="none" strike="noStrike" kern="1200" cap="none" spc="-7" normalizeH="0" baseline="0" noProof="0" dirty="0">
                <a:ln>
                  <a:noFill/>
                </a:ln>
                <a:solidFill>
                  <a:prstClr val="black"/>
                </a:solidFill>
                <a:effectLst/>
                <a:uLnTx/>
                <a:uFillTx/>
                <a:ea typeface="+mn-ea"/>
                <a:cs typeface="Times New Roman"/>
              </a:rPr>
              <a:t>:</a:t>
            </a:r>
            <a:r>
              <a:rPr kumimoji="0" sz="2133" b="0" i="0" u="none" strike="noStrike" kern="1200" cap="none" spc="7"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a</a:t>
            </a:r>
            <a:r>
              <a:rPr kumimoji="0" sz="2133" b="0" i="0" u="none" strike="noStrike" kern="1200" cap="none" spc="0" normalizeH="0" baseline="0" noProof="0" dirty="0">
                <a:ln>
                  <a:noFill/>
                </a:ln>
                <a:solidFill>
                  <a:prstClr val="black"/>
                </a:solidFill>
                <a:effectLst/>
                <a:uLnTx/>
                <a:uFillTx/>
                <a:ea typeface="+mn-ea"/>
                <a:cs typeface="Times New Roman"/>
              </a:rPr>
              <a:t> f</a:t>
            </a:r>
            <a:r>
              <a:rPr kumimoji="0" sz="2133" b="0" i="0" u="none" strike="noStrike" kern="1200" cap="none" spc="-13" normalizeH="0" baseline="0" noProof="0" dirty="0">
                <a:ln>
                  <a:noFill/>
                </a:ln>
                <a:solidFill>
                  <a:prstClr val="black"/>
                </a:solidFill>
                <a:effectLst/>
                <a:uLnTx/>
                <a:uFillTx/>
                <a:ea typeface="+mn-ea"/>
                <a:cs typeface="Times New Roman"/>
              </a:rPr>
              <a:t>unc</a:t>
            </a:r>
            <a:r>
              <a:rPr kumimoji="0" sz="2133" b="0" i="0" u="none" strike="noStrike" kern="1200" cap="none" spc="0" normalizeH="0" baseline="0" noProof="0" dirty="0">
                <a:ln>
                  <a:noFill/>
                </a:ln>
                <a:solidFill>
                  <a:prstClr val="black"/>
                </a:solidFill>
                <a:effectLst/>
                <a:uLnTx/>
                <a:uFillTx/>
                <a:ea typeface="+mn-ea"/>
                <a:cs typeface="Times New Roman"/>
              </a:rPr>
              <a:t>tion</a:t>
            </a:r>
            <a:r>
              <a:rPr kumimoji="0" sz="2133" b="0" i="0" u="none" strike="noStrike" kern="1200" cap="none" spc="-7"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Times New Roman"/>
              </a:rPr>
              <a:t>of  </a:t>
            </a:r>
            <a:r>
              <a:rPr kumimoji="0" sz="2133" b="0" i="0" u="none" strike="noStrike" kern="1200" cap="none" spc="7" normalizeH="0" baseline="0" noProof="0" dirty="0">
                <a:ln>
                  <a:noFill/>
                </a:ln>
                <a:solidFill>
                  <a:prstClr val="black"/>
                </a:solidFill>
                <a:effectLst/>
                <a:uLnTx/>
                <a:uFillTx/>
                <a:ea typeface="+mn-ea"/>
                <a:cs typeface="Cambria Math"/>
              </a:rPr>
              <a:t>𝑈</a:t>
            </a:r>
            <a:r>
              <a:rPr kumimoji="0" sz="2133" b="0" i="0" u="none" strike="noStrike" kern="1200" cap="none" spc="-7" normalizeH="0" baseline="0" noProof="0" dirty="0">
                <a:ln>
                  <a:noFill/>
                </a:ln>
                <a:solidFill>
                  <a:prstClr val="black"/>
                </a:solidFill>
                <a:effectLst/>
                <a:uLnTx/>
                <a:uFillTx/>
                <a:ea typeface="+mn-ea"/>
                <a:cs typeface="Cambria Math"/>
              </a:rPr>
              <a:t>(</a:t>
            </a:r>
            <a:r>
              <a:rPr kumimoji="0" sz="2133" b="0" i="0" u="none" strike="noStrike" kern="1200" cap="none" spc="20" normalizeH="0" baseline="0" noProof="0" dirty="0">
                <a:ln>
                  <a:noFill/>
                </a:ln>
                <a:solidFill>
                  <a:prstClr val="black"/>
                </a:solidFill>
                <a:effectLst/>
                <a:uLnTx/>
                <a:uFillTx/>
                <a:ea typeface="+mn-ea"/>
                <a:cs typeface="Cambria Math"/>
              </a:rPr>
              <a:t>𝑢</a:t>
            </a:r>
            <a:r>
              <a:rPr kumimoji="0" sz="2133" b="0" i="0" u="none" strike="noStrike" kern="1200" cap="none" spc="0" normalizeH="0" baseline="0" noProof="0" dirty="0">
                <a:ln>
                  <a:noFill/>
                </a:ln>
                <a:solidFill>
                  <a:prstClr val="black"/>
                </a:solidFill>
                <a:effectLst/>
                <a:uLnTx/>
                <a:uFillTx/>
                <a:ea typeface="+mn-ea"/>
                <a:cs typeface="Cambria Math"/>
              </a:rPr>
              <a:t>,</a:t>
            </a:r>
            <a:r>
              <a:rPr kumimoji="0" sz="2133" b="0" i="0" u="none" strike="noStrike" kern="1200" cap="none" spc="-187" normalizeH="0" baseline="0" noProof="0" dirty="0">
                <a:ln>
                  <a:noFill/>
                </a:ln>
                <a:solidFill>
                  <a:prstClr val="black"/>
                </a:solidFill>
                <a:effectLst/>
                <a:uLnTx/>
                <a:uFillTx/>
                <a:ea typeface="+mn-ea"/>
                <a:cs typeface="Times New Roman"/>
              </a:rPr>
              <a:t> </a:t>
            </a:r>
            <a:r>
              <a:rPr kumimoji="0" sz="2133" b="0" i="0" u="none" strike="noStrike" kern="1200" cap="none" spc="47" normalizeH="0" baseline="0" noProof="0" dirty="0">
                <a:ln>
                  <a:noFill/>
                </a:ln>
                <a:solidFill>
                  <a:prstClr val="black"/>
                </a:solidFill>
                <a:effectLst/>
                <a:uLnTx/>
                <a:uFillTx/>
                <a:ea typeface="+mn-ea"/>
                <a:cs typeface="Cambria Math"/>
              </a:rPr>
              <a:t>𝐼</a:t>
            </a:r>
            <a:r>
              <a:rPr kumimoji="0" sz="2133" b="0" i="0" u="none" strike="noStrike" kern="1200" cap="none" spc="-7" normalizeH="0" baseline="0" noProof="0" dirty="0">
                <a:ln>
                  <a:noFill/>
                </a:ln>
                <a:solidFill>
                  <a:prstClr val="black"/>
                </a:solidFill>
                <a:effectLst/>
                <a:uLnTx/>
                <a:uFillTx/>
                <a:ea typeface="+mn-ea"/>
                <a:cs typeface="Cambria Math"/>
              </a:rPr>
              <a:t>)</a:t>
            </a:r>
            <a:r>
              <a:rPr kumimoji="0" sz="2133" b="0" i="0" u="none" strike="noStrike" kern="1200" cap="none" spc="0" normalizeH="0" baseline="0" noProof="0" dirty="0">
                <a:ln>
                  <a:noFill/>
                </a:ln>
                <a:solidFill>
                  <a:prstClr val="black"/>
                </a:solidFill>
                <a:effectLst/>
                <a:uLnTx/>
                <a:uFillTx/>
                <a:ea typeface="+mn-ea"/>
                <a:cs typeface="Cambria Math"/>
              </a:rPr>
              <a:t>,</a:t>
            </a:r>
            <a:r>
              <a:rPr kumimoji="0" sz="2133" b="0" i="0" u="none" strike="noStrike" kern="1200" cap="none" spc="-187"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Cambria Math"/>
              </a:rPr>
              <a:t>∀</a:t>
            </a:r>
            <a:r>
              <a:rPr kumimoji="0" sz="2133" b="0" i="0" u="none" strike="noStrike" kern="1200" cap="none" spc="-27" normalizeH="0" baseline="0" noProof="0" dirty="0">
                <a:ln>
                  <a:noFill/>
                </a:ln>
                <a:solidFill>
                  <a:prstClr val="black"/>
                </a:solidFill>
                <a:effectLst/>
                <a:uLnTx/>
                <a:uFillTx/>
                <a:ea typeface="+mn-ea"/>
                <a:cs typeface="Cambria Math"/>
              </a:rPr>
              <a:t>𝑢</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33"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Cambria Math"/>
              </a:rPr>
              <a:t>∈</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7" normalizeH="0" baseline="0" noProof="0" dirty="0">
                <a:ln>
                  <a:noFill/>
                </a:ln>
                <a:solidFill>
                  <a:prstClr val="black"/>
                </a:solidFill>
                <a:effectLst/>
                <a:uLnTx/>
                <a:uFillTx/>
                <a:ea typeface="+mn-ea"/>
                <a:cs typeface="Times New Roman"/>
              </a:rPr>
              <a:t> </a:t>
            </a:r>
            <a:r>
              <a:rPr kumimoji="0" sz="2133" b="0" i="0" u="none" strike="noStrike" kern="1200" cap="none" spc="0" normalizeH="0" baseline="0" noProof="0" dirty="0">
                <a:ln>
                  <a:noFill/>
                </a:ln>
                <a:solidFill>
                  <a:prstClr val="black"/>
                </a:solidFill>
                <a:effectLst/>
                <a:uLnTx/>
                <a:uFillTx/>
                <a:ea typeface="+mn-ea"/>
                <a:cs typeface="Cambria Math"/>
              </a:rPr>
              <a:t>𝑔,</a:t>
            </a:r>
            <a:r>
              <a:rPr kumimoji="0" sz="2133" b="0" i="0" u="none" strike="noStrike" kern="1200" cap="none" spc="-187"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Cambria Math"/>
              </a:rPr>
              <a:t>∀</a:t>
            </a:r>
            <a:r>
              <a:rPr kumimoji="0" sz="2133" b="0" i="0" u="none" strike="noStrike" kern="1200" cap="none" spc="47" normalizeH="0" baseline="0" noProof="0" dirty="0">
                <a:ln>
                  <a:noFill/>
                </a:ln>
                <a:solidFill>
                  <a:prstClr val="black"/>
                </a:solidFill>
                <a:effectLst/>
                <a:uLnTx/>
                <a:uFillTx/>
                <a:ea typeface="+mn-ea"/>
                <a:cs typeface="Cambria Math"/>
              </a:rPr>
              <a:t>𝐼</a:t>
            </a:r>
            <a:r>
              <a:rPr kumimoji="0" sz="2133" b="0" i="0" u="none" strike="noStrike" kern="1200" cap="none" spc="0" normalizeH="0" baseline="0" noProof="0" dirty="0">
                <a:ln>
                  <a:noFill/>
                </a:ln>
                <a:solidFill>
                  <a:prstClr val="black"/>
                </a:solidFill>
                <a:effectLst/>
                <a:uLnTx/>
                <a:uFillTx/>
                <a:ea typeface="+mn-ea"/>
                <a:cs typeface="Times New Roman"/>
              </a:rPr>
              <a:t>.</a:t>
            </a:r>
          </a:p>
          <a:p>
            <a:pPr marL="1007508" marR="0" lvl="1" indent="-380990" algn="l" defTabSz="914400" rtl="0" eaLnBrk="1" fontAlgn="auto" latinLnBrk="0" hangingPunct="1">
              <a:lnSpc>
                <a:spcPct val="100000"/>
              </a:lnSpc>
              <a:spcBef>
                <a:spcPts val="512"/>
              </a:spcBef>
              <a:spcAft>
                <a:spcPts val="0"/>
              </a:spcAft>
              <a:buClrTx/>
              <a:buSzTx/>
              <a:buFont typeface="Times New Roman"/>
              <a:buChar char="–"/>
              <a:tabLst>
                <a:tab pos="1007508" algn="l"/>
              </a:tabLst>
              <a:defRPr/>
            </a:pPr>
            <a:r>
              <a:rPr kumimoji="0" sz="2133" b="0" i="0" u="none" strike="noStrike" kern="1200" cap="none" spc="0" normalizeH="0" baseline="0" noProof="0" dirty="0">
                <a:ln>
                  <a:noFill/>
                </a:ln>
                <a:solidFill>
                  <a:prstClr val="black"/>
                </a:solidFill>
                <a:effectLst/>
                <a:uLnTx/>
                <a:uFillTx/>
                <a:ea typeface="+mn-ea"/>
                <a:cs typeface="Times New Roman"/>
              </a:rPr>
              <a:t>M</a:t>
            </a:r>
            <a:r>
              <a:rPr kumimoji="0" sz="2133" b="0" i="0" u="none" strike="noStrike" kern="1200" cap="none" spc="-13" normalizeH="0" baseline="0" noProof="0" dirty="0">
                <a:ln>
                  <a:noFill/>
                </a:ln>
                <a:solidFill>
                  <a:prstClr val="black"/>
                </a:solidFill>
                <a:effectLst/>
                <a:uLnTx/>
                <a:uFillTx/>
                <a:ea typeface="+mn-ea"/>
                <a:cs typeface="Times New Roman"/>
              </a:rPr>
              <a:t>u</a:t>
            </a:r>
            <a:r>
              <a:rPr kumimoji="0" sz="2133" b="0" i="0" u="none" strike="noStrike" kern="1200" cap="none" spc="0" normalizeH="0" baseline="0" noProof="0" dirty="0">
                <a:ln>
                  <a:noFill/>
                </a:ln>
                <a:solidFill>
                  <a:prstClr val="black"/>
                </a:solidFill>
                <a:effectLst/>
                <a:uLnTx/>
                <a:uFillTx/>
                <a:ea typeface="+mn-ea"/>
                <a:cs typeface="Times New Roman"/>
              </a:rPr>
              <a:t>lti-</a:t>
            </a:r>
            <a:r>
              <a:rPr kumimoji="0" sz="2133" b="0" i="0" u="none" strike="noStrike" kern="1200" cap="none" spc="-13" normalizeH="0" baseline="0" noProof="0" dirty="0">
                <a:ln>
                  <a:noFill/>
                </a:ln>
                <a:solidFill>
                  <a:prstClr val="black"/>
                </a:solidFill>
                <a:effectLst/>
                <a:uLnTx/>
                <a:uFillTx/>
                <a:ea typeface="+mn-ea"/>
                <a:cs typeface="Times New Roman"/>
              </a:rPr>
              <a:t>Ob</a:t>
            </a:r>
            <a:r>
              <a:rPr kumimoji="0" sz="2133" b="0" i="0" u="none" strike="noStrike" kern="1200" cap="none" spc="0" normalizeH="0" baseline="0" noProof="0" dirty="0">
                <a:ln>
                  <a:noFill/>
                </a:ln>
                <a:solidFill>
                  <a:prstClr val="black"/>
                </a:solidFill>
                <a:effectLst/>
                <a:uLnTx/>
                <a:uFillTx/>
                <a:ea typeface="+mn-ea"/>
                <a:cs typeface="Times New Roman"/>
              </a:rPr>
              <a:t>j</a:t>
            </a:r>
            <a:r>
              <a:rPr kumimoji="0" sz="2133" b="0" i="0" u="none" strike="noStrike" kern="1200" cap="none" spc="-13" normalizeH="0" baseline="0" noProof="0" dirty="0">
                <a:ln>
                  <a:noFill/>
                </a:ln>
                <a:solidFill>
                  <a:prstClr val="black"/>
                </a:solidFill>
                <a:effectLst/>
                <a:uLnTx/>
                <a:uFillTx/>
                <a:ea typeface="+mn-ea"/>
                <a:cs typeface="Times New Roman"/>
              </a:rPr>
              <a:t>ec</a:t>
            </a:r>
            <a:r>
              <a:rPr kumimoji="0" sz="2133" b="0" i="0" u="none" strike="noStrike" kern="1200" cap="none" spc="0" normalizeH="0" baseline="0" noProof="0" dirty="0">
                <a:ln>
                  <a:noFill/>
                </a:ln>
                <a:solidFill>
                  <a:prstClr val="black"/>
                </a:solidFill>
                <a:effectLst/>
                <a:uLnTx/>
                <a:uFillTx/>
                <a:ea typeface="+mn-ea"/>
                <a:cs typeface="Times New Roman"/>
              </a:rPr>
              <a:t>ti</a:t>
            </a:r>
            <a:r>
              <a:rPr kumimoji="0" sz="2133" b="0" i="0" u="none" strike="noStrike" kern="1200" cap="none" spc="-13" normalizeH="0" baseline="0" noProof="0" dirty="0">
                <a:ln>
                  <a:noFill/>
                </a:ln>
                <a:solidFill>
                  <a:prstClr val="black"/>
                </a:solidFill>
                <a:effectLst/>
                <a:uLnTx/>
                <a:uFillTx/>
                <a:ea typeface="+mn-ea"/>
                <a:cs typeface="Times New Roman"/>
              </a:rPr>
              <a:t>ve</a:t>
            </a:r>
            <a:r>
              <a:rPr kumimoji="0" sz="2133" b="0" i="0" u="none" strike="noStrike" kern="1200" cap="none" spc="0" normalizeH="0" baseline="0" noProof="0" dirty="0">
                <a:ln>
                  <a:noFill/>
                </a:ln>
                <a:solidFill>
                  <a:prstClr val="black"/>
                </a:solidFill>
                <a:effectLst/>
                <a:uLnTx/>
                <a:uFillTx/>
                <a:ea typeface="+mn-ea"/>
                <a:cs typeface="Times New Roman"/>
              </a:rPr>
              <a:t> </a:t>
            </a:r>
            <a:r>
              <a:rPr kumimoji="0" sz="2133" b="0" i="0" u="none" strike="noStrike" kern="1200" cap="none" spc="-13" normalizeH="0" baseline="0" noProof="0" dirty="0">
                <a:ln>
                  <a:noFill/>
                </a:ln>
                <a:solidFill>
                  <a:prstClr val="black"/>
                </a:solidFill>
                <a:effectLst/>
                <a:uLnTx/>
                <a:uFillTx/>
                <a:ea typeface="+mn-ea"/>
                <a:cs typeface="Times New Roman"/>
              </a:rPr>
              <a:t>Op</a:t>
            </a:r>
            <a:r>
              <a:rPr kumimoji="0" sz="2133" b="0" i="0" u="none" strike="noStrike" kern="1200" cap="none" spc="0" normalizeH="0" baseline="0" noProof="0" dirty="0">
                <a:ln>
                  <a:noFill/>
                </a:ln>
                <a:solidFill>
                  <a:prstClr val="black"/>
                </a:solidFill>
                <a:effectLst/>
                <a:uLnTx/>
                <a:uFillTx/>
                <a:ea typeface="+mn-ea"/>
                <a:cs typeface="Times New Roman"/>
              </a:rPr>
              <a:t>ti</a:t>
            </a:r>
            <a:r>
              <a:rPr kumimoji="0" sz="2133" b="0" i="0" u="none" strike="noStrike" kern="1200" cap="none" spc="-13" normalizeH="0" baseline="0" noProof="0" dirty="0">
                <a:ln>
                  <a:noFill/>
                </a:ln>
                <a:solidFill>
                  <a:prstClr val="black"/>
                </a:solidFill>
                <a:effectLst/>
                <a:uLnTx/>
                <a:uFillTx/>
                <a:ea typeface="+mn-ea"/>
                <a:cs typeface="Times New Roman"/>
              </a:rPr>
              <a:t>m</a:t>
            </a:r>
            <a:r>
              <a:rPr kumimoji="0" sz="2133" b="0" i="0" u="none" strike="noStrike" kern="1200" cap="none" spc="0" normalizeH="0" baseline="0" noProof="0" dirty="0">
                <a:ln>
                  <a:noFill/>
                </a:ln>
                <a:solidFill>
                  <a:prstClr val="black"/>
                </a:solidFill>
                <a:effectLst/>
                <a:uLnTx/>
                <a:uFillTx/>
                <a:ea typeface="+mn-ea"/>
                <a:cs typeface="Times New Roman"/>
              </a:rPr>
              <a:t>i</a:t>
            </a:r>
            <a:r>
              <a:rPr kumimoji="0" sz="2133" b="0" i="0" u="none" strike="noStrike" kern="1200" cap="none" spc="-13" normalizeH="0" baseline="0" noProof="0" dirty="0">
                <a:ln>
                  <a:noFill/>
                </a:ln>
                <a:solidFill>
                  <a:prstClr val="black"/>
                </a:solidFill>
                <a:effectLst/>
                <a:uLnTx/>
                <a:uFillTx/>
                <a:ea typeface="+mn-ea"/>
                <a:cs typeface="Times New Roman"/>
              </a:rPr>
              <a:t>za</a:t>
            </a:r>
            <a:r>
              <a:rPr kumimoji="0" sz="2133" b="0" i="0" u="none" strike="noStrike" kern="1200" cap="none" spc="0" normalizeH="0" baseline="0" noProof="0" dirty="0">
                <a:ln>
                  <a:noFill/>
                </a:ln>
                <a:solidFill>
                  <a:prstClr val="black"/>
                </a:solidFill>
                <a:effectLst/>
                <a:uLnTx/>
                <a:uFillTx/>
                <a:ea typeface="+mn-ea"/>
                <a:cs typeface="Times New Roman"/>
              </a:rPr>
              <a:t>tion</a:t>
            </a:r>
            <a:r>
              <a:rPr kumimoji="0" sz="2133" b="0" i="0" u="none" strike="noStrike" kern="1200" cap="none" spc="-7" normalizeH="0" baseline="0" noProof="0" dirty="0">
                <a:ln>
                  <a:noFill/>
                </a:ln>
                <a:solidFill>
                  <a:prstClr val="black"/>
                </a:solidFill>
                <a:effectLst/>
                <a:uLnTx/>
                <a:uFillTx/>
                <a:ea typeface="+mn-ea"/>
                <a:cs typeface="Times New Roman"/>
              </a:rPr>
              <a:t>:</a:t>
            </a:r>
            <a:br>
              <a:rPr kumimoji="0" lang="cs-CZ" sz="2133" b="0" i="0" u="none" strike="noStrike" kern="1200" cap="none" spc="-7" normalizeH="0" baseline="0" noProof="0" dirty="0">
                <a:ln>
                  <a:noFill/>
                </a:ln>
                <a:solidFill>
                  <a:prstClr val="black"/>
                </a:solidFill>
                <a:effectLst/>
                <a:uLnTx/>
                <a:uFillTx/>
                <a:ea typeface="+mn-ea"/>
                <a:cs typeface="Times New Roman"/>
              </a:rPr>
            </a:br>
            <a:r>
              <a:rPr kumimoji="0" lang="cs-CZ" sz="2133" b="0" i="0" u="none" strike="noStrike" kern="1200" cap="none" spc="-7" normalizeH="0" baseline="0" noProof="0" dirty="0">
                <a:ln>
                  <a:noFill/>
                </a:ln>
                <a:solidFill>
                  <a:prstClr val="black"/>
                </a:solidFill>
                <a:effectLst/>
                <a:uLnTx/>
                <a:uFillTx/>
                <a:ea typeface="+mn-ea"/>
                <a:cs typeface="Times New Roman"/>
              </a:rPr>
              <a:t>NP-Hard (again) -&gt; scalarization + greedy or</a:t>
            </a:r>
            <a:br>
              <a:rPr kumimoji="0" lang="cs-CZ" sz="2133" b="0" i="0" u="none" strike="noStrike" kern="1200" cap="none" spc="-7" normalizeH="0" baseline="0" noProof="0" dirty="0">
                <a:ln>
                  <a:noFill/>
                </a:ln>
                <a:solidFill>
                  <a:prstClr val="black"/>
                </a:solidFill>
                <a:effectLst/>
                <a:uLnTx/>
                <a:uFillTx/>
                <a:ea typeface="+mn-ea"/>
                <a:cs typeface="Times New Roman"/>
              </a:rPr>
            </a:br>
            <a:r>
              <a:rPr kumimoji="0" lang="cs-CZ" sz="2133" b="0" i="0" u="none" strike="noStrike" kern="1200" cap="none" spc="-7" normalizeH="0" baseline="0" noProof="0" dirty="0">
                <a:ln>
                  <a:noFill/>
                </a:ln>
                <a:solidFill>
                  <a:prstClr val="black"/>
                </a:solidFill>
                <a:effectLst/>
                <a:uLnTx/>
                <a:uFillTx/>
                <a:ea typeface="+mn-ea"/>
                <a:cs typeface="Times New Roman"/>
              </a:rPr>
              <a:t>integer </a:t>
            </a:r>
            <a:r>
              <a:rPr kumimoji="0" lang="cs-CZ" sz="2133" b="0" i="0" u="none" strike="noStrike" kern="1200" cap="none" spc="-7" normalizeH="0" baseline="0" noProof="0" dirty="0" err="1">
                <a:ln>
                  <a:noFill/>
                </a:ln>
                <a:solidFill>
                  <a:prstClr val="black"/>
                </a:solidFill>
                <a:effectLst/>
                <a:uLnTx/>
                <a:uFillTx/>
                <a:ea typeface="+mn-ea"/>
                <a:cs typeface="Times New Roman"/>
              </a:rPr>
              <a:t>programming</a:t>
            </a:r>
            <a:r>
              <a:rPr kumimoji="0" lang="cs-CZ" sz="2133" b="0" i="0" u="none" strike="noStrike" kern="1200" cap="none" spc="-7" normalizeH="0" baseline="0" noProof="0" dirty="0">
                <a:ln>
                  <a:noFill/>
                </a:ln>
                <a:solidFill>
                  <a:prstClr val="black"/>
                </a:solidFill>
                <a:effectLst/>
                <a:uLnTx/>
                <a:uFillTx/>
                <a:ea typeface="+mn-ea"/>
                <a:cs typeface="Times New Roman"/>
              </a:rPr>
              <a:t> </a:t>
            </a:r>
            <a:r>
              <a:rPr kumimoji="0" lang="cs-CZ" sz="2133" b="0" i="0" u="none" strike="noStrike" kern="1200" cap="none" spc="-7" normalizeH="0" baseline="0" noProof="0" dirty="0" err="1">
                <a:ln>
                  <a:noFill/>
                </a:ln>
                <a:solidFill>
                  <a:prstClr val="black"/>
                </a:solidFill>
                <a:effectLst/>
                <a:uLnTx/>
                <a:uFillTx/>
                <a:ea typeface="+mn-ea"/>
                <a:cs typeface="Times New Roman"/>
              </a:rPr>
              <a:t>solvers</a:t>
            </a:r>
            <a:br>
              <a:rPr kumimoji="0" lang="cs-CZ" sz="2133" b="0" i="0" u="none" strike="noStrike" kern="1200" cap="none" spc="-7" normalizeH="0" baseline="0" noProof="0" dirty="0">
                <a:ln>
                  <a:noFill/>
                </a:ln>
                <a:solidFill>
                  <a:prstClr val="black"/>
                </a:solidFill>
                <a:effectLst/>
                <a:uLnTx/>
                <a:uFillTx/>
                <a:ea typeface="+mn-ea"/>
                <a:cs typeface="Times New Roman"/>
              </a:rPr>
            </a:br>
            <a:endParaRPr lang="cs-CZ" b="1" spc="-27" dirty="0">
              <a:solidFill>
                <a:prstClr val="black"/>
              </a:solidFill>
              <a:cs typeface="Times New Roman"/>
            </a:endParaRPr>
          </a:p>
          <a:p>
            <a:pPr marL="474121" marR="6773" lvl="0" indent="-457189" algn="l" defTabSz="914400" rtl="0" eaLnBrk="1" fontAlgn="auto" latinLnBrk="0" hangingPunct="1">
              <a:lnSpc>
                <a:spcPts val="2813"/>
              </a:lnSpc>
              <a:spcBef>
                <a:spcPts val="780"/>
              </a:spcBef>
              <a:spcAft>
                <a:spcPts val="0"/>
              </a:spcAft>
              <a:buClrTx/>
              <a:buSzTx/>
              <a:buFont typeface="Times New Roman"/>
              <a:buChar char="•"/>
              <a:tabLst>
                <a:tab pos="474121" algn="l"/>
              </a:tabLst>
              <a:defRPr/>
            </a:pPr>
            <a:r>
              <a:rPr kumimoji="0" sz="2400" b="1" i="0" u="none" strike="noStrike" kern="1200" cap="none" spc="-27" normalizeH="0" baseline="0" noProof="0" dirty="0">
                <a:ln>
                  <a:noFill/>
                </a:ln>
                <a:solidFill>
                  <a:prstClr val="black"/>
                </a:solidFill>
                <a:effectLst/>
                <a:uLnTx/>
                <a:uFillTx/>
                <a:ea typeface="+mn-ea"/>
                <a:cs typeface="Times New Roman"/>
              </a:rPr>
              <a:t>E</a:t>
            </a:r>
            <a:r>
              <a:rPr kumimoji="0" sz="2400" b="1" i="0" u="none" strike="noStrike" kern="1200" cap="none" spc="0" normalizeH="0" baseline="0" noProof="0" dirty="0">
                <a:ln>
                  <a:noFill/>
                </a:ln>
                <a:solidFill>
                  <a:prstClr val="black"/>
                </a:solidFill>
                <a:effectLst/>
                <a:uLnTx/>
                <a:uFillTx/>
                <a:ea typeface="+mn-ea"/>
                <a:cs typeface="Times New Roman"/>
              </a:rPr>
              <a:t>x</a:t>
            </a:r>
            <a:r>
              <a:rPr kumimoji="0" sz="2400" b="1" i="0" u="none" strike="noStrike" kern="1200" cap="none" spc="-7" normalizeH="0" baseline="0" noProof="0" dirty="0">
                <a:ln>
                  <a:noFill/>
                </a:ln>
                <a:solidFill>
                  <a:prstClr val="black"/>
                </a:solidFill>
                <a:effectLst/>
                <a:uLnTx/>
                <a:uFillTx/>
                <a:ea typeface="+mn-ea"/>
                <a:cs typeface="Times New Roman"/>
              </a:rPr>
              <a:t>p</a:t>
            </a:r>
            <a:r>
              <a:rPr kumimoji="0" sz="2400" b="1" i="0" u="none" strike="noStrike" kern="1200" cap="none" spc="-13" normalizeH="0" baseline="0" noProof="0" dirty="0">
                <a:ln>
                  <a:noFill/>
                </a:ln>
                <a:solidFill>
                  <a:prstClr val="black"/>
                </a:solidFill>
                <a:effectLst/>
                <a:uLnTx/>
                <a:uFillTx/>
                <a:ea typeface="+mn-ea"/>
                <a:cs typeface="Times New Roman"/>
              </a:rPr>
              <a:t>eri</a:t>
            </a:r>
            <a:r>
              <a:rPr kumimoji="0" sz="2400" b="1" i="0" u="none" strike="noStrike" kern="1200" cap="none" spc="0" normalizeH="0" baseline="0" noProof="0" dirty="0">
                <a:ln>
                  <a:noFill/>
                </a:ln>
                <a:solidFill>
                  <a:prstClr val="black"/>
                </a:solidFill>
                <a:effectLst/>
                <a:uLnTx/>
                <a:uFillTx/>
                <a:ea typeface="+mn-ea"/>
                <a:cs typeface="Times New Roman"/>
              </a:rPr>
              <a:t>m</a:t>
            </a:r>
            <a:r>
              <a:rPr kumimoji="0" sz="2400" b="1" i="0" u="none" strike="noStrike" kern="1200" cap="none" spc="-13" normalizeH="0" baseline="0" noProof="0" dirty="0">
                <a:ln>
                  <a:noFill/>
                </a:ln>
                <a:solidFill>
                  <a:prstClr val="black"/>
                </a:solidFill>
                <a:effectLst/>
                <a:uLnTx/>
                <a:uFillTx/>
                <a:ea typeface="+mn-ea"/>
                <a:cs typeface="Times New Roman"/>
              </a:rPr>
              <a:t>e</a:t>
            </a:r>
            <a:r>
              <a:rPr kumimoji="0" sz="2400" b="1" i="0" u="none" strike="noStrike" kern="1200" cap="none" spc="-7" normalizeH="0" baseline="0" noProof="0" dirty="0">
                <a:ln>
                  <a:noFill/>
                </a:ln>
                <a:solidFill>
                  <a:prstClr val="black"/>
                </a:solidFill>
                <a:effectLst/>
                <a:uLnTx/>
                <a:uFillTx/>
                <a:ea typeface="+mn-ea"/>
                <a:cs typeface="Times New Roman"/>
              </a:rPr>
              <a:t>n</a:t>
            </a:r>
            <a:r>
              <a:rPr kumimoji="0" sz="2400" b="1" i="0" u="none" strike="noStrike" kern="1200" cap="none" spc="0" normalizeH="0" baseline="0" noProof="0" dirty="0">
                <a:ln>
                  <a:noFill/>
                </a:ln>
                <a:solidFill>
                  <a:prstClr val="black"/>
                </a:solidFill>
                <a:effectLst/>
                <a:uLnTx/>
                <a:uFillTx/>
                <a:ea typeface="+mn-ea"/>
                <a:cs typeface="Times New Roman"/>
              </a:rPr>
              <a:t>t</a:t>
            </a:r>
            <a:r>
              <a:rPr kumimoji="0" sz="2400" b="1" i="0" u="none" strike="noStrike" kern="1200" cap="none" spc="47" normalizeH="0" baseline="0" noProof="0" dirty="0">
                <a:ln>
                  <a:noFill/>
                </a:ln>
                <a:solidFill>
                  <a:prstClr val="black"/>
                </a:solidFill>
                <a:effectLst/>
                <a:uLnTx/>
                <a:uFillTx/>
                <a:ea typeface="+mn-ea"/>
                <a:cs typeface="Times New Roman"/>
              </a:rPr>
              <a:t> </a:t>
            </a:r>
            <a:r>
              <a:rPr kumimoji="0" sz="2400" b="1" i="0" u="none" strike="noStrike" kern="1200" cap="none" spc="0" normalizeH="0" baseline="0" noProof="0" dirty="0">
                <a:ln>
                  <a:noFill/>
                </a:ln>
                <a:solidFill>
                  <a:prstClr val="black"/>
                </a:solidFill>
                <a:effectLst/>
                <a:uLnTx/>
                <a:uFillTx/>
                <a:ea typeface="+mn-ea"/>
                <a:cs typeface="Times New Roman"/>
              </a:rPr>
              <a:t>Res</a:t>
            </a:r>
            <a:r>
              <a:rPr kumimoji="0" sz="2400" b="1" i="0" u="none" strike="noStrike" kern="1200" cap="none" spc="-7" normalizeH="0" baseline="0" noProof="0" dirty="0">
                <a:ln>
                  <a:noFill/>
                </a:ln>
                <a:solidFill>
                  <a:prstClr val="black"/>
                </a:solidFill>
                <a:effectLst/>
                <a:uLnTx/>
                <a:uFillTx/>
                <a:ea typeface="+mn-ea"/>
                <a:cs typeface="Times New Roman"/>
              </a:rPr>
              <a:t>u</a:t>
            </a:r>
            <a:r>
              <a:rPr kumimoji="0" sz="2400" b="1" i="0" u="none" strike="noStrike" kern="1200" cap="none" spc="0" normalizeH="0" baseline="0" noProof="0" dirty="0">
                <a:ln>
                  <a:noFill/>
                </a:ln>
                <a:solidFill>
                  <a:prstClr val="black"/>
                </a:solidFill>
                <a:effectLst/>
                <a:uLnTx/>
                <a:uFillTx/>
                <a:ea typeface="+mn-ea"/>
                <a:cs typeface="Times New Roman"/>
              </a:rPr>
              <a:t>lt</a:t>
            </a:r>
            <a:r>
              <a:rPr kumimoji="0" sz="2400" b="1" i="0" u="none" strike="noStrike" kern="1200" cap="none" spc="-7" normalizeH="0" baseline="0" noProof="0" dirty="0">
                <a:ln>
                  <a:noFill/>
                </a:ln>
                <a:solidFill>
                  <a:prstClr val="black"/>
                </a:solidFill>
                <a:effectLst/>
                <a:uLnTx/>
                <a:uFillTx/>
                <a:ea typeface="+mn-ea"/>
                <a:cs typeface="Times New Roman"/>
              </a:rPr>
              <a:t>s</a:t>
            </a:r>
            <a:r>
              <a:rPr kumimoji="0" sz="2400" b="0" i="0" u="none" strike="noStrike" kern="1200" cap="none" spc="-7" normalizeH="0" baseline="0" noProof="0" dirty="0">
                <a:ln>
                  <a:noFill/>
                </a:ln>
                <a:solidFill>
                  <a:prstClr val="black"/>
                </a:solidFill>
                <a:effectLst/>
                <a:uLnTx/>
                <a:uFillTx/>
                <a:ea typeface="+mn-ea"/>
                <a:cs typeface="Times New Roman"/>
              </a:rPr>
              <a:t>:</a:t>
            </a:r>
            <a:r>
              <a:rPr kumimoji="0" sz="2400" b="0" i="0" u="none" strike="noStrike" kern="1200" cap="none" spc="47"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The</a:t>
            </a:r>
            <a:r>
              <a:rPr kumimoji="0" sz="2400" b="0" i="0" u="none" strike="noStrike" kern="1200" cap="none" spc="47" normalizeH="0" baseline="0" noProof="0" dirty="0">
                <a:ln>
                  <a:noFill/>
                </a:ln>
                <a:solidFill>
                  <a:prstClr val="black"/>
                </a:solidFill>
                <a:effectLst/>
                <a:uLnTx/>
                <a:uFillTx/>
                <a:ea typeface="+mn-ea"/>
                <a:cs typeface="Times New Roman"/>
              </a:rPr>
              <a:t> </a:t>
            </a:r>
            <a:r>
              <a:rPr kumimoji="0" sz="2400" b="0" i="0" u="none" strike="noStrike" kern="1200" cap="none" spc="0" normalizeH="0" baseline="0" noProof="0" dirty="0">
                <a:ln>
                  <a:noFill/>
                </a:ln>
                <a:solidFill>
                  <a:prstClr val="black"/>
                </a:solidFill>
                <a:effectLst/>
                <a:uLnTx/>
                <a:uFillTx/>
                <a:ea typeface="+mn-ea"/>
                <a:cs typeface="Times New Roman"/>
              </a:rPr>
              <a:t>r</a:t>
            </a:r>
            <a:r>
              <a:rPr kumimoji="0" sz="2400" b="0" i="0" u="none" strike="noStrike" kern="1200" cap="none" spc="-13" normalizeH="0" baseline="0" noProof="0" dirty="0">
                <a:ln>
                  <a:noFill/>
                </a:ln>
                <a:solidFill>
                  <a:prstClr val="black"/>
                </a:solidFill>
                <a:effectLst/>
                <a:uLnTx/>
                <a:uFillTx/>
                <a:ea typeface="+mn-ea"/>
                <a:cs typeface="Times New Roman"/>
              </a:rPr>
              <a:t>e</a:t>
            </a:r>
            <a:r>
              <a:rPr kumimoji="0" sz="2400" b="0" i="0" u="none" strike="noStrike" kern="1200" cap="none" spc="-7" normalizeH="0" baseline="0" noProof="0" dirty="0">
                <a:ln>
                  <a:noFill/>
                </a:ln>
                <a:solidFill>
                  <a:prstClr val="black"/>
                </a:solidFill>
                <a:effectLst/>
                <a:uLnTx/>
                <a:uFillTx/>
                <a:ea typeface="+mn-ea"/>
                <a:cs typeface="Times New Roman"/>
              </a:rPr>
              <a:t>s</a:t>
            </a:r>
            <a:r>
              <a:rPr kumimoji="0" sz="2400" b="0" i="0" u="none" strike="noStrike" kern="1200" cap="none" spc="-13" normalizeH="0" baseline="0" noProof="0" dirty="0">
                <a:ln>
                  <a:noFill/>
                </a:ln>
                <a:solidFill>
                  <a:prstClr val="black"/>
                </a:solidFill>
                <a:effectLst/>
                <a:uLnTx/>
                <a:uFillTx/>
                <a:ea typeface="+mn-ea"/>
                <a:cs typeface="Times New Roman"/>
              </a:rPr>
              <a:t>ult</a:t>
            </a:r>
            <a:r>
              <a:rPr kumimoji="0" sz="2400" b="0" i="0" u="none" strike="noStrike" kern="1200" cap="none" spc="0" normalizeH="0" baseline="0" noProof="0" dirty="0">
                <a:ln>
                  <a:noFill/>
                </a:ln>
                <a:solidFill>
                  <a:prstClr val="black"/>
                </a:solidFill>
                <a:effectLst/>
                <a:uLnTx/>
                <a:uFillTx/>
                <a:ea typeface="+mn-ea"/>
                <a:cs typeface="Times New Roman"/>
              </a:rPr>
              <a:t>s</a:t>
            </a:r>
            <a:r>
              <a:rPr kumimoji="0" sz="2400" b="0" i="0" u="none" strike="noStrike" kern="1200" cap="none" spc="40"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indicate</a:t>
            </a:r>
            <a:r>
              <a:rPr kumimoji="0" sz="2400" b="0" i="0" u="none" strike="noStrike" kern="1200" cap="none" spc="47"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that</a:t>
            </a:r>
            <a:r>
              <a:rPr kumimoji="0" sz="2400" b="0" i="0" u="none" strike="noStrike" kern="1200" cap="none" spc="47" normalizeH="0" baseline="0" noProof="0" dirty="0">
                <a:ln>
                  <a:noFill/>
                </a:ln>
                <a:solidFill>
                  <a:prstClr val="black"/>
                </a:solidFill>
                <a:effectLst/>
                <a:uLnTx/>
                <a:uFillTx/>
                <a:ea typeface="+mn-ea"/>
                <a:cs typeface="Times New Roman"/>
              </a:rPr>
              <a:t> </a:t>
            </a:r>
            <a:br>
              <a:rPr kumimoji="0" lang="cs-CZ" sz="2400" b="0" i="0" u="none" strike="noStrike" kern="1200" cap="none" spc="47" normalizeH="0" baseline="0" noProof="0" dirty="0">
                <a:ln>
                  <a:noFill/>
                </a:ln>
                <a:solidFill>
                  <a:prstClr val="black"/>
                </a:solidFill>
                <a:effectLst/>
                <a:uLnTx/>
                <a:uFillTx/>
                <a:ea typeface="+mn-ea"/>
                <a:cs typeface="Times New Roman"/>
              </a:rPr>
            </a:br>
            <a:r>
              <a:rPr kumimoji="0" sz="2400" b="0" i="0" u="none" strike="noStrike" kern="1200" cap="none" spc="-13" normalizeH="0" baseline="0" noProof="0" dirty="0">
                <a:ln>
                  <a:noFill/>
                </a:ln>
                <a:solidFill>
                  <a:prstClr val="black"/>
                </a:solidFill>
                <a:effectLst/>
                <a:uLnTx/>
                <a:uFillTx/>
                <a:ea typeface="+mn-ea"/>
                <a:cs typeface="Times New Roman"/>
              </a:rPr>
              <a:t>c</a:t>
            </a:r>
            <a:r>
              <a:rPr kumimoji="0" sz="2400" b="0" i="0" u="none" strike="noStrike" kern="1200" cap="none" spc="0" normalizeH="0" baseline="0" noProof="0" dirty="0">
                <a:ln>
                  <a:noFill/>
                </a:ln>
                <a:solidFill>
                  <a:prstClr val="black"/>
                </a:solidFill>
                <a:effectLst/>
                <a:uLnTx/>
                <a:uFillTx/>
                <a:ea typeface="+mn-ea"/>
                <a:cs typeface="Times New Roman"/>
              </a:rPr>
              <a:t>on</a:t>
            </a:r>
            <a:r>
              <a:rPr kumimoji="0" sz="2400" b="0" i="0" u="none" strike="noStrike" kern="1200" cap="none" spc="-7" normalizeH="0" baseline="0" noProof="0" dirty="0">
                <a:ln>
                  <a:noFill/>
                </a:ln>
                <a:solidFill>
                  <a:prstClr val="black"/>
                </a:solidFill>
                <a:effectLst/>
                <a:uLnTx/>
                <a:uFillTx/>
                <a:ea typeface="+mn-ea"/>
                <a:cs typeface="Times New Roman"/>
              </a:rPr>
              <a:t>s</a:t>
            </a:r>
            <a:r>
              <a:rPr kumimoji="0" sz="2400" b="0" i="0" u="none" strike="noStrike" kern="1200" cap="none" spc="-13" normalizeH="0" baseline="0" noProof="0" dirty="0">
                <a:ln>
                  <a:noFill/>
                </a:ln>
                <a:solidFill>
                  <a:prstClr val="black"/>
                </a:solidFill>
                <a:effectLst/>
                <a:uLnTx/>
                <a:uFillTx/>
                <a:ea typeface="+mn-ea"/>
                <a:cs typeface="Times New Roman"/>
              </a:rPr>
              <a:t>ide</a:t>
            </a:r>
            <a:r>
              <a:rPr kumimoji="0" sz="2400" b="0" i="0" u="none" strike="noStrike" kern="1200" cap="none" spc="0" normalizeH="0" baseline="0" noProof="0" dirty="0">
                <a:ln>
                  <a:noFill/>
                </a:ln>
                <a:solidFill>
                  <a:prstClr val="black"/>
                </a:solidFill>
                <a:effectLst/>
                <a:uLnTx/>
                <a:uFillTx/>
                <a:ea typeface="+mn-ea"/>
                <a:cs typeface="Times New Roman"/>
              </a:rPr>
              <a:t>r</a:t>
            </a:r>
            <a:r>
              <a:rPr kumimoji="0" sz="2400" b="0" i="0" u="none" strike="noStrike" kern="1200" cap="none" spc="-7" normalizeH="0" baseline="0" noProof="0" dirty="0">
                <a:ln>
                  <a:noFill/>
                </a:ln>
                <a:solidFill>
                  <a:prstClr val="black"/>
                </a:solidFill>
                <a:effectLst/>
                <a:uLnTx/>
                <a:uFillTx/>
                <a:ea typeface="+mn-ea"/>
                <a:cs typeface="Times New Roman"/>
              </a:rPr>
              <a:t>i</a:t>
            </a:r>
            <a:r>
              <a:rPr kumimoji="0" sz="2400" b="0" i="0" u="none" strike="noStrike" kern="1200" cap="none" spc="0" normalizeH="0" baseline="0" noProof="0" dirty="0">
                <a:ln>
                  <a:noFill/>
                </a:ln>
                <a:solidFill>
                  <a:prstClr val="black"/>
                </a:solidFill>
                <a:effectLst/>
                <a:uLnTx/>
                <a:uFillTx/>
                <a:ea typeface="+mn-ea"/>
                <a:cs typeface="Times New Roman"/>
              </a:rPr>
              <a:t>ng</a:t>
            </a:r>
            <a:r>
              <a:rPr kumimoji="0" sz="2400" b="0" i="0" u="none" strike="noStrike" kern="1200" cap="none" spc="47" normalizeH="0" baseline="0" noProof="0" dirty="0">
                <a:ln>
                  <a:noFill/>
                </a:ln>
                <a:solidFill>
                  <a:prstClr val="black"/>
                </a:solidFill>
                <a:effectLst/>
                <a:uLnTx/>
                <a:uFillTx/>
                <a:ea typeface="+mn-ea"/>
                <a:cs typeface="Times New Roman"/>
              </a:rPr>
              <a:t> </a:t>
            </a:r>
            <a:r>
              <a:rPr kumimoji="0" sz="2400" b="0" i="0" u="none" strike="noStrike" kern="1200" cap="none" spc="0" normalizeH="0" baseline="0" noProof="0" dirty="0">
                <a:ln>
                  <a:noFill/>
                </a:ln>
                <a:solidFill>
                  <a:prstClr val="black"/>
                </a:solidFill>
                <a:effectLst/>
                <a:uLnTx/>
                <a:uFillTx/>
                <a:ea typeface="+mn-ea"/>
                <a:cs typeface="Times New Roman"/>
              </a:rPr>
              <a:t>f</a:t>
            </a:r>
            <a:r>
              <a:rPr kumimoji="0" sz="2400" b="0" i="0" u="none" strike="noStrike" kern="1200" cap="none" spc="-13" normalizeH="0" baseline="0" noProof="0" dirty="0">
                <a:ln>
                  <a:noFill/>
                </a:ln>
                <a:solidFill>
                  <a:prstClr val="black"/>
                </a:solidFill>
                <a:effectLst/>
                <a:uLnTx/>
                <a:uFillTx/>
                <a:ea typeface="+mn-ea"/>
                <a:cs typeface="Times New Roman"/>
              </a:rPr>
              <a:t>ai</a:t>
            </a:r>
            <a:r>
              <a:rPr kumimoji="0" sz="2400" b="0" i="0" u="none" strike="noStrike" kern="1200" cap="none" spc="0" normalizeH="0" baseline="0" noProof="0" dirty="0">
                <a:ln>
                  <a:noFill/>
                </a:ln>
                <a:solidFill>
                  <a:prstClr val="black"/>
                </a:solidFill>
                <a:effectLst/>
                <a:uLnTx/>
                <a:uFillTx/>
                <a:ea typeface="+mn-ea"/>
                <a:cs typeface="Times New Roman"/>
              </a:rPr>
              <a:t>r</a:t>
            </a:r>
            <a:r>
              <a:rPr kumimoji="0" sz="2400" b="0" i="0" u="none" strike="noStrike" kern="1200" cap="none" spc="-13" normalizeH="0" baseline="0" noProof="0" dirty="0">
                <a:ln>
                  <a:noFill/>
                </a:ln>
                <a:solidFill>
                  <a:prstClr val="black"/>
                </a:solidFill>
                <a:effectLst/>
                <a:uLnTx/>
                <a:uFillTx/>
                <a:ea typeface="+mn-ea"/>
                <a:cs typeface="Times New Roman"/>
              </a:rPr>
              <a:t>ne</a:t>
            </a:r>
            <a:r>
              <a:rPr kumimoji="0" sz="2400" b="0" i="0" u="none" strike="noStrike" kern="1200" cap="none" spc="-7" normalizeH="0" baseline="0" noProof="0" dirty="0">
                <a:ln>
                  <a:noFill/>
                </a:ln>
                <a:solidFill>
                  <a:prstClr val="black"/>
                </a:solidFill>
                <a:effectLst/>
                <a:uLnTx/>
                <a:uFillTx/>
                <a:ea typeface="+mn-ea"/>
                <a:cs typeface="Times New Roman"/>
              </a:rPr>
              <a:t>s</a:t>
            </a:r>
            <a:r>
              <a:rPr kumimoji="0" sz="2400" b="0" i="0" u="none" strike="noStrike" kern="1200" cap="none" spc="0" normalizeH="0" baseline="0" noProof="0" dirty="0">
                <a:ln>
                  <a:noFill/>
                </a:ln>
                <a:solidFill>
                  <a:prstClr val="black"/>
                </a:solidFill>
                <a:effectLst/>
                <a:uLnTx/>
                <a:uFillTx/>
                <a:ea typeface="+mn-ea"/>
                <a:cs typeface="Times New Roman"/>
              </a:rPr>
              <a:t>s</a:t>
            </a:r>
            <a:r>
              <a:rPr kumimoji="0" sz="2400" b="0" i="0" u="none" strike="noStrike" kern="1200" cap="none" spc="40"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can</a:t>
            </a:r>
            <a:r>
              <a:rPr kumimoji="0" sz="2400" b="0" i="0" u="none" strike="noStrike" kern="1200" cap="none" spc="47"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im</a:t>
            </a:r>
            <a:r>
              <a:rPr kumimoji="0" sz="2400" b="0" i="0" u="none" strike="noStrike" kern="1200" cap="none" spc="0" normalizeH="0" baseline="0" noProof="0" dirty="0">
                <a:ln>
                  <a:noFill/>
                </a:ln>
                <a:solidFill>
                  <a:prstClr val="black"/>
                </a:solidFill>
                <a:effectLst/>
                <a:uLnTx/>
                <a:uFillTx/>
                <a:ea typeface="+mn-ea"/>
                <a:cs typeface="Times New Roman"/>
              </a:rPr>
              <a:t>pr</a:t>
            </a:r>
            <a:r>
              <a:rPr kumimoji="0" sz="2400" b="0" i="0" u="none" strike="noStrike" kern="1200" cap="none" spc="-13" normalizeH="0" baseline="0" noProof="0" dirty="0">
                <a:ln>
                  <a:noFill/>
                </a:ln>
                <a:solidFill>
                  <a:prstClr val="black"/>
                </a:solidFill>
                <a:effectLst/>
                <a:uLnTx/>
                <a:uFillTx/>
                <a:ea typeface="+mn-ea"/>
                <a:cs typeface="Times New Roman"/>
              </a:rPr>
              <a:t>ove</a:t>
            </a:r>
            <a:r>
              <a:rPr kumimoji="0" sz="2400" b="0" i="0" u="none" strike="noStrike" kern="1200" cap="none" spc="47"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the</a:t>
            </a:r>
            <a:r>
              <a:rPr kumimoji="0" sz="2400" b="0" i="0" u="none" strike="noStrike" kern="1200" cap="none" spc="-7" normalizeH="0" baseline="0" noProof="0" dirty="0">
                <a:ln>
                  <a:noFill/>
                </a:ln>
                <a:solidFill>
                  <a:prstClr val="black"/>
                </a:solidFill>
                <a:effectLst/>
                <a:uLnTx/>
                <a:uFillTx/>
                <a:ea typeface="+mn-ea"/>
                <a:cs typeface="Times New Roman"/>
              </a:rPr>
              <a:t> </a:t>
            </a:r>
            <a:r>
              <a:rPr kumimoji="0" sz="2400" b="0" i="0" u="none" strike="noStrike" kern="1200" cap="none" spc="-13" normalizeH="0" baseline="0" noProof="0" dirty="0">
                <a:ln>
                  <a:noFill/>
                </a:ln>
                <a:solidFill>
                  <a:prstClr val="black"/>
                </a:solidFill>
                <a:effectLst/>
                <a:uLnTx/>
                <a:uFillTx/>
                <a:ea typeface="+mn-ea"/>
                <a:cs typeface="Times New Roman"/>
              </a:rPr>
              <a:t>qualit</a:t>
            </a:r>
            <a:r>
              <a:rPr kumimoji="0" sz="2400" b="0" i="0" u="none" strike="noStrike" kern="1200" cap="none" spc="0" normalizeH="0" baseline="0" noProof="0" dirty="0">
                <a:ln>
                  <a:noFill/>
                </a:ln>
                <a:solidFill>
                  <a:prstClr val="black"/>
                </a:solidFill>
                <a:effectLst/>
                <a:uLnTx/>
                <a:uFillTx/>
                <a:ea typeface="+mn-ea"/>
                <a:cs typeface="Times New Roman"/>
              </a:rPr>
              <a:t>y </a:t>
            </a:r>
            <a:br>
              <a:rPr kumimoji="0" lang="cs-CZ" sz="2400" b="0" i="0" u="none" strike="noStrike" kern="1200" cap="none" spc="0" normalizeH="0" baseline="0" noProof="0" dirty="0">
                <a:ln>
                  <a:noFill/>
                </a:ln>
                <a:solidFill>
                  <a:prstClr val="black"/>
                </a:solidFill>
                <a:effectLst/>
                <a:uLnTx/>
                <a:uFillTx/>
                <a:ea typeface="+mn-ea"/>
                <a:cs typeface="Times New Roman"/>
              </a:rPr>
            </a:br>
            <a:r>
              <a:rPr kumimoji="0" sz="2400" b="0" i="0" u="none" strike="noStrike" kern="1200" cap="none" spc="0" normalizeH="0" baseline="0" noProof="0" dirty="0">
                <a:ln>
                  <a:noFill/>
                </a:ln>
                <a:solidFill>
                  <a:prstClr val="black"/>
                </a:solidFill>
                <a:effectLst/>
                <a:uLnTx/>
                <a:uFillTx/>
                <a:ea typeface="+mn-ea"/>
                <a:cs typeface="Times New Roman"/>
              </a:rPr>
              <a:t>of group r</a:t>
            </a:r>
            <a:r>
              <a:rPr kumimoji="0" sz="2400" b="0" i="0" u="none" strike="noStrike" kern="1200" cap="none" spc="-13" normalizeH="0" baseline="0" noProof="0" dirty="0">
                <a:ln>
                  <a:noFill/>
                </a:ln>
                <a:solidFill>
                  <a:prstClr val="black"/>
                </a:solidFill>
                <a:effectLst/>
                <a:uLnTx/>
                <a:uFillTx/>
                <a:ea typeface="+mn-ea"/>
                <a:cs typeface="Times New Roman"/>
              </a:rPr>
              <a:t>ecommendati</a:t>
            </a:r>
            <a:r>
              <a:rPr kumimoji="0" sz="2400" b="0" i="0" u="none" strike="noStrike" kern="1200" cap="none" spc="0" normalizeH="0" baseline="0" noProof="0" dirty="0">
                <a:ln>
                  <a:noFill/>
                </a:ln>
                <a:solidFill>
                  <a:prstClr val="black"/>
                </a:solidFill>
                <a:effectLst/>
                <a:uLnTx/>
                <a:uFillTx/>
                <a:ea typeface="+mn-ea"/>
                <a:cs typeface="Times New Roman"/>
              </a:rPr>
              <a:t>on.</a:t>
            </a:r>
          </a:p>
        </p:txBody>
      </p:sp>
      <p:sp>
        <p:nvSpPr>
          <p:cNvPr id="4" name="object 4"/>
          <p:cNvSpPr/>
          <p:nvPr/>
        </p:nvSpPr>
        <p:spPr>
          <a:xfrm>
            <a:off x="5055615" y="3257297"/>
            <a:ext cx="4441179" cy="3088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482349" y="5767052"/>
            <a:ext cx="10307239" cy="8748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13</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8" name="object 8"/>
          <p:cNvSpPr txBox="1"/>
          <p:nvPr/>
        </p:nvSpPr>
        <p:spPr>
          <a:xfrm>
            <a:off x="714587" y="6605241"/>
            <a:ext cx="6316133" cy="205121"/>
          </a:xfrm>
          <a:prstGeom prst="rect">
            <a:avLst/>
          </a:prstGeom>
        </p:spPr>
        <p:txBody>
          <a:bodyPr vert="horz" wrap="square" lIns="0" tIns="0" rIns="0" bIns="0" rtlCol="0">
            <a:spAutoFit/>
          </a:bodyPr>
          <a:lstStyle/>
          <a:p>
            <a:pPr marL="16933" marR="0" lvl="0" indent="0" algn="l" defTabSz="914400" rtl="0" eaLnBrk="1" fontAlgn="auto" latinLnBrk="0" hangingPunct="1">
              <a:lnSpc>
                <a:spcPct val="100000"/>
              </a:lnSpc>
              <a:spcBef>
                <a:spcPts val="0"/>
              </a:spcBef>
              <a:spcAft>
                <a:spcPts val="0"/>
              </a:spcAft>
              <a:buClrTx/>
              <a:buSzTx/>
              <a:buFontTx/>
              <a:buNone/>
              <a:tabLst/>
              <a:defRPr/>
            </a:pP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X</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ao,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n, 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F</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ss</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-awar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group rec</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o</a:t>
            </a:r>
            <a:r>
              <a:rPr kumimoji="0" sz="1333" b="0" i="0" u="none" strike="noStrike" kern="1200" cap="none" spc="-20" normalizeH="0" baseline="0" noProof="0" dirty="0">
                <a:ln>
                  <a:noFill/>
                </a:ln>
                <a:solidFill>
                  <a:srgbClr val="222222"/>
                </a:solidFill>
                <a:effectLst/>
                <a:uLnTx/>
                <a:uFillTx/>
                <a:latin typeface="Times New Roman"/>
                <a:ea typeface="+mn-ea"/>
                <a:cs typeface="Times New Roman"/>
              </a:rPr>
              <a:t>mm</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nd</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on w</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h </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p</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are</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o-eff</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cy."  </a:t>
            </a:r>
            <a:r>
              <a:rPr kumimoji="0" sz="1333" b="0" i="0" u="none" strike="noStrike" kern="1200" cap="none" spc="-20" normalizeH="0" baseline="0" noProof="0" dirty="0">
                <a:ln>
                  <a:noFill/>
                </a:ln>
                <a:solidFill>
                  <a:prstClr val="black"/>
                </a:solidFill>
                <a:effectLst/>
                <a:uLnTx/>
                <a:uFillTx/>
                <a:latin typeface="Times New Roman"/>
                <a:ea typeface="+mn-ea"/>
                <a:cs typeface="Times New Roman"/>
              </a:rPr>
              <a:t>R</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ec</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y</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’17</a:t>
            </a:r>
          </a:p>
        </p:txBody>
      </p:sp>
      <p:pic>
        <p:nvPicPr>
          <p:cNvPr id="9" name="Picture 8"/>
          <p:cNvPicPr>
            <a:picLocks noChangeAspect="1"/>
          </p:cNvPicPr>
          <p:nvPr/>
        </p:nvPicPr>
        <p:blipFill>
          <a:blip r:embed="rId5"/>
          <a:stretch>
            <a:fillRect/>
          </a:stretch>
        </p:blipFill>
        <p:spPr>
          <a:xfrm>
            <a:off x="7014122" y="3916227"/>
            <a:ext cx="5100526" cy="1850825"/>
          </a:xfrm>
          <a:prstGeom prst="rect">
            <a:avLst/>
          </a:prstGeom>
        </p:spPr>
      </p:pic>
    </p:spTree>
    <p:extLst>
      <p:ext uri="{BB962C8B-B14F-4D97-AF65-F5344CB8AC3E}">
        <p14:creationId xmlns:p14="http://schemas.microsoft.com/office/powerpoint/2010/main" val="360996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4" name="object 4"/>
          <p:cNvSpPr/>
          <p:nvPr/>
        </p:nvSpPr>
        <p:spPr>
          <a:xfrm>
            <a:off x="5055615" y="3257297"/>
            <a:ext cx="4441179" cy="3088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482349" y="5767052"/>
            <a:ext cx="10307239" cy="8748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14</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8" name="object 8"/>
          <p:cNvSpPr txBox="1"/>
          <p:nvPr/>
        </p:nvSpPr>
        <p:spPr>
          <a:xfrm>
            <a:off x="714587" y="6605241"/>
            <a:ext cx="6316133" cy="205121"/>
          </a:xfrm>
          <a:prstGeom prst="rect">
            <a:avLst/>
          </a:prstGeom>
        </p:spPr>
        <p:txBody>
          <a:bodyPr vert="horz" wrap="square" lIns="0" tIns="0" rIns="0" bIns="0" rtlCol="0">
            <a:spAutoFit/>
          </a:bodyPr>
          <a:lstStyle/>
          <a:p>
            <a:pPr marL="16933" marR="0" lvl="0" indent="0" algn="l" defTabSz="914400" rtl="0" eaLnBrk="1" fontAlgn="auto" latinLnBrk="0" hangingPunct="1">
              <a:lnSpc>
                <a:spcPct val="100000"/>
              </a:lnSpc>
              <a:spcBef>
                <a:spcPts val="0"/>
              </a:spcBef>
              <a:spcAft>
                <a:spcPts val="0"/>
              </a:spcAft>
              <a:buClrTx/>
              <a:buSzTx/>
              <a:buFontTx/>
              <a:buNone/>
              <a:tabLst/>
              <a:defRPr/>
            </a:pP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X</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ao,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n, 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F</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ss</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-awar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group rec</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o</a:t>
            </a:r>
            <a:r>
              <a:rPr kumimoji="0" sz="1333" b="0" i="0" u="none" strike="noStrike" kern="1200" cap="none" spc="-20" normalizeH="0" baseline="0" noProof="0" dirty="0">
                <a:ln>
                  <a:noFill/>
                </a:ln>
                <a:solidFill>
                  <a:srgbClr val="222222"/>
                </a:solidFill>
                <a:effectLst/>
                <a:uLnTx/>
                <a:uFillTx/>
                <a:latin typeface="Times New Roman"/>
                <a:ea typeface="+mn-ea"/>
                <a:cs typeface="Times New Roman"/>
              </a:rPr>
              <a:t>mm</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nd</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on w</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h </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p</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are</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o-eff</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cy."  </a:t>
            </a:r>
            <a:r>
              <a:rPr kumimoji="0" sz="1333" b="0" i="0" u="none" strike="noStrike" kern="1200" cap="none" spc="-20" normalizeH="0" baseline="0" noProof="0" dirty="0">
                <a:ln>
                  <a:noFill/>
                </a:ln>
                <a:solidFill>
                  <a:prstClr val="black"/>
                </a:solidFill>
                <a:effectLst/>
                <a:uLnTx/>
                <a:uFillTx/>
                <a:latin typeface="Times New Roman"/>
                <a:ea typeface="+mn-ea"/>
                <a:cs typeface="Times New Roman"/>
              </a:rPr>
              <a:t>R</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ec</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y</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’17</a:t>
            </a:r>
          </a:p>
        </p:txBody>
      </p:sp>
      <p:pic>
        <p:nvPicPr>
          <p:cNvPr id="9" name="Picture 8"/>
          <p:cNvPicPr>
            <a:picLocks noChangeAspect="1"/>
          </p:cNvPicPr>
          <p:nvPr/>
        </p:nvPicPr>
        <p:blipFill>
          <a:blip r:embed="rId5"/>
          <a:stretch>
            <a:fillRect/>
          </a:stretch>
        </p:blipFill>
        <p:spPr>
          <a:xfrm>
            <a:off x="7220866" y="3670231"/>
            <a:ext cx="4551855" cy="1651729"/>
          </a:xfrm>
          <a:prstGeom prst="rect">
            <a:avLst/>
          </a:prstGeom>
        </p:spPr>
      </p:pic>
      <p:pic>
        <p:nvPicPr>
          <p:cNvPr id="10" name="Picture 9"/>
          <p:cNvPicPr>
            <a:picLocks noChangeAspect="1"/>
          </p:cNvPicPr>
          <p:nvPr/>
        </p:nvPicPr>
        <p:blipFill>
          <a:blip r:embed="rId6"/>
          <a:stretch>
            <a:fillRect/>
          </a:stretch>
        </p:blipFill>
        <p:spPr>
          <a:xfrm>
            <a:off x="19769" y="2196447"/>
            <a:ext cx="12172231" cy="33339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942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15</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9" name="TextovéPole 8">
            <a:extLst>
              <a:ext uri="{FF2B5EF4-FFF2-40B4-BE49-F238E27FC236}">
                <a16:creationId xmlns:a16="http://schemas.microsoft.com/office/drawing/2014/main" id="{D648D2E9-C580-4A71-AEFE-E6373EA66654}"/>
              </a:ext>
            </a:extLst>
          </p:cNvPr>
          <p:cNvSpPr txBox="1"/>
          <p:nvPr/>
        </p:nvSpPr>
        <p:spPr>
          <a:xfrm>
            <a:off x="903110" y="1847461"/>
            <a:ext cx="72518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Possible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issues</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Fairness metrics above did not consider ranking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Yet, user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 attention is unevenly distributed</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cs-CZ" sz="1800" b="0" i="1"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cs-CZ" i="1" dirty="0">
                <a:solidFill>
                  <a:prstClr val="black"/>
                </a:solidFill>
                <a:latin typeface="Calibri" panose="020F0502020204030204"/>
              </a:rPr>
              <a:t>Are fairness and utility two separable things?</a:t>
            </a:r>
            <a:endParaRPr kumimoji="0" lang="cs-CZ" sz="1800" b="0" i="1"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6634221" y="2304662"/>
            <a:ext cx="2326432" cy="3228392"/>
            <a:chOff x="1427584" y="3013788"/>
            <a:chExt cx="2326432" cy="3228392"/>
          </a:xfrm>
        </p:grpSpPr>
        <p:sp>
          <p:nvSpPr>
            <p:cNvPr id="10" name="Obdélník 9">
              <a:extLst>
                <a:ext uri="{FF2B5EF4-FFF2-40B4-BE49-F238E27FC236}">
                  <a16:creationId xmlns:a16="http://schemas.microsoft.com/office/drawing/2014/main" id="{DFC51F20-5544-47C5-BB7E-79D991940244}"/>
                </a:ext>
              </a:extLst>
            </p:cNvPr>
            <p:cNvSpPr/>
            <p:nvPr/>
          </p:nvSpPr>
          <p:spPr>
            <a:xfrm>
              <a:off x="1427584" y="3013788"/>
              <a:ext cx="1007706" cy="3228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ál 11">
              <a:extLst>
                <a:ext uri="{FF2B5EF4-FFF2-40B4-BE49-F238E27FC236}">
                  <a16:creationId xmlns:a16="http://schemas.microsoft.com/office/drawing/2014/main" id="{ACF14325-6A25-47CD-8EBA-58541D7B539B}"/>
                </a:ext>
              </a:extLst>
            </p:cNvPr>
            <p:cNvSpPr/>
            <p:nvPr/>
          </p:nvSpPr>
          <p:spPr>
            <a:xfrm>
              <a:off x="1595535" y="3134284"/>
              <a:ext cx="662474"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ál 12">
              <a:extLst>
                <a:ext uri="{FF2B5EF4-FFF2-40B4-BE49-F238E27FC236}">
                  <a16:creationId xmlns:a16="http://schemas.microsoft.com/office/drawing/2014/main" id="{D0960D82-2115-4BD4-A582-7EA4B12D4C54}"/>
                </a:ext>
              </a:extLst>
            </p:cNvPr>
            <p:cNvSpPr/>
            <p:nvPr/>
          </p:nvSpPr>
          <p:spPr>
            <a:xfrm>
              <a:off x="1595535" y="3666410"/>
              <a:ext cx="662474" cy="3732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ál 13">
              <a:extLst>
                <a:ext uri="{FF2B5EF4-FFF2-40B4-BE49-F238E27FC236}">
                  <a16:creationId xmlns:a16="http://schemas.microsoft.com/office/drawing/2014/main" id="{A04C3AE4-2464-4F9E-9AFC-6F8F58B0BEA4}"/>
                </a:ext>
              </a:extLst>
            </p:cNvPr>
            <p:cNvSpPr/>
            <p:nvPr/>
          </p:nvSpPr>
          <p:spPr>
            <a:xfrm>
              <a:off x="1595535" y="4198536"/>
              <a:ext cx="662474"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ál 14">
              <a:extLst>
                <a:ext uri="{FF2B5EF4-FFF2-40B4-BE49-F238E27FC236}">
                  <a16:creationId xmlns:a16="http://schemas.microsoft.com/office/drawing/2014/main" id="{9EAEC2B5-2F67-46A5-AE12-CF717A00C87B}"/>
                </a:ext>
              </a:extLst>
            </p:cNvPr>
            <p:cNvSpPr/>
            <p:nvPr/>
          </p:nvSpPr>
          <p:spPr>
            <a:xfrm>
              <a:off x="1606709" y="4728166"/>
              <a:ext cx="662474" cy="3732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ál 15">
              <a:extLst>
                <a:ext uri="{FF2B5EF4-FFF2-40B4-BE49-F238E27FC236}">
                  <a16:creationId xmlns:a16="http://schemas.microsoft.com/office/drawing/2014/main" id="{C0F4BA74-5C63-436B-888D-4C5ABE22FCFD}"/>
                </a:ext>
              </a:extLst>
            </p:cNvPr>
            <p:cNvSpPr/>
            <p:nvPr/>
          </p:nvSpPr>
          <p:spPr>
            <a:xfrm>
              <a:off x="1595535" y="5257796"/>
              <a:ext cx="662474"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ál 16">
              <a:extLst>
                <a:ext uri="{FF2B5EF4-FFF2-40B4-BE49-F238E27FC236}">
                  <a16:creationId xmlns:a16="http://schemas.microsoft.com/office/drawing/2014/main" id="{4DFA84E0-1936-4043-AF62-CCB51B4FF486}"/>
                </a:ext>
              </a:extLst>
            </p:cNvPr>
            <p:cNvSpPr/>
            <p:nvPr/>
          </p:nvSpPr>
          <p:spPr>
            <a:xfrm>
              <a:off x="1595535" y="5750174"/>
              <a:ext cx="662474" cy="3732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bdélník 17">
              <a:extLst>
                <a:ext uri="{FF2B5EF4-FFF2-40B4-BE49-F238E27FC236}">
                  <a16:creationId xmlns:a16="http://schemas.microsoft.com/office/drawing/2014/main" id="{05AF10A7-9EE7-4AD1-86E9-D581B101A4A6}"/>
                </a:ext>
              </a:extLst>
            </p:cNvPr>
            <p:cNvSpPr/>
            <p:nvPr/>
          </p:nvSpPr>
          <p:spPr>
            <a:xfrm>
              <a:off x="2746310" y="3013788"/>
              <a:ext cx="1007706" cy="3228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ál 18">
              <a:extLst>
                <a:ext uri="{FF2B5EF4-FFF2-40B4-BE49-F238E27FC236}">
                  <a16:creationId xmlns:a16="http://schemas.microsoft.com/office/drawing/2014/main" id="{FEAF59CB-0379-43E7-AB3D-65E2A2205B2A}"/>
                </a:ext>
              </a:extLst>
            </p:cNvPr>
            <p:cNvSpPr/>
            <p:nvPr/>
          </p:nvSpPr>
          <p:spPr>
            <a:xfrm>
              <a:off x="2914261" y="3134284"/>
              <a:ext cx="662474"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ál 19">
              <a:extLst>
                <a:ext uri="{FF2B5EF4-FFF2-40B4-BE49-F238E27FC236}">
                  <a16:creationId xmlns:a16="http://schemas.microsoft.com/office/drawing/2014/main" id="{8F6E7753-B47D-4D21-9503-BF4D8EDFD73D}"/>
                </a:ext>
              </a:extLst>
            </p:cNvPr>
            <p:cNvSpPr/>
            <p:nvPr/>
          </p:nvSpPr>
          <p:spPr>
            <a:xfrm>
              <a:off x="2914261" y="3666410"/>
              <a:ext cx="662474"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ál 20">
              <a:extLst>
                <a:ext uri="{FF2B5EF4-FFF2-40B4-BE49-F238E27FC236}">
                  <a16:creationId xmlns:a16="http://schemas.microsoft.com/office/drawing/2014/main" id="{FA44A8BD-D480-4D92-A14C-ABA99DF04302}"/>
                </a:ext>
              </a:extLst>
            </p:cNvPr>
            <p:cNvSpPr/>
            <p:nvPr/>
          </p:nvSpPr>
          <p:spPr>
            <a:xfrm>
              <a:off x="2914261" y="4198536"/>
              <a:ext cx="662474"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ál 21">
              <a:extLst>
                <a:ext uri="{FF2B5EF4-FFF2-40B4-BE49-F238E27FC236}">
                  <a16:creationId xmlns:a16="http://schemas.microsoft.com/office/drawing/2014/main" id="{5730AF39-40DD-4AFB-AB6A-BA499792F746}"/>
                </a:ext>
              </a:extLst>
            </p:cNvPr>
            <p:cNvSpPr/>
            <p:nvPr/>
          </p:nvSpPr>
          <p:spPr>
            <a:xfrm>
              <a:off x="2925435" y="4728166"/>
              <a:ext cx="662474" cy="3732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ál 22">
              <a:extLst>
                <a:ext uri="{FF2B5EF4-FFF2-40B4-BE49-F238E27FC236}">
                  <a16:creationId xmlns:a16="http://schemas.microsoft.com/office/drawing/2014/main" id="{50B59EAF-C153-4636-80C4-4A872E974D9A}"/>
                </a:ext>
              </a:extLst>
            </p:cNvPr>
            <p:cNvSpPr/>
            <p:nvPr/>
          </p:nvSpPr>
          <p:spPr>
            <a:xfrm>
              <a:off x="2914261" y="5257796"/>
              <a:ext cx="662474" cy="3732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ál 23">
              <a:extLst>
                <a:ext uri="{FF2B5EF4-FFF2-40B4-BE49-F238E27FC236}">
                  <a16:creationId xmlns:a16="http://schemas.microsoft.com/office/drawing/2014/main" id="{393119FC-CC3D-4AC8-B2E4-7FD5B873C830}"/>
                </a:ext>
              </a:extLst>
            </p:cNvPr>
            <p:cNvSpPr/>
            <p:nvPr/>
          </p:nvSpPr>
          <p:spPr>
            <a:xfrm>
              <a:off x="2914261" y="5750174"/>
              <a:ext cx="662474" cy="3732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2982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16</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9" name="TextovéPole 8">
            <a:extLst>
              <a:ext uri="{FF2B5EF4-FFF2-40B4-BE49-F238E27FC236}">
                <a16:creationId xmlns:a16="http://schemas.microsoft.com/office/drawing/2014/main" id="{D648D2E9-C580-4A71-AEFE-E6373EA66654}"/>
              </a:ext>
            </a:extLst>
          </p:cNvPr>
          <p:cNvSpPr txBox="1"/>
          <p:nvPr/>
        </p:nvSpPr>
        <p:spPr>
          <a:xfrm>
            <a:off x="903110" y="1847461"/>
            <a:ext cx="490428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Possible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issues</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Ranking aware fairness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Nice feature: optimizing just one metric comprising both utility and fairness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Greedy construction algorithm GFAR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DC1EEE1-905C-41EA-882F-2AFF57389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393" y="1847461"/>
            <a:ext cx="6086475" cy="33813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ovéPole 24">
            <a:extLst>
              <a:ext uri="{FF2B5EF4-FFF2-40B4-BE49-F238E27FC236}">
                <a16:creationId xmlns:a16="http://schemas.microsoft.com/office/drawing/2014/main" id="{BAE59477-2F95-4482-B02A-734EEA19AA77}"/>
              </a:ext>
            </a:extLst>
          </p:cNvPr>
          <p:cNvSpPr txBox="1"/>
          <p:nvPr/>
        </p:nvSpPr>
        <p:spPr>
          <a:xfrm>
            <a:off x="702944" y="5476055"/>
            <a:ext cx="1084135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https://slideslive.com/38934807/ensuring-fairness-in-group-recommendations-by-ranksensitive-balancing-of-relevance?ref=speaker-41949</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https://dl.acm.org/doi/10.1145/3383313.3412232</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6464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17</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pic>
        <p:nvPicPr>
          <p:cNvPr id="4" name="Obrázek 3">
            <a:extLst>
              <a:ext uri="{FF2B5EF4-FFF2-40B4-BE49-F238E27FC236}">
                <a16:creationId xmlns:a16="http://schemas.microsoft.com/office/drawing/2014/main" id="{CD299DD5-4AF9-4524-8B89-734EF06C8E3C}"/>
              </a:ext>
            </a:extLst>
          </p:cNvPr>
          <p:cNvPicPr>
            <a:picLocks noChangeAspect="1"/>
          </p:cNvPicPr>
          <p:nvPr/>
        </p:nvPicPr>
        <p:blipFill>
          <a:blip r:embed="rId3"/>
          <a:stretch>
            <a:fillRect/>
          </a:stretch>
        </p:blipFill>
        <p:spPr>
          <a:xfrm>
            <a:off x="614123" y="1600241"/>
            <a:ext cx="4162297" cy="5147799"/>
          </a:xfrm>
          <a:prstGeom prst="rect">
            <a:avLst/>
          </a:prstGeom>
        </p:spPr>
      </p:pic>
      <p:pic>
        <p:nvPicPr>
          <p:cNvPr id="6" name="Obrázek 5">
            <a:extLst>
              <a:ext uri="{FF2B5EF4-FFF2-40B4-BE49-F238E27FC236}">
                <a16:creationId xmlns:a16="http://schemas.microsoft.com/office/drawing/2014/main" id="{511550B9-6222-43DB-B091-000EF8EB3161}"/>
              </a:ext>
            </a:extLst>
          </p:cNvPr>
          <p:cNvPicPr>
            <a:picLocks noChangeAspect="1"/>
          </p:cNvPicPr>
          <p:nvPr/>
        </p:nvPicPr>
        <p:blipFill>
          <a:blip r:embed="rId4"/>
          <a:stretch>
            <a:fillRect/>
          </a:stretch>
        </p:blipFill>
        <p:spPr>
          <a:xfrm>
            <a:off x="5009982" y="1614708"/>
            <a:ext cx="4043002" cy="3165635"/>
          </a:xfrm>
          <a:prstGeom prst="rect">
            <a:avLst/>
          </a:prstGeom>
        </p:spPr>
      </p:pic>
      <p:pic>
        <p:nvPicPr>
          <p:cNvPr id="10" name="Obrázek 9">
            <a:extLst>
              <a:ext uri="{FF2B5EF4-FFF2-40B4-BE49-F238E27FC236}">
                <a16:creationId xmlns:a16="http://schemas.microsoft.com/office/drawing/2014/main" id="{14005AE9-1127-4DB2-A303-3D371F39B043}"/>
              </a:ext>
            </a:extLst>
          </p:cNvPr>
          <p:cNvPicPr>
            <a:picLocks noChangeAspect="1"/>
          </p:cNvPicPr>
          <p:nvPr/>
        </p:nvPicPr>
        <p:blipFill>
          <a:blip r:embed="rId5"/>
          <a:stretch>
            <a:fillRect/>
          </a:stretch>
        </p:blipFill>
        <p:spPr>
          <a:xfrm>
            <a:off x="5009982" y="5243292"/>
            <a:ext cx="4135208" cy="1346347"/>
          </a:xfrm>
          <a:prstGeom prst="rect">
            <a:avLst/>
          </a:prstGeom>
        </p:spPr>
      </p:pic>
      <p:sp>
        <p:nvSpPr>
          <p:cNvPr id="11" name="Řečová bublina: obdélníkový bublinový popisek se zakulacenými rohy 10">
            <a:extLst>
              <a:ext uri="{FF2B5EF4-FFF2-40B4-BE49-F238E27FC236}">
                <a16:creationId xmlns:a16="http://schemas.microsoft.com/office/drawing/2014/main" id="{6D652833-B713-46E2-8FE5-D8B51CDCCDBD}"/>
              </a:ext>
            </a:extLst>
          </p:cNvPr>
          <p:cNvSpPr/>
          <p:nvPr/>
        </p:nvSpPr>
        <p:spPr>
          <a:xfrm>
            <a:off x="9547120" y="2862768"/>
            <a:ext cx="2551288" cy="1117997"/>
          </a:xfrm>
          <a:prstGeom prst="wedgeRoundRectCallout">
            <a:avLst>
              <a:gd name="adj1" fmla="val -271754"/>
              <a:gd name="adj2" fmla="val 101371"/>
              <a:gd name="adj3" fmla="val 16667"/>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Finding</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item</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per user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is</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sufficient</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Řečová bublina: obdélníkový bublinový popisek se zakulacenými rohy 13">
            <a:extLst>
              <a:ext uri="{FF2B5EF4-FFF2-40B4-BE49-F238E27FC236}">
                <a16:creationId xmlns:a16="http://schemas.microsoft.com/office/drawing/2014/main" id="{5D00804C-1167-458F-AC3E-5702B0C9E9B6}"/>
              </a:ext>
            </a:extLst>
          </p:cNvPr>
          <p:cNvSpPr/>
          <p:nvPr/>
        </p:nvSpPr>
        <p:spPr>
          <a:xfrm>
            <a:off x="9547120" y="798339"/>
            <a:ext cx="2551288" cy="1117997"/>
          </a:xfrm>
          <a:prstGeom prst="wedgeRoundRectCallout">
            <a:avLst>
              <a:gd name="adj1" fmla="val -271754"/>
              <a:gd name="adj2" fmla="val 101371"/>
              <a:gd name="adj3" fmla="val 16667"/>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Drastic</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decrease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relevance w.r.t.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order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items</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3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18</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pic>
        <p:nvPicPr>
          <p:cNvPr id="8" name="Obrázek 7">
            <a:extLst>
              <a:ext uri="{FF2B5EF4-FFF2-40B4-BE49-F238E27FC236}">
                <a16:creationId xmlns:a16="http://schemas.microsoft.com/office/drawing/2014/main" id="{54D21147-82BF-4A72-BC96-1CC04E64DC61}"/>
              </a:ext>
            </a:extLst>
          </p:cNvPr>
          <p:cNvPicPr>
            <a:picLocks noChangeAspect="1"/>
          </p:cNvPicPr>
          <p:nvPr/>
        </p:nvPicPr>
        <p:blipFill>
          <a:blip r:embed="rId3"/>
          <a:stretch>
            <a:fillRect/>
          </a:stretch>
        </p:blipFill>
        <p:spPr>
          <a:xfrm>
            <a:off x="0" y="1"/>
            <a:ext cx="12152777" cy="6157732"/>
          </a:xfrm>
          <a:prstGeom prst="rect">
            <a:avLst/>
          </a:prstGeom>
        </p:spPr>
      </p:pic>
    </p:spTree>
    <p:extLst>
      <p:ext uri="{BB962C8B-B14F-4D97-AF65-F5344CB8AC3E}">
        <p14:creationId xmlns:p14="http://schemas.microsoft.com/office/powerpoint/2010/main" val="248072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62" y="0"/>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7" name="object 7"/>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19</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pic>
        <p:nvPicPr>
          <p:cNvPr id="4" name="Obrázek 3">
            <a:extLst>
              <a:ext uri="{FF2B5EF4-FFF2-40B4-BE49-F238E27FC236}">
                <a16:creationId xmlns:a16="http://schemas.microsoft.com/office/drawing/2014/main" id="{3DDEC7DB-964F-41A6-B3C6-ED72BC14CF2F}"/>
              </a:ext>
            </a:extLst>
          </p:cNvPr>
          <p:cNvPicPr>
            <a:picLocks noChangeAspect="1"/>
          </p:cNvPicPr>
          <p:nvPr/>
        </p:nvPicPr>
        <p:blipFill>
          <a:blip r:embed="rId3"/>
          <a:stretch>
            <a:fillRect/>
          </a:stretch>
        </p:blipFill>
        <p:spPr>
          <a:xfrm>
            <a:off x="0" y="948267"/>
            <a:ext cx="8423260" cy="5909733"/>
          </a:xfrm>
          <a:prstGeom prst="rect">
            <a:avLst/>
          </a:prstGeom>
        </p:spPr>
      </p:pic>
      <p:pic>
        <p:nvPicPr>
          <p:cNvPr id="6" name="Obrázek 5">
            <a:extLst>
              <a:ext uri="{FF2B5EF4-FFF2-40B4-BE49-F238E27FC236}">
                <a16:creationId xmlns:a16="http://schemas.microsoft.com/office/drawing/2014/main" id="{05A74446-8CC8-4001-9F3E-B85594D04F82}"/>
              </a:ext>
            </a:extLst>
          </p:cNvPr>
          <p:cNvPicPr>
            <a:picLocks noChangeAspect="1"/>
          </p:cNvPicPr>
          <p:nvPr/>
        </p:nvPicPr>
        <p:blipFill>
          <a:blip r:embed="rId4"/>
          <a:stretch>
            <a:fillRect/>
          </a:stretch>
        </p:blipFill>
        <p:spPr>
          <a:xfrm>
            <a:off x="7609836" y="1505017"/>
            <a:ext cx="4582164" cy="4096322"/>
          </a:xfrm>
          <a:prstGeom prst="rect">
            <a:avLst/>
          </a:prstGeom>
        </p:spPr>
      </p:pic>
    </p:spTree>
    <p:extLst>
      <p:ext uri="{BB962C8B-B14F-4D97-AF65-F5344CB8AC3E}">
        <p14:creationId xmlns:p14="http://schemas.microsoft.com/office/powerpoint/2010/main" val="260903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47FE-76D4-4823-5A60-DA15FDDFFF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4049EE7-8335-4761-BCC6-E8623CDFD7CE}"/>
              </a:ext>
            </a:extLst>
          </p:cNvPr>
          <p:cNvSpPr txBox="1">
            <a:spLocks noGrp="1"/>
          </p:cNvSpPr>
          <p:nvPr>
            <p:ph type="title"/>
          </p:nvPr>
        </p:nvSpPr>
        <p:spPr/>
        <p:txBody>
          <a:bodyPr/>
          <a:lstStyle/>
          <a:p>
            <a:pPr lvl="0"/>
            <a:r>
              <a:rPr lang="cs-CZ" dirty="0" err="1"/>
              <a:t>Lecture</a:t>
            </a:r>
            <a:r>
              <a:rPr lang="cs-CZ" dirty="0"/>
              <a:t> 8 (</a:t>
            </a:r>
            <a:r>
              <a:rPr lang="cs-CZ" dirty="0" err="1"/>
              <a:t>bits</a:t>
            </a:r>
            <a:r>
              <a:rPr lang="cs-CZ" dirty="0"/>
              <a:t> and </a:t>
            </a:r>
            <a:r>
              <a:rPr lang="cs-CZ" dirty="0" err="1"/>
              <a:t>pieces</a:t>
            </a:r>
            <a:r>
              <a:rPr lang="cs-CZ" dirty="0"/>
              <a:t>)</a:t>
            </a:r>
          </a:p>
        </p:txBody>
      </p:sp>
      <p:sp>
        <p:nvSpPr>
          <p:cNvPr id="3" name="Zástupný obsah 2">
            <a:extLst>
              <a:ext uri="{FF2B5EF4-FFF2-40B4-BE49-F238E27FC236}">
                <a16:creationId xmlns:a16="http://schemas.microsoft.com/office/drawing/2014/main" id="{EC61FC40-BF2E-7A04-1788-29C9854E7A6B}"/>
              </a:ext>
            </a:extLst>
          </p:cNvPr>
          <p:cNvSpPr>
            <a:spLocks noGrp="1"/>
          </p:cNvSpPr>
          <p:nvPr>
            <p:ph idx="1"/>
          </p:nvPr>
        </p:nvSpPr>
        <p:spPr/>
        <p:txBody>
          <a:bodyPr/>
          <a:lstStyle/>
          <a:p>
            <a:r>
              <a:rPr lang="cs-CZ" dirty="0" err="1"/>
              <a:t>Semestral</a:t>
            </a:r>
            <a:r>
              <a:rPr lang="cs-CZ" dirty="0"/>
              <a:t> </a:t>
            </a:r>
            <a:r>
              <a:rPr lang="cs-CZ" dirty="0" err="1"/>
              <a:t>work</a:t>
            </a:r>
            <a:endParaRPr lang="cs-CZ" dirty="0"/>
          </a:p>
          <a:p>
            <a:r>
              <a:rPr lang="cs-CZ" dirty="0"/>
              <a:t>Group Recommender Systems</a:t>
            </a:r>
          </a:p>
          <a:p>
            <a:r>
              <a:rPr lang="cs-CZ" dirty="0" err="1"/>
              <a:t>Dynamic</a:t>
            </a:r>
            <a:r>
              <a:rPr lang="cs-CZ" dirty="0"/>
              <a:t> Recommender Systems</a:t>
            </a:r>
          </a:p>
        </p:txBody>
      </p:sp>
      <p:pic>
        <p:nvPicPr>
          <p:cNvPr id="4" name="Picture 2" descr="Home">
            <a:extLst>
              <a:ext uri="{FF2B5EF4-FFF2-40B4-BE49-F238E27FC236}">
                <a16:creationId xmlns:a16="http://schemas.microsoft.com/office/drawing/2014/main" id="{4D1D74EB-7FAE-F24C-5E9A-728202F54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a:extLst>
              <a:ext uri="{FF2B5EF4-FFF2-40B4-BE49-F238E27FC236}">
                <a16:creationId xmlns:a16="http://schemas.microsoft.com/office/drawing/2014/main" id="{B8F72C70-B344-8EFA-70AC-B27F08FBCD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B852DB-8585-F8AB-E635-4A0CA063A357}"/>
              </a:ext>
            </a:extLst>
          </p:cNvPr>
          <p:cNvSpPr txBox="1"/>
          <p:nvPr/>
        </p:nvSpPr>
        <p:spPr>
          <a:xfrm>
            <a:off x="9902091" y="6345793"/>
            <a:ext cx="22153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https://ksi.mff.cuni.cz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64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5E14A-04A8-046F-809C-68C09ADEA3A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54B077E-3324-25A9-5237-61D45D240E0B}"/>
              </a:ext>
            </a:extLst>
          </p:cNvPr>
          <p:cNvSpPr txBox="1">
            <a:spLocks noGrp="1"/>
          </p:cNvSpPr>
          <p:nvPr>
            <p:ph type="title"/>
          </p:nvPr>
        </p:nvSpPr>
        <p:spPr>
          <a:xfrm>
            <a:off x="61462" y="0"/>
            <a:ext cx="11462223" cy="787437"/>
          </a:xfrm>
          <a:prstGeom prst="rect">
            <a:avLst/>
          </a:prstGeom>
        </p:spPr>
        <p:txBody>
          <a:bodyPr vert="horz" wrap="square" lIns="0" tIns="244517" rIns="0" bIns="0" rtlCol="0" anchor="t" anchorCtr="0" compatLnSpc="1">
            <a:spAutoFit/>
          </a:bodyPr>
          <a:lstStyle/>
          <a:p>
            <a:pPr marL="16933">
              <a:lnSpc>
                <a:spcPts val="4460"/>
              </a:lnSpc>
            </a:pPr>
            <a:r>
              <a:rPr lang="cs-CZ" spc="-33" dirty="0" err="1"/>
              <a:t>Fa</a:t>
            </a:r>
            <a:r>
              <a:rPr lang="cs-CZ" spc="-20" dirty="0" err="1"/>
              <a:t>i</a:t>
            </a:r>
            <a:r>
              <a:rPr lang="cs-CZ" spc="7" dirty="0" err="1"/>
              <a:t>r</a:t>
            </a:r>
            <a:r>
              <a:rPr lang="cs-CZ" spc="-20" dirty="0" err="1"/>
              <a:t>n</a:t>
            </a:r>
            <a:r>
              <a:rPr lang="cs-CZ" spc="-33" dirty="0" err="1"/>
              <a:t>e</a:t>
            </a:r>
            <a:r>
              <a:rPr lang="cs-CZ" spc="-7" dirty="0" err="1"/>
              <a:t>s</a:t>
            </a:r>
            <a:r>
              <a:rPr lang="cs-CZ" dirty="0" err="1"/>
              <a:t>s</a:t>
            </a:r>
            <a:r>
              <a:rPr lang="cs-CZ" spc="-7" dirty="0">
                <a:latin typeface="Times New Roman"/>
                <a:cs typeface="Times New Roman"/>
              </a:rPr>
              <a:t> </a:t>
            </a:r>
            <a:r>
              <a:rPr lang="cs-CZ" spc="-20" dirty="0"/>
              <a:t>i</a:t>
            </a:r>
            <a:r>
              <a:rPr lang="cs-CZ" dirty="0"/>
              <a:t>n Group</a:t>
            </a:r>
            <a:r>
              <a:rPr lang="cs-CZ" dirty="0">
                <a:latin typeface="Times New Roman"/>
                <a:cs typeface="Times New Roman"/>
              </a:rPr>
              <a:t> </a:t>
            </a:r>
            <a:r>
              <a:rPr lang="cs-CZ" spc="-33" dirty="0" err="1"/>
              <a:t>Rec</a:t>
            </a:r>
            <a:r>
              <a:rPr lang="cs-CZ" spc="-20" dirty="0" err="1"/>
              <a:t>o</a:t>
            </a:r>
            <a:r>
              <a:rPr lang="cs-CZ" spc="-40" dirty="0" err="1"/>
              <a:t>mm</a:t>
            </a:r>
            <a:r>
              <a:rPr lang="cs-CZ" spc="-33" dirty="0" err="1"/>
              <a:t>e</a:t>
            </a:r>
            <a:r>
              <a:rPr lang="cs-CZ" spc="-20" dirty="0" err="1"/>
              <a:t>nd</a:t>
            </a:r>
            <a:r>
              <a:rPr lang="cs-CZ" spc="-33" dirty="0" err="1"/>
              <a:t>a</a:t>
            </a:r>
            <a:r>
              <a:rPr lang="cs-CZ" spc="-20" dirty="0" err="1"/>
              <a:t>ti</a:t>
            </a:r>
            <a:r>
              <a:rPr lang="cs-CZ" dirty="0" err="1"/>
              <a:t>on</a:t>
            </a:r>
            <a:endParaRPr dirty="0"/>
          </a:p>
        </p:txBody>
      </p:sp>
      <p:sp>
        <p:nvSpPr>
          <p:cNvPr id="7" name="object 7">
            <a:extLst>
              <a:ext uri="{FF2B5EF4-FFF2-40B4-BE49-F238E27FC236}">
                <a16:creationId xmlns:a16="http://schemas.microsoft.com/office/drawing/2014/main" id="{AC44A2DC-F629-6C51-910F-70B624D743AB}"/>
              </a:ext>
            </a:extLst>
          </p:cNvPr>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20</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pic>
        <p:nvPicPr>
          <p:cNvPr id="4" name="Obrázek 3">
            <a:extLst>
              <a:ext uri="{FF2B5EF4-FFF2-40B4-BE49-F238E27FC236}">
                <a16:creationId xmlns:a16="http://schemas.microsoft.com/office/drawing/2014/main" id="{41879B87-6C58-F8B7-C8C3-057F91D347FE}"/>
              </a:ext>
            </a:extLst>
          </p:cNvPr>
          <p:cNvPicPr>
            <a:picLocks noChangeAspect="1"/>
          </p:cNvPicPr>
          <p:nvPr/>
        </p:nvPicPr>
        <p:blipFill>
          <a:blip r:embed="rId3"/>
          <a:stretch>
            <a:fillRect/>
          </a:stretch>
        </p:blipFill>
        <p:spPr>
          <a:xfrm>
            <a:off x="0" y="948267"/>
            <a:ext cx="8423260" cy="5909733"/>
          </a:xfrm>
          <a:prstGeom prst="rect">
            <a:avLst/>
          </a:prstGeom>
        </p:spPr>
      </p:pic>
      <p:pic>
        <p:nvPicPr>
          <p:cNvPr id="6" name="Obrázek 5">
            <a:extLst>
              <a:ext uri="{FF2B5EF4-FFF2-40B4-BE49-F238E27FC236}">
                <a16:creationId xmlns:a16="http://schemas.microsoft.com/office/drawing/2014/main" id="{889062C3-8E32-8A4C-9C54-F3F2B9A10489}"/>
              </a:ext>
            </a:extLst>
          </p:cNvPr>
          <p:cNvPicPr>
            <a:picLocks noChangeAspect="1"/>
          </p:cNvPicPr>
          <p:nvPr/>
        </p:nvPicPr>
        <p:blipFill>
          <a:blip r:embed="rId4"/>
          <a:stretch>
            <a:fillRect/>
          </a:stretch>
        </p:blipFill>
        <p:spPr>
          <a:xfrm>
            <a:off x="7609836" y="1505017"/>
            <a:ext cx="4582164" cy="4096322"/>
          </a:xfrm>
          <a:prstGeom prst="rect">
            <a:avLst/>
          </a:prstGeom>
        </p:spPr>
      </p:pic>
      <p:sp>
        <p:nvSpPr>
          <p:cNvPr id="3" name="TextovéPole 2">
            <a:extLst>
              <a:ext uri="{FF2B5EF4-FFF2-40B4-BE49-F238E27FC236}">
                <a16:creationId xmlns:a16="http://schemas.microsoft.com/office/drawing/2014/main" id="{6718A8D3-F3A2-0C4D-6236-054EBA8D3335}"/>
              </a:ext>
            </a:extLst>
          </p:cNvPr>
          <p:cNvSpPr txBox="1"/>
          <p:nvPr/>
        </p:nvSpPr>
        <p:spPr>
          <a:xfrm rot="20432830">
            <a:off x="47806" y="2676014"/>
            <a:ext cx="12096388" cy="1754326"/>
          </a:xfrm>
          <a:prstGeom prst="rect">
            <a:avLst/>
          </a:prstGeom>
          <a:solidFill>
            <a:schemeClr val="bg1"/>
          </a:solidFill>
          <a:ln>
            <a:solidFill>
              <a:schemeClr val="bg1">
                <a:lumMod val="65000"/>
              </a:schemeClr>
            </a:solidFill>
          </a:ln>
        </p:spPr>
        <p:txBody>
          <a:bodyPr wrap="none" rtlCol="0">
            <a:spAutoFit/>
          </a:bodyPr>
          <a:lstStyle/>
          <a:p>
            <a:r>
              <a:rPr lang="cs-CZ" sz="5400" b="1" dirty="0" err="1">
                <a:solidFill>
                  <a:srgbClr val="FF0000"/>
                </a:solidFill>
              </a:rPr>
              <a:t>Dilemma</a:t>
            </a:r>
            <a:r>
              <a:rPr lang="cs-CZ" sz="5400" b="1" dirty="0">
                <a:solidFill>
                  <a:srgbClr val="FF0000"/>
                </a:solidFill>
              </a:rPr>
              <a:t>: </a:t>
            </a:r>
            <a:r>
              <a:rPr lang="cs-CZ" sz="5400" dirty="0" err="1">
                <a:solidFill>
                  <a:srgbClr val="FF0000"/>
                </a:solidFill>
              </a:rPr>
              <a:t>recommend</a:t>
            </a:r>
            <a:r>
              <a:rPr lang="cs-CZ" sz="5400" dirty="0">
                <a:solidFill>
                  <a:srgbClr val="FF0000"/>
                </a:solidFill>
              </a:rPr>
              <a:t> „</a:t>
            </a:r>
            <a:r>
              <a:rPr lang="cs-CZ" sz="5400" b="1" dirty="0">
                <a:solidFill>
                  <a:srgbClr val="FF0000"/>
                </a:solidFill>
              </a:rPr>
              <a:t>per-user </a:t>
            </a:r>
            <a:r>
              <a:rPr lang="cs-CZ" sz="5400" b="1" dirty="0" err="1">
                <a:solidFill>
                  <a:srgbClr val="FF0000"/>
                </a:solidFill>
              </a:rPr>
              <a:t>best</a:t>
            </a:r>
            <a:r>
              <a:rPr lang="cs-CZ" sz="5400" dirty="0">
                <a:solidFill>
                  <a:srgbClr val="FF0000"/>
                </a:solidFill>
              </a:rPr>
              <a:t>“, </a:t>
            </a:r>
            <a:r>
              <a:rPr lang="cs-CZ" sz="5400" dirty="0" err="1">
                <a:solidFill>
                  <a:srgbClr val="FF0000"/>
                </a:solidFill>
              </a:rPr>
              <a:t>or</a:t>
            </a:r>
            <a:r>
              <a:rPr lang="cs-CZ" sz="5400" dirty="0">
                <a:solidFill>
                  <a:srgbClr val="FF0000"/>
                </a:solidFill>
              </a:rPr>
              <a:t> </a:t>
            </a:r>
            <a:br>
              <a:rPr lang="cs-CZ" sz="5400" dirty="0">
                <a:solidFill>
                  <a:srgbClr val="FF0000"/>
                </a:solidFill>
              </a:rPr>
            </a:br>
            <a:r>
              <a:rPr lang="cs-CZ" sz="5400" dirty="0" err="1">
                <a:solidFill>
                  <a:srgbClr val="FF0000"/>
                </a:solidFill>
              </a:rPr>
              <a:t>average</a:t>
            </a:r>
            <a:r>
              <a:rPr lang="cs-CZ" sz="5400" dirty="0">
                <a:solidFill>
                  <a:srgbClr val="FF0000"/>
                </a:solidFill>
              </a:rPr>
              <a:t> </a:t>
            </a:r>
            <a:r>
              <a:rPr lang="cs-CZ" sz="5400" dirty="0" err="1">
                <a:solidFill>
                  <a:srgbClr val="FF0000"/>
                </a:solidFill>
              </a:rPr>
              <a:t>items</a:t>
            </a:r>
            <a:r>
              <a:rPr lang="cs-CZ" sz="5400" dirty="0">
                <a:solidFill>
                  <a:srgbClr val="FF0000"/>
                </a:solidFill>
              </a:rPr>
              <a:t> „</a:t>
            </a:r>
            <a:r>
              <a:rPr lang="cs-CZ" sz="5400" b="1" dirty="0">
                <a:solidFill>
                  <a:srgbClr val="FF0000"/>
                </a:solidFill>
              </a:rPr>
              <a:t>not </a:t>
            </a:r>
            <a:r>
              <a:rPr lang="cs-CZ" sz="5400" b="1" dirty="0" err="1">
                <a:solidFill>
                  <a:srgbClr val="FF0000"/>
                </a:solidFill>
              </a:rPr>
              <a:t>bad</a:t>
            </a:r>
            <a:r>
              <a:rPr lang="cs-CZ" sz="5400" dirty="0">
                <a:solidFill>
                  <a:srgbClr val="FF0000"/>
                </a:solidFill>
              </a:rPr>
              <a:t>“ </a:t>
            </a:r>
            <a:r>
              <a:rPr lang="cs-CZ" sz="5400" dirty="0" err="1">
                <a:solidFill>
                  <a:srgbClr val="FF0000"/>
                </a:solidFill>
              </a:rPr>
              <a:t>for</a:t>
            </a:r>
            <a:r>
              <a:rPr lang="cs-CZ" sz="5400" dirty="0">
                <a:solidFill>
                  <a:srgbClr val="FF0000"/>
                </a:solidFill>
              </a:rPr>
              <a:t> </a:t>
            </a:r>
            <a:r>
              <a:rPr lang="cs-CZ" sz="5400" dirty="0" err="1">
                <a:solidFill>
                  <a:srgbClr val="FF0000"/>
                </a:solidFill>
              </a:rPr>
              <a:t>everyone</a:t>
            </a:r>
            <a:r>
              <a:rPr lang="cs-CZ" sz="5400" dirty="0">
                <a:solidFill>
                  <a:srgbClr val="FF0000"/>
                </a:solidFill>
              </a:rPr>
              <a:t>?</a:t>
            </a:r>
          </a:p>
        </p:txBody>
      </p:sp>
      <p:sp>
        <p:nvSpPr>
          <p:cNvPr id="5" name="Řečová bublina: oválný bublinový popisek 4">
            <a:extLst>
              <a:ext uri="{FF2B5EF4-FFF2-40B4-BE49-F238E27FC236}">
                <a16:creationId xmlns:a16="http://schemas.microsoft.com/office/drawing/2014/main" id="{C34960AE-4A04-FDF8-96BA-D28F3B4DBF9A}"/>
              </a:ext>
            </a:extLst>
          </p:cNvPr>
          <p:cNvSpPr/>
          <p:nvPr/>
        </p:nvSpPr>
        <p:spPr>
          <a:xfrm>
            <a:off x="7239000" y="1256661"/>
            <a:ext cx="1981200" cy="572139"/>
          </a:xfrm>
          <a:prstGeom prst="wedgeEllipseCallout">
            <a:avLst>
              <a:gd name="adj1" fmla="val 14216"/>
              <a:gd name="adj2" fmla="val 814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3200" b="1" dirty="0"/>
              <a:t>GFAR</a:t>
            </a:r>
          </a:p>
        </p:txBody>
      </p:sp>
      <p:sp>
        <p:nvSpPr>
          <p:cNvPr id="8" name="Řečová bublina: oválný bublinový popisek 7">
            <a:extLst>
              <a:ext uri="{FF2B5EF4-FFF2-40B4-BE49-F238E27FC236}">
                <a16:creationId xmlns:a16="http://schemas.microsoft.com/office/drawing/2014/main" id="{7F17BA36-24DE-3151-F6E6-4D1C8714BFC4}"/>
              </a:ext>
            </a:extLst>
          </p:cNvPr>
          <p:cNvSpPr/>
          <p:nvPr/>
        </p:nvSpPr>
        <p:spPr>
          <a:xfrm>
            <a:off x="5105400" y="4657566"/>
            <a:ext cx="2872966" cy="743269"/>
          </a:xfrm>
          <a:prstGeom prst="wedgeEllipseCallout">
            <a:avLst>
              <a:gd name="adj1" fmla="val -38665"/>
              <a:gd name="adj2" fmla="val -611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3200" b="1" dirty="0"/>
              <a:t>EP-</a:t>
            </a:r>
            <a:r>
              <a:rPr lang="cs-CZ" sz="3200" b="1" dirty="0" err="1"/>
              <a:t>FuzzDA</a:t>
            </a:r>
            <a:endParaRPr lang="cs-CZ" sz="3200" b="1" dirty="0"/>
          </a:p>
        </p:txBody>
      </p:sp>
    </p:spTree>
    <p:extLst>
      <p:ext uri="{BB962C8B-B14F-4D97-AF65-F5344CB8AC3E}">
        <p14:creationId xmlns:p14="http://schemas.microsoft.com/office/powerpoint/2010/main" val="23557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DD99E1-DF61-47DC-907F-9B5CD02826C4}"/>
              </a:ext>
            </a:extLst>
          </p:cNvPr>
          <p:cNvSpPr>
            <a:spLocks noGrp="1"/>
          </p:cNvSpPr>
          <p:nvPr>
            <p:ph type="title"/>
          </p:nvPr>
        </p:nvSpPr>
        <p:spPr/>
        <p:txBody>
          <a:bodyPr/>
          <a:lstStyle/>
          <a:p>
            <a:r>
              <a:rPr lang="cs-CZ" dirty="0" err="1"/>
              <a:t>Biases</a:t>
            </a:r>
            <a:r>
              <a:rPr lang="cs-CZ" dirty="0"/>
              <a:t> in </a:t>
            </a:r>
            <a:r>
              <a:rPr lang="cs-CZ" dirty="0" err="1"/>
              <a:t>metrics</a:t>
            </a:r>
            <a:endParaRPr lang="cs-CZ" dirty="0"/>
          </a:p>
        </p:txBody>
      </p:sp>
      <p:sp>
        <p:nvSpPr>
          <p:cNvPr id="3" name="Zástupný obsah 2">
            <a:extLst>
              <a:ext uri="{FF2B5EF4-FFF2-40B4-BE49-F238E27FC236}">
                <a16:creationId xmlns:a16="http://schemas.microsoft.com/office/drawing/2014/main" id="{48A28980-4B8E-4E6C-B79B-696A07D002AE}"/>
              </a:ext>
            </a:extLst>
          </p:cNvPr>
          <p:cNvSpPr>
            <a:spLocks noGrp="1"/>
          </p:cNvSpPr>
          <p:nvPr>
            <p:ph idx="1"/>
          </p:nvPr>
        </p:nvSpPr>
        <p:spPr>
          <a:xfrm>
            <a:off x="677333" y="1524000"/>
            <a:ext cx="4199468" cy="4876800"/>
          </a:xfrm>
        </p:spPr>
        <p:txBody>
          <a:bodyPr>
            <a:normAutofit/>
          </a:bodyPr>
          <a:lstStyle/>
          <a:p>
            <a:r>
              <a:rPr lang="cs-CZ" dirty="0"/>
              <a:t>GFAR vs. EP-</a:t>
            </a:r>
            <a:r>
              <a:rPr lang="cs-CZ" dirty="0" err="1"/>
              <a:t>FuzzDA</a:t>
            </a:r>
            <a:endParaRPr lang="cs-CZ" dirty="0"/>
          </a:p>
          <a:p>
            <a:pPr lvl="1"/>
            <a:r>
              <a:rPr lang="cs-CZ" dirty="0" err="1"/>
              <a:t>Coupled</a:t>
            </a:r>
            <a:r>
              <a:rPr lang="cs-CZ" dirty="0"/>
              <a:t> </a:t>
            </a:r>
            <a:r>
              <a:rPr lang="cs-CZ" dirty="0" err="1"/>
              <a:t>evaluation</a:t>
            </a:r>
            <a:r>
              <a:rPr lang="cs-CZ" dirty="0"/>
              <a:t> </a:t>
            </a:r>
            <a:r>
              <a:rPr lang="cs-CZ" dirty="0" err="1"/>
              <a:t>picks</a:t>
            </a:r>
            <a:r>
              <a:rPr lang="cs-CZ" dirty="0"/>
              <a:t> up </a:t>
            </a:r>
            <a:r>
              <a:rPr lang="cs-CZ" dirty="0" err="1"/>
              <a:t>biases</a:t>
            </a:r>
            <a:r>
              <a:rPr lang="cs-CZ" dirty="0"/>
              <a:t> </a:t>
            </a:r>
            <a:r>
              <a:rPr lang="cs-CZ" dirty="0" err="1"/>
              <a:t>of</a:t>
            </a:r>
            <a:r>
              <a:rPr lang="cs-CZ" dirty="0"/>
              <a:t> </a:t>
            </a:r>
            <a:r>
              <a:rPr lang="cs-CZ" dirty="0" err="1"/>
              <a:t>the</a:t>
            </a:r>
            <a:r>
              <a:rPr lang="cs-CZ" dirty="0"/>
              <a:t> RS and </a:t>
            </a:r>
            <a:r>
              <a:rPr lang="cs-CZ" dirty="0" err="1"/>
              <a:t>underlying</a:t>
            </a:r>
            <a:r>
              <a:rPr lang="cs-CZ" dirty="0"/>
              <a:t> data (popularity </a:t>
            </a:r>
            <a:r>
              <a:rPr lang="cs-CZ" dirty="0" err="1"/>
              <a:t>bias</a:t>
            </a:r>
            <a:r>
              <a:rPr lang="cs-CZ" dirty="0"/>
              <a:t>)</a:t>
            </a:r>
          </a:p>
          <a:p>
            <a:pPr lvl="2"/>
            <a:r>
              <a:rPr lang="cs-CZ" dirty="0" err="1"/>
              <a:t>Favors</a:t>
            </a:r>
            <a:r>
              <a:rPr lang="cs-CZ" dirty="0"/>
              <a:t> per-user </a:t>
            </a:r>
            <a:r>
              <a:rPr lang="cs-CZ" dirty="0" err="1"/>
              <a:t>best</a:t>
            </a:r>
            <a:endParaRPr lang="cs-CZ" dirty="0"/>
          </a:p>
          <a:p>
            <a:pPr lvl="1"/>
            <a:r>
              <a:rPr lang="cs-CZ" dirty="0" err="1"/>
              <a:t>Decoupled</a:t>
            </a:r>
            <a:r>
              <a:rPr lang="cs-CZ" dirty="0"/>
              <a:t> </a:t>
            </a:r>
            <a:r>
              <a:rPr lang="cs-CZ" dirty="0" err="1"/>
              <a:t>evaluation</a:t>
            </a:r>
            <a:r>
              <a:rPr lang="cs-CZ" dirty="0"/>
              <a:t> </a:t>
            </a:r>
            <a:r>
              <a:rPr lang="cs-CZ" dirty="0" err="1"/>
              <a:t>depends</a:t>
            </a:r>
            <a:r>
              <a:rPr lang="cs-CZ" dirty="0"/>
              <a:t> on </a:t>
            </a:r>
            <a:r>
              <a:rPr lang="cs-CZ" dirty="0" err="1"/>
              <a:t>estimated</a:t>
            </a:r>
            <a:r>
              <a:rPr lang="cs-CZ" dirty="0"/>
              <a:t> </a:t>
            </a:r>
            <a:r>
              <a:rPr lang="cs-CZ" dirty="0" err="1"/>
              <a:t>ratings</a:t>
            </a:r>
            <a:r>
              <a:rPr lang="cs-CZ" dirty="0"/>
              <a:t> (</a:t>
            </a:r>
            <a:r>
              <a:rPr lang="cs-CZ" dirty="0" err="1"/>
              <a:t>their</a:t>
            </a:r>
            <a:r>
              <a:rPr lang="cs-CZ" dirty="0"/>
              <a:t> </a:t>
            </a:r>
            <a:r>
              <a:rPr lang="cs-CZ" dirty="0" err="1"/>
              <a:t>absolute</a:t>
            </a:r>
            <a:r>
              <a:rPr lang="cs-CZ" dirty="0"/>
              <a:t> </a:t>
            </a:r>
            <a:r>
              <a:rPr lang="cs-CZ" dirty="0" err="1"/>
              <a:t>differences</a:t>
            </a:r>
            <a:r>
              <a:rPr lang="cs-CZ" dirty="0"/>
              <a:t>)</a:t>
            </a:r>
          </a:p>
          <a:p>
            <a:pPr lvl="2"/>
            <a:r>
              <a:rPr lang="cs-CZ" dirty="0"/>
              <a:t>Lower values / higher score differences favor „best-per-user“ algorithms</a:t>
            </a:r>
          </a:p>
          <a:p>
            <a:pPr lvl="2"/>
            <a:r>
              <a:rPr lang="cs-CZ" dirty="0"/>
              <a:t>Higher </a:t>
            </a:r>
            <a:r>
              <a:rPr lang="cs-CZ" dirty="0" err="1"/>
              <a:t>values</a:t>
            </a:r>
            <a:r>
              <a:rPr lang="cs-CZ" dirty="0"/>
              <a:t> / </a:t>
            </a:r>
            <a:r>
              <a:rPr lang="cs-CZ" dirty="0" err="1"/>
              <a:t>smaller</a:t>
            </a:r>
            <a:r>
              <a:rPr lang="cs-CZ" dirty="0"/>
              <a:t> differences may favor algorithms seeking items best in average</a:t>
            </a:r>
          </a:p>
          <a:p>
            <a:pPr lvl="2"/>
            <a:endParaRPr lang="cs-CZ" dirty="0"/>
          </a:p>
        </p:txBody>
      </p:sp>
      <p:pic>
        <p:nvPicPr>
          <p:cNvPr id="5" name="Obrázek 4">
            <a:extLst>
              <a:ext uri="{FF2B5EF4-FFF2-40B4-BE49-F238E27FC236}">
                <a16:creationId xmlns:a16="http://schemas.microsoft.com/office/drawing/2014/main" id="{D93A78B2-B363-4F5D-9817-F90D81FBA510}"/>
              </a:ext>
            </a:extLst>
          </p:cNvPr>
          <p:cNvPicPr>
            <a:picLocks noChangeAspect="1"/>
          </p:cNvPicPr>
          <p:nvPr/>
        </p:nvPicPr>
        <p:blipFill>
          <a:blip r:embed="rId2"/>
          <a:stretch>
            <a:fillRect/>
          </a:stretch>
        </p:blipFill>
        <p:spPr>
          <a:xfrm>
            <a:off x="5122367" y="1270000"/>
            <a:ext cx="7053035" cy="4218160"/>
          </a:xfrm>
          <a:prstGeom prst="rect">
            <a:avLst/>
          </a:prstGeom>
        </p:spPr>
      </p:pic>
    </p:spTree>
    <p:extLst>
      <p:ext uri="{BB962C8B-B14F-4D97-AF65-F5344CB8AC3E}">
        <p14:creationId xmlns:p14="http://schemas.microsoft.com/office/powerpoint/2010/main" val="409122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B9128-BAF0-6327-5A94-268721C113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9280A05-EA92-D416-C416-672F9B214DF7}"/>
              </a:ext>
            </a:extLst>
          </p:cNvPr>
          <p:cNvSpPr>
            <a:spLocks noGrp="1"/>
          </p:cNvSpPr>
          <p:nvPr>
            <p:ph type="title"/>
          </p:nvPr>
        </p:nvSpPr>
        <p:spPr/>
        <p:txBody>
          <a:bodyPr/>
          <a:lstStyle/>
          <a:p>
            <a:r>
              <a:rPr lang="cs-CZ" dirty="0" err="1"/>
              <a:t>Biases</a:t>
            </a:r>
            <a:r>
              <a:rPr lang="cs-CZ" dirty="0"/>
              <a:t> in </a:t>
            </a:r>
            <a:r>
              <a:rPr lang="cs-CZ" dirty="0" err="1"/>
              <a:t>metrics</a:t>
            </a:r>
            <a:endParaRPr lang="cs-CZ" dirty="0"/>
          </a:p>
        </p:txBody>
      </p:sp>
      <p:sp>
        <p:nvSpPr>
          <p:cNvPr id="3" name="Zástupný obsah 2">
            <a:extLst>
              <a:ext uri="{FF2B5EF4-FFF2-40B4-BE49-F238E27FC236}">
                <a16:creationId xmlns:a16="http://schemas.microsoft.com/office/drawing/2014/main" id="{4743FAF2-AB73-CDC2-6237-E0BF6438221F}"/>
              </a:ext>
            </a:extLst>
          </p:cNvPr>
          <p:cNvSpPr>
            <a:spLocks noGrp="1"/>
          </p:cNvSpPr>
          <p:nvPr>
            <p:ph idx="1"/>
          </p:nvPr>
        </p:nvSpPr>
        <p:spPr>
          <a:xfrm>
            <a:off x="677333" y="1524000"/>
            <a:ext cx="5210168" cy="4517358"/>
          </a:xfrm>
        </p:spPr>
        <p:txBody>
          <a:bodyPr>
            <a:normAutofit/>
          </a:bodyPr>
          <a:lstStyle/>
          <a:p>
            <a:r>
              <a:rPr lang="cs-CZ" dirty="0" err="1"/>
              <a:t>Results</a:t>
            </a:r>
            <a:r>
              <a:rPr lang="cs-CZ" dirty="0"/>
              <a:t> </a:t>
            </a:r>
            <a:r>
              <a:rPr lang="cs-CZ" dirty="0" err="1"/>
              <a:t>depend</a:t>
            </a:r>
            <a:r>
              <a:rPr lang="cs-CZ" dirty="0"/>
              <a:t> on </a:t>
            </a:r>
            <a:r>
              <a:rPr lang="cs-CZ" dirty="0" err="1"/>
              <a:t>the</a:t>
            </a:r>
            <a:r>
              <a:rPr lang="cs-CZ" dirty="0"/>
              <a:t> de-</a:t>
            </a:r>
            <a:r>
              <a:rPr lang="cs-CZ" dirty="0" err="1"/>
              <a:t>biasing</a:t>
            </a:r>
            <a:r>
              <a:rPr lang="cs-CZ" dirty="0"/>
              <a:t> intensity</a:t>
            </a:r>
          </a:p>
          <a:p>
            <a:pPr lvl="2"/>
            <a:endParaRPr lang="cs-CZ" dirty="0"/>
          </a:p>
        </p:txBody>
      </p:sp>
      <p:pic>
        <p:nvPicPr>
          <p:cNvPr id="7" name="Obrázek 6">
            <a:extLst>
              <a:ext uri="{FF2B5EF4-FFF2-40B4-BE49-F238E27FC236}">
                <a16:creationId xmlns:a16="http://schemas.microsoft.com/office/drawing/2014/main" id="{D017CBB7-5B60-D4EA-69AA-9B2104F8897A}"/>
              </a:ext>
            </a:extLst>
          </p:cNvPr>
          <p:cNvPicPr>
            <a:picLocks noChangeAspect="1"/>
          </p:cNvPicPr>
          <p:nvPr/>
        </p:nvPicPr>
        <p:blipFill>
          <a:blip r:embed="rId2"/>
          <a:stretch>
            <a:fillRect/>
          </a:stretch>
        </p:blipFill>
        <p:spPr>
          <a:xfrm>
            <a:off x="662997" y="1930398"/>
            <a:ext cx="9982199" cy="4973989"/>
          </a:xfrm>
          <a:prstGeom prst="rect">
            <a:avLst/>
          </a:prstGeom>
        </p:spPr>
      </p:pic>
    </p:spTree>
    <p:extLst>
      <p:ext uri="{BB962C8B-B14F-4D97-AF65-F5344CB8AC3E}">
        <p14:creationId xmlns:p14="http://schemas.microsoft.com/office/powerpoint/2010/main" val="228557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24C58-DF87-49B4-B107-68CBE6432341}"/>
              </a:ext>
            </a:extLst>
          </p:cNvPr>
          <p:cNvSpPr txBox="1">
            <a:spLocks noGrp="1"/>
          </p:cNvSpPr>
          <p:nvPr>
            <p:ph type="ctrTitle"/>
          </p:nvPr>
        </p:nvSpPr>
        <p:spPr/>
        <p:txBody>
          <a:bodyPr/>
          <a:lstStyle/>
          <a:p>
            <a:pPr lvl="0"/>
            <a:r>
              <a:rPr lang="cs-CZ" dirty="0" err="1"/>
              <a:t>Dynamic</a:t>
            </a:r>
            <a:r>
              <a:rPr lang="cs-CZ" dirty="0"/>
              <a:t> RS</a:t>
            </a:r>
          </a:p>
        </p:txBody>
      </p:sp>
      <p:pic>
        <p:nvPicPr>
          <p:cNvPr id="4"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2091" y="6345793"/>
            <a:ext cx="22153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https://ksi.mff.cuni.cz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10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a:t>
            </a:r>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3880768"/>
          </a:xfrm>
        </p:spPr>
        <p:txBody>
          <a:bodyPr/>
          <a:lstStyle/>
          <a:p>
            <a:pPr lvl="0"/>
            <a:r>
              <a:rPr lang="cs-CZ" b="1" dirty="0">
                <a:solidFill>
                  <a:srgbClr val="333333"/>
                </a:solidFill>
                <a:latin typeface="Tahoma" pitchFamily="34"/>
              </a:rPr>
              <a:t>Many RS </a:t>
            </a:r>
            <a:r>
              <a:rPr lang="cs-CZ" b="1" dirty="0" err="1">
                <a:solidFill>
                  <a:srgbClr val="333333"/>
                </a:solidFill>
                <a:latin typeface="Tahoma" pitchFamily="34"/>
              </a:rPr>
              <a:t>algorithms</a:t>
            </a:r>
            <a:r>
              <a:rPr lang="cs-CZ" b="1" dirty="0">
                <a:solidFill>
                  <a:srgbClr val="333333"/>
                </a:solidFill>
                <a:latin typeface="Tahoma" pitchFamily="34"/>
              </a:rPr>
              <a:t> </a:t>
            </a:r>
            <a:r>
              <a:rPr lang="cs-CZ" b="1" dirty="0" err="1">
                <a:solidFill>
                  <a:srgbClr val="333333"/>
                </a:solidFill>
                <a:latin typeface="Tahoma" pitchFamily="34"/>
              </a:rPr>
              <a:t>consider</a:t>
            </a:r>
            <a:r>
              <a:rPr lang="cs-CZ" b="1" dirty="0">
                <a:solidFill>
                  <a:srgbClr val="333333"/>
                </a:solidFill>
                <a:latin typeface="Tahoma" pitchFamily="34"/>
              </a:rPr>
              <a:t> a static </a:t>
            </a:r>
            <a:r>
              <a:rPr lang="cs-CZ" b="1" dirty="0" err="1">
                <a:solidFill>
                  <a:srgbClr val="333333"/>
                </a:solidFill>
                <a:latin typeface="Tahoma" pitchFamily="34"/>
              </a:rPr>
              <a:t>setting</a:t>
            </a:r>
            <a:r>
              <a:rPr lang="cs-CZ" b="1" dirty="0">
                <a:solidFill>
                  <a:srgbClr val="333333"/>
                </a:solidFill>
                <a:latin typeface="Tahoma" pitchFamily="34"/>
              </a:rPr>
              <a:t> </a:t>
            </a:r>
            <a:r>
              <a:rPr lang="cs-CZ" b="1" dirty="0" err="1">
                <a:solidFill>
                  <a:srgbClr val="333333"/>
                </a:solidFill>
                <a:latin typeface="Tahoma" pitchFamily="34"/>
              </a:rPr>
              <a:t>of</a:t>
            </a:r>
            <a:r>
              <a:rPr lang="cs-CZ" b="1" dirty="0">
                <a:solidFill>
                  <a:srgbClr val="333333"/>
                </a:solidFill>
                <a:latin typeface="Tahoma" pitchFamily="34"/>
              </a:rPr>
              <a:t> a RS</a:t>
            </a:r>
            <a:endParaRPr lang="en-US" b="1" dirty="0">
              <a:solidFill>
                <a:srgbClr val="333333"/>
              </a:solidFill>
              <a:latin typeface="Arial" pitchFamily="34"/>
            </a:endParaRPr>
          </a:p>
          <a:p>
            <a:pPr lvl="1"/>
            <a:r>
              <a:rPr lang="cs-CZ" dirty="0">
                <a:solidFill>
                  <a:srgbClr val="333333"/>
                </a:solidFill>
                <a:latin typeface="Arial" pitchFamily="34"/>
              </a:rPr>
              <a:t>Static set </a:t>
            </a:r>
            <a:r>
              <a:rPr lang="cs-CZ" dirty="0" err="1">
                <a:solidFill>
                  <a:srgbClr val="333333"/>
                </a:solidFill>
                <a:latin typeface="Arial" pitchFamily="34"/>
              </a:rPr>
              <a:t>of</a:t>
            </a:r>
            <a:r>
              <a:rPr lang="cs-CZ" dirty="0">
                <a:solidFill>
                  <a:srgbClr val="333333"/>
                </a:solidFill>
                <a:latin typeface="Arial" pitchFamily="34"/>
              </a:rPr>
              <a:t> </a:t>
            </a:r>
            <a:r>
              <a:rPr lang="cs-CZ" dirty="0" err="1">
                <a:solidFill>
                  <a:srgbClr val="333333"/>
                </a:solidFill>
                <a:latin typeface="Arial" pitchFamily="34"/>
              </a:rPr>
              <a:t>train</a:t>
            </a:r>
            <a:r>
              <a:rPr lang="cs-CZ" dirty="0">
                <a:solidFill>
                  <a:srgbClr val="333333"/>
                </a:solidFill>
                <a:latin typeface="Arial" pitchFamily="34"/>
              </a:rPr>
              <a:t> data</a:t>
            </a:r>
          </a:p>
          <a:p>
            <a:pPr lvl="1"/>
            <a:r>
              <a:rPr lang="cs-CZ" dirty="0">
                <a:solidFill>
                  <a:srgbClr val="333333"/>
                </a:solidFill>
                <a:latin typeface="Arial" pitchFamily="34"/>
              </a:rPr>
              <a:t>Static set </a:t>
            </a:r>
            <a:r>
              <a:rPr lang="cs-CZ" dirty="0" err="1">
                <a:solidFill>
                  <a:srgbClr val="333333"/>
                </a:solidFill>
                <a:latin typeface="Arial" pitchFamily="34"/>
              </a:rPr>
              <a:t>of</a:t>
            </a:r>
            <a:r>
              <a:rPr lang="cs-CZ" dirty="0">
                <a:solidFill>
                  <a:srgbClr val="333333"/>
                </a:solidFill>
                <a:latin typeface="Arial" pitchFamily="34"/>
              </a:rPr>
              <a:t> </a:t>
            </a:r>
            <a:r>
              <a:rPr lang="cs-CZ" dirty="0" err="1">
                <a:solidFill>
                  <a:srgbClr val="333333"/>
                </a:solidFill>
                <a:latin typeface="Arial" pitchFamily="34"/>
              </a:rPr>
              <a:t>items</a:t>
            </a:r>
            <a:r>
              <a:rPr lang="cs-CZ" dirty="0">
                <a:solidFill>
                  <a:srgbClr val="333333"/>
                </a:solidFill>
                <a:latin typeface="Arial" pitchFamily="34"/>
              </a:rPr>
              <a:t> and </a:t>
            </a:r>
            <a:r>
              <a:rPr lang="cs-CZ" dirty="0" err="1">
                <a:solidFill>
                  <a:srgbClr val="333333"/>
                </a:solidFill>
                <a:latin typeface="Arial" pitchFamily="34"/>
              </a:rPr>
              <a:t>users</a:t>
            </a:r>
            <a:endParaRPr lang="cs-CZ" dirty="0">
              <a:solidFill>
                <a:srgbClr val="333333"/>
              </a:solidFill>
              <a:latin typeface="Arial" pitchFamily="34"/>
            </a:endParaRPr>
          </a:p>
          <a:p>
            <a:pPr lvl="1"/>
            <a:r>
              <a:rPr lang="cs-CZ" dirty="0">
                <a:solidFill>
                  <a:srgbClr val="333333"/>
                </a:solidFill>
                <a:latin typeface="Arial" pitchFamily="34"/>
              </a:rPr>
              <a:t>Static set </a:t>
            </a:r>
            <a:r>
              <a:rPr lang="cs-CZ" dirty="0" err="1">
                <a:solidFill>
                  <a:srgbClr val="333333"/>
                </a:solidFill>
                <a:latin typeface="Arial" pitchFamily="34"/>
              </a:rPr>
              <a:t>of</a:t>
            </a:r>
            <a:r>
              <a:rPr lang="cs-CZ" dirty="0">
                <a:solidFill>
                  <a:srgbClr val="333333"/>
                </a:solidFill>
                <a:latin typeface="Arial" pitchFamily="34"/>
              </a:rPr>
              <a:t> „</a:t>
            </a:r>
            <a:r>
              <a:rPr lang="cs-CZ" dirty="0" err="1">
                <a:solidFill>
                  <a:srgbClr val="333333"/>
                </a:solidFill>
                <a:latin typeface="Arial" pitchFamily="34"/>
              </a:rPr>
              <a:t>queries</a:t>
            </a:r>
            <a:r>
              <a:rPr lang="cs-CZ" dirty="0">
                <a:solidFill>
                  <a:srgbClr val="333333"/>
                </a:solidFill>
                <a:latin typeface="Arial" pitchFamily="34"/>
              </a:rPr>
              <a:t>“ </a:t>
            </a:r>
            <a:r>
              <a:rPr lang="cs-CZ" dirty="0" err="1">
                <a:solidFill>
                  <a:srgbClr val="333333"/>
                </a:solidFill>
                <a:latin typeface="Arial" pitchFamily="34"/>
              </a:rPr>
              <a:t>that</a:t>
            </a:r>
            <a:r>
              <a:rPr lang="cs-CZ" dirty="0">
                <a:solidFill>
                  <a:srgbClr val="333333"/>
                </a:solidFill>
                <a:latin typeface="Arial" pitchFamily="34"/>
              </a:rPr>
              <a:t> </a:t>
            </a:r>
            <a:r>
              <a:rPr lang="cs-CZ" dirty="0" err="1">
                <a:solidFill>
                  <a:srgbClr val="333333"/>
                </a:solidFill>
                <a:latin typeface="Arial" pitchFamily="34"/>
              </a:rPr>
              <a:t>need</a:t>
            </a:r>
            <a:r>
              <a:rPr lang="cs-CZ" dirty="0">
                <a:solidFill>
                  <a:srgbClr val="333333"/>
                </a:solidFill>
                <a:latin typeface="Arial" pitchFamily="34"/>
              </a:rPr>
              <a:t> to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answered</a:t>
            </a:r>
            <a:r>
              <a:rPr lang="cs-CZ" dirty="0">
                <a:solidFill>
                  <a:srgbClr val="333333"/>
                </a:solidFill>
                <a:latin typeface="Arial" pitchFamily="34"/>
              </a:rPr>
              <a:t> (</a:t>
            </a:r>
            <a:r>
              <a:rPr lang="cs-CZ" dirty="0" err="1">
                <a:solidFill>
                  <a:srgbClr val="333333"/>
                </a:solidFill>
                <a:latin typeface="Arial" pitchFamily="34"/>
              </a:rPr>
              <a:t>a.k.a</a:t>
            </a:r>
            <a:r>
              <a:rPr lang="cs-CZ" dirty="0">
                <a:solidFill>
                  <a:srgbClr val="333333"/>
                </a:solidFill>
                <a:latin typeface="Arial" pitchFamily="34"/>
              </a:rPr>
              <a:t>. test set)</a:t>
            </a:r>
          </a:p>
          <a:p>
            <a:pPr lvl="1"/>
            <a:r>
              <a:rPr lang="cs-CZ" dirty="0">
                <a:solidFill>
                  <a:srgbClr val="333333"/>
                </a:solidFill>
                <a:latin typeface="Arial" pitchFamily="34"/>
              </a:rPr>
              <a:t>Static </a:t>
            </a:r>
            <a:r>
              <a:rPr lang="cs-CZ" dirty="0" err="1">
                <a:solidFill>
                  <a:srgbClr val="333333"/>
                </a:solidFill>
                <a:latin typeface="Arial" pitchFamily="34"/>
              </a:rPr>
              <a:t>preferences</a:t>
            </a:r>
            <a:r>
              <a:rPr lang="cs-CZ" dirty="0">
                <a:solidFill>
                  <a:srgbClr val="333333"/>
                </a:solidFill>
                <a:latin typeface="Arial" pitchFamily="34"/>
              </a:rPr>
              <a:t> </a:t>
            </a:r>
            <a:r>
              <a:rPr lang="cs-CZ" dirty="0" err="1">
                <a:solidFill>
                  <a:srgbClr val="333333"/>
                </a:solidFill>
                <a:latin typeface="Arial" pitchFamily="34"/>
              </a:rPr>
              <a:t>of</a:t>
            </a:r>
            <a:r>
              <a:rPr lang="cs-CZ" dirty="0">
                <a:solidFill>
                  <a:srgbClr val="333333"/>
                </a:solidFill>
                <a:latin typeface="Arial" pitchFamily="34"/>
              </a:rPr>
              <a:t> </a:t>
            </a:r>
            <a:r>
              <a:rPr lang="cs-CZ" dirty="0" err="1">
                <a:solidFill>
                  <a:srgbClr val="333333"/>
                </a:solidFill>
                <a:latin typeface="Arial" pitchFamily="34"/>
              </a:rPr>
              <a:t>users</a:t>
            </a:r>
            <a:endParaRPr lang="cs-CZ" dirty="0">
              <a:solidFill>
                <a:srgbClr val="333333"/>
              </a:solidFill>
              <a:latin typeface="Arial" pitchFamily="34"/>
            </a:endParaRPr>
          </a:p>
          <a:p>
            <a:pPr lvl="1"/>
            <a:endParaRPr lang="cs-CZ" dirty="0">
              <a:solidFill>
                <a:srgbClr val="333333"/>
              </a:solidFill>
              <a:latin typeface="Arial" pitchFamily="34"/>
            </a:endParaRPr>
          </a:p>
          <a:p>
            <a:r>
              <a:rPr lang="cs-CZ" b="1" dirty="0">
                <a:solidFill>
                  <a:srgbClr val="333333"/>
                </a:solidFill>
                <a:latin typeface="Tahoma" pitchFamily="34"/>
              </a:rPr>
              <a:t>In reality, </a:t>
            </a:r>
            <a:r>
              <a:rPr lang="cs-CZ" b="1" dirty="0" err="1">
                <a:solidFill>
                  <a:srgbClr val="333333"/>
                </a:solidFill>
                <a:latin typeface="Tahoma" pitchFamily="34"/>
              </a:rPr>
              <a:t>all</a:t>
            </a:r>
            <a:r>
              <a:rPr lang="cs-CZ" b="1" dirty="0">
                <a:solidFill>
                  <a:srgbClr val="333333"/>
                </a:solidFill>
                <a:latin typeface="Tahoma" pitchFamily="34"/>
              </a:rPr>
              <a:t> </a:t>
            </a:r>
            <a:r>
              <a:rPr lang="cs-CZ" b="1" dirty="0" err="1">
                <a:solidFill>
                  <a:srgbClr val="333333"/>
                </a:solidFill>
                <a:latin typeface="Tahoma" pitchFamily="34"/>
              </a:rPr>
              <a:t>this</a:t>
            </a:r>
            <a:r>
              <a:rPr lang="cs-CZ" b="1" dirty="0">
                <a:solidFill>
                  <a:srgbClr val="333333"/>
                </a:solidFill>
                <a:latin typeface="Tahoma" pitchFamily="34"/>
              </a:rPr>
              <a:t> </a:t>
            </a:r>
            <a:r>
              <a:rPr lang="cs-CZ" b="1" dirty="0" err="1">
                <a:solidFill>
                  <a:srgbClr val="333333"/>
                </a:solidFill>
                <a:latin typeface="Tahoma" pitchFamily="34"/>
              </a:rPr>
              <a:t>is</a:t>
            </a:r>
            <a:r>
              <a:rPr lang="cs-CZ" b="1" dirty="0">
                <a:solidFill>
                  <a:srgbClr val="333333"/>
                </a:solidFill>
                <a:latin typeface="Tahoma" pitchFamily="34"/>
              </a:rPr>
              <a:t> </a:t>
            </a:r>
            <a:r>
              <a:rPr lang="cs-CZ" b="1" dirty="0" err="1">
                <a:solidFill>
                  <a:srgbClr val="333333"/>
                </a:solidFill>
                <a:latin typeface="Tahoma" pitchFamily="34"/>
              </a:rPr>
              <a:t>dynamic</a:t>
            </a:r>
            <a:r>
              <a:rPr lang="cs-CZ" b="1" dirty="0">
                <a:solidFill>
                  <a:srgbClr val="333333"/>
                </a:solidFill>
                <a:latin typeface="Tahoma" pitchFamily="34"/>
              </a:rPr>
              <a:t> and </a:t>
            </a:r>
            <a:r>
              <a:rPr lang="cs-CZ" b="1" dirty="0" err="1">
                <a:solidFill>
                  <a:srgbClr val="333333"/>
                </a:solidFill>
                <a:latin typeface="Tahoma" pitchFamily="34"/>
              </a:rPr>
              <a:t>changes</a:t>
            </a:r>
            <a:r>
              <a:rPr lang="cs-CZ" b="1" dirty="0">
                <a:solidFill>
                  <a:srgbClr val="333333"/>
                </a:solidFill>
                <a:latin typeface="Tahoma" pitchFamily="34"/>
              </a:rPr>
              <a:t> </a:t>
            </a:r>
            <a:r>
              <a:rPr lang="cs-CZ" b="1" dirty="0" err="1">
                <a:solidFill>
                  <a:srgbClr val="333333"/>
                </a:solidFill>
                <a:latin typeface="Tahoma" pitchFamily="34"/>
              </a:rPr>
              <a:t>over</a:t>
            </a:r>
            <a:r>
              <a:rPr lang="cs-CZ" b="1" dirty="0">
                <a:solidFill>
                  <a:srgbClr val="333333"/>
                </a:solidFill>
                <a:latin typeface="Tahoma" pitchFamily="34"/>
              </a:rPr>
              <a:t> </a:t>
            </a:r>
            <a:r>
              <a:rPr lang="cs-CZ" b="1" dirty="0" err="1">
                <a:solidFill>
                  <a:srgbClr val="333333"/>
                </a:solidFill>
                <a:latin typeface="Tahoma" pitchFamily="34"/>
              </a:rPr>
              <a:t>time</a:t>
            </a:r>
            <a:endParaRPr lang="cs-CZ" dirty="0">
              <a:solidFill>
                <a:srgbClr val="333333"/>
              </a:solidFill>
              <a:latin typeface="Arial" pitchFamily="34"/>
            </a:endParaRPr>
          </a:p>
          <a:p>
            <a:pPr lvl="1"/>
            <a:r>
              <a:rPr lang="cs-CZ" dirty="0" err="1">
                <a:solidFill>
                  <a:srgbClr val="0070C0"/>
                </a:solidFill>
                <a:latin typeface="Arial" pitchFamily="34"/>
              </a:rPr>
              <a:t>Thought</a:t>
            </a:r>
            <a:r>
              <a:rPr lang="cs-CZ" dirty="0">
                <a:solidFill>
                  <a:srgbClr val="0070C0"/>
                </a:solidFill>
                <a:latin typeface="Arial" pitchFamily="34"/>
              </a:rPr>
              <a:t> experiment: </a:t>
            </a:r>
            <a:r>
              <a:rPr lang="cs-CZ" dirty="0" err="1">
                <a:solidFill>
                  <a:srgbClr val="0070C0"/>
                </a:solidFill>
                <a:latin typeface="Arial" pitchFamily="34"/>
              </a:rPr>
              <a:t>what</a:t>
            </a:r>
            <a:r>
              <a:rPr lang="cs-CZ" dirty="0">
                <a:solidFill>
                  <a:srgbClr val="0070C0"/>
                </a:solidFill>
                <a:latin typeface="Arial" pitchFamily="34"/>
              </a:rPr>
              <a:t> </a:t>
            </a:r>
            <a:r>
              <a:rPr lang="cs-CZ" dirty="0" err="1">
                <a:solidFill>
                  <a:srgbClr val="0070C0"/>
                </a:solidFill>
                <a:latin typeface="Arial" pitchFamily="34"/>
              </a:rPr>
              <a:t>could</a:t>
            </a:r>
            <a:r>
              <a:rPr lang="cs-CZ" dirty="0">
                <a:solidFill>
                  <a:srgbClr val="0070C0"/>
                </a:solidFill>
                <a:latin typeface="Arial" pitchFamily="34"/>
              </a:rPr>
              <a:t> go </a:t>
            </a:r>
            <a:r>
              <a:rPr lang="cs-CZ" dirty="0" err="1">
                <a:solidFill>
                  <a:srgbClr val="0070C0"/>
                </a:solidFill>
                <a:latin typeface="Arial" pitchFamily="34"/>
              </a:rPr>
              <a:t>wrong</a:t>
            </a:r>
            <a:r>
              <a:rPr lang="cs-CZ" dirty="0">
                <a:solidFill>
                  <a:srgbClr val="0070C0"/>
                </a:solidFill>
                <a:latin typeface="Arial" pitchFamily="34"/>
              </a:rPr>
              <a:t> </a:t>
            </a:r>
            <a:r>
              <a:rPr lang="cs-CZ" dirty="0" err="1">
                <a:solidFill>
                  <a:srgbClr val="0070C0"/>
                </a:solidFill>
                <a:latin typeface="Arial" pitchFamily="34"/>
              </a:rPr>
              <a:t>with</a:t>
            </a:r>
            <a:r>
              <a:rPr lang="cs-CZ" dirty="0">
                <a:solidFill>
                  <a:srgbClr val="0070C0"/>
                </a:solidFill>
                <a:latin typeface="Arial" pitchFamily="34"/>
              </a:rPr>
              <a:t> a matrix </a:t>
            </a:r>
            <a:r>
              <a:rPr lang="cs-CZ" dirty="0" err="1">
                <a:solidFill>
                  <a:srgbClr val="0070C0"/>
                </a:solidFill>
                <a:latin typeface="Arial" pitchFamily="34"/>
              </a:rPr>
              <a:t>factorization</a:t>
            </a:r>
            <a:r>
              <a:rPr lang="cs-CZ" dirty="0">
                <a:solidFill>
                  <a:srgbClr val="0070C0"/>
                </a:solidFill>
                <a:latin typeface="Arial" pitchFamily="34"/>
              </a:rPr>
              <a:t>?</a:t>
            </a:r>
          </a:p>
          <a:p>
            <a:pPr marL="457200" lvl="1" indent="0">
              <a:buNone/>
            </a:pPr>
            <a:endParaRPr lang="cs-CZ" dirty="0"/>
          </a:p>
        </p:txBody>
      </p:sp>
    </p:spTree>
    <p:extLst>
      <p:ext uri="{BB962C8B-B14F-4D97-AF65-F5344CB8AC3E}">
        <p14:creationId xmlns:p14="http://schemas.microsoft.com/office/powerpoint/2010/main" val="89498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br>
              <a:rPr lang="cs-CZ" dirty="0"/>
            </a:br>
            <a:r>
              <a:rPr lang="cs-CZ" dirty="0" err="1"/>
              <a:t>partial</a:t>
            </a:r>
            <a:r>
              <a:rPr lang="cs-CZ" dirty="0"/>
              <a:t> </a:t>
            </a:r>
            <a:r>
              <a:rPr lang="cs-CZ" dirty="0" err="1"/>
              <a:t>training</a:t>
            </a:r>
            <a:r>
              <a:rPr lang="cs-CZ" dirty="0"/>
              <a:t> </a:t>
            </a:r>
            <a:r>
              <a:rPr lang="cs-CZ" dirty="0" err="1"/>
              <a:t>for</a:t>
            </a:r>
            <a:r>
              <a:rPr lang="cs-CZ" dirty="0"/>
              <a:t> matrix </a:t>
            </a:r>
            <a:r>
              <a:rPr lang="cs-CZ" dirty="0" err="1"/>
              <a:t>factorizations</a:t>
            </a:r>
            <a:endParaRPr lang="cs-CZ" dirty="0"/>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3880768"/>
          </a:xfrm>
        </p:spPr>
        <p:txBody>
          <a:bodyPr/>
          <a:lstStyle/>
          <a:p>
            <a:pPr lvl="0"/>
            <a:r>
              <a:rPr lang="cs-CZ" b="1" dirty="0" err="1">
                <a:solidFill>
                  <a:srgbClr val="333333"/>
                </a:solidFill>
                <a:latin typeface="Tahoma" pitchFamily="34"/>
              </a:rPr>
              <a:t>Partial</a:t>
            </a:r>
            <a:r>
              <a:rPr lang="cs-CZ" b="1" dirty="0">
                <a:solidFill>
                  <a:srgbClr val="333333"/>
                </a:solidFill>
                <a:latin typeface="Tahoma" pitchFamily="34"/>
              </a:rPr>
              <a:t> SGD-</a:t>
            </a:r>
            <a:r>
              <a:rPr lang="cs-CZ" b="1" dirty="0" err="1">
                <a:solidFill>
                  <a:srgbClr val="333333"/>
                </a:solidFill>
                <a:latin typeface="Tahoma" pitchFamily="34"/>
              </a:rPr>
              <a:t>like</a:t>
            </a:r>
            <a:r>
              <a:rPr lang="cs-CZ" b="1" dirty="0">
                <a:solidFill>
                  <a:srgbClr val="333333"/>
                </a:solidFill>
                <a:latin typeface="Tahoma" pitchFamily="34"/>
              </a:rPr>
              <a:t> </a:t>
            </a:r>
            <a:r>
              <a:rPr lang="cs-CZ" b="1" dirty="0" err="1">
                <a:solidFill>
                  <a:srgbClr val="333333"/>
                </a:solidFill>
                <a:latin typeface="Tahoma" pitchFamily="34"/>
              </a:rPr>
              <a:t>updates</a:t>
            </a:r>
            <a:r>
              <a:rPr lang="cs-CZ" b="1" dirty="0">
                <a:solidFill>
                  <a:srgbClr val="333333"/>
                </a:solidFill>
                <a:latin typeface="Tahoma" pitchFamily="34"/>
              </a:rPr>
              <a:t> </a:t>
            </a:r>
            <a:r>
              <a:rPr lang="cs-CZ" b="1" dirty="0" err="1">
                <a:solidFill>
                  <a:srgbClr val="333333"/>
                </a:solidFill>
                <a:latin typeface="Tahoma" pitchFamily="34"/>
              </a:rPr>
              <a:t>when</a:t>
            </a:r>
            <a:r>
              <a:rPr lang="cs-CZ" b="1" dirty="0">
                <a:solidFill>
                  <a:srgbClr val="333333"/>
                </a:solidFill>
                <a:latin typeface="Tahoma" pitchFamily="34"/>
              </a:rPr>
              <a:t> </a:t>
            </a:r>
            <a:r>
              <a:rPr lang="cs-CZ" b="1" dirty="0" err="1">
                <a:solidFill>
                  <a:srgbClr val="333333"/>
                </a:solidFill>
                <a:latin typeface="Tahoma" pitchFamily="34"/>
              </a:rPr>
              <a:t>new</a:t>
            </a:r>
            <a:r>
              <a:rPr lang="cs-CZ" b="1" dirty="0">
                <a:solidFill>
                  <a:srgbClr val="333333"/>
                </a:solidFill>
                <a:latin typeface="Tahoma" pitchFamily="34"/>
              </a:rPr>
              <a:t> data </a:t>
            </a:r>
            <a:r>
              <a:rPr lang="cs-CZ" b="1" dirty="0" err="1">
                <a:solidFill>
                  <a:srgbClr val="333333"/>
                </a:solidFill>
                <a:latin typeface="Tahoma" pitchFamily="34"/>
              </a:rPr>
              <a:t>arrives</a:t>
            </a:r>
            <a:endParaRPr lang="cs-CZ" b="1" dirty="0">
              <a:solidFill>
                <a:srgbClr val="333333"/>
              </a:solidFill>
              <a:latin typeface="Tahoma" pitchFamily="34"/>
            </a:endParaRPr>
          </a:p>
          <a:p>
            <a:pPr lvl="1"/>
            <a:r>
              <a:rPr lang="cs-CZ" dirty="0" err="1">
                <a:solidFill>
                  <a:srgbClr val="333333"/>
                </a:solidFill>
                <a:latin typeface="Tahoma" pitchFamily="34"/>
              </a:rPr>
              <a:t>Can</a:t>
            </a:r>
            <a:r>
              <a:rPr lang="cs-CZ" dirty="0">
                <a:solidFill>
                  <a:srgbClr val="333333"/>
                </a:solidFill>
                <a:latin typeface="Tahoma" pitchFamily="34"/>
              </a:rPr>
              <a:t> run more </a:t>
            </a:r>
            <a:r>
              <a:rPr lang="cs-CZ" dirty="0" err="1">
                <a:solidFill>
                  <a:srgbClr val="333333"/>
                </a:solidFill>
                <a:latin typeface="Tahoma" pitchFamily="34"/>
              </a:rPr>
              <a:t>than</a:t>
            </a:r>
            <a:r>
              <a:rPr lang="cs-CZ" dirty="0">
                <a:solidFill>
                  <a:srgbClr val="333333"/>
                </a:solidFill>
                <a:latin typeface="Tahoma" pitchFamily="34"/>
              </a:rPr>
              <a:t> just </a:t>
            </a:r>
            <a:r>
              <a:rPr lang="cs-CZ" dirty="0" err="1">
                <a:solidFill>
                  <a:srgbClr val="333333"/>
                </a:solidFill>
                <a:latin typeface="Tahoma" pitchFamily="34"/>
              </a:rPr>
              <a:t>one</a:t>
            </a:r>
            <a:r>
              <a:rPr lang="cs-CZ" dirty="0">
                <a:solidFill>
                  <a:srgbClr val="333333"/>
                </a:solidFill>
                <a:latin typeface="Tahoma" pitchFamily="34"/>
              </a:rPr>
              <a:t> </a:t>
            </a:r>
            <a:r>
              <a:rPr lang="cs-CZ" dirty="0" err="1">
                <a:solidFill>
                  <a:srgbClr val="333333"/>
                </a:solidFill>
                <a:latin typeface="Tahoma" pitchFamily="34"/>
              </a:rPr>
              <a:t>iteration</a:t>
            </a:r>
            <a:endParaRPr lang="cs-CZ" dirty="0">
              <a:solidFill>
                <a:srgbClr val="333333"/>
              </a:solidFill>
              <a:latin typeface="Tahoma" pitchFamily="34"/>
            </a:endParaRPr>
          </a:p>
          <a:p>
            <a:pPr lvl="1"/>
            <a:r>
              <a:rPr lang="cs-CZ" dirty="0" err="1">
                <a:solidFill>
                  <a:srgbClr val="333333"/>
                </a:solidFill>
                <a:latin typeface="Tahoma" pitchFamily="34"/>
              </a:rPr>
              <a:t>Can</a:t>
            </a:r>
            <a:r>
              <a:rPr lang="cs-CZ" dirty="0">
                <a:solidFill>
                  <a:srgbClr val="333333"/>
                </a:solidFill>
                <a:latin typeface="Tahoma" pitchFamily="34"/>
              </a:rPr>
              <a:t> re-play </a:t>
            </a:r>
            <a:r>
              <a:rPr lang="cs-CZ" dirty="0" err="1">
                <a:solidFill>
                  <a:srgbClr val="333333"/>
                </a:solidFill>
                <a:latin typeface="Tahoma" pitchFamily="34"/>
              </a:rPr>
              <a:t>some</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older</a:t>
            </a:r>
            <a:r>
              <a:rPr lang="cs-CZ" dirty="0">
                <a:solidFill>
                  <a:srgbClr val="333333"/>
                </a:solidFill>
                <a:latin typeface="Tahoma" pitchFamily="34"/>
              </a:rPr>
              <a:t> data as </a:t>
            </a:r>
            <a:r>
              <a:rPr lang="cs-CZ" dirty="0" err="1">
                <a:solidFill>
                  <a:srgbClr val="333333"/>
                </a:solidFill>
                <a:latin typeface="Tahoma" pitchFamily="34"/>
              </a:rPr>
              <a:t>well</a:t>
            </a:r>
            <a:r>
              <a:rPr lang="cs-CZ" dirty="0">
                <a:solidFill>
                  <a:srgbClr val="333333"/>
                </a:solidFill>
                <a:latin typeface="Tahoma" pitchFamily="34"/>
              </a:rPr>
              <a:t> to </a:t>
            </a:r>
            <a:r>
              <a:rPr lang="cs-CZ" dirty="0" err="1">
                <a:solidFill>
                  <a:srgbClr val="333333"/>
                </a:solidFill>
                <a:latin typeface="Tahoma" pitchFamily="34"/>
              </a:rPr>
              <a:t>increase</a:t>
            </a:r>
            <a:r>
              <a:rPr lang="cs-CZ" dirty="0">
                <a:solidFill>
                  <a:srgbClr val="333333"/>
                </a:solidFill>
                <a:latin typeface="Tahoma" pitchFamily="34"/>
              </a:rPr>
              <a:t> </a:t>
            </a:r>
            <a:r>
              <a:rPr lang="cs-CZ" dirty="0" err="1">
                <a:solidFill>
                  <a:srgbClr val="333333"/>
                </a:solidFill>
                <a:latin typeface="Tahoma" pitchFamily="34"/>
              </a:rPr>
              <a:t>accuracy</a:t>
            </a:r>
            <a:endParaRPr lang="cs-CZ" dirty="0">
              <a:solidFill>
                <a:srgbClr val="333333"/>
              </a:solidFill>
              <a:latin typeface="Tahoma" pitchFamily="34"/>
            </a:endParaRPr>
          </a:p>
          <a:p>
            <a:pPr lvl="1"/>
            <a:r>
              <a:rPr lang="cs-CZ" dirty="0">
                <a:solidFill>
                  <a:srgbClr val="333333"/>
                </a:solidFill>
                <a:latin typeface="Tahoma" pitchFamily="34"/>
              </a:rPr>
              <a:t>Most </a:t>
            </a:r>
            <a:r>
              <a:rPr lang="cs-CZ" dirty="0" err="1">
                <a:solidFill>
                  <a:srgbClr val="333333"/>
                </a:solidFill>
                <a:latin typeface="Tahoma" pitchFamily="34"/>
              </a:rPr>
              <a:t>probably</a:t>
            </a:r>
            <a:r>
              <a:rPr lang="cs-CZ" dirty="0">
                <a:solidFill>
                  <a:srgbClr val="333333"/>
                </a:solidFill>
                <a:latin typeface="Tahoma" pitchFamily="34"/>
              </a:rPr>
              <a:t> </a:t>
            </a:r>
            <a:r>
              <a:rPr lang="cs-CZ" dirty="0" err="1">
                <a:solidFill>
                  <a:srgbClr val="333333"/>
                </a:solidFill>
                <a:latin typeface="Tahoma" pitchFamily="34"/>
              </a:rPr>
              <a:t>you</a:t>
            </a:r>
            <a:r>
              <a:rPr lang="cs-CZ" dirty="0">
                <a:solidFill>
                  <a:srgbClr val="333333"/>
                </a:solidFill>
                <a:latin typeface="Tahoma" pitchFamily="34"/>
              </a:rPr>
              <a:t> </a:t>
            </a:r>
            <a:r>
              <a:rPr lang="cs-CZ" dirty="0" err="1">
                <a:solidFill>
                  <a:srgbClr val="333333"/>
                </a:solidFill>
                <a:latin typeface="Tahoma" pitchFamily="34"/>
              </a:rPr>
              <a:t>need</a:t>
            </a:r>
            <a:r>
              <a:rPr lang="cs-CZ" dirty="0">
                <a:solidFill>
                  <a:srgbClr val="333333"/>
                </a:solidFill>
                <a:latin typeface="Tahoma" pitchFamily="34"/>
              </a:rPr>
              <a:t> </a:t>
            </a:r>
            <a:r>
              <a:rPr lang="cs-CZ" dirty="0" err="1">
                <a:solidFill>
                  <a:srgbClr val="333333"/>
                </a:solidFill>
                <a:latin typeface="Tahoma" pitchFamily="34"/>
              </a:rPr>
              <a:t>higher</a:t>
            </a:r>
            <a:r>
              <a:rPr lang="cs-CZ" dirty="0">
                <a:solidFill>
                  <a:srgbClr val="333333"/>
                </a:solidFill>
                <a:latin typeface="Tahoma" pitchFamily="34"/>
              </a:rPr>
              <a:t> learning </a:t>
            </a:r>
            <a:r>
              <a:rPr lang="cs-CZ" dirty="0" err="1">
                <a:solidFill>
                  <a:srgbClr val="333333"/>
                </a:solidFill>
                <a:latin typeface="Tahoma" pitchFamily="34"/>
              </a:rPr>
              <a:t>rates</a:t>
            </a:r>
            <a:endParaRPr lang="cs-CZ" dirty="0">
              <a:solidFill>
                <a:srgbClr val="333333"/>
              </a:solidFill>
              <a:latin typeface="Tahoma" pitchFamily="34"/>
            </a:endParaRPr>
          </a:p>
          <a:p>
            <a:endParaRPr lang="cs-CZ" dirty="0">
              <a:solidFill>
                <a:srgbClr val="333333"/>
              </a:solidFill>
              <a:latin typeface="Tahoma" pitchFamily="34"/>
            </a:endParaRPr>
          </a:p>
          <a:p>
            <a:endParaRPr lang="cs-CZ" dirty="0">
              <a:solidFill>
                <a:srgbClr val="333333"/>
              </a:solidFill>
              <a:latin typeface="Tahoma" pitchFamily="34"/>
            </a:endParaRPr>
          </a:p>
          <a:p>
            <a:r>
              <a:rPr lang="cs-CZ" dirty="0">
                <a:solidFill>
                  <a:srgbClr val="333333"/>
                </a:solidFill>
                <a:latin typeface="Tahoma" pitchFamily="34"/>
              </a:rPr>
              <a:t>How to </a:t>
            </a:r>
            <a:r>
              <a:rPr lang="cs-CZ" dirty="0" err="1">
                <a:solidFill>
                  <a:srgbClr val="333333"/>
                </a:solidFill>
                <a:latin typeface="Tahoma" pitchFamily="34"/>
              </a:rPr>
              <a:t>properly</a:t>
            </a:r>
            <a:r>
              <a:rPr lang="cs-CZ" dirty="0">
                <a:solidFill>
                  <a:srgbClr val="333333"/>
                </a:solidFill>
                <a:latin typeface="Tahoma" pitchFamily="34"/>
              </a:rPr>
              <a:t> </a:t>
            </a:r>
            <a:r>
              <a:rPr lang="cs-CZ" dirty="0" err="1">
                <a:solidFill>
                  <a:srgbClr val="333333"/>
                </a:solidFill>
                <a:latin typeface="Tahoma" pitchFamily="34"/>
              </a:rPr>
              <a:t>evaluate</a:t>
            </a:r>
            <a:r>
              <a:rPr lang="cs-CZ" dirty="0">
                <a:solidFill>
                  <a:srgbClr val="333333"/>
                </a:solidFill>
                <a:latin typeface="Tahoma" pitchFamily="34"/>
              </a:rPr>
              <a:t> </a:t>
            </a:r>
            <a:r>
              <a:rPr lang="cs-CZ" dirty="0" err="1">
                <a:solidFill>
                  <a:srgbClr val="333333"/>
                </a:solidFill>
                <a:latin typeface="Tahoma" pitchFamily="34"/>
              </a:rPr>
              <a:t>this</a:t>
            </a:r>
            <a:r>
              <a:rPr lang="cs-CZ" dirty="0">
                <a:solidFill>
                  <a:srgbClr val="333333"/>
                </a:solidFill>
                <a:latin typeface="Tahoma" pitchFamily="34"/>
              </a:rPr>
              <a:t>?</a:t>
            </a:r>
          </a:p>
          <a:p>
            <a:r>
              <a:rPr lang="cs-CZ" dirty="0">
                <a:solidFill>
                  <a:srgbClr val="333333"/>
                </a:solidFill>
                <a:latin typeface="Tahoma" pitchFamily="34"/>
              </a:rPr>
              <a:t>How </a:t>
            </a:r>
            <a:r>
              <a:rPr lang="cs-CZ" dirty="0" err="1">
                <a:solidFill>
                  <a:srgbClr val="333333"/>
                </a:solidFill>
                <a:latin typeface="Tahoma" pitchFamily="34"/>
              </a:rPr>
              <a:t>often</a:t>
            </a:r>
            <a:r>
              <a:rPr lang="cs-CZ" dirty="0">
                <a:solidFill>
                  <a:srgbClr val="333333"/>
                </a:solidFill>
                <a:latin typeface="Tahoma" pitchFamily="34"/>
              </a:rPr>
              <a:t> </a:t>
            </a:r>
            <a:r>
              <a:rPr lang="cs-CZ" dirty="0" err="1">
                <a:solidFill>
                  <a:srgbClr val="333333"/>
                </a:solidFill>
                <a:latin typeface="Tahoma" pitchFamily="34"/>
              </a:rPr>
              <a:t>would</a:t>
            </a:r>
            <a:r>
              <a:rPr lang="cs-CZ" dirty="0">
                <a:solidFill>
                  <a:srgbClr val="333333"/>
                </a:solidFill>
                <a:latin typeface="Tahoma" pitchFamily="34"/>
              </a:rPr>
              <a:t> </a:t>
            </a:r>
            <a:r>
              <a:rPr lang="cs-CZ" dirty="0" err="1">
                <a:solidFill>
                  <a:srgbClr val="333333"/>
                </a:solidFill>
                <a:latin typeface="Tahoma" pitchFamily="34"/>
              </a:rPr>
              <a:t>normally</a:t>
            </a:r>
            <a:r>
              <a:rPr lang="cs-CZ" dirty="0">
                <a:solidFill>
                  <a:srgbClr val="333333"/>
                </a:solidFill>
                <a:latin typeface="Tahoma" pitchFamily="34"/>
              </a:rPr>
              <a:t> </a:t>
            </a:r>
            <a:r>
              <a:rPr lang="cs-CZ" dirty="0" err="1">
                <a:solidFill>
                  <a:srgbClr val="333333"/>
                </a:solidFill>
                <a:latin typeface="Tahoma" pitchFamily="34"/>
              </a:rPr>
              <a:t>be</a:t>
            </a:r>
            <a:r>
              <a:rPr lang="cs-CZ" dirty="0">
                <a:solidFill>
                  <a:srgbClr val="333333"/>
                </a:solidFill>
                <a:latin typeface="Tahoma" pitchFamily="34"/>
              </a:rPr>
              <a:t> </a:t>
            </a:r>
            <a:r>
              <a:rPr lang="cs-CZ" dirty="0" err="1">
                <a:solidFill>
                  <a:srgbClr val="333333"/>
                </a:solidFill>
                <a:latin typeface="Tahoma" pitchFamily="34"/>
              </a:rPr>
              <a:t>the</a:t>
            </a:r>
            <a:r>
              <a:rPr lang="cs-CZ" dirty="0">
                <a:solidFill>
                  <a:srgbClr val="333333"/>
                </a:solidFill>
                <a:latin typeface="Tahoma" pitchFamily="34"/>
              </a:rPr>
              <a:t> </a:t>
            </a:r>
            <a:r>
              <a:rPr lang="cs-CZ" dirty="0" err="1">
                <a:solidFill>
                  <a:srgbClr val="333333"/>
                </a:solidFill>
                <a:latin typeface="Tahoma" pitchFamily="34"/>
              </a:rPr>
              <a:t>other</a:t>
            </a:r>
            <a:r>
              <a:rPr lang="cs-CZ" dirty="0">
                <a:solidFill>
                  <a:srgbClr val="333333"/>
                </a:solidFill>
                <a:latin typeface="Tahoma" pitchFamily="34"/>
              </a:rPr>
              <a:t> model re-</a:t>
            </a:r>
            <a:r>
              <a:rPr lang="cs-CZ" dirty="0" err="1">
                <a:solidFill>
                  <a:srgbClr val="333333"/>
                </a:solidFill>
                <a:latin typeface="Tahoma" pitchFamily="34"/>
              </a:rPr>
              <a:t>trained</a:t>
            </a:r>
            <a:r>
              <a:rPr lang="cs-CZ" dirty="0">
                <a:solidFill>
                  <a:srgbClr val="333333"/>
                </a:solidFill>
                <a:latin typeface="Tahoma" pitchFamily="34"/>
              </a:rPr>
              <a:t>?</a:t>
            </a:r>
            <a:endParaRPr lang="en-US" dirty="0">
              <a:solidFill>
                <a:srgbClr val="333333"/>
              </a:solidFill>
              <a:latin typeface="Arial" pitchFamily="34"/>
            </a:endParaRPr>
          </a:p>
          <a:p>
            <a:pPr marL="457200" lvl="1" indent="0">
              <a:buNone/>
            </a:pPr>
            <a:endParaRPr lang="cs-CZ" dirty="0"/>
          </a:p>
        </p:txBody>
      </p:sp>
      <p:sp>
        <p:nvSpPr>
          <p:cNvPr id="5" name="TextovéPole 4">
            <a:extLst>
              <a:ext uri="{FF2B5EF4-FFF2-40B4-BE49-F238E27FC236}">
                <a16:creationId xmlns:a16="http://schemas.microsoft.com/office/drawing/2014/main" id="{D686BAB8-6397-9946-A858-A21A0AA22752}"/>
              </a:ext>
            </a:extLst>
          </p:cNvPr>
          <p:cNvSpPr txBox="1"/>
          <p:nvPr/>
        </p:nvSpPr>
        <p:spPr>
          <a:xfrm>
            <a:off x="359663" y="6596390"/>
            <a:ext cx="9296400" cy="261610"/>
          </a:xfrm>
          <a:prstGeom prst="rect">
            <a:avLst/>
          </a:prstGeom>
          <a:noFill/>
        </p:spPr>
        <p:txBody>
          <a:bodyPr wrap="square">
            <a:spAutoFit/>
          </a:bodyPr>
          <a:lstStyle/>
          <a:p>
            <a:pPr algn="l"/>
            <a:r>
              <a:rPr lang="pt-BR" sz="1100" b="0" i="0" dirty="0">
                <a:solidFill>
                  <a:srgbClr val="333333"/>
                </a:solidFill>
                <a:effectLst/>
                <a:highlight>
                  <a:srgbClr val="FCFCFC"/>
                </a:highlight>
                <a:latin typeface="Georgia" panose="02040502050405020303" pitchFamily="18" charset="0"/>
              </a:rPr>
              <a:t>João Vinagre, Alípio Mário Jorge &amp; João Gama</a:t>
            </a:r>
            <a:r>
              <a:rPr lang="cs-CZ" sz="1100" b="0" i="0" dirty="0">
                <a:solidFill>
                  <a:srgbClr val="333333"/>
                </a:solidFill>
                <a:effectLst/>
                <a:highlight>
                  <a:srgbClr val="FCFCFC"/>
                </a:highlight>
                <a:latin typeface="Georgia" panose="02040502050405020303" pitchFamily="18" charset="0"/>
              </a:rPr>
              <a:t>:</a:t>
            </a:r>
            <a:r>
              <a:rPr lang="pt-BR" sz="1100" b="0" i="0" dirty="0">
                <a:solidFill>
                  <a:srgbClr val="333333"/>
                </a:solidFill>
                <a:effectLst/>
                <a:highlight>
                  <a:srgbClr val="FCFCFC"/>
                </a:highlight>
                <a:latin typeface="Georgia" panose="02040502050405020303" pitchFamily="18" charset="0"/>
              </a:rPr>
              <a:t> </a:t>
            </a:r>
            <a:r>
              <a:rPr lang="en-US" sz="1100" b="0" i="0" dirty="0">
                <a:solidFill>
                  <a:srgbClr val="333333"/>
                </a:solidFill>
                <a:effectLst/>
                <a:highlight>
                  <a:srgbClr val="FCFCFC"/>
                </a:highlight>
                <a:latin typeface="Georgia" panose="02040502050405020303" pitchFamily="18" charset="0"/>
              </a:rPr>
              <a:t>Fast Incremental Matrix Factorization for Recommendation with Positive-Only Feedback</a:t>
            </a:r>
          </a:p>
        </p:txBody>
      </p:sp>
      <p:pic>
        <p:nvPicPr>
          <p:cNvPr id="7" name="Obrázek 6">
            <a:extLst>
              <a:ext uri="{FF2B5EF4-FFF2-40B4-BE49-F238E27FC236}">
                <a16:creationId xmlns:a16="http://schemas.microsoft.com/office/drawing/2014/main" id="{AB215E59-EDB6-F733-D0A6-44CB8A9BC735}"/>
              </a:ext>
            </a:extLst>
          </p:cNvPr>
          <p:cNvPicPr>
            <a:picLocks noChangeAspect="1"/>
          </p:cNvPicPr>
          <p:nvPr/>
        </p:nvPicPr>
        <p:blipFill>
          <a:blip r:embed="rId2"/>
          <a:stretch>
            <a:fillRect/>
          </a:stretch>
        </p:blipFill>
        <p:spPr>
          <a:xfrm>
            <a:off x="7736375" y="2286000"/>
            <a:ext cx="4455625" cy="3386514"/>
          </a:xfrm>
          <a:prstGeom prst="rect">
            <a:avLst/>
          </a:prstGeom>
        </p:spPr>
      </p:pic>
    </p:spTree>
    <p:extLst>
      <p:ext uri="{BB962C8B-B14F-4D97-AF65-F5344CB8AC3E}">
        <p14:creationId xmlns:p14="http://schemas.microsoft.com/office/powerpoint/2010/main" val="144275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multi-armed</a:t>
            </a:r>
            <a:r>
              <a:rPr lang="cs-CZ" dirty="0"/>
              <a:t> </a:t>
            </a:r>
            <a:r>
              <a:rPr lang="cs-CZ" dirty="0" err="1"/>
              <a:t>bandits</a:t>
            </a:r>
            <a:r>
              <a:rPr lang="cs-CZ" dirty="0"/>
              <a:t>: TS</a:t>
            </a:r>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3880768"/>
          </a:xfrm>
        </p:spPr>
        <p:txBody>
          <a:bodyPr>
            <a:normAutofit lnSpcReduction="10000"/>
          </a:bodyPr>
          <a:lstStyle/>
          <a:p>
            <a:pPr lvl="0"/>
            <a:r>
              <a:rPr lang="cs-CZ" b="1" dirty="0">
                <a:solidFill>
                  <a:srgbClr val="333333"/>
                </a:solidFill>
                <a:latin typeface="Tahoma" pitchFamily="34"/>
              </a:rPr>
              <a:t>Use MAB to </a:t>
            </a:r>
            <a:r>
              <a:rPr lang="cs-CZ" b="1" dirty="0" err="1">
                <a:solidFill>
                  <a:srgbClr val="333333"/>
                </a:solidFill>
                <a:latin typeface="Tahoma" pitchFamily="34"/>
              </a:rPr>
              <a:t>select</a:t>
            </a:r>
            <a:r>
              <a:rPr lang="cs-CZ" b="1" dirty="0">
                <a:solidFill>
                  <a:srgbClr val="333333"/>
                </a:solidFill>
                <a:latin typeface="Tahoma" pitchFamily="34"/>
              </a:rPr>
              <a:t> </a:t>
            </a:r>
            <a:r>
              <a:rPr lang="cs-CZ" b="1" dirty="0" err="1">
                <a:solidFill>
                  <a:srgbClr val="333333"/>
                </a:solidFill>
                <a:latin typeface="Tahoma" pitchFamily="34"/>
              </a:rPr>
              <a:t>which</a:t>
            </a:r>
            <a:r>
              <a:rPr lang="cs-CZ" b="1" dirty="0">
                <a:solidFill>
                  <a:srgbClr val="333333"/>
                </a:solidFill>
                <a:latin typeface="Tahoma" pitchFamily="34"/>
              </a:rPr>
              <a:t> Recommender </a:t>
            </a:r>
            <a:r>
              <a:rPr lang="cs-CZ" b="1" dirty="0" err="1">
                <a:solidFill>
                  <a:srgbClr val="333333"/>
                </a:solidFill>
                <a:latin typeface="Tahoma" pitchFamily="34"/>
              </a:rPr>
              <a:t>performs</a:t>
            </a:r>
            <a:r>
              <a:rPr lang="cs-CZ" b="1" dirty="0">
                <a:solidFill>
                  <a:srgbClr val="333333"/>
                </a:solidFill>
                <a:latin typeface="Tahoma" pitchFamily="34"/>
              </a:rPr>
              <a:t> </a:t>
            </a:r>
            <a:r>
              <a:rPr lang="cs-CZ" b="1" dirty="0" err="1">
                <a:solidFill>
                  <a:srgbClr val="333333"/>
                </a:solidFill>
                <a:latin typeface="Tahoma" pitchFamily="34"/>
              </a:rPr>
              <a:t>the</a:t>
            </a:r>
            <a:r>
              <a:rPr lang="cs-CZ" b="1" dirty="0">
                <a:solidFill>
                  <a:srgbClr val="333333"/>
                </a:solidFill>
                <a:latin typeface="Tahoma" pitchFamily="34"/>
              </a:rPr>
              <a:t> </a:t>
            </a:r>
            <a:r>
              <a:rPr lang="cs-CZ" b="1" dirty="0" err="1">
                <a:solidFill>
                  <a:srgbClr val="333333"/>
                </a:solidFill>
                <a:latin typeface="Tahoma" pitchFamily="34"/>
              </a:rPr>
              <a:t>best</a:t>
            </a:r>
            <a:endParaRPr lang="cs-CZ" b="1" dirty="0">
              <a:solidFill>
                <a:srgbClr val="333333"/>
              </a:solidFill>
              <a:latin typeface="Tahoma" pitchFamily="34"/>
            </a:endParaRPr>
          </a:p>
          <a:p>
            <a:pPr lvl="1"/>
            <a:r>
              <a:rPr lang="cs-CZ" dirty="0" err="1">
                <a:solidFill>
                  <a:srgbClr val="333333"/>
                </a:solidFill>
                <a:latin typeface="Tahoma" pitchFamily="34"/>
              </a:rPr>
              <a:t>Each</a:t>
            </a:r>
            <a:r>
              <a:rPr lang="cs-CZ" dirty="0">
                <a:solidFill>
                  <a:srgbClr val="333333"/>
                </a:solidFill>
                <a:latin typeface="Tahoma" pitchFamily="34"/>
              </a:rPr>
              <a:t> Recommender </a:t>
            </a:r>
            <a:r>
              <a:rPr lang="cs-CZ" dirty="0" err="1">
                <a:solidFill>
                  <a:srgbClr val="333333"/>
                </a:solidFill>
                <a:latin typeface="Tahoma" pitchFamily="34"/>
              </a:rPr>
              <a:t>starts</a:t>
            </a:r>
            <a:r>
              <a:rPr lang="cs-CZ" dirty="0">
                <a:solidFill>
                  <a:srgbClr val="333333"/>
                </a:solidFill>
                <a:latin typeface="Tahoma" pitchFamily="34"/>
              </a:rPr>
              <a:t> </a:t>
            </a:r>
            <a:r>
              <a:rPr lang="cs-CZ" dirty="0" err="1">
                <a:solidFill>
                  <a:srgbClr val="333333"/>
                </a:solidFill>
                <a:latin typeface="Tahoma" pitchFamily="34"/>
              </a:rPr>
              <a:t>with</a:t>
            </a:r>
            <a:r>
              <a:rPr lang="cs-CZ" dirty="0">
                <a:solidFill>
                  <a:srgbClr val="333333"/>
                </a:solidFill>
                <a:latin typeface="Tahoma" pitchFamily="34"/>
              </a:rPr>
              <a:t> </a:t>
            </a:r>
            <a:r>
              <a:rPr lang="cs-CZ" dirty="0" err="1">
                <a:solidFill>
                  <a:srgbClr val="333333"/>
                </a:solidFill>
                <a:latin typeface="Tahoma" pitchFamily="34"/>
              </a:rPr>
              <a:t>the</a:t>
            </a:r>
            <a:r>
              <a:rPr lang="cs-CZ" dirty="0">
                <a:solidFill>
                  <a:srgbClr val="333333"/>
                </a:solidFill>
                <a:latin typeface="Tahoma" pitchFamily="34"/>
              </a:rPr>
              <a:t> </a:t>
            </a:r>
            <a:r>
              <a:rPr lang="cs-CZ" dirty="0" err="1">
                <a:solidFill>
                  <a:srgbClr val="333333"/>
                </a:solidFill>
                <a:latin typeface="Tahoma" pitchFamily="34"/>
              </a:rPr>
              <a:t>same</a:t>
            </a:r>
            <a:r>
              <a:rPr lang="cs-CZ" dirty="0">
                <a:solidFill>
                  <a:srgbClr val="333333"/>
                </a:solidFill>
                <a:latin typeface="Tahoma" pitchFamily="34"/>
              </a:rPr>
              <a:t> probability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being</a:t>
            </a:r>
            <a:r>
              <a:rPr lang="cs-CZ" dirty="0">
                <a:solidFill>
                  <a:srgbClr val="333333"/>
                </a:solidFill>
                <a:latin typeface="Tahoma" pitchFamily="34"/>
              </a:rPr>
              <a:t> </a:t>
            </a:r>
            <a:r>
              <a:rPr lang="cs-CZ" dirty="0" err="1">
                <a:solidFill>
                  <a:srgbClr val="333333"/>
                </a:solidFill>
                <a:latin typeface="Tahoma" pitchFamily="34"/>
              </a:rPr>
              <a:t>selected</a:t>
            </a:r>
            <a:endParaRPr lang="cs-CZ" dirty="0">
              <a:solidFill>
                <a:srgbClr val="333333"/>
              </a:solidFill>
              <a:latin typeface="Tahoma" pitchFamily="34"/>
            </a:endParaRPr>
          </a:p>
          <a:p>
            <a:pPr lvl="1"/>
            <a:r>
              <a:rPr lang="cs-CZ" dirty="0" err="1">
                <a:solidFill>
                  <a:srgbClr val="333333"/>
                </a:solidFill>
                <a:latin typeface="Tahoma" pitchFamily="34"/>
              </a:rPr>
              <a:t>This</a:t>
            </a:r>
            <a:r>
              <a:rPr lang="cs-CZ" dirty="0">
                <a:solidFill>
                  <a:srgbClr val="333333"/>
                </a:solidFill>
                <a:latin typeface="Tahoma" pitchFamily="34"/>
              </a:rPr>
              <a:t> </a:t>
            </a:r>
            <a:r>
              <a:rPr lang="cs-CZ" dirty="0" err="1">
                <a:solidFill>
                  <a:srgbClr val="333333"/>
                </a:solidFill>
                <a:latin typeface="Tahoma" pitchFamily="34"/>
              </a:rPr>
              <a:t>is</a:t>
            </a:r>
            <a:r>
              <a:rPr lang="cs-CZ" dirty="0">
                <a:solidFill>
                  <a:srgbClr val="333333"/>
                </a:solidFill>
                <a:latin typeface="Tahoma" pitchFamily="34"/>
              </a:rPr>
              <a:t> </a:t>
            </a:r>
            <a:r>
              <a:rPr lang="cs-CZ" dirty="0" err="1">
                <a:solidFill>
                  <a:srgbClr val="333333"/>
                </a:solidFill>
                <a:latin typeface="Tahoma" pitchFamily="34"/>
              </a:rPr>
              <a:t>dynamically</a:t>
            </a:r>
            <a:r>
              <a:rPr lang="cs-CZ" dirty="0">
                <a:solidFill>
                  <a:srgbClr val="333333"/>
                </a:solidFill>
                <a:latin typeface="Tahoma" pitchFamily="34"/>
              </a:rPr>
              <a:t> </a:t>
            </a:r>
            <a:r>
              <a:rPr lang="cs-CZ" dirty="0" err="1">
                <a:solidFill>
                  <a:srgbClr val="333333"/>
                </a:solidFill>
                <a:latin typeface="Tahoma" pitchFamily="34"/>
              </a:rPr>
              <a:t>being</a:t>
            </a:r>
            <a:r>
              <a:rPr lang="cs-CZ" dirty="0">
                <a:solidFill>
                  <a:srgbClr val="333333"/>
                </a:solidFill>
                <a:latin typeface="Tahoma" pitchFamily="34"/>
              </a:rPr>
              <a:t> </a:t>
            </a:r>
            <a:r>
              <a:rPr lang="cs-CZ" dirty="0" err="1">
                <a:solidFill>
                  <a:srgbClr val="333333"/>
                </a:solidFill>
                <a:latin typeface="Tahoma" pitchFamily="34"/>
              </a:rPr>
              <a:t>adjusted</a:t>
            </a:r>
            <a:r>
              <a:rPr lang="cs-CZ" dirty="0">
                <a:solidFill>
                  <a:srgbClr val="333333"/>
                </a:solidFill>
                <a:latin typeface="Tahoma" pitchFamily="34"/>
              </a:rPr>
              <a:t> as </a:t>
            </a:r>
            <a:r>
              <a:rPr lang="cs-CZ" dirty="0" err="1">
                <a:solidFill>
                  <a:srgbClr val="333333"/>
                </a:solidFill>
                <a:latin typeface="Tahoma" pitchFamily="34"/>
              </a:rPr>
              <a:t>we</a:t>
            </a:r>
            <a:r>
              <a:rPr lang="en-US" dirty="0">
                <a:solidFill>
                  <a:srgbClr val="333333"/>
                </a:solidFill>
                <a:latin typeface="Tahoma" pitchFamily="34"/>
              </a:rPr>
              <a:t> </a:t>
            </a:r>
            <a:r>
              <a:rPr lang="cs-CZ" dirty="0" err="1">
                <a:solidFill>
                  <a:srgbClr val="333333"/>
                </a:solidFill>
                <a:latin typeface="Tahoma" pitchFamily="34"/>
              </a:rPr>
              <a:t>gain</a:t>
            </a:r>
            <a:r>
              <a:rPr lang="cs-CZ" dirty="0">
                <a:solidFill>
                  <a:srgbClr val="333333"/>
                </a:solidFill>
                <a:latin typeface="Tahoma" pitchFamily="34"/>
              </a:rPr>
              <a:t> more </a:t>
            </a:r>
            <a:r>
              <a:rPr lang="cs-CZ" dirty="0" err="1">
                <a:solidFill>
                  <a:srgbClr val="333333"/>
                </a:solidFill>
                <a:latin typeface="Tahoma" pitchFamily="34"/>
              </a:rPr>
              <a:t>rewards</a:t>
            </a:r>
            <a:endParaRPr lang="cs-CZ" dirty="0">
              <a:solidFill>
                <a:srgbClr val="333333"/>
              </a:solidFill>
              <a:latin typeface="Tahoma" pitchFamily="34"/>
            </a:endParaRPr>
          </a:p>
          <a:p>
            <a:pPr lvl="2"/>
            <a:r>
              <a:rPr lang="cs-CZ" dirty="0">
                <a:solidFill>
                  <a:srgbClr val="333333"/>
                </a:solidFill>
                <a:latin typeface="Tahoma" pitchFamily="34"/>
              </a:rPr>
              <a:t>Thompson </a:t>
            </a:r>
            <a:r>
              <a:rPr lang="cs-CZ" dirty="0" err="1">
                <a:solidFill>
                  <a:srgbClr val="333333"/>
                </a:solidFill>
                <a:latin typeface="Tahoma" pitchFamily="34"/>
              </a:rPr>
              <a:t>Sampling</a:t>
            </a:r>
            <a:endParaRPr lang="cs-CZ" dirty="0">
              <a:solidFill>
                <a:srgbClr val="333333"/>
              </a:solidFill>
              <a:latin typeface="Tahoma" pitchFamily="34"/>
            </a:endParaRPr>
          </a:p>
          <a:p>
            <a:pPr lvl="2"/>
            <a:r>
              <a:rPr lang="cs-CZ" dirty="0">
                <a:solidFill>
                  <a:srgbClr val="333333"/>
                </a:solidFill>
                <a:latin typeface="Tahoma" pitchFamily="34"/>
              </a:rPr>
              <a:t>Beta </a:t>
            </a:r>
            <a:r>
              <a:rPr lang="cs-CZ" dirty="0" err="1">
                <a:solidFill>
                  <a:srgbClr val="333333"/>
                </a:solidFill>
                <a:latin typeface="Tahoma" pitchFamily="34"/>
              </a:rPr>
              <a:t>distribution</a:t>
            </a:r>
            <a:r>
              <a:rPr lang="cs-CZ" dirty="0">
                <a:solidFill>
                  <a:srgbClr val="333333"/>
                </a:solidFill>
                <a:latin typeface="Tahoma" pitchFamily="34"/>
              </a:rPr>
              <a:t> w.r.t. #successes, #missess</a:t>
            </a:r>
          </a:p>
          <a:p>
            <a:pPr lvl="1"/>
            <a:r>
              <a:rPr lang="cs-CZ" dirty="0" err="1">
                <a:solidFill>
                  <a:srgbClr val="333333"/>
                </a:solidFill>
                <a:latin typeface="Tahoma" pitchFamily="34"/>
              </a:rPr>
              <a:t>Rewards</a:t>
            </a:r>
            <a:r>
              <a:rPr lang="cs-CZ" dirty="0">
                <a:solidFill>
                  <a:srgbClr val="333333"/>
                </a:solidFill>
                <a:latin typeface="Tahoma" pitchFamily="34"/>
              </a:rPr>
              <a:t> </a:t>
            </a:r>
            <a:r>
              <a:rPr lang="cs-CZ" dirty="0" err="1">
                <a:solidFill>
                  <a:srgbClr val="333333"/>
                </a:solidFill>
                <a:latin typeface="Tahoma" pitchFamily="34"/>
              </a:rPr>
              <a:t>attribution</a:t>
            </a:r>
            <a:r>
              <a:rPr lang="cs-CZ" dirty="0">
                <a:solidFill>
                  <a:srgbClr val="333333"/>
                </a:solidFill>
                <a:latin typeface="Tahoma" pitchFamily="34"/>
              </a:rPr>
              <a:t> </a:t>
            </a:r>
            <a:r>
              <a:rPr lang="cs-CZ" dirty="0" err="1">
                <a:solidFill>
                  <a:srgbClr val="333333"/>
                </a:solidFill>
                <a:latin typeface="Tahoma" pitchFamily="34"/>
              </a:rPr>
              <a:t>problem</a:t>
            </a:r>
            <a:r>
              <a:rPr lang="cs-CZ" dirty="0">
                <a:solidFill>
                  <a:srgbClr val="333333"/>
                </a:solidFill>
                <a:latin typeface="Tahoma" pitchFamily="34"/>
              </a:rPr>
              <a:t> </a:t>
            </a:r>
            <a:r>
              <a:rPr lang="cs-CZ" dirty="0" err="1">
                <a:solidFill>
                  <a:srgbClr val="333333"/>
                </a:solidFill>
                <a:latin typeface="Tahoma" pitchFamily="34"/>
              </a:rPr>
              <a:t>with</a:t>
            </a:r>
            <a:r>
              <a:rPr lang="cs-CZ" dirty="0">
                <a:solidFill>
                  <a:srgbClr val="333333"/>
                </a:solidFill>
                <a:latin typeface="Tahoma" pitchFamily="34"/>
              </a:rPr>
              <a:t> </a:t>
            </a:r>
            <a:r>
              <a:rPr lang="cs-CZ" dirty="0" err="1">
                <a:solidFill>
                  <a:srgbClr val="333333"/>
                </a:solidFill>
                <a:latin typeface="Tahoma" pitchFamily="34"/>
              </a:rPr>
              <a:t>delayed</a:t>
            </a:r>
            <a:r>
              <a:rPr lang="cs-CZ" dirty="0">
                <a:solidFill>
                  <a:srgbClr val="333333"/>
                </a:solidFill>
                <a:latin typeface="Tahoma" pitchFamily="34"/>
              </a:rPr>
              <a:t> </a:t>
            </a:r>
            <a:r>
              <a:rPr lang="cs-CZ" dirty="0" err="1">
                <a:solidFill>
                  <a:srgbClr val="333333"/>
                </a:solidFill>
                <a:latin typeface="Tahoma" pitchFamily="34"/>
              </a:rPr>
              <a:t>rewards</a:t>
            </a:r>
            <a:endParaRPr lang="cs-CZ" dirty="0">
              <a:solidFill>
                <a:srgbClr val="333333"/>
              </a:solidFill>
              <a:latin typeface="Tahoma" pitchFamily="34"/>
            </a:endParaRPr>
          </a:p>
          <a:p>
            <a:pPr lvl="1"/>
            <a:endParaRPr lang="cs-CZ" dirty="0">
              <a:solidFill>
                <a:srgbClr val="333333"/>
              </a:solidFill>
              <a:latin typeface="Tahoma" pitchFamily="34"/>
            </a:endParaRPr>
          </a:p>
          <a:p>
            <a:pPr lvl="1"/>
            <a:endParaRPr lang="cs-CZ" dirty="0">
              <a:solidFill>
                <a:srgbClr val="333333"/>
              </a:solidFill>
              <a:latin typeface="Tahoma" pitchFamily="34"/>
            </a:endParaRPr>
          </a:p>
          <a:p>
            <a:pPr lvl="1"/>
            <a:r>
              <a:rPr lang="cs-CZ" dirty="0">
                <a:solidFill>
                  <a:srgbClr val="333333"/>
                </a:solidFill>
                <a:latin typeface="Tahoma" pitchFamily="34"/>
              </a:rPr>
              <a:t>Non-</a:t>
            </a:r>
            <a:r>
              <a:rPr lang="cs-CZ" dirty="0" err="1">
                <a:solidFill>
                  <a:srgbClr val="333333"/>
                </a:solidFill>
                <a:latin typeface="Tahoma" pitchFamily="34"/>
              </a:rPr>
              <a:t>stationary</a:t>
            </a:r>
            <a:r>
              <a:rPr lang="cs-CZ" dirty="0">
                <a:solidFill>
                  <a:srgbClr val="333333"/>
                </a:solidFill>
                <a:latin typeface="Tahoma" pitchFamily="34"/>
              </a:rPr>
              <a:t> </a:t>
            </a:r>
            <a:r>
              <a:rPr lang="cs-CZ" dirty="0" err="1">
                <a:solidFill>
                  <a:srgbClr val="333333"/>
                </a:solidFill>
                <a:latin typeface="Tahoma" pitchFamily="34"/>
              </a:rPr>
              <a:t>behavior</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arms</a:t>
            </a:r>
            <a:r>
              <a:rPr lang="cs-CZ" dirty="0">
                <a:solidFill>
                  <a:srgbClr val="333333"/>
                </a:solidFill>
                <a:latin typeface="Tahoma" pitchFamily="34"/>
              </a:rPr>
              <a:t> -&gt; </a:t>
            </a:r>
            <a:r>
              <a:rPr lang="cs-CZ" dirty="0" err="1">
                <a:solidFill>
                  <a:srgbClr val="333333"/>
                </a:solidFill>
                <a:latin typeface="Tahoma" pitchFamily="34"/>
              </a:rPr>
              <a:t>partitioning</a:t>
            </a:r>
            <a:r>
              <a:rPr lang="cs-CZ" dirty="0">
                <a:solidFill>
                  <a:srgbClr val="333333"/>
                </a:solidFill>
                <a:latin typeface="Tahoma" pitchFamily="34"/>
              </a:rPr>
              <a:t> </a:t>
            </a:r>
            <a:r>
              <a:rPr lang="cs-CZ" dirty="0" err="1">
                <a:solidFill>
                  <a:srgbClr val="333333"/>
                </a:solidFill>
                <a:latin typeface="Tahoma" pitchFamily="34"/>
              </a:rPr>
              <a:t>into</a:t>
            </a:r>
            <a:r>
              <a:rPr lang="cs-CZ" dirty="0">
                <a:solidFill>
                  <a:srgbClr val="333333"/>
                </a:solidFill>
                <a:latin typeface="Tahoma" pitchFamily="34"/>
              </a:rPr>
              <a:t> sub-</a:t>
            </a:r>
            <a:r>
              <a:rPr lang="cs-CZ" dirty="0" err="1">
                <a:solidFill>
                  <a:srgbClr val="333333"/>
                </a:solidFill>
                <a:latin typeface="Tahoma" pitchFamily="34"/>
              </a:rPr>
              <a:t>components</a:t>
            </a:r>
            <a:endParaRPr lang="cs-CZ" dirty="0">
              <a:solidFill>
                <a:srgbClr val="333333"/>
              </a:solidFill>
              <a:latin typeface="Tahoma" pitchFamily="34"/>
            </a:endParaRPr>
          </a:p>
          <a:p>
            <a:pPr lvl="2"/>
            <a:r>
              <a:rPr lang="cs-CZ" dirty="0">
                <a:solidFill>
                  <a:srgbClr val="333333"/>
                </a:solidFill>
                <a:latin typeface="Tahoma" pitchFamily="34"/>
              </a:rPr>
              <a:t>IDF </a:t>
            </a:r>
            <a:r>
              <a:rPr lang="cs-CZ" dirty="0" err="1">
                <a:solidFill>
                  <a:srgbClr val="333333"/>
                </a:solidFill>
                <a:latin typeface="Tahoma" pitchFamily="34"/>
              </a:rPr>
              <a:t>for</a:t>
            </a:r>
            <a:r>
              <a:rPr lang="cs-CZ" dirty="0">
                <a:solidFill>
                  <a:srgbClr val="333333"/>
                </a:solidFill>
                <a:latin typeface="Tahoma" pitchFamily="34"/>
              </a:rPr>
              <a:t> </a:t>
            </a:r>
            <a:r>
              <a:rPr lang="cs-CZ" dirty="0" err="1">
                <a:solidFill>
                  <a:srgbClr val="333333"/>
                </a:solidFill>
                <a:latin typeface="Tahoma" pitchFamily="34"/>
              </a:rPr>
              <a:t>attribute-like</a:t>
            </a:r>
            <a:r>
              <a:rPr lang="cs-CZ" dirty="0">
                <a:solidFill>
                  <a:srgbClr val="333333"/>
                </a:solidFill>
                <a:latin typeface="Tahoma" pitchFamily="34"/>
              </a:rPr>
              <a:t> </a:t>
            </a:r>
            <a:r>
              <a:rPr lang="cs-CZ" dirty="0" err="1">
                <a:solidFill>
                  <a:srgbClr val="333333"/>
                </a:solidFill>
                <a:latin typeface="Tahoma" pitchFamily="34"/>
              </a:rPr>
              <a:t>links</a:t>
            </a:r>
            <a:r>
              <a:rPr lang="cs-CZ" dirty="0">
                <a:solidFill>
                  <a:srgbClr val="333333"/>
                </a:solidFill>
                <a:latin typeface="Tahoma" pitchFamily="34"/>
              </a:rPr>
              <a:t> (</a:t>
            </a:r>
            <a:r>
              <a:rPr lang="cs-CZ" dirty="0" err="1">
                <a:solidFill>
                  <a:srgbClr val="333333"/>
                </a:solidFill>
                <a:latin typeface="Tahoma" pitchFamily="34"/>
              </a:rPr>
              <a:t>assume</a:t>
            </a:r>
            <a:r>
              <a:rPr lang="cs-CZ" dirty="0">
                <a:solidFill>
                  <a:srgbClr val="333333"/>
                </a:solidFill>
                <a:latin typeface="Tahoma" pitchFamily="34"/>
              </a:rPr>
              <a:t> </a:t>
            </a:r>
            <a:r>
              <a:rPr lang="cs-CZ" dirty="0" err="1">
                <a:solidFill>
                  <a:srgbClr val="333333"/>
                </a:solidFill>
                <a:latin typeface="Tahoma" pitchFamily="34"/>
              </a:rPr>
              <a:t>same</a:t>
            </a:r>
            <a:r>
              <a:rPr lang="cs-CZ" dirty="0">
                <a:solidFill>
                  <a:srgbClr val="333333"/>
                </a:solidFill>
                <a:latin typeface="Tahoma" pitchFamily="34"/>
              </a:rPr>
              <a:t> performance </a:t>
            </a:r>
            <a:r>
              <a:rPr lang="cs-CZ" dirty="0" err="1">
                <a:solidFill>
                  <a:srgbClr val="333333"/>
                </a:solidFill>
                <a:latin typeface="Tahoma" pitchFamily="34"/>
              </a:rPr>
              <a:t>for</a:t>
            </a:r>
            <a:r>
              <a:rPr lang="cs-CZ" dirty="0">
                <a:solidFill>
                  <a:srgbClr val="333333"/>
                </a:solidFill>
                <a:latin typeface="Tahoma" pitchFamily="34"/>
              </a:rPr>
              <a:t> </a:t>
            </a:r>
            <a:r>
              <a:rPr lang="cs-CZ" dirty="0" err="1">
                <a:solidFill>
                  <a:srgbClr val="333333"/>
                </a:solidFill>
                <a:latin typeface="Tahoma" pitchFamily="34"/>
              </a:rPr>
              <a:t>similarly</a:t>
            </a:r>
            <a:r>
              <a:rPr lang="cs-CZ" dirty="0">
                <a:solidFill>
                  <a:srgbClr val="333333"/>
                </a:solidFill>
                <a:latin typeface="Tahoma" pitchFamily="34"/>
              </a:rPr>
              <a:t> </a:t>
            </a:r>
            <a:r>
              <a:rPr lang="cs-CZ" dirty="0" err="1">
                <a:solidFill>
                  <a:srgbClr val="333333"/>
                </a:solidFill>
                <a:latin typeface="Tahoma" pitchFamily="34"/>
              </a:rPr>
              <a:t>popular</a:t>
            </a:r>
            <a:r>
              <a:rPr lang="cs-CZ" dirty="0">
                <a:solidFill>
                  <a:srgbClr val="333333"/>
                </a:solidFill>
                <a:latin typeface="Tahoma" pitchFamily="34"/>
              </a:rPr>
              <a:t> </a:t>
            </a:r>
            <a:r>
              <a:rPr lang="cs-CZ" dirty="0" err="1">
                <a:solidFill>
                  <a:srgbClr val="333333"/>
                </a:solidFill>
                <a:latin typeface="Tahoma" pitchFamily="34"/>
              </a:rPr>
              <a:t>items</a:t>
            </a:r>
            <a:r>
              <a:rPr lang="cs-CZ" dirty="0">
                <a:solidFill>
                  <a:srgbClr val="333333"/>
                </a:solidFill>
                <a:latin typeface="Tahoma" pitchFamily="34"/>
              </a:rPr>
              <a:t>)</a:t>
            </a:r>
          </a:p>
          <a:p>
            <a:pPr lvl="2"/>
            <a:r>
              <a:rPr lang="cs-CZ" dirty="0" err="1">
                <a:solidFill>
                  <a:srgbClr val="333333"/>
                </a:solidFill>
                <a:latin typeface="Tahoma" pitchFamily="34"/>
              </a:rPr>
              <a:t>Edge</a:t>
            </a:r>
            <a:r>
              <a:rPr lang="cs-CZ" dirty="0">
                <a:solidFill>
                  <a:srgbClr val="333333"/>
                </a:solidFill>
                <a:latin typeface="Tahoma" pitchFamily="34"/>
              </a:rPr>
              <a:t> </a:t>
            </a:r>
            <a:r>
              <a:rPr lang="cs-CZ" dirty="0" err="1">
                <a:solidFill>
                  <a:srgbClr val="333333"/>
                </a:solidFill>
                <a:latin typeface="Tahoma" pitchFamily="34"/>
              </a:rPr>
              <a:t>weight</a:t>
            </a:r>
            <a:r>
              <a:rPr lang="cs-CZ" dirty="0">
                <a:solidFill>
                  <a:srgbClr val="333333"/>
                </a:solidFill>
                <a:latin typeface="Tahoma" pitchFamily="34"/>
              </a:rPr>
              <a:t> </a:t>
            </a:r>
            <a:r>
              <a:rPr lang="cs-CZ" dirty="0" err="1">
                <a:solidFill>
                  <a:srgbClr val="333333"/>
                </a:solidFill>
                <a:latin typeface="Tahoma" pitchFamily="34"/>
              </a:rPr>
              <a:t>for</a:t>
            </a:r>
            <a:r>
              <a:rPr lang="cs-CZ" dirty="0">
                <a:solidFill>
                  <a:srgbClr val="333333"/>
                </a:solidFill>
                <a:latin typeface="Tahoma" pitchFamily="34"/>
              </a:rPr>
              <a:t> </a:t>
            </a:r>
            <a:r>
              <a:rPr lang="cs-CZ" dirty="0" err="1">
                <a:solidFill>
                  <a:srgbClr val="333333"/>
                </a:solidFill>
                <a:latin typeface="Tahoma" pitchFamily="34"/>
              </a:rPr>
              <a:t>behavioral</a:t>
            </a:r>
            <a:r>
              <a:rPr lang="cs-CZ" dirty="0">
                <a:solidFill>
                  <a:srgbClr val="333333"/>
                </a:solidFill>
                <a:latin typeface="Tahoma" pitchFamily="34"/>
              </a:rPr>
              <a:t> </a:t>
            </a:r>
            <a:r>
              <a:rPr lang="cs-CZ" dirty="0" err="1">
                <a:solidFill>
                  <a:srgbClr val="333333"/>
                </a:solidFill>
                <a:latin typeface="Tahoma" pitchFamily="34"/>
              </a:rPr>
              <a:t>links</a:t>
            </a:r>
            <a:endParaRPr lang="cs-CZ" dirty="0">
              <a:solidFill>
                <a:srgbClr val="333333"/>
              </a:solidFill>
              <a:latin typeface="Tahoma" pitchFamily="34"/>
            </a:endParaRPr>
          </a:p>
          <a:p>
            <a:endParaRPr lang="cs-CZ" dirty="0">
              <a:solidFill>
                <a:srgbClr val="333333"/>
              </a:solidFill>
              <a:latin typeface="Tahoma" pitchFamily="34"/>
            </a:endParaRPr>
          </a:p>
          <a:p>
            <a:endParaRPr lang="cs-CZ" dirty="0">
              <a:solidFill>
                <a:srgbClr val="333333"/>
              </a:solidFill>
              <a:latin typeface="Tahoma" pitchFamily="34"/>
            </a:endParaRPr>
          </a:p>
          <a:p>
            <a:pPr marL="457200" lvl="1" indent="0">
              <a:buNone/>
            </a:pPr>
            <a:endParaRPr lang="cs-CZ" dirty="0"/>
          </a:p>
        </p:txBody>
      </p:sp>
      <p:sp>
        <p:nvSpPr>
          <p:cNvPr id="5" name="TextovéPole 4">
            <a:extLst>
              <a:ext uri="{FF2B5EF4-FFF2-40B4-BE49-F238E27FC236}">
                <a16:creationId xmlns:a16="http://schemas.microsoft.com/office/drawing/2014/main" id="{D686BAB8-6397-9946-A858-A21A0AA22752}"/>
              </a:ext>
            </a:extLst>
          </p:cNvPr>
          <p:cNvSpPr txBox="1"/>
          <p:nvPr/>
        </p:nvSpPr>
        <p:spPr>
          <a:xfrm>
            <a:off x="359663" y="6596390"/>
            <a:ext cx="9296400" cy="261610"/>
          </a:xfrm>
          <a:prstGeom prst="rect">
            <a:avLst/>
          </a:prstGeom>
          <a:noFill/>
        </p:spPr>
        <p:txBody>
          <a:bodyPr wrap="square">
            <a:spAutoFit/>
          </a:bodyPr>
          <a:lstStyle/>
          <a:p>
            <a:pPr algn="l"/>
            <a:r>
              <a:rPr lang="pt-BR" sz="1100" b="0" i="0" dirty="0">
                <a:solidFill>
                  <a:srgbClr val="333333"/>
                </a:solidFill>
                <a:effectLst/>
                <a:highlight>
                  <a:srgbClr val="FCFCFC"/>
                </a:highlight>
                <a:latin typeface="Georgia" panose="02040502050405020303" pitchFamily="18" charset="0"/>
              </a:rPr>
              <a:t>Broden et al.: Ensemble Recommendations via Thompson Sampling: an Experimental Study within e-Commerce</a:t>
            </a:r>
          </a:p>
        </p:txBody>
      </p:sp>
      <p:pic>
        <p:nvPicPr>
          <p:cNvPr id="4" name="Picture 2" descr="Multi-Armed Bandits | Papers With Code">
            <a:extLst>
              <a:ext uri="{FF2B5EF4-FFF2-40B4-BE49-F238E27FC236}">
                <a16:creationId xmlns:a16="http://schemas.microsoft.com/office/drawing/2014/main" id="{3265A6C5-143E-EA9A-AF5C-B4AD2C62FE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32619" y="0"/>
            <a:ext cx="2268711" cy="2259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obability density function for the Beta distribution">
            <a:extLst>
              <a:ext uri="{FF2B5EF4-FFF2-40B4-BE49-F238E27FC236}">
                <a16:creationId xmlns:a16="http://schemas.microsoft.com/office/drawing/2014/main" id="{95DC3D69-CDDE-CA4D-E961-5319F155F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7617" y="4766001"/>
            <a:ext cx="2643713" cy="2114971"/>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54CE1795-C094-AF52-263D-9A4C57FDB8DB}"/>
              </a:ext>
            </a:extLst>
          </p:cNvPr>
          <p:cNvPicPr>
            <a:picLocks noChangeAspect="1"/>
          </p:cNvPicPr>
          <p:nvPr/>
        </p:nvPicPr>
        <p:blipFill>
          <a:blip r:embed="rId4"/>
          <a:stretch>
            <a:fillRect/>
          </a:stretch>
        </p:blipFill>
        <p:spPr>
          <a:xfrm>
            <a:off x="8987969" y="2336444"/>
            <a:ext cx="3218209" cy="2352676"/>
          </a:xfrm>
          <a:prstGeom prst="rect">
            <a:avLst/>
          </a:prstGeom>
        </p:spPr>
      </p:pic>
    </p:spTree>
    <p:extLst>
      <p:ext uri="{BB962C8B-B14F-4D97-AF65-F5344CB8AC3E}">
        <p14:creationId xmlns:p14="http://schemas.microsoft.com/office/powerpoint/2010/main" val="392310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multi-armed</a:t>
            </a:r>
            <a:r>
              <a:rPr lang="cs-CZ" dirty="0"/>
              <a:t> </a:t>
            </a:r>
            <a:r>
              <a:rPr lang="cs-CZ" dirty="0" err="1"/>
              <a:t>bandits</a:t>
            </a:r>
            <a:r>
              <a:rPr lang="cs-CZ" dirty="0"/>
              <a:t>: </a:t>
            </a:r>
            <a:r>
              <a:rPr lang="cs-CZ" dirty="0" err="1"/>
              <a:t>other</a:t>
            </a:r>
            <a:r>
              <a:rPr lang="cs-CZ" dirty="0"/>
              <a:t> </a:t>
            </a:r>
            <a:r>
              <a:rPr lang="cs-CZ" dirty="0" err="1"/>
              <a:t>strategies</a:t>
            </a:r>
            <a:endParaRPr lang="cs-CZ" dirty="0"/>
          </a:p>
        </p:txBody>
      </p:sp>
      <p:sp>
        <p:nvSpPr>
          <p:cNvPr id="5" name="TextovéPole 4">
            <a:extLst>
              <a:ext uri="{FF2B5EF4-FFF2-40B4-BE49-F238E27FC236}">
                <a16:creationId xmlns:a16="http://schemas.microsoft.com/office/drawing/2014/main" id="{D686BAB8-6397-9946-A858-A21A0AA22752}"/>
              </a:ext>
            </a:extLst>
          </p:cNvPr>
          <p:cNvSpPr txBox="1"/>
          <p:nvPr/>
        </p:nvSpPr>
        <p:spPr>
          <a:xfrm>
            <a:off x="359663" y="6596390"/>
            <a:ext cx="9296400" cy="261610"/>
          </a:xfrm>
          <a:prstGeom prst="rect">
            <a:avLst/>
          </a:prstGeom>
          <a:noFill/>
        </p:spPr>
        <p:txBody>
          <a:bodyPr wrap="square">
            <a:spAutoFit/>
          </a:bodyPr>
          <a:lstStyle/>
          <a:p>
            <a:pPr algn="l"/>
            <a:r>
              <a:rPr lang="pt-BR" sz="1100" b="1" i="0" dirty="0">
                <a:solidFill>
                  <a:srgbClr val="333333"/>
                </a:solidFill>
                <a:effectLst/>
                <a:highlight>
                  <a:srgbClr val="FCFCFC"/>
                </a:highlight>
                <a:latin typeface="Georgia" panose="02040502050405020303" pitchFamily="18" charset="0"/>
              </a:rPr>
              <a:t>https://eugeneyan.com/writing/bandits/</a:t>
            </a:r>
          </a:p>
        </p:txBody>
      </p:sp>
      <p:pic>
        <p:nvPicPr>
          <p:cNvPr id="4" name="Picture 2" descr="Multi-Armed Bandits | Papers With Code">
            <a:extLst>
              <a:ext uri="{FF2B5EF4-FFF2-40B4-BE49-F238E27FC236}">
                <a16:creationId xmlns:a16="http://schemas.microsoft.com/office/drawing/2014/main" id="{3265A6C5-143E-EA9A-AF5C-B4AD2C62FE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32619" y="0"/>
            <a:ext cx="2268711" cy="2259563"/>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47992098-6BD9-6A68-802F-2DA87EF96641}"/>
              </a:ext>
            </a:extLst>
          </p:cNvPr>
          <p:cNvPicPr>
            <a:picLocks noChangeAspect="1"/>
          </p:cNvPicPr>
          <p:nvPr/>
        </p:nvPicPr>
        <p:blipFill>
          <a:blip r:embed="rId3"/>
          <a:stretch>
            <a:fillRect/>
          </a:stretch>
        </p:blipFill>
        <p:spPr>
          <a:xfrm>
            <a:off x="5295611" y="3429001"/>
            <a:ext cx="6905719" cy="3429000"/>
          </a:xfrm>
          <a:prstGeom prst="rect">
            <a:avLst/>
          </a:prstGeom>
        </p:spPr>
      </p:pic>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3880768"/>
          </a:xfrm>
        </p:spPr>
        <p:txBody>
          <a:bodyPr/>
          <a:lstStyle/>
          <a:p>
            <a:pPr lvl="0"/>
            <a:r>
              <a:rPr lang="cs-CZ" b="1" dirty="0">
                <a:solidFill>
                  <a:srgbClr val="333333"/>
                </a:solidFill>
                <a:latin typeface="Tahoma" pitchFamily="34"/>
              </a:rPr>
              <a:t>Epsilon-</a:t>
            </a:r>
            <a:r>
              <a:rPr lang="cs-CZ" b="1" dirty="0" err="1">
                <a:solidFill>
                  <a:srgbClr val="333333"/>
                </a:solidFill>
                <a:latin typeface="Tahoma" pitchFamily="34"/>
              </a:rPr>
              <a:t>greedy</a:t>
            </a:r>
            <a:endParaRPr lang="cs-CZ" b="1" dirty="0">
              <a:solidFill>
                <a:srgbClr val="333333"/>
              </a:solidFill>
              <a:latin typeface="Tahoma" pitchFamily="34"/>
            </a:endParaRPr>
          </a:p>
          <a:p>
            <a:pPr lvl="1"/>
            <a:r>
              <a:rPr lang="cs-CZ" dirty="0" err="1">
                <a:solidFill>
                  <a:srgbClr val="333333"/>
                </a:solidFill>
                <a:latin typeface="Tahoma" pitchFamily="34"/>
              </a:rPr>
              <a:t>Select</a:t>
            </a:r>
            <a:r>
              <a:rPr lang="cs-CZ" dirty="0">
                <a:solidFill>
                  <a:srgbClr val="333333"/>
                </a:solidFill>
                <a:latin typeface="Tahoma" pitchFamily="34"/>
              </a:rPr>
              <a:t> </a:t>
            </a:r>
            <a:r>
              <a:rPr lang="cs-CZ" dirty="0" err="1">
                <a:solidFill>
                  <a:srgbClr val="333333"/>
                </a:solidFill>
                <a:latin typeface="Tahoma" pitchFamily="34"/>
              </a:rPr>
              <a:t>current</a:t>
            </a:r>
            <a:r>
              <a:rPr lang="cs-CZ" dirty="0">
                <a:solidFill>
                  <a:srgbClr val="333333"/>
                </a:solidFill>
                <a:latin typeface="Tahoma" pitchFamily="34"/>
              </a:rPr>
              <a:t> </a:t>
            </a:r>
            <a:r>
              <a:rPr lang="cs-CZ" dirty="0" err="1">
                <a:solidFill>
                  <a:srgbClr val="333333"/>
                </a:solidFill>
                <a:latin typeface="Tahoma" pitchFamily="34"/>
              </a:rPr>
              <a:t>best</a:t>
            </a:r>
            <a:r>
              <a:rPr lang="cs-CZ" dirty="0">
                <a:solidFill>
                  <a:srgbClr val="333333"/>
                </a:solidFill>
                <a:latin typeface="Tahoma" pitchFamily="34"/>
              </a:rPr>
              <a:t> </a:t>
            </a:r>
            <a:r>
              <a:rPr lang="cs-CZ" dirty="0" err="1">
                <a:solidFill>
                  <a:srgbClr val="333333"/>
                </a:solidFill>
                <a:latin typeface="Tahoma" pitchFamily="34"/>
              </a:rPr>
              <a:t>with</a:t>
            </a:r>
            <a:r>
              <a:rPr lang="cs-CZ" dirty="0">
                <a:solidFill>
                  <a:srgbClr val="333333"/>
                </a:solidFill>
                <a:latin typeface="Tahoma" pitchFamily="34"/>
              </a:rPr>
              <a:t> epsilon </a:t>
            </a:r>
            <a:r>
              <a:rPr lang="cs-CZ" dirty="0" err="1">
                <a:solidFill>
                  <a:srgbClr val="333333"/>
                </a:solidFill>
                <a:latin typeface="Tahoma" pitchFamily="34"/>
              </a:rPr>
              <a:t>prob</a:t>
            </a:r>
            <a:r>
              <a:rPr lang="cs-CZ" dirty="0">
                <a:solidFill>
                  <a:srgbClr val="333333"/>
                </a:solidFill>
                <a:latin typeface="Tahoma" pitchFamily="34"/>
              </a:rPr>
              <a:t>. </a:t>
            </a:r>
            <a:r>
              <a:rPr lang="cs-CZ" dirty="0" err="1">
                <a:solidFill>
                  <a:srgbClr val="333333"/>
                </a:solidFill>
                <a:latin typeface="Tahoma" pitchFamily="34"/>
              </a:rPr>
              <a:t>Select</a:t>
            </a:r>
            <a:r>
              <a:rPr lang="cs-CZ" dirty="0">
                <a:solidFill>
                  <a:srgbClr val="333333"/>
                </a:solidFill>
                <a:latin typeface="Tahoma" pitchFamily="34"/>
              </a:rPr>
              <a:t> </a:t>
            </a:r>
            <a:r>
              <a:rPr lang="cs-CZ" dirty="0" err="1">
                <a:solidFill>
                  <a:srgbClr val="333333"/>
                </a:solidFill>
                <a:latin typeface="Tahoma" pitchFamily="34"/>
              </a:rPr>
              <a:t>at</a:t>
            </a:r>
            <a:r>
              <a:rPr lang="cs-CZ" dirty="0">
                <a:solidFill>
                  <a:srgbClr val="333333"/>
                </a:solidFill>
                <a:latin typeface="Tahoma" pitchFamily="34"/>
              </a:rPr>
              <a:t> </a:t>
            </a:r>
            <a:r>
              <a:rPr lang="cs-CZ" dirty="0" err="1">
                <a:solidFill>
                  <a:srgbClr val="333333"/>
                </a:solidFill>
                <a:latin typeface="Tahoma" pitchFamily="34"/>
              </a:rPr>
              <a:t>random</a:t>
            </a:r>
            <a:r>
              <a:rPr lang="cs-CZ" dirty="0">
                <a:solidFill>
                  <a:srgbClr val="333333"/>
                </a:solidFill>
                <a:latin typeface="Tahoma" pitchFamily="34"/>
              </a:rPr>
              <a:t> </a:t>
            </a:r>
            <a:r>
              <a:rPr lang="cs-CZ" dirty="0" err="1">
                <a:solidFill>
                  <a:srgbClr val="333333"/>
                </a:solidFill>
                <a:latin typeface="Tahoma" pitchFamily="34"/>
              </a:rPr>
              <a:t>with</a:t>
            </a:r>
            <a:r>
              <a:rPr lang="cs-CZ" dirty="0">
                <a:solidFill>
                  <a:srgbClr val="333333"/>
                </a:solidFill>
                <a:latin typeface="Tahoma" pitchFamily="34"/>
              </a:rPr>
              <a:t> 1-epsilon </a:t>
            </a:r>
            <a:r>
              <a:rPr lang="cs-CZ" dirty="0" err="1">
                <a:solidFill>
                  <a:srgbClr val="333333"/>
                </a:solidFill>
                <a:latin typeface="Tahoma" pitchFamily="34"/>
              </a:rPr>
              <a:t>prob</a:t>
            </a:r>
            <a:r>
              <a:rPr lang="cs-CZ" dirty="0">
                <a:solidFill>
                  <a:srgbClr val="333333"/>
                </a:solidFill>
                <a:latin typeface="Tahoma" pitchFamily="34"/>
              </a:rPr>
              <a:t>.</a:t>
            </a:r>
          </a:p>
          <a:p>
            <a:pPr lvl="0"/>
            <a:r>
              <a:rPr lang="cs-CZ" b="1" dirty="0" err="1">
                <a:solidFill>
                  <a:srgbClr val="333333"/>
                </a:solidFill>
                <a:latin typeface="Tahoma" pitchFamily="34"/>
              </a:rPr>
              <a:t>Upper</a:t>
            </a:r>
            <a:r>
              <a:rPr lang="cs-CZ" b="1" dirty="0">
                <a:solidFill>
                  <a:srgbClr val="333333"/>
                </a:solidFill>
                <a:latin typeface="Tahoma" pitchFamily="34"/>
              </a:rPr>
              <a:t> </a:t>
            </a:r>
            <a:r>
              <a:rPr lang="cs-CZ" b="1" dirty="0" err="1">
                <a:solidFill>
                  <a:srgbClr val="333333"/>
                </a:solidFill>
                <a:latin typeface="Tahoma" pitchFamily="34"/>
              </a:rPr>
              <a:t>Confidence</a:t>
            </a:r>
            <a:r>
              <a:rPr lang="cs-CZ" b="1" dirty="0">
                <a:solidFill>
                  <a:srgbClr val="333333"/>
                </a:solidFill>
                <a:latin typeface="Tahoma" pitchFamily="34"/>
              </a:rPr>
              <a:t> </a:t>
            </a:r>
            <a:r>
              <a:rPr lang="cs-CZ" b="1" dirty="0" err="1">
                <a:solidFill>
                  <a:srgbClr val="333333"/>
                </a:solidFill>
                <a:latin typeface="Tahoma" pitchFamily="34"/>
              </a:rPr>
              <a:t>Bound</a:t>
            </a:r>
            <a:r>
              <a:rPr lang="cs-CZ" b="1" dirty="0">
                <a:solidFill>
                  <a:srgbClr val="333333"/>
                </a:solidFill>
                <a:latin typeface="Tahoma" pitchFamily="34"/>
              </a:rPr>
              <a:t> (UCB)</a:t>
            </a:r>
          </a:p>
          <a:p>
            <a:pPr lvl="1"/>
            <a:r>
              <a:rPr lang="cs-CZ" dirty="0" err="1">
                <a:solidFill>
                  <a:srgbClr val="333333"/>
                </a:solidFill>
                <a:latin typeface="Tahoma" pitchFamily="34"/>
              </a:rPr>
              <a:t>Confidence</a:t>
            </a:r>
            <a:r>
              <a:rPr lang="cs-CZ" dirty="0">
                <a:solidFill>
                  <a:srgbClr val="333333"/>
                </a:solidFill>
                <a:latin typeface="Tahoma" pitchFamily="34"/>
              </a:rPr>
              <a:t> </a:t>
            </a:r>
            <a:r>
              <a:rPr lang="cs-CZ" dirty="0" err="1">
                <a:solidFill>
                  <a:srgbClr val="333333"/>
                </a:solidFill>
                <a:latin typeface="Tahoma" pitchFamily="34"/>
              </a:rPr>
              <a:t>given</a:t>
            </a:r>
            <a:r>
              <a:rPr lang="cs-CZ" dirty="0">
                <a:solidFill>
                  <a:srgbClr val="333333"/>
                </a:solidFill>
                <a:latin typeface="Tahoma" pitchFamily="34"/>
              </a:rPr>
              <a:t> by </a:t>
            </a:r>
            <a:r>
              <a:rPr lang="cs-CZ" dirty="0" err="1">
                <a:solidFill>
                  <a:srgbClr val="333333"/>
                </a:solidFill>
                <a:latin typeface="Tahoma" pitchFamily="34"/>
              </a:rPr>
              <a:t>the</a:t>
            </a:r>
            <a:r>
              <a:rPr lang="cs-CZ" dirty="0">
                <a:solidFill>
                  <a:srgbClr val="333333"/>
                </a:solidFill>
                <a:latin typeface="Tahoma" pitchFamily="34"/>
              </a:rPr>
              <a:t> </a:t>
            </a:r>
            <a:r>
              <a:rPr lang="cs-CZ" dirty="0" err="1">
                <a:solidFill>
                  <a:srgbClr val="333333"/>
                </a:solidFill>
                <a:latin typeface="Tahoma" pitchFamily="34"/>
              </a:rPr>
              <a:t>volume</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trials</a:t>
            </a:r>
            <a:r>
              <a:rPr lang="cs-CZ" dirty="0">
                <a:solidFill>
                  <a:srgbClr val="333333"/>
                </a:solidFill>
                <a:latin typeface="Tahoma" pitchFamily="34"/>
              </a:rPr>
              <a:t> (</a:t>
            </a:r>
            <a:r>
              <a:rPr lang="cs-CZ" dirty="0" err="1">
                <a:solidFill>
                  <a:srgbClr val="333333"/>
                </a:solidFill>
                <a:latin typeface="Tahoma" pitchFamily="34"/>
              </a:rPr>
              <a:t>N_t</a:t>
            </a:r>
            <a:r>
              <a:rPr lang="cs-CZ" dirty="0">
                <a:solidFill>
                  <a:srgbClr val="333333"/>
                </a:solidFill>
                <a:latin typeface="Tahoma" pitchFamily="34"/>
              </a:rPr>
              <a:t>)</a:t>
            </a:r>
          </a:p>
          <a:p>
            <a:pPr lvl="1"/>
            <a:r>
              <a:rPr lang="cs-CZ" dirty="0" err="1">
                <a:solidFill>
                  <a:srgbClr val="333333"/>
                </a:solidFill>
                <a:latin typeface="Tahoma" pitchFamily="34"/>
              </a:rPr>
              <a:t>Slight</a:t>
            </a:r>
            <a:r>
              <a:rPr lang="cs-CZ" dirty="0">
                <a:solidFill>
                  <a:srgbClr val="333333"/>
                </a:solidFill>
                <a:latin typeface="Tahoma" pitchFamily="34"/>
              </a:rPr>
              <a:t> </a:t>
            </a:r>
            <a:r>
              <a:rPr lang="cs-CZ" dirty="0" err="1">
                <a:solidFill>
                  <a:srgbClr val="333333"/>
                </a:solidFill>
                <a:latin typeface="Tahoma" pitchFamily="34"/>
              </a:rPr>
              <a:t>decrease</a:t>
            </a:r>
            <a:r>
              <a:rPr lang="cs-CZ" dirty="0">
                <a:solidFill>
                  <a:srgbClr val="333333"/>
                </a:solidFill>
                <a:latin typeface="Tahoma" pitchFamily="34"/>
              </a:rPr>
              <a:t> </a:t>
            </a:r>
            <a:r>
              <a:rPr lang="cs-CZ" dirty="0" err="1">
                <a:solidFill>
                  <a:srgbClr val="333333"/>
                </a:solidFill>
                <a:latin typeface="Tahoma" pitchFamily="34"/>
              </a:rPr>
              <a:t>over</a:t>
            </a:r>
            <a:r>
              <a:rPr lang="cs-CZ" dirty="0">
                <a:solidFill>
                  <a:srgbClr val="333333"/>
                </a:solidFill>
                <a:latin typeface="Tahoma" pitchFamily="34"/>
              </a:rPr>
              <a:t> </a:t>
            </a:r>
            <a:r>
              <a:rPr lang="cs-CZ" dirty="0" err="1">
                <a:solidFill>
                  <a:srgbClr val="333333"/>
                </a:solidFill>
                <a:latin typeface="Tahoma" pitchFamily="34"/>
              </a:rPr>
              <a:t>time</a:t>
            </a:r>
            <a:r>
              <a:rPr lang="cs-CZ" dirty="0">
                <a:solidFill>
                  <a:srgbClr val="333333"/>
                </a:solidFill>
                <a:latin typeface="Tahoma" pitchFamily="34"/>
              </a:rPr>
              <a:t> (log(t))</a:t>
            </a:r>
          </a:p>
          <a:p>
            <a:pPr lvl="1"/>
            <a:r>
              <a:rPr lang="cs-CZ" dirty="0" err="1">
                <a:solidFill>
                  <a:srgbClr val="333333"/>
                </a:solidFill>
                <a:latin typeface="Tahoma" pitchFamily="34"/>
              </a:rPr>
              <a:t>Hyperparameter</a:t>
            </a:r>
            <a:r>
              <a:rPr lang="cs-CZ" dirty="0">
                <a:solidFill>
                  <a:srgbClr val="333333"/>
                </a:solidFill>
                <a:latin typeface="Tahoma" pitchFamily="34"/>
              </a:rPr>
              <a:t> c</a:t>
            </a:r>
          </a:p>
          <a:p>
            <a:pPr lvl="1"/>
            <a:endParaRPr lang="cs-CZ" dirty="0">
              <a:solidFill>
                <a:srgbClr val="333333"/>
              </a:solidFill>
              <a:latin typeface="Tahoma" pitchFamily="34"/>
            </a:endParaRPr>
          </a:p>
          <a:p>
            <a:r>
              <a:rPr lang="cs-CZ" b="1" i="1" dirty="0" err="1">
                <a:solidFill>
                  <a:srgbClr val="333333"/>
                </a:solidFill>
                <a:latin typeface="Tahoma" pitchFamily="34"/>
              </a:rPr>
              <a:t>What</a:t>
            </a:r>
            <a:r>
              <a:rPr lang="cs-CZ" b="1" i="1" dirty="0">
                <a:solidFill>
                  <a:srgbClr val="333333"/>
                </a:solidFill>
                <a:latin typeface="Tahoma" pitchFamily="34"/>
              </a:rPr>
              <a:t> </a:t>
            </a:r>
            <a:r>
              <a:rPr lang="cs-CZ" b="1" i="1" dirty="0" err="1">
                <a:solidFill>
                  <a:srgbClr val="333333"/>
                </a:solidFill>
                <a:latin typeface="Tahoma" pitchFamily="34"/>
              </a:rPr>
              <a:t>about</a:t>
            </a:r>
            <a:r>
              <a:rPr lang="cs-CZ" b="1" i="1" dirty="0">
                <a:solidFill>
                  <a:srgbClr val="333333"/>
                </a:solidFill>
                <a:latin typeface="Tahoma" pitchFamily="34"/>
              </a:rPr>
              <a:t> non-</a:t>
            </a:r>
            <a:r>
              <a:rPr lang="cs-CZ" b="1" i="1" dirty="0" err="1">
                <a:solidFill>
                  <a:srgbClr val="333333"/>
                </a:solidFill>
                <a:latin typeface="Tahoma" pitchFamily="34"/>
              </a:rPr>
              <a:t>stationarity</a:t>
            </a:r>
            <a:r>
              <a:rPr lang="cs-CZ" b="1" i="1" dirty="0">
                <a:solidFill>
                  <a:srgbClr val="333333"/>
                </a:solidFill>
                <a:latin typeface="Tahoma" pitchFamily="34"/>
              </a:rPr>
              <a:t>?</a:t>
            </a:r>
          </a:p>
          <a:p>
            <a:pPr lvl="1"/>
            <a:endParaRPr lang="cs-CZ" b="1" dirty="0">
              <a:solidFill>
                <a:srgbClr val="333333"/>
              </a:solidFill>
              <a:latin typeface="Tahoma" pitchFamily="34"/>
            </a:endParaRPr>
          </a:p>
          <a:p>
            <a:endParaRPr lang="cs-CZ" dirty="0">
              <a:solidFill>
                <a:srgbClr val="333333"/>
              </a:solidFill>
              <a:latin typeface="Tahoma" pitchFamily="34"/>
            </a:endParaRPr>
          </a:p>
          <a:p>
            <a:endParaRPr lang="cs-CZ" dirty="0">
              <a:solidFill>
                <a:srgbClr val="333333"/>
              </a:solidFill>
              <a:latin typeface="Tahoma" pitchFamily="34"/>
            </a:endParaRPr>
          </a:p>
          <a:p>
            <a:pPr marL="457200" lvl="1" indent="0">
              <a:buNone/>
            </a:pPr>
            <a:endParaRPr lang="cs-CZ" dirty="0"/>
          </a:p>
        </p:txBody>
      </p:sp>
    </p:spTree>
    <p:extLst>
      <p:ext uri="{BB962C8B-B14F-4D97-AF65-F5344CB8AC3E}">
        <p14:creationId xmlns:p14="http://schemas.microsoft.com/office/powerpoint/2010/main" val="274015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LinearUCB</a:t>
            </a:r>
            <a:endParaRPr lang="cs-CZ" dirty="0"/>
          </a:p>
        </p:txBody>
      </p:sp>
      <p:sp>
        <p:nvSpPr>
          <p:cNvPr id="5" name="TextovéPole 4">
            <a:extLst>
              <a:ext uri="{FF2B5EF4-FFF2-40B4-BE49-F238E27FC236}">
                <a16:creationId xmlns:a16="http://schemas.microsoft.com/office/drawing/2014/main" id="{D686BAB8-6397-9946-A858-A21A0AA22752}"/>
              </a:ext>
            </a:extLst>
          </p:cNvPr>
          <p:cNvSpPr txBox="1"/>
          <p:nvPr/>
        </p:nvSpPr>
        <p:spPr>
          <a:xfrm>
            <a:off x="359663" y="6596390"/>
            <a:ext cx="9296400" cy="261610"/>
          </a:xfrm>
          <a:prstGeom prst="rect">
            <a:avLst/>
          </a:prstGeom>
          <a:noFill/>
        </p:spPr>
        <p:txBody>
          <a:bodyPr wrap="square">
            <a:spAutoFit/>
          </a:bodyPr>
          <a:lstStyle/>
          <a:p>
            <a:pPr algn="l"/>
            <a:r>
              <a:rPr lang="cs-CZ" sz="1100" b="0" i="0" dirty="0" err="1">
                <a:solidFill>
                  <a:srgbClr val="333333"/>
                </a:solidFill>
                <a:effectLst/>
                <a:highlight>
                  <a:srgbClr val="FCFCFC"/>
                </a:highlight>
                <a:latin typeface="Georgia" panose="02040502050405020303" pitchFamily="18" charset="0"/>
              </a:rPr>
              <a:t>Li</a:t>
            </a:r>
            <a:r>
              <a:rPr lang="cs-CZ" sz="1100" b="0" i="0" dirty="0">
                <a:solidFill>
                  <a:srgbClr val="333333"/>
                </a:solidFill>
                <a:effectLst/>
                <a:highlight>
                  <a:srgbClr val="FCFCFC"/>
                </a:highlight>
                <a:latin typeface="Georgia" panose="02040502050405020303" pitchFamily="18" charset="0"/>
              </a:rPr>
              <a:t> et al. </a:t>
            </a:r>
            <a:r>
              <a:rPr lang="en-US" sz="1100" b="0" i="0" dirty="0">
                <a:solidFill>
                  <a:srgbClr val="222222"/>
                </a:solidFill>
                <a:effectLst/>
                <a:highlight>
                  <a:srgbClr val="FFFFFF"/>
                </a:highlight>
                <a:latin typeface="Merriweather Sans" pitchFamily="2" charset="-18"/>
              </a:rPr>
              <a:t>A contextual-bandit approach to personalized news article recommendation</a:t>
            </a:r>
            <a:endParaRPr lang="pt-BR" sz="1100" b="0" i="0" dirty="0">
              <a:solidFill>
                <a:srgbClr val="333333"/>
              </a:solidFill>
              <a:effectLst/>
              <a:highlight>
                <a:srgbClr val="FCFCFC"/>
              </a:highlight>
              <a:latin typeface="Georgia" panose="02040502050405020303" pitchFamily="18" charset="0"/>
            </a:endParaRPr>
          </a:p>
        </p:txBody>
      </p:sp>
      <p:pic>
        <p:nvPicPr>
          <p:cNvPr id="4" name="Picture 2" descr="Multi-Armed Bandits | Papers With Code">
            <a:extLst>
              <a:ext uri="{FF2B5EF4-FFF2-40B4-BE49-F238E27FC236}">
                <a16:creationId xmlns:a16="http://schemas.microsoft.com/office/drawing/2014/main" id="{3265A6C5-143E-EA9A-AF5C-B4AD2C62FE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32619" y="0"/>
            <a:ext cx="2268711" cy="225956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228600" y="2103703"/>
            <a:ext cx="8978731" cy="4279796"/>
          </a:xfrm>
        </p:spPr>
        <p:txBody>
          <a:bodyPr>
            <a:normAutofit lnSpcReduction="10000"/>
          </a:bodyPr>
          <a:lstStyle/>
          <a:p>
            <a:pPr lvl="0"/>
            <a:r>
              <a:rPr lang="cs-CZ" b="1" dirty="0" err="1">
                <a:solidFill>
                  <a:srgbClr val="333333"/>
                </a:solidFill>
                <a:latin typeface="Tahoma" pitchFamily="34"/>
              </a:rPr>
              <a:t>LinearUCB</a:t>
            </a:r>
            <a:r>
              <a:rPr lang="cs-CZ" b="1" dirty="0">
                <a:solidFill>
                  <a:srgbClr val="333333"/>
                </a:solidFill>
                <a:latin typeface="Tahoma" pitchFamily="34"/>
              </a:rPr>
              <a:t>: </a:t>
            </a:r>
            <a:r>
              <a:rPr lang="cs-CZ" b="1" dirty="0" err="1">
                <a:solidFill>
                  <a:srgbClr val="333333"/>
                </a:solidFill>
                <a:latin typeface="Tahoma" pitchFamily="34"/>
              </a:rPr>
              <a:t>reward</a:t>
            </a:r>
            <a:r>
              <a:rPr lang="cs-CZ" b="1" dirty="0">
                <a:solidFill>
                  <a:srgbClr val="333333"/>
                </a:solidFill>
                <a:latin typeface="Tahoma" pitchFamily="34"/>
              </a:rPr>
              <a:t> </a:t>
            </a:r>
            <a:r>
              <a:rPr lang="cs-CZ" b="1" dirty="0" err="1">
                <a:solidFill>
                  <a:srgbClr val="333333"/>
                </a:solidFill>
                <a:latin typeface="Tahoma" pitchFamily="34"/>
              </a:rPr>
              <a:t>estimates</a:t>
            </a:r>
            <a:r>
              <a:rPr lang="cs-CZ" b="1" dirty="0">
                <a:solidFill>
                  <a:srgbClr val="333333"/>
                </a:solidFill>
                <a:latin typeface="Tahoma" pitchFamily="34"/>
              </a:rPr>
              <a:t> </a:t>
            </a:r>
            <a:r>
              <a:rPr lang="cs-CZ" b="1" dirty="0" err="1">
                <a:solidFill>
                  <a:srgbClr val="333333"/>
                </a:solidFill>
                <a:latin typeface="Tahoma" pitchFamily="34"/>
              </a:rPr>
              <a:t>depend</a:t>
            </a:r>
            <a:r>
              <a:rPr lang="cs-CZ" b="1" dirty="0">
                <a:solidFill>
                  <a:srgbClr val="333333"/>
                </a:solidFill>
                <a:latin typeface="Tahoma" pitchFamily="34"/>
              </a:rPr>
              <a:t> on </a:t>
            </a:r>
            <a:r>
              <a:rPr lang="cs-CZ" b="1" dirty="0" err="1">
                <a:solidFill>
                  <a:srgbClr val="333333"/>
                </a:solidFill>
                <a:latin typeface="Tahoma" pitchFamily="34"/>
              </a:rPr>
              <a:t>some</a:t>
            </a:r>
            <a:r>
              <a:rPr lang="cs-CZ" b="1" dirty="0">
                <a:solidFill>
                  <a:srgbClr val="333333"/>
                </a:solidFill>
                <a:latin typeface="Tahoma" pitchFamily="34"/>
              </a:rPr>
              <a:t> </a:t>
            </a:r>
            <a:r>
              <a:rPr lang="cs-CZ" b="1" dirty="0" err="1">
                <a:solidFill>
                  <a:srgbClr val="333333"/>
                </a:solidFill>
                <a:latin typeface="Tahoma" pitchFamily="34"/>
              </a:rPr>
              <a:t>parameters</a:t>
            </a:r>
            <a:r>
              <a:rPr lang="cs-CZ" b="1" dirty="0">
                <a:solidFill>
                  <a:srgbClr val="333333"/>
                </a:solidFill>
                <a:latin typeface="Tahoma" pitchFamily="34"/>
              </a:rPr>
              <a:t> (</a:t>
            </a:r>
            <a:r>
              <a:rPr lang="cs-CZ" b="1" dirty="0" err="1">
                <a:solidFill>
                  <a:srgbClr val="333333"/>
                </a:solidFill>
                <a:latin typeface="Tahoma" pitchFamily="34"/>
              </a:rPr>
              <a:t>a.k.a</a:t>
            </a:r>
            <a:r>
              <a:rPr lang="cs-CZ" b="1" dirty="0">
                <a:solidFill>
                  <a:srgbClr val="333333"/>
                </a:solidFill>
                <a:latin typeface="Tahoma" pitchFamily="34"/>
              </a:rPr>
              <a:t>. </a:t>
            </a:r>
            <a:r>
              <a:rPr lang="cs-CZ" b="1" dirty="0" err="1">
                <a:solidFill>
                  <a:srgbClr val="333333"/>
                </a:solidFill>
                <a:latin typeface="Tahoma" pitchFamily="34"/>
              </a:rPr>
              <a:t>state</a:t>
            </a:r>
            <a:r>
              <a:rPr lang="cs-CZ" b="1" dirty="0">
                <a:solidFill>
                  <a:srgbClr val="333333"/>
                </a:solidFill>
                <a:latin typeface="Tahoma" pitchFamily="34"/>
              </a:rPr>
              <a:t>)</a:t>
            </a:r>
          </a:p>
          <a:p>
            <a:pPr lvl="1"/>
            <a:r>
              <a:rPr lang="cs-CZ" dirty="0" err="1">
                <a:solidFill>
                  <a:srgbClr val="333333"/>
                </a:solidFill>
                <a:latin typeface="Tahoma" pitchFamily="34"/>
              </a:rPr>
              <a:t>E.g</a:t>
            </a:r>
            <a:r>
              <a:rPr lang="cs-CZ" dirty="0">
                <a:solidFill>
                  <a:srgbClr val="333333"/>
                </a:solidFill>
                <a:latin typeface="Tahoma" pitchFamily="34"/>
              </a:rPr>
              <a:t>., </a:t>
            </a:r>
            <a:r>
              <a:rPr lang="cs-CZ" dirty="0" err="1">
                <a:solidFill>
                  <a:srgbClr val="333333"/>
                </a:solidFill>
                <a:latin typeface="Tahoma" pitchFamily="34"/>
              </a:rPr>
              <a:t>current</a:t>
            </a:r>
            <a:r>
              <a:rPr lang="cs-CZ" dirty="0">
                <a:solidFill>
                  <a:srgbClr val="333333"/>
                </a:solidFill>
                <a:latin typeface="Tahoma" pitchFamily="34"/>
              </a:rPr>
              <a:t> </a:t>
            </a:r>
            <a:r>
              <a:rPr lang="cs-CZ" dirty="0" err="1">
                <a:solidFill>
                  <a:srgbClr val="333333"/>
                </a:solidFill>
                <a:latin typeface="Tahoma" pitchFamily="34"/>
              </a:rPr>
              <a:t>context</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the</a:t>
            </a:r>
            <a:r>
              <a:rPr lang="cs-CZ" dirty="0">
                <a:solidFill>
                  <a:srgbClr val="333333"/>
                </a:solidFill>
                <a:latin typeface="Tahoma" pitchFamily="34"/>
              </a:rPr>
              <a:t> user</a:t>
            </a:r>
          </a:p>
          <a:p>
            <a:pPr lvl="1"/>
            <a:r>
              <a:rPr lang="cs-CZ" dirty="0" err="1">
                <a:solidFill>
                  <a:srgbClr val="333333"/>
                </a:solidFill>
                <a:latin typeface="Tahoma" pitchFamily="34"/>
              </a:rPr>
              <a:t>If</a:t>
            </a:r>
            <a:r>
              <a:rPr lang="cs-CZ" dirty="0">
                <a:solidFill>
                  <a:srgbClr val="333333"/>
                </a:solidFill>
                <a:latin typeface="Tahoma" pitchFamily="34"/>
              </a:rPr>
              <a:t> </a:t>
            </a:r>
            <a:r>
              <a:rPr lang="cs-CZ" dirty="0" err="1">
                <a:solidFill>
                  <a:srgbClr val="333333"/>
                </a:solidFill>
                <a:latin typeface="Tahoma" pitchFamily="34"/>
              </a:rPr>
              <a:t>the</a:t>
            </a:r>
            <a:r>
              <a:rPr lang="cs-CZ" dirty="0">
                <a:solidFill>
                  <a:srgbClr val="333333"/>
                </a:solidFill>
                <a:latin typeface="Tahoma" pitchFamily="34"/>
              </a:rPr>
              <a:t> </a:t>
            </a:r>
            <a:r>
              <a:rPr lang="cs-CZ" dirty="0" err="1">
                <a:solidFill>
                  <a:srgbClr val="333333"/>
                </a:solidFill>
                <a:latin typeface="Tahoma" pitchFamily="34"/>
              </a:rPr>
              <a:t>state</a:t>
            </a:r>
            <a:r>
              <a:rPr lang="cs-CZ" dirty="0">
                <a:solidFill>
                  <a:srgbClr val="333333"/>
                </a:solidFill>
                <a:latin typeface="Tahoma" pitchFamily="34"/>
              </a:rPr>
              <a:t> </a:t>
            </a:r>
            <a:r>
              <a:rPr lang="cs-CZ" dirty="0" err="1">
                <a:solidFill>
                  <a:srgbClr val="333333"/>
                </a:solidFill>
                <a:latin typeface="Tahoma" pitchFamily="34"/>
              </a:rPr>
              <a:t>is</a:t>
            </a:r>
            <a:r>
              <a:rPr lang="cs-CZ" dirty="0">
                <a:solidFill>
                  <a:srgbClr val="333333"/>
                </a:solidFill>
                <a:latin typeface="Tahoma" pitchFamily="34"/>
              </a:rPr>
              <a:t> </a:t>
            </a:r>
            <a:r>
              <a:rPr lang="cs-CZ" dirty="0" err="1">
                <a:solidFill>
                  <a:srgbClr val="333333"/>
                </a:solidFill>
                <a:latin typeface="Tahoma" pitchFamily="34"/>
              </a:rPr>
              <a:t>represented</a:t>
            </a:r>
            <a:r>
              <a:rPr lang="cs-CZ" dirty="0">
                <a:solidFill>
                  <a:srgbClr val="333333"/>
                </a:solidFill>
                <a:latin typeface="Tahoma" pitchFamily="34"/>
              </a:rPr>
              <a:t> </a:t>
            </a:r>
            <a:r>
              <a:rPr lang="cs-CZ" dirty="0" err="1">
                <a:solidFill>
                  <a:srgbClr val="333333"/>
                </a:solidFill>
                <a:latin typeface="Tahoma" pitchFamily="34"/>
              </a:rPr>
              <a:t>with</a:t>
            </a:r>
            <a:r>
              <a:rPr lang="cs-CZ" dirty="0">
                <a:solidFill>
                  <a:srgbClr val="333333"/>
                </a:solidFill>
                <a:latin typeface="Tahoma" pitchFamily="34"/>
              </a:rPr>
              <a:t> </a:t>
            </a:r>
            <a:r>
              <a:rPr lang="cs-CZ" dirty="0" err="1">
                <a:solidFill>
                  <a:srgbClr val="333333"/>
                </a:solidFill>
                <a:latin typeface="Tahoma" pitchFamily="34"/>
              </a:rPr>
              <a:t>nominal</a:t>
            </a:r>
            <a:r>
              <a:rPr lang="cs-CZ" dirty="0">
                <a:solidFill>
                  <a:srgbClr val="333333"/>
                </a:solidFill>
                <a:latin typeface="Tahoma" pitchFamily="34"/>
              </a:rPr>
              <a:t> </a:t>
            </a:r>
            <a:r>
              <a:rPr lang="cs-CZ" dirty="0" err="1">
                <a:solidFill>
                  <a:srgbClr val="333333"/>
                </a:solidFill>
                <a:latin typeface="Tahoma" pitchFamily="34"/>
              </a:rPr>
              <a:t>values</a:t>
            </a:r>
            <a:r>
              <a:rPr lang="cs-CZ" dirty="0">
                <a:solidFill>
                  <a:srgbClr val="333333"/>
                </a:solidFill>
                <a:latin typeface="Tahoma" pitchFamily="34"/>
              </a:rPr>
              <a:t> =&gt; sub-</a:t>
            </a:r>
            <a:r>
              <a:rPr lang="cs-CZ" dirty="0" err="1">
                <a:solidFill>
                  <a:srgbClr val="333333"/>
                </a:solidFill>
                <a:latin typeface="Tahoma" pitchFamily="34"/>
              </a:rPr>
              <a:t>component</a:t>
            </a:r>
            <a:r>
              <a:rPr lang="cs-CZ" dirty="0">
                <a:solidFill>
                  <a:srgbClr val="333333"/>
                </a:solidFill>
                <a:latin typeface="Tahoma" pitchFamily="34"/>
              </a:rPr>
              <a:t> </a:t>
            </a:r>
            <a:r>
              <a:rPr lang="cs-CZ" dirty="0" err="1">
                <a:solidFill>
                  <a:srgbClr val="333333"/>
                </a:solidFill>
                <a:latin typeface="Tahoma" pitchFamily="34"/>
              </a:rPr>
              <a:t>strategy</a:t>
            </a:r>
            <a:r>
              <a:rPr lang="cs-CZ" dirty="0">
                <a:solidFill>
                  <a:srgbClr val="333333"/>
                </a:solidFill>
                <a:latin typeface="Tahoma" pitchFamily="34"/>
              </a:rPr>
              <a:t> </a:t>
            </a:r>
            <a:r>
              <a:rPr lang="cs-CZ" dirty="0" err="1">
                <a:solidFill>
                  <a:srgbClr val="333333"/>
                </a:solidFill>
                <a:latin typeface="Tahoma" pitchFamily="34"/>
              </a:rPr>
              <a:t>from</a:t>
            </a:r>
            <a:r>
              <a:rPr lang="cs-CZ" dirty="0">
                <a:solidFill>
                  <a:srgbClr val="333333"/>
                </a:solidFill>
                <a:latin typeface="Tahoma" pitchFamily="34"/>
              </a:rPr>
              <a:t> </a:t>
            </a:r>
            <a:r>
              <a:rPr lang="cs-CZ" dirty="0" err="1">
                <a:solidFill>
                  <a:srgbClr val="333333"/>
                </a:solidFill>
                <a:latin typeface="Tahoma" pitchFamily="34"/>
              </a:rPr>
              <a:t>Broden</a:t>
            </a:r>
            <a:endParaRPr lang="cs-CZ" dirty="0">
              <a:solidFill>
                <a:srgbClr val="333333"/>
              </a:solidFill>
              <a:latin typeface="Tahoma" pitchFamily="34"/>
            </a:endParaRPr>
          </a:p>
          <a:p>
            <a:pPr lvl="1"/>
            <a:r>
              <a:rPr lang="cs-CZ" dirty="0" err="1">
                <a:solidFill>
                  <a:srgbClr val="333333"/>
                </a:solidFill>
                <a:latin typeface="Tahoma" pitchFamily="34"/>
              </a:rPr>
              <a:t>What</a:t>
            </a:r>
            <a:r>
              <a:rPr lang="cs-CZ" dirty="0">
                <a:solidFill>
                  <a:srgbClr val="333333"/>
                </a:solidFill>
                <a:latin typeface="Tahoma" pitchFamily="34"/>
              </a:rPr>
              <a:t> </a:t>
            </a:r>
            <a:r>
              <a:rPr lang="cs-CZ" dirty="0" err="1">
                <a:solidFill>
                  <a:srgbClr val="333333"/>
                </a:solidFill>
                <a:latin typeface="Tahoma" pitchFamily="34"/>
              </a:rPr>
              <a:t>if</a:t>
            </a:r>
            <a:r>
              <a:rPr lang="cs-CZ" dirty="0">
                <a:solidFill>
                  <a:srgbClr val="333333"/>
                </a:solidFill>
                <a:latin typeface="Tahoma" pitchFamily="34"/>
              </a:rPr>
              <a:t> </a:t>
            </a:r>
            <a:r>
              <a:rPr lang="cs-CZ" dirty="0" err="1">
                <a:solidFill>
                  <a:srgbClr val="333333"/>
                </a:solidFill>
                <a:latin typeface="Tahoma" pitchFamily="34"/>
              </a:rPr>
              <a:t>we</a:t>
            </a:r>
            <a:r>
              <a:rPr lang="cs-CZ" dirty="0">
                <a:solidFill>
                  <a:srgbClr val="333333"/>
                </a:solidFill>
                <a:latin typeface="Tahoma" pitchFamily="34"/>
              </a:rPr>
              <a:t> </a:t>
            </a:r>
            <a:r>
              <a:rPr lang="cs-CZ" dirty="0" err="1">
                <a:solidFill>
                  <a:srgbClr val="333333"/>
                </a:solidFill>
                <a:latin typeface="Tahoma" pitchFamily="34"/>
              </a:rPr>
              <a:t>need</a:t>
            </a:r>
            <a:r>
              <a:rPr lang="cs-CZ" dirty="0">
                <a:solidFill>
                  <a:srgbClr val="333333"/>
                </a:solidFill>
                <a:latin typeface="Tahoma" pitchFamily="34"/>
              </a:rPr>
              <a:t> to </a:t>
            </a:r>
            <a:r>
              <a:rPr lang="cs-CZ" dirty="0" err="1">
                <a:solidFill>
                  <a:srgbClr val="333333"/>
                </a:solidFill>
                <a:latin typeface="Tahoma" pitchFamily="34"/>
              </a:rPr>
              <a:t>incorporate</a:t>
            </a:r>
            <a:r>
              <a:rPr lang="cs-CZ" dirty="0">
                <a:solidFill>
                  <a:srgbClr val="333333"/>
                </a:solidFill>
                <a:latin typeface="Tahoma" pitchFamily="34"/>
              </a:rPr>
              <a:t> </a:t>
            </a:r>
            <a:r>
              <a:rPr lang="cs-CZ" dirty="0" err="1">
                <a:solidFill>
                  <a:srgbClr val="333333"/>
                </a:solidFill>
                <a:latin typeface="Tahoma" pitchFamily="34"/>
              </a:rPr>
              <a:t>numerical</a:t>
            </a:r>
            <a:r>
              <a:rPr lang="cs-CZ" dirty="0">
                <a:solidFill>
                  <a:srgbClr val="333333"/>
                </a:solidFill>
                <a:latin typeface="Tahoma" pitchFamily="34"/>
              </a:rPr>
              <a:t> (</a:t>
            </a:r>
            <a:r>
              <a:rPr lang="cs-CZ" dirty="0" err="1">
                <a:solidFill>
                  <a:srgbClr val="333333"/>
                </a:solidFill>
                <a:latin typeface="Tahoma" pitchFamily="34"/>
              </a:rPr>
              <a:t>unbound</a:t>
            </a:r>
            <a:r>
              <a:rPr lang="cs-CZ" dirty="0">
                <a:solidFill>
                  <a:srgbClr val="333333"/>
                </a:solidFill>
                <a:latin typeface="Tahoma" pitchFamily="34"/>
              </a:rPr>
              <a:t>) </a:t>
            </a:r>
            <a:r>
              <a:rPr lang="cs-CZ" dirty="0" err="1">
                <a:solidFill>
                  <a:srgbClr val="333333"/>
                </a:solidFill>
                <a:latin typeface="Tahoma" pitchFamily="34"/>
              </a:rPr>
              <a:t>values</a:t>
            </a:r>
            <a:r>
              <a:rPr lang="cs-CZ" dirty="0">
                <a:solidFill>
                  <a:srgbClr val="333333"/>
                </a:solidFill>
                <a:latin typeface="Tahoma" pitchFamily="34"/>
              </a:rPr>
              <a:t>?</a:t>
            </a:r>
          </a:p>
          <a:p>
            <a:pPr lvl="2"/>
            <a:r>
              <a:rPr lang="cs-CZ" dirty="0" err="1">
                <a:solidFill>
                  <a:srgbClr val="333333"/>
                </a:solidFill>
                <a:latin typeface="Tahoma" pitchFamily="34"/>
              </a:rPr>
              <a:t>Assume</a:t>
            </a:r>
            <a:r>
              <a:rPr lang="cs-CZ" dirty="0">
                <a:solidFill>
                  <a:srgbClr val="333333"/>
                </a:solidFill>
                <a:latin typeface="Tahoma" pitchFamily="34"/>
              </a:rPr>
              <a:t> </a:t>
            </a:r>
            <a:r>
              <a:rPr lang="cs-CZ" dirty="0" err="1">
                <a:solidFill>
                  <a:srgbClr val="333333"/>
                </a:solidFill>
                <a:latin typeface="Tahoma" pitchFamily="34"/>
              </a:rPr>
              <a:t>linear</a:t>
            </a:r>
            <a:r>
              <a:rPr lang="cs-CZ" dirty="0">
                <a:solidFill>
                  <a:srgbClr val="333333"/>
                </a:solidFill>
                <a:latin typeface="Tahoma" pitchFamily="34"/>
              </a:rPr>
              <a:t> </a:t>
            </a:r>
            <a:r>
              <a:rPr lang="cs-CZ" dirty="0" err="1">
                <a:solidFill>
                  <a:srgbClr val="333333"/>
                </a:solidFill>
                <a:latin typeface="Tahoma" pitchFamily="34"/>
              </a:rPr>
              <a:t>impact</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the</a:t>
            </a:r>
            <a:r>
              <a:rPr lang="cs-CZ" dirty="0">
                <a:solidFill>
                  <a:srgbClr val="333333"/>
                </a:solidFill>
                <a:latin typeface="Tahoma" pitchFamily="34"/>
              </a:rPr>
              <a:t> </a:t>
            </a:r>
            <a:r>
              <a:rPr lang="cs-CZ" dirty="0" err="1">
                <a:solidFill>
                  <a:srgbClr val="333333"/>
                </a:solidFill>
                <a:latin typeface="Tahoma" pitchFamily="34"/>
              </a:rPr>
              <a:t>state</a:t>
            </a:r>
            <a:r>
              <a:rPr lang="cs-CZ" dirty="0">
                <a:solidFill>
                  <a:srgbClr val="333333"/>
                </a:solidFill>
                <a:latin typeface="Tahoma" pitchFamily="34"/>
              </a:rPr>
              <a:t> on </a:t>
            </a:r>
            <a:r>
              <a:rPr lang="cs-CZ" dirty="0" err="1">
                <a:solidFill>
                  <a:srgbClr val="333333"/>
                </a:solidFill>
                <a:latin typeface="Tahoma" pitchFamily="34"/>
              </a:rPr>
              <a:t>rewards</a:t>
            </a:r>
            <a:r>
              <a:rPr lang="cs-CZ" dirty="0">
                <a:solidFill>
                  <a:srgbClr val="333333"/>
                </a:solidFill>
                <a:latin typeface="Tahoma" pitchFamily="34"/>
              </a:rPr>
              <a:t> + </a:t>
            </a:r>
            <a:r>
              <a:rPr lang="cs-CZ" dirty="0" err="1">
                <a:solidFill>
                  <a:srgbClr val="333333"/>
                </a:solidFill>
                <a:latin typeface="Tahoma" pitchFamily="34"/>
              </a:rPr>
              <a:t>independence</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individual</a:t>
            </a:r>
            <a:r>
              <a:rPr lang="cs-CZ" dirty="0">
                <a:solidFill>
                  <a:srgbClr val="333333"/>
                </a:solidFill>
                <a:latin typeface="Tahoma" pitchFamily="34"/>
              </a:rPr>
              <a:t> </a:t>
            </a:r>
            <a:r>
              <a:rPr lang="cs-CZ" dirty="0" err="1">
                <a:solidFill>
                  <a:srgbClr val="333333"/>
                </a:solidFill>
                <a:latin typeface="Tahoma" pitchFamily="34"/>
              </a:rPr>
              <a:t>state</a:t>
            </a:r>
            <a:r>
              <a:rPr lang="cs-CZ" dirty="0">
                <a:solidFill>
                  <a:srgbClr val="333333"/>
                </a:solidFill>
                <a:latin typeface="Tahoma" pitchFamily="34"/>
              </a:rPr>
              <a:t> </a:t>
            </a:r>
            <a:r>
              <a:rPr lang="cs-CZ" dirty="0" err="1">
                <a:solidFill>
                  <a:srgbClr val="333333"/>
                </a:solidFill>
                <a:latin typeface="Tahoma" pitchFamily="34"/>
              </a:rPr>
              <a:t>dimensions</a:t>
            </a:r>
            <a:endParaRPr lang="cs-CZ" dirty="0">
              <a:solidFill>
                <a:srgbClr val="333333"/>
              </a:solidFill>
              <a:latin typeface="Tahoma" pitchFamily="34"/>
            </a:endParaRPr>
          </a:p>
          <a:p>
            <a:pPr lvl="2"/>
            <a:endParaRPr lang="cs-CZ" dirty="0">
              <a:solidFill>
                <a:srgbClr val="333333"/>
              </a:solidFill>
              <a:latin typeface="Tahoma" pitchFamily="34"/>
            </a:endParaRPr>
          </a:p>
          <a:p>
            <a:pPr lvl="2"/>
            <a:endParaRPr lang="cs-CZ" dirty="0">
              <a:solidFill>
                <a:srgbClr val="333333"/>
              </a:solidFill>
              <a:latin typeface="Tahoma" pitchFamily="34"/>
            </a:endParaRPr>
          </a:p>
          <a:p>
            <a:pPr lvl="1"/>
            <a:endParaRPr lang="cs-CZ" dirty="0">
              <a:solidFill>
                <a:srgbClr val="333333"/>
              </a:solidFill>
              <a:latin typeface="Tahoma" pitchFamily="34"/>
            </a:endParaRPr>
          </a:p>
          <a:p>
            <a:pPr lvl="1"/>
            <a:endParaRPr lang="cs-CZ" dirty="0">
              <a:solidFill>
                <a:srgbClr val="333333"/>
              </a:solidFill>
              <a:latin typeface="Tahoma" pitchFamily="34"/>
            </a:endParaRPr>
          </a:p>
          <a:p>
            <a:pPr lvl="1"/>
            <a:r>
              <a:rPr lang="cs-CZ" sz="1400" i="1" dirty="0">
                <a:solidFill>
                  <a:srgbClr val="333333"/>
                </a:solidFill>
                <a:latin typeface="Tahoma" pitchFamily="34"/>
              </a:rPr>
              <a:t>We used it in </a:t>
            </a:r>
            <a:r>
              <a:rPr lang="cs-CZ" sz="1400" i="1" dirty="0">
                <a:solidFill>
                  <a:srgbClr val="333333"/>
                </a:solidFill>
                <a:latin typeface="Tahoma" pitchFamily="34"/>
                <a:hlinkClick r:id="rId3"/>
              </a:rPr>
              <a:t>https://link.springer.com/article/10.1007/s11257-021-09311-w</a:t>
            </a:r>
            <a:r>
              <a:rPr lang="cs-CZ" sz="1400" i="1" dirty="0">
                <a:solidFill>
                  <a:srgbClr val="333333"/>
                </a:solidFill>
                <a:latin typeface="Tahoma" pitchFamily="34"/>
              </a:rPr>
              <a:t> in </a:t>
            </a:r>
            <a:br>
              <a:rPr lang="cs-CZ" sz="1400" i="1" dirty="0">
                <a:solidFill>
                  <a:srgbClr val="333333"/>
                </a:solidFill>
                <a:latin typeface="Tahoma" pitchFamily="34"/>
              </a:rPr>
            </a:br>
            <a:r>
              <a:rPr lang="cs-CZ" sz="1400" i="1" dirty="0" err="1">
                <a:solidFill>
                  <a:srgbClr val="333333"/>
                </a:solidFill>
                <a:latin typeface="Tahoma" pitchFamily="34"/>
              </a:rPr>
              <a:t>slightly</a:t>
            </a:r>
            <a:r>
              <a:rPr lang="cs-CZ" sz="1400" i="1" dirty="0">
                <a:solidFill>
                  <a:srgbClr val="333333"/>
                </a:solidFill>
                <a:latin typeface="Tahoma" pitchFamily="34"/>
              </a:rPr>
              <a:t> altered way to assign votes for a variant of mandates allocation strategy.</a:t>
            </a:r>
          </a:p>
          <a:p>
            <a:r>
              <a:rPr lang="cs-CZ" b="1" i="1" dirty="0">
                <a:solidFill>
                  <a:srgbClr val="333333"/>
                </a:solidFill>
                <a:latin typeface="Tahoma" pitchFamily="34"/>
              </a:rPr>
              <a:t>Curse of dimensionality? </a:t>
            </a:r>
            <a:br>
              <a:rPr lang="cs-CZ" b="1" i="1" dirty="0">
                <a:solidFill>
                  <a:srgbClr val="333333"/>
                </a:solidFill>
                <a:latin typeface="Tahoma" pitchFamily="34"/>
              </a:rPr>
            </a:br>
            <a:r>
              <a:rPr lang="cs-CZ" b="1" i="1" dirty="0">
                <a:solidFill>
                  <a:srgbClr val="333333"/>
                </a:solidFill>
                <a:latin typeface="Tahoma" pitchFamily="34"/>
              </a:rPr>
              <a:t>What about more complex relationships?</a:t>
            </a:r>
          </a:p>
          <a:p>
            <a:endParaRPr lang="cs-CZ" dirty="0">
              <a:solidFill>
                <a:srgbClr val="333333"/>
              </a:solidFill>
              <a:latin typeface="Tahoma" pitchFamily="34"/>
            </a:endParaRPr>
          </a:p>
          <a:p>
            <a:pPr marL="457200" lvl="1" indent="0">
              <a:buNone/>
            </a:pPr>
            <a:endParaRPr lang="cs-CZ" dirty="0"/>
          </a:p>
        </p:txBody>
      </p:sp>
      <p:pic>
        <p:nvPicPr>
          <p:cNvPr id="7" name="Obrázek 6">
            <a:extLst>
              <a:ext uri="{FF2B5EF4-FFF2-40B4-BE49-F238E27FC236}">
                <a16:creationId xmlns:a16="http://schemas.microsoft.com/office/drawing/2014/main" id="{89A3BBDD-D393-D740-E73A-C22EA7126A85}"/>
              </a:ext>
            </a:extLst>
          </p:cNvPr>
          <p:cNvPicPr>
            <a:picLocks noChangeAspect="1"/>
          </p:cNvPicPr>
          <p:nvPr/>
        </p:nvPicPr>
        <p:blipFill>
          <a:blip r:embed="rId4"/>
          <a:stretch>
            <a:fillRect/>
          </a:stretch>
        </p:blipFill>
        <p:spPr>
          <a:xfrm>
            <a:off x="214923" y="3845016"/>
            <a:ext cx="4348663" cy="895143"/>
          </a:xfrm>
          <a:prstGeom prst="rect">
            <a:avLst/>
          </a:prstGeom>
        </p:spPr>
      </p:pic>
      <p:pic>
        <p:nvPicPr>
          <p:cNvPr id="9" name="Obrázek 8">
            <a:extLst>
              <a:ext uri="{FF2B5EF4-FFF2-40B4-BE49-F238E27FC236}">
                <a16:creationId xmlns:a16="http://schemas.microsoft.com/office/drawing/2014/main" id="{13BF3AD9-04E3-8DB8-FF63-078FEECB4EAF}"/>
              </a:ext>
            </a:extLst>
          </p:cNvPr>
          <p:cNvPicPr>
            <a:picLocks noChangeAspect="1"/>
          </p:cNvPicPr>
          <p:nvPr/>
        </p:nvPicPr>
        <p:blipFill>
          <a:blip r:embed="rId5"/>
          <a:stretch>
            <a:fillRect/>
          </a:stretch>
        </p:blipFill>
        <p:spPr>
          <a:xfrm>
            <a:off x="455719" y="4759101"/>
            <a:ext cx="4144857" cy="422499"/>
          </a:xfrm>
          <a:prstGeom prst="rect">
            <a:avLst/>
          </a:prstGeom>
        </p:spPr>
      </p:pic>
      <p:pic>
        <p:nvPicPr>
          <p:cNvPr id="12" name="Obrázek 11">
            <a:extLst>
              <a:ext uri="{FF2B5EF4-FFF2-40B4-BE49-F238E27FC236}">
                <a16:creationId xmlns:a16="http://schemas.microsoft.com/office/drawing/2014/main" id="{2EA12ACB-0699-C906-6E72-9C60F6FB2903}"/>
              </a:ext>
            </a:extLst>
          </p:cNvPr>
          <p:cNvPicPr>
            <a:picLocks noChangeAspect="1"/>
          </p:cNvPicPr>
          <p:nvPr/>
        </p:nvPicPr>
        <p:blipFill>
          <a:blip r:embed="rId6"/>
          <a:stretch>
            <a:fillRect/>
          </a:stretch>
        </p:blipFill>
        <p:spPr>
          <a:xfrm>
            <a:off x="4897705" y="4258556"/>
            <a:ext cx="4259237" cy="835144"/>
          </a:xfrm>
          <a:prstGeom prst="rect">
            <a:avLst/>
          </a:prstGeom>
        </p:spPr>
      </p:pic>
      <p:pic>
        <p:nvPicPr>
          <p:cNvPr id="6" name="Picture 5"/>
          <p:cNvPicPr>
            <a:picLocks noChangeAspect="1"/>
          </p:cNvPicPr>
          <p:nvPr/>
        </p:nvPicPr>
        <p:blipFill>
          <a:blip r:embed="rId7"/>
          <a:stretch>
            <a:fillRect/>
          </a:stretch>
        </p:blipFill>
        <p:spPr>
          <a:xfrm>
            <a:off x="7646619" y="4737976"/>
            <a:ext cx="4572000" cy="2134965"/>
          </a:xfrm>
          <a:prstGeom prst="rect">
            <a:avLst/>
          </a:prstGeom>
        </p:spPr>
      </p:pic>
    </p:spTree>
    <p:extLst>
      <p:ext uri="{BB962C8B-B14F-4D97-AF65-F5344CB8AC3E}">
        <p14:creationId xmlns:p14="http://schemas.microsoft.com/office/powerpoint/2010/main" val="3131505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Reinforcement</a:t>
            </a:r>
            <a:r>
              <a:rPr lang="cs-CZ" dirty="0"/>
              <a:t> learning</a:t>
            </a:r>
          </a:p>
        </p:txBody>
      </p:sp>
      <p:sp>
        <p:nvSpPr>
          <p:cNvPr id="5" name="TextovéPole 4">
            <a:extLst>
              <a:ext uri="{FF2B5EF4-FFF2-40B4-BE49-F238E27FC236}">
                <a16:creationId xmlns:a16="http://schemas.microsoft.com/office/drawing/2014/main" id="{D686BAB8-6397-9946-A858-A21A0AA22752}"/>
              </a:ext>
            </a:extLst>
          </p:cNvPr>
          <p:cNvSpPr txBox="1"/>
          <p:nvPr/>
        </p:nvSpPr>
        <p:spPr>
          <a:xfrm>
            <a:off x="359663" y="6596390"/>
            <a:ext cx="9296400" cy="261610"/>
          </a:xfrm>
          <a:prstGeom prst="rect">
            <a:avLst/>
          </a:prstGeom>
          <a:noFill/>
        </p:spPr>
        <p:txBody>
          <a:bodyPr wrap="square">
            <a:spAutoFit/>
          </a:bodyPr>
          <a:lstStyle/>
          <a:p>
            <a:pPr algn="l"/>
            <a:r>
              <a:rPr lang="cs-CZ" sz="1100" b="0" i="0" dirty="0">
                <a:solidFill>
                  <a:srgbClr val="333333"/>
                </a:solidFill>
                <a:effectLst/>
                <a:highlight>
                  <a:srgbClr val="FCFCFC"/>
                </a:highlight>
                <a:latin typeface="Georgia" panose="02040502050405020303" pitchFamily="18" charset="0"/>
              </a:rPr>
              <a:t>https://towardsdatascience.com/contextual-bandits-and-reinforcement-learning-6bdfeaece72a</a:t>
            </a:r>
            <a:endParaRPr lang="pt-BR" sz="1100" b="0" i="0" dirty="0">
              <a:solidFill>
                <a:srgbClr val="333333"/>
              </a:solidFill>
              <a:effectLst/>
              <a:highlight>
                <a:srgbClr val="FCFCFC"/>
              </a:highlight>
              <a:latin typeface="Georgia" panose="02040502050405020303" pitchFamily="18" charset="0"/>
            </a:endParaRPr>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4240210"/>
          </a:xfrm>
        </p:spPr>
        <p:txBody>
          <a:bodyPr>
            <a:normAutofit/>
          </a:bodyPr>
          <a:lstStyle/>
          <a:p>
            <a:pPr lvl="0"/>
            <a:r>
              <a:rPr lang="cs-CZ" b="1" dirty="0" err="1">
                <a:solidFill>
                  <a:srgbClr val="333333"/>
                </a:solidFill>
                <a:latin typeface="Tahoma" pitchFamily="34"/>
              </a:rPr>
              <a:t>Bandits</a:t>
            </a:r>
            <a:r>
              <a:rPr lang="cs-CZ" b="1" dirty="0">
                <a:solidFill>
                  <a:srgbClr val="333333"/>
                </a:solidFill>
                <a:latin typeface="Tahoma" pitchFamily="34"/>
              </a:rPr>
              <a:t> are a </a:t>
            </a:r>
            <a:r>
              <a:rPr lang="cs-CZ" b="1" dirty="0" err="1">
                <a:solidFill>
                  <a:srgbClr val="333333"/>
                </a:solidFill>
                <a:latin typeface="Tahoma" pitchFamily="34"/>
              </a:rPr>
              <a:t>subclass</a:t>
            </a:r>
            <a:r>
              <a:rPr lang="cs-CZ" b="1" dirty="0">
                <a:solidFill>
                  <a:srgbClr val="333333"/>
                </a:solidFill>
                <a:latin typeface="Tahoma" pitchFamily="34"/>
              </a:rPr>
              <a:t> </a:t>
            </a:r>
            <a:r>
              <a:rPr lang="cs-CZ" b="1" dirty="0" err="1">
                <a:solidFill>
                  <a:srgbClr val="333333"/>
                </a:solidFill>
                <a:latin typeface="Tahoma" pitchFamily="34"/>
              </a:rPr>
              <a:t>of</a:t>
            </a:r>
            <a:r>
              <a:rPr lang="cs-CZ" b="1" dirty="0">
                <a:solidFill>
                  <a:srgbClr val="333333"/>
                </a:solidFill>
                <a:latin typeface="Tahoma" pitchFamily="34"/>
              </a:rPr>
              <a:t> </a:t>
            </a:r>
            <a:r>
              <a:rPr lang="cs-CZ" b="1" dirty="0" err="1">
                <a:solidFill>
                  <a:srgbClr val="333333"/>
                </a:solidFill>
                <a:latin typeface="Tahoma" pitchFamily="34"/>
              </a:rPr>
              <a:t>reinforcement</a:t>
            </a:r>
            <a:r>
              <a:rPr lang="cs-CZ" b="1" dirty="0">
                <a:solidFill>
                  <a:srgbClr val="333333"/>
                </a:solidFill>
                <a:latin typeface="Tahoma" pitchFamily="34"/>
              </a:rPr>
              <a:t> learning </a:t>
            </a:r>
            <a:r>
              <a:rPr lang="cs-CZ" b="1" dirty="0" err="1">
                <a:solidFill>
                  <a:srgbClr val="333333"/>
                </a:solidFill>
                <a:latin typeface="Tahoma" pitchFamily="34"/>
              </a:rPr>
              <a:t>approach</a:t>
            </a:r>
            <a:endParaRPr lang="cs-CZ" b="1" dirty="0">
              <a:solidFill>
                <a:srgbClr val="333333"/>
              </a:solidFill>
              <a:latin typeface="Tahoma" pitchFamily="34"/>
            </a:endParaRPr>
          </a:p>
          <a:p>
            <a:pPr lvl="1"/>
            <a:r>
              <a:rPr lang="cs-CZ" dirty="0">
                <a:solidFill>
                  <a:srgbClr val="333333"/>
                </a:solidFill>
                <a:latin typeface="Tahoma" pitchFamily="34"/>
              </a:rPr>
              <a:t>On top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what</a:t>
            </a:r>
            <a:r>
              <a:rPr lang="cs-CZ" dirty="0">
                <a:solidFill>
                  <a:srgbClr val="333333"/>
                </a:solidFill>
                <a:latin typeface="Tahoma" pitchFamily="34"/>
              </a:rPr>
              <a:t> CX </a:t>
            </a:r>
            <a:r>
              <a:rPr lang="cs-CZ" dirty="0" err="1">
                <a:solidFill>
                  <a:srgbClr val="333333"/>
                </a:solidFill>
                <a:latin typeface="Tahoma" pitchFamily="34"/>
              </a:rPr>
              <a:t>bandits</a:t>
            </a:r>
            <a:r>
              <a:rPr lang="cs-CZ" dirty="0">
                <a:solidFill>
                  <a:srgbClr val="333333"/>
                </a:solidFill>
                <a:latin typeface="Tahoma" pitchFamily="34"/>
              </a:rPr>
              <a:t> do, full RL </a:t>
            </a:r>
            <a:r>
              <a:rPr lang="cs-CZ" dirty="0" err="1">
                <a:solidFill>
                  <a:srgbClr val="333333"/>
                </a:solidFill>
                <a:latin typeface="Tahoma" pitchFamily="34"/>
              </a:rPr>
              <a:t>algorithms</a:t>
            </a:r>
            <a:r>
              <a:rPr lang="cs-CZ" dirty="0">
                <a:solidFill>
                  <a:srgbClr val="333333"/>
                </a:solidFill>
                <a:latin typeface="Tahoma" pitchFamily="34"/>
              </a:rPr>
              <a:t> update </a:t>
            </a:r>
            <a:r>
              <a:rPr lang="cs-CZ" dirty="0" err="1">
                <a:solidFill>
                  <a:srgbClr val="333333"/>
                </a:solidFill>
                <a:latin typeface="Tahoma" pitchFamily="34"/>
              </a:rPr>
              <a:t>state</a:t>
            </a:r>
            <a:r>
              <a:rPr lang="cs-CZ" dirty="0">
                <a:solidFill>
                  <a:srgbClr val="333333"/>
                </a:solidFill>
                <a:latin typeface="Tahoma" pitchFamily="34"/>
              </a:rPr>
              <a:t> as a </a:t>
            </a:r>
            <a:r>
              <a:rPr lang="cs-CZ" dirty="0" err="1">
                <a:solidFill>
                  <a:srgbClr val="333333"/>
                </a:solidFill>
                <a:latin typeface="Tahoma" pitchFamily="34"/>
              </a:rPr>
              <a:t>result</a:t>
            </a:r>
            <a:r>
              <a:rPr lang="cs-CZ" dirty="0">
                <a:solidFill>
                  <a:srgbClr val="333333"/>
                </a:solidFill>
                <a:latin typeface="Tahoma" pitchFamily="34"/>
              </a:rPr>
              <a:t> </a:t>
            </a:r>
            <a:r>
              <a:rPr lang="cs-CZ" dirty="0" err="1">
                <a:solidFill>
                  <a:srgbClr val="333333"/>
                </a:solidFill>
                <a:latin typeface="Tahoma" pitchFamily="34"/>
              </a:rPr>
              <a:t>of</a:t>
            </a:r>
            <a:r>
              <a:rPr lang="cs-CZ" dirty="0">
                <a:solidFill>
                  <a:srgbClr val="333333"/>
                </a:solidFill>
                <a:latin typeface="Tahoma" pitchFamily="34"/>
              </a:rPr>
              <a:t> </a:t>
            </a:r>
            <a:r>
              <a:rPr lang="cs-CZ" dirty="0" err="1">
                <a:solidFill>
                  <a:srgbClr val="333333"/>
                </a:solidFill>
                <a:latin typeface="Tahoma" pitchFamily="34"/>
              </a:rPr>
              <a:t>an</a:t>
            </a:r>
            <a:r>
              <a:rPr lang="cs-CZ" dirty="0">
                <a:solidFill>
                  <a:srgbClr val="333333"/>
                </a:solidFill>
                <a:latin typeface="Tahoma" pitchFamily="34"/>
              </a:rPr>
              <a:t> </a:t>
            </a:r>
            <a:r>
              <a:rPr lang="cs-CZ" dirty="0" err="1">
                <a:solidFill>
                  <a:srgbClr val="333333"/>
                </a:solidFill>
                <a:latin typeface="Tahoma" pitchFamily="34"/>
              </a:rPr>
              <a:t>action</a:t>
            </a:r>
            <a:endParaRPr lang="cs-CZ" dirty="0">
              <a:solidFill>
                <a:srgbClr val="333333"/>
              </a:solidFill>
              <a:latin typeface="Tahoma" pitchFamily="34"/>
            </a:endParaRPr>
          </a:p>
          <a:p>
            <a:pPr lvl="1"/>
            <a:endParaRPr lang="cs-CZ" sz="1400" i="1" dirty="0">
              <a:solidFill>
                <a:srgbClr val="333333"/>
              </a:solidFill>
              <a:latin typeface="Tahoma" pitchFamily="34"/>
            </a:endParaRPr>
          </a:p>
          <a:p>
            <a:endParaRPr lang="cs-CZ" dirty="0">
              <a:solidFill>
                <a:srgbClr val="333333"/>
              </a:solidFill>
              <a:latin typeface="Tahoma" pitchFamily="34"/>
            </a:endParaRPr>
          </a:p>
          <a:p>
            <a:endParaRPr lang="cs-CZ" dirty="0">
              <a:solidFill>
                <a:srgbClr val="333333"/>
              </a:solidFill>
              <a:latin typeface="Tahoma" pitchFamily="34"/>
            </a:endParaRPr>
          </a:p>
          <a:p>
            <a:pPr marL="457200" lvl="1" indent="0">
              <a:buNone/>
            </a:pPr>
            <a:endParaRPr lang="cs-CZ" dirty="0"/>
          </a:p>
        </p:txBody>
      </p:sp>
      <p:pic>
        <p:nvPicPr>
          <p:cNvPr id="8" name="Obrázek 7">
            <a:extLst>
              <a:ext uri="{FF2B5EF4-FFF2-40B4-BE49-F238E27FC236}">
                <a16:creationId xmlns:a16="http://schemas.microsoft.com/office/drawing/2014/main" id="{76FC7DB2-F154-522D-8739-F610D5970129}"/>
              </a:ext>
            </a:extLst>
          </p:cNvPr>
          <p:cNvPicPr>
            <a:picLocks noChangeAspect="1"/>
          </p:cNvPicPr>
          <p:nvPr/>
        </p:nvPicPr>
        <p:blipFill>
          <a:blip r:embed="rId2"/>
          <a:stretch>
            <a:fillRect/>
          </a:stretch>
        </p:blipFill>
        <p:spPr>
          <a:xfrm>
            <a:off x="8573588" y="0"/>
            <a:ext cx="3618412" cy="1828800"/>
          </a:xfrm>
          <a:prstGeom prst="rect">
            <a:avLst/>
          </a:prstGeom>
        </p:spPr>
      </p:pic>
      <p:pic>
        <p:nvPicPr>
          <p:cNvPr id="11" name="Obrázek 10">
            <a:extLst>
              <a:ext uri="{FF2B5EF4-FFF2-40B4-BE49-F238E27FC236}">
                <a16:creationId xmlns:a16="http://schemas.microsoft.com/office/drawing/2014/main" id="{20F38D79-C53A-E20D-800E-41DC9D488D7A}"/>
              </a:ext>
            </a:extLst>
          </p:cNvPr>
          <p:cNvPicPr>
            <a:picLocks noChangeAspect="1"/>
          </p:cNvPicPr>
          <p:nvPr/>
        </p:nvPicPr>
        <p:blipFill>
          <a:blip r:embed="rId3"/>
          <a:stretch>
            <a:fillRect/>
          </a:stretch>
        </p:blipFill>
        <p:spPr>
          <a:xfrm>
            <a:off x="1371600" y="3898867"/>
            <a:ext cx="6048328" cy="2664972"/>
          </a:xfrm>
          <a:prstGeom prst="rect">
            <a:avLst/>
          </a:prstGeom>
        </p:spPr>
      </p:pic>
      <p:pic>
        <p:nvPicPr>
          <p:cNvPr id="14" name="Obrázek 13">
            <a:extLst>
              <a:ext uri="{FF2B5EF4-FFF2-40B4-BE49-F238E27FC236}">
                <a16:creationId xmlns:a16="http://schemas.microsoft.com/office/drawing/2014/main" id="{7E0771B1-8BF7-BA44-6A8C-9AAF8C99EE1F}"/>
              </a:ext>
            </a:extLst>
          </p:cNvPr>
          <p:cNvPicPr>
            <a:picLocks noChangeAspect="1"/>
          </p:cNvPicPr>
          <p:nvPr/>
        </p:nvPicPr>
        <p:blipFill>
          <a:blip r:embed="rId4"/>
          <a:stretch>
            <a:fillRect/>
          </a:stretch>
        </p:blipFill>
        <p:spPr>
          <a:xfrm>
            <a:off x="1524000" y="2944219"/>
            <a:ext cx="6048328" cy="922097"/>
          </a:xfrm>
          <a:prstGeom prst="rect">
            <a:avLst/>
          </a:prstGeom>
        </p:spPr>
      </p:pic>
    </p:spTree>
    <p:extLst>
      <p:ext uri="{BB962C8B-B14F-4D97-AF65-F5344CB8AC3E}">
        <p14:creationId xmlns:p14="http://schemas.microsoft.com/office/powerpoint/2010/main" val="14500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90072-6B4E-1A83-C273-A0AE9F25054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E95E2AE-57A9-E866-1323-5BFA6A4B810A}"/>
              </a:ext>
            </a:extLst>
          </p:cNvPr>
          <p:cNvSpPr txBox="1">
            <a:spLocks noGrp="1"/>
          </p:cNvSpPr>
          <p:nvPr>
            <p:ph type="title"/>
          </p:nvPr>
        </p:nvSpPr>
        <p:spPr/>
        <p:txBody>
          <a:bodyPr/>
          <a:lstStyle/>
          <a:p>
            <a:pPr lvl="0"/>
            <a:r>
              <a:rPr lang="cs-CZ" dirty="0" err="1"/>
              <a:t>Recap</a:t>
            </a:r>
            <a:endParaRPr lang="cs-CZ" dirty="0"/>
          </a:p>
        </p:txBody>
      </p:sp>
      <p:pic>
        <p:nvPicPr>
          <p:cNvPr id="4" name="Picture 2" descr="Home">
            <a:extLst>
              <a:ext uri="{FF2B5EF4-FFF2-40B4-BE49-F238E27FC236}">
                <a16:creationId xmlns:a16="http://schemas.microsoft.com/office/drawing/2014/main" id="{9536DDEA-C056-B4EA-8DF6-2CDC40E20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a:extLst>
              <a:ext uri="{FF2B5EF4-FFF2-40B4-BE49-F238E27FC236}">
                <a16:creationId xmlns:a16="http://schemas.microsoft.com/office/drawing/2014/main" id="{BB0394E1-8CA7-BD3C-9F30-7D5C154A24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56FC7C-BF8B-FD26-95BD-691F89464A11}"/>
              </a:ext>
            </a:extLst>
          </p:cNvPr>
          <p:cNvSpPr txBox="1"/>
          <p:nvPr/>
        </p:nvSpPr>
        <p:spPr>
          <a:xfrm>
            <a:off x="9902091" y="6345793"/>
            <a:ext cx="22153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https://ksi.mff.cuni.cz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ovéPole 6">
            <a:extLst>
              <a:ext uri="{FF2B5EF4-FFF2-40B4-BE49-F238E27FC236}">
                <a16:creationId xmlns:a16="http://schemas.microsoft.com/office/drawing/2014/main" id="{8E6B2D2A-B7A0-92AA-80A5-3FDC8C364554}"/>
              </a:ext>
            </a:extLst>
          </p:cNvPr>
          <p:cNvSpPr txBox="1"/>
          <p:nvPr/>
        </p:nvSpPr>
        <p:spPr>
          <a:xfrm>
            <a:off x="674811" y="1612223"/>
            <a:ext cx="5039265" cy="369332"/>
          </a:xfrm>
          <a:prstGeom prst="rect">
            <a:avLst/>
          </a:prstGeom>
          <a:noFill/>
        </p:spPr>
        <p:txBody>
          <a:bodyPr wrap="none" rtlCol="0">
            <a:spAutoFit/>
          </a:bodyPr>
          <a:lstStyle/>
          <a:p>
            <a:r>
              <a:rPr lang="cs-CZ" dirty="0" err="1"/>
              <a:t>What</a:t>
            </a:r>
            <a:r>
              <a:rPr lang="cs-CZ" dirty="0"/>
              <a:t> </a:t>
            </a:r>
            <a:r>
              <a:rPr lang="cs-CZ" dirty="0" err="1"/>
              <a:t>stakeholders</a:t>
            </a:r>
            <a:r>
              <a:rPr lang="cs-CZ" dirty="0"/>
              <a:t> </a:t>
            </a:r>
            <a:r>
              <a:rPr lang="cs-CZ" dirty="0" err="1"/>
              <a:t>can</a:t>
            </a:r>
            <a:r>
              <a:rPr lang="cs-CZ" dirty="0"/>
              <a:t> </a:t>
            </a:r>
            <a:r>
              <a:rPr lang="cs-CZ" dirty="0" err="1"/>
              <a:t>you</a:t>
            </a:r>
            <a:r>
              <a:rPr lang="cs-CZ" dirty="0"/>
              <a:t> </a:t>
            </a:r>
            <a:r>
              <a:rPr lang="cs-CZ" dirty="0" err="1"/>
              <a:t>think</a:t>
            </a:r>
            <a:r>
              <a:rPr lang="cs-CZ" dirty="0"/>
              <a:t> </a:t>
            </a:r>
            <a:r>
              <a:rPr lang="cs-CZ" dirty="0" err="1"/>
              <a:t>of</a:t>
            </a:r>
            <a:r>
              <a:rPr lang="cs-CZ" dirty="0"/>
              <a:t>, </a:t>
            </a:r>
            <a:r>
              <a:rPr lang="cs-CZ" dirty="0" err="1"/>
              <a:t>e.g</a:t>
            </a:r>
            <a:r>
              <a:rPr lang="cs-CZ" dirty="0"/>
              <a:t>., </a:t>
            </a:r>
            <a:r>
              <a:rPr lang="cs-CZ" dirty="0" err="1"/>
              <a:t>at</a:t>
            </a:r>
            <a:r>
              <a:rPr lang="cs-CZ" dirty="0"/>
              <a:t> Spotify?</a:t>
            </a:r>
          </a:p>
        </p:txBody>
      </p:sp>
      <p:sp>
        <p:nvSpPr>
          <p:cNvPr id="10" name="TextovéPole 9">
            <a:extLst>
              <a:ext uri="{FF2B5EF4-FFF2-40B4-BE49-F238E27FC236}">
                <a16:creationId xmlns:a16="http://schemas.microsoft.com/office/drawing/2014/main" id="{02E6EA28-769C-0143-FAFA-B8E850665CEE}"/>
              </a:ext>
            </a:extLst>
          </p:cNvPr>
          <p:cNvSpPr txBox="1"/>
          <p:nvPr/>
        </p:nvSpPr>
        <p:spPr>
          <a:xfrm>
            <a:off x="7224440" y="2370357"/>
            <a:ext cx="2382255" cy="369332"/>
          </a:xfrm>
          <a:prstGeom prst="rect">
            <a:avLst/>
          </a:prstGeom>
          <a:noFill/>
        </p:spPr>
        <p:txBody>
          <a:bodyPr wrap="none" rtlCol="0">
            <a:spAutoFit/>
          </a:bodyPr>
          <a:lstStyle/>
          <a:p>
            <a:r>
              <a:rPr lang="cs-CZ" dirty="0" err="1"/>
              <a:t>What</a:t>
            </a:r>
            <a:r>
              <a:rPr lang="cs-CZ" dirty="0"/>
              <a:t> </a:t>
            </a:r>
            <a:r>
              <a:rPr lang="cs-CZ" dirty="0" err="1"/>
              <a:t>is</a:t>
            </a:r>
            <a:r>
              <a:rPr lang="cs-CZ" dirty="0"/>
              <a:t> a </a:t>
            </a:r>
            <a:r>
              <a:rPr lang="cs-CZ" dirty="0" err="1"/>
              <a:t>Pareto</a:t>
            </a:r>
            <a:r>
              <a:rPr lang="cs-CZ" dirty="0"/>
              <a:t> Front?</a:t>
            </a:r>
          </a:p>
        </p:txBody>
      </p:sp>
      <p:pic>
        <p:nvPicPr>
          <p:cNvPr id="1030" name="Picture 6">
            <a:extLst>
              <a:ext uri="{FF2B5EF4-FFF2-40B4-BE49-F238E27FC236}">
                <a16:creationId xmlns:a16="http://schemas.microsoft.com/office/drawing/2014/main" id="{8AFDEA25-857C-41E4-CC35-AE1014AE2BD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684" b="31153"/>
          <a:stretch/>
        </p:blipFill>
        <p:spPr bwMode="auto">
          <a:xfrm>
            <a:off x="-26406" y="2370357"/>
            <a:ext cx="5810738" cy="143964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6">
            <a:extLst>
              <a:ext uri="{FF2B5EF4-FFF2-40B4-BE49-F238E27FC236}">
                <a16:creationId xmlns:a16="http://schemas.microsoft.com/office/drawing/2014/main" id="{5EF21B3C-9F01-2429-F987-2288950B39B6}"/>
              </a:ext>
            </a:extLst>
          </p:cNvPr>
          <p:cNvSpPr/>
          <p:nvPr/>
        </p:nvSpPr>
        <p:spPr>
          <a:xfrm>
            <a:off x="7538368" y="3732025"/>
            <a:ext cx="437387" cy="263651"/>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E33FD838-5D5D-56EF-AA74-DBDFE450DDE5}"/>
              </a:ext>
            </a:extLst>
          </p:cNvPr>
          <p:cNvSpPr/>
          <p:nvPr/>
        </p:nvSpPr>
        <p:spPr>
          <a:xfrm>
            <a:off x="7102504" y="3732025"/>
            <a:ext cx="2799587" cy="2391155"/>
          </a:xfrm>
          <a:prstGeom prst="rect">
            <a:avLst/>
          </a:prstGeom>
          <a:blipFill>
            <a:blip r:embed="rId6" cstate="print"/>
            <a:stretch>
              <a:fillRect/>
            </a:stretch>
          </a:blipFill>
        </p:spPr>
        <p:txBody>
          <a:bodyPr wrap="square" lIns="0" tIns="0" rIns="0" bIns="0" rtlCol="0"/>
          <a:lstStyle/>
          <a:p>
            <a:endParaRPr/>
          </a:p>
        </p:txBody>
      </p:sp>
      <p:sp>
        <p:nvSpPr>
          <p:cNvPr id="14" name="object 8">
            <a:extLst>
              <a:ext uri="{FF2B5EF4-FFF2-40B4-BE49-F238E27FC236}">
                <a16:creationId xmlns:a16="http://schemas.microsoft.com/office/drawing/2014/main" id="{613430D1-159F-5B58-27CE-97789EA20862}"/>
              </a:ext>
            </a:extLst>
          </p:cNvPr>
          <p:cNvSpPr/>
          <p:nvPr/>
        </p:nvSpPr>
        <p:spPr>
          <a:xfrm>
            <a:off x="7712104" y="4029251"/>
            <a:ext cx="90170" cy="55244"/>
          </a:xfrm>
          <a:custGeom>
            <a:avLst/>
            <a:gdLst/>
            <a:ahLst/>
            <a:cxnLst/>
            <a:rect l="l" t="t" r="r" b="b"/>
            <a:pathLst>
              <a:path w="90170" h="55245">
                <a:moveTo>
                  <a:pt x="42329" y="0"/>
                </a:moveTo>
                <a:lnTo>
                  <a:pt x="25729" y="2578"/>
                </a:lnTo>
                <a:lnTo>
                  <a:pt x="12288" y="8535"/>
                </a:lnTo>
                <a:lnTo>
                  <a:pt x="3285" y="17071"/>
                </a:lnTo>
                <a:lnTo>
                  <a:pt x="0" y="27386"/>
                </a:lnTo>
                <a:lnTo>
                  <a:pt x="777" y="32466"/>
                </a:lnTo>
                <a:lnTo>
                  <a:pt x="6421" y="41310"/>
                </a:lnTo>
                <a:lnTo>
                  <a:pt x="16984" y="48372"/>
                </a:lnTo>
                <a:lnTo>
                  <a:pt x="31824" y="53020"/>
                </a:lnTo>
                <a:lnTo>
                  <a:pt x="50300" y="54625"/>
                </a:lnTo>
                <a:lnTo>
                  <a:pt x="65917" y="51566"/>
                </a:lnTo>
                <a:lnTo>
                  <a:pt x="78443" y="45139"/>
                </a:lnTo>
                <a:lnTo>
                  <a:pt x="86718" y="35801"/>
                </a:lnTo>
                <a:lnTo>
                  <a:pt x="89578" y="24012"/>
                </a:lnTo>
                <a:lnTo>
                  <a:pt x="84621" y="14545"/>
                </a:lnTo>
                <a:lnTo>
                  <a:pt x="74472" y="6915"/>
                </a:lnTo>
                <a:lnTo>
                  <a:pt x="60065" y="1830"/>
                </a:lnTo>
                <a:lnTo>
                  <a:pt x="42329" y="0"/>
                </a:lnTo>
                <a:close/>
              </a:path>
            </a:pathLst>
          </a:custGeom>
          <a:solidFill>
            <a:srgbClr val="006FC0"/>
          </a:solidFill>
        </p:spPr>
        <p:txBody>
          <a:bodyPr wrap="square" lIns="0" tIns="0" rIns="0" bIns="0" rtlCol="0"/>
          <a:lstStyle/>
          <a:p>
            <a:endParaRPr/>
          </a:p>
        </p:txBody>
      </p:sp>
      <p:sp>
        <p:nvSpPr>
          <p:cNvPr id="15" name="object 9">
            <a:extLst>
              <a:ext uri="{FF2B5EF4-FFF2-40B4-BE49-F238E27FC236}">
                <a16:creationId xmlns:a16="http://schemas.microsoft.com/office/drawing/2014/main" id="{6F9015F7-1D15-AE72-B891-4F8A41C29595}"/>
              </a:ext>
            </a:extLst>
          </p:cNvPr>
          <p:cNvSpPr/>
          <p:nvPr/>
        </p:nvSpPr>
        <p:spPr>
          <a:xfrm>
            <a:off x="7701437" y="4058161"/>
            <a:ext cx="1598676" cy="1560576"/>
          </a:xfrm>
          <a:prstGeom prst="rect">
            <a:avLst/>
          </a:prstGeom>
          <a:blipFill>
            <a:blip r:embed="rId7" cstate="print"/>
            <a:stretch>
              <a:fillRect/>
            </a:stretch>
          </a:blipFill>
        </p:spPr>
        <p:txBody>
          <a:bodyPr wrap="square" lIns="0" tIns="0" rIns="0" bIns="0" rtlCol="0"/>
          <a:lstStyle/>
          <a:p>
            <a:endParaRPr/>
          </a:p>
        </p:txBody>
      </p:sp>
      <p:sp>
        <p:nvSpPr>
          <p:cNvPr id="16" name="object 10">
            <a:extLst>
              <a:ext uri="{FF2B5EF4-FFF2-40B4-BE49-F238E27FC236}">
                <a16:creationId xmlns:a16="http://schemas.microsoft.com/office/drawing/2014/main" id="{8CDD5CF0-1959-3E43-8765-5DFABC39099C}"/>
              </a:ext>
            </a:extLst>
          </p:cNvPr>
          <p:cNvSpPr/>
          <p:nvPr/>
        </p:nvSpPr>
        <p:spPr>
          <a:xfrm>
            <a:off x="7757062" y="4084831"/>
            <a:ext cx="1492250" cy="1463040"/>
          </a:xfrm>
          <a:custGeom>
            <a:avLst/>
            <a:gdLst/>
            <a:ahLst/>
            <a:cxnLst/>
            <a:rect l="l" t="t" r="r" b="b"/>
            <a:pathLst>
              <a:path w="1492250" h="1463039">
                <a:moveTo>
                  <a:pt x="0" y="0"/>
                </a:moveTo>
                <a:lnTo>
                  <a:pt x="16209" y="57042"/>
                </a:lnTo>
                <a:lnTo>
                  <a:pt x="32951" y="114128"/>
                </a:lnTo>
                <a:lnTo>
                  <a:pt x="50763" y="171299"/>
                </a:lnTo>
                <a:lnTo>
                  <a:pt x="70178" y="228597"/>
                </a:lnTo>
                <a:lnTo>
                  <a:pt x="91733" y="286066"/>
                </a:lnTo>
                <a:lnTo>
                  <a:pt x="115962" y="343749"/>
                </a:lnTo>
                <a:lnTo>
                  <a:pt x="143402" y="401687"/>
                </a:lnTo>
                <a:lnTo>
                  <a:pt x="174586" y="459924"/>
                </a:lnTo>
                <a:lnTo>
                  <a:pt x="210051" y="518502"/>
                </a:lnTo>
                <a:lnTo>
                  <a:pt x="250332" y="577464"/>
                </a:lnTo>
                <a:lnTo>
                  <a:pt x="296407" y="638418"/>
                </a:lnTo>
                <a:lnTo>
                  <a:pt x="321702" y="670004"/>
                </a:lnTo>
                <a:lnTo>
                  <a:pt x="348338" y="702151"/>
                </a:lnTo>
                <a:lnTo>
                  <a:pt x="376191" y="734727"/>
                </a:lnTo>
                <a:lnTo>
                  <a:pt x="405140" y="767597"/>
                </a:lnTo>
                <a:lnTo>
                  <a:pt x="435062" y="800627"/>
                </a:lnTo>
                <a:lnTo>
                  <a:pt x="465834" y="833685"/>
                </a:lnTo>
                <a:lnTo>
                  <a:pt x="497333" y="866637"/>
                </a:lnTo>
                <a:lnTo>
                  <a:pt x="529437" y="899348"/>
                </a:lnTo>
                <a:lnTo>
                  <a:pt x="562023" y="931687"/>
                </a:lnTo>
                <a:lnTo>
                  <a:pt x="594968" y="963518"/>
                </a:lnTo>
                <a:lnTo>
                  <a:pt x="628149" y="994710"/>
                </a:lnTo>
                <a:lnTo>
                  <a:pt x="661444" y="1025127"/>
                </a:lnTo>
                <a:lnTo>
                  <a:pt x="694730" y="1054636"/>
                </a:lnTo>
                <a:lnTo>
                  <a:pt x="727885" y="1083105"/>
                </a:lnTo>
                <a:lnTo>
                  <a:pt x="760785" y="1110399"/>
                </a:lnTo>
                <a:lnTo>
                  <a:pt x="793308" y="1136385"/>
                </a:lnTo>
                <a:lnTo>
                  <a:pt x="825331" y="1160929"/>
                </a:lnTo>
                <a:lnTo>
                  <a:pt x="856731" y="1183898"/>
                </a:lnTo>
                <a:lnTo>
                  <a:pt x="889346" y="1205898"/>
                </a:lnTo>
                <a:lnTo>
                  <a:pt x="924795" y="1227572"/>
                </a:lnTo>
                <a:lnTo>
                  <a:pt x="962591" y="1248833"/>
                </a:lnTo>
                <a:lnTo>
                  <a:pt x="1002248" y="1269594"/>
                </a:lnTo>
                <a:lnTo>
                  <a:pt x="1043277" y="1289768"/>
                </a:lnTo>
                <a:lnTo>
                  <a:pt x="1085190" y="1309269"/>
                </a:lnTo>
                <a:lnTo>
                  <a:pt x="1127502" y="1328010"/>
                </a:lnTo>
                <a:lnTo>
                  <a:pt x="1169724" y="1345904"/>
                </a:lnTo>
                <a:lnTo>
                  <a:pt x="1211369" y="1362865"/>
                </a:lnTo>
                <a:lnTo>
                  <a:pt x="1251950" y="1378806"/>
                </a:lnTo>
                <a:lnTo>
                  <a:pt x="1290979" y="1393640"/>
                </a:lnTo>
                <a:lnTo>
                  <a:pt x="1327969" y="1407280"/>
                </a:lnTo>
                <a:lnTo>
                  <a:pt x="1393882" y="1430635"/>
                </a:lnTo>
                <a:lnTo>
                  <a:pt x="1445790" y="1448175"/>
                </a:lnTo>
                <a:lnTo>
                  <a:pt x="1488864" y="1462067"/>
                </a:lnTo>
                <a:lnTo>
                  <a:pt x="1491995" y="1463039"/>
                </a:lnTo>
              </a:path>
            </a:pathLst>
          </a:custGeom>
          <a:ln w="25399">
            <a:solidFill>
              <a:srgbClr val="FF0000"/>
            </a:solidFill>
          </a:ln>
        </p:spPr>
        <p:txBody>
          <a:bodyPr wrap="square" lIns="0" tIns="0" rIns="0" bIns="0" rtlCol="0"/>
          <a:lstStyle/>
          <a:p>
            <a:endParaRPr/>
          </a:p>
        </p:txBody>
      </p:sp>
      <p:sp>
        <p:nvSpPr>
          <p:cNvPr id="17" name="object 11">
            <a:extLst>
              <a:ext uri="{FF2B5EF4-FFF2-40B4-BE49-F238E27FC236}">
                <a16:creationId xmlns:a16="http://schemas.microsoft.com/office/drawing/2014/main" id="{B7115C70-7891-F9E5-47AA-5EAC89550813}"/>
              </a:ext>
            </a:extLst>
          </p:cNvPr>
          <p:cNvSpPr/>
          <p:nvPr/>
        </p:nvSpPr>
        <p:spPr>
          <a:xfrm>
            <a:off x="9211721" y="5519706"/>
            <a:ext cx="90170" cy="53340"/>
          </a:xfrm>
          <a:custGeom>
            <a:avLst/>
            <a:gdLst/>
            <a:ahLst/>
            <a:cxnLst/>
            <a:rect l="l" t="t" r="r" b="b"/>
            <a:pathLst>
              <a:path w="90170" h="53339">
                <a:moveTo>
                  <a:pt x="42864" y="0"/>
                </a:moveTo>
                <a:lnTo>
                  <a:pt x="26074" y="2423"/>
                </a:lnTo>
                <a:lnTo>
                  <a:pt x="12460" y="8196"/>
                </a:lnTo>
                <a:lnTo>
                  <a:pt x="3333" y="16531"/>
                </a:lnTo>
                <a:lnTo>
                  <a:pt x="0" y="26641"/>
                </a:lnTo>
                <a:lnTo>
                  <a:pt x="506" y="30652"/>
                </a:lnTo>
                <a:lnTo>
                  <a:pt x="5780" y="39600"/>
                </a:lnTo>
                <a:lnTo>
                  <a:pt x="16160" y="46773"/>
                </a:lnTo>
                <a:lnTo>
                  <a:pt x="30877" y="51521"/>
                </a:lnTo>
                <a:lnTo>
                  <a:pt x="49158" y="53196"/>
                </a:lnTo>
                <a:lnTo>
                  <a:pt x="65190" y="50405"/>
                </a:lnTo>
                <a:lnTo>
                  <a:pt x="78099" y="44265"/>
                </a:lnTo>
                <a:lnTo>
                  <a:pt x="86672" y="35286"/>
                </a:lnTo>
                <a:lnTo>
                  <a:pt x="89695" y="23980"/>
                </a:lnTo>
                <a:lnTo>
                  <a:pt x="84993" y="14543"/>
                </a:lnTo>
                <a:lnTo>
                  <a:pt x="74941" y="6925"/>
                </a:lnTo>
                <a:lnTo>
                  <a:pt x="60559" y="1840"/>
                </a:lnTo>
                <a:lnTo>
                  <a:pt x="42864" y="0"/>
                </a:lnTo>
                <a:close/>
              </a:path>
            </a:pathLst>
          </a:custGeom>
          <a:solidFill>
            <a:srgbClr val="006FC0"/>
          </a:solidFill>
        </p:spPr>
        <p:txBody>
          <a:bodyPr wrap="square" lIns="0" tIns="0" rIns="0" bIns="0" rtlCol="0"/>
          <a:lstStyle/>
          <a:p>
            <a:endParaRPr/>
          </a:p>
        </p:txBody>
      </p:sp>
      <p:sp>
        <p:nvSpPr>
          <p:cNvPr id="18" name="object 12">
            <a:extLst>
              <a:ext uri="{FF2B5EF4-FFF2-40B4-BE49-F238E27FC236}">
                <a16:creationId xmlns:a16="http://schemas.microsoft.com/office/drawing/2014/main" id="{DF9C6831-EAF6-FB9F-6441-7DCDE1207225}"/>
              </a:ext>
            </a:extLst>
          </p:cNvPr>
          <p:cNvSpPr/>
          <p:nvPr/>
        </p:nvSpPr>
        <p:spPr>
          <a:xfrm>
            <a:off x="9313828" y="5431286"/>
            <a:ext cx="390143" cy="230123"/>
          </a:xfrm>
          <a:prstGeom prst="rect">
            <a:avLst/>
          </a:prstGeom>
          <a:blipFill>
            <a:blip r:embed="rId8" cstate="print"/>
            <a:stretch>
              <a:fillRect/>
            </a:stretch>
          </a:blipFill>
        </p:spPr>
        <p:txBody>
          <a:bodyPr wrap="square" lIns="0" tIns="0" rIns="0" bIns="0" rtlCol="0"/>
          <a:lstStyle/>
          <a:p>
            <a:endParaRPr/>
          </a:p>
        </p:txBody>
      </p:sp>
      <p:sp>
        <p:nvSpPr>
          <p:cNvPr id="19" name="object 13">
            <a:extLst>
              <a:ext uri="{FF2B5EF4-FFF2-40B4-BE49-F238E27FC236}">
                <a16:creationId xmlns:a16="http://schemas.microsoft.com/office/drawing/2014/main" id="{41122DBE-D817-E4A5-FFA3-CBD4C7CF5D50}"/>
              </a:ext>
            </a:extLst>
          </p:cNvPr>
          <p:cNvSpPr/>
          <p:nvPr/>
        </p:nvSpPr>
        <p:spPr>
          <a:xfrm>
            <a:off x="7975757" y="6008881"/>
            <a:ext cx="1923287" cy="333755"/>
          </a:xfrm>
          <a:prstGeom prst="rect">
            <a:avLst/>
          </a:prstGeom>
          <a:blipFill>
            <a:blip r:embed="rId9" cstate="print"/>
            <a:stretch>
              <a:fillRect/>
            </a:stretch>
          </a:blipFill>
        </p:spPr>
        <p:txBody>
          <a:bodyPr wrap="square" lIns="0" tIns="0" rIns="0" bIns="0" rtlCol="0"/>
          <a:lstStyle/>
          <a:p>
            <a:endParaRPr/>
          </a:p>
        </p:txBody>
      </p:sp>
      <p:sp>
        <p:nvSpPr>
          <p:cNvPr id="20" name="object 14">
            <a:extLst>
              <a:ext uri="{FF2B5EF4-FFF2-40B4-BE49-F238E27FC236}">
                <a16:creationId xmlns:a16="http://schemas.microsoft.com/office/drawing/2014/main" id="{9B156900-61A4-5FBD-A660-7C5BFF802F5D}"/>
              </a:ext>
            </a:extLst>
          </p:cNvPr>
          <p:cNvSpPr/>
          <p:nvPr/>
        </p:nvSpPr>
        <p:spPr>
          <a:xfrm>
            <a:off x="7232045" y="3419606"/>
            <a:ext cx="1904999" cy="342899"/>
          </a:xfrm>
          <a:prstGeom prst="rect">
            <a:avLst/>
          </a:prstGeom>
          <a:blipFill>
            <a:blip r:embed="rId10" cstate="print"/>
            <a:stretch>
              <a:fillRect/>
            </a:stretch>
          </a:blipFill>
        </p:spPr>
        <p:txBody>
          <a:bodyPr wrap="square" lIns="0" tIns="0" rIns="0" bIns="0" rtlCol="0"/>
          <a:lstStyle/>
          <a:p>
            <a:endParaRPr/>
          </a:p>
        </p:txBody>
      </p:sp>
      <p:sp>
        <p:nvSpPr>
          <p:cNvPr id="21" name="object 15">
            <a:extLst>
              <a:ext uri="{FF2B5EF4-FFF2-40B4-BE49-F238E27FC236}">
                <a16:creationId xmlns:a16="http://schemas.microsoft.com/office/drawing/2014/main" id="{1510DD01-6348-6A4A-D417-FC5C4C65AC12}"/>
              </a:ext>
            </a:extLst>
          </p:cNvPr>
          <p:cNvSpPr txBox="1"/>
          <p:nvPr/>
        </p:nvSpPr>
        <p:spPr>
          <a:xfrm>
            <a:off x="7573173" y="3792631"/>
            <a:ext cx="460375" cy="228600"/>
          </a:xfrm>
          <a:prstGeom prst="rect">
            <a:avLst/>
          </a:prstGeom>
        </p:spPr>
        <p:txBody>
          <a:bodyPr vert="horz" wrap="square" lIns="0" tIns="0" rIns="0" bIns="0" rtlCol="0">
            <a:spAutoFit/>
          </a:bodyPr>
          <a:lstStyle/>
          <a:p>
            <a:pPr marL="12700">
              <a:lnSpc>
                <a:spcPct val="100000"/>
              </a:lnSpc>
            </a:pPr>
            <a:r>
              <a:rPr sz="1600" spc="35" dirty="0">
                <a:solidFill>
                  <a:srgbClr val="2A2A2A"/>
                </a:solidFill>
                <a:latin typeface="Cambria Math"/>
                <a:cs typeface="Cambria Math"/>
              </a:rPr>
              <a:t>𝐹</a:t>
            </a:r>
            <a:r>
              <a:rPr sz="1600" spc="-15" dirty="0">
                <a:solidFill>
                  <a:srgbClr val="2A2A2A"/>
                </a:solidFill>
                <a:latin typeface="Cambria Math"/>
                <a:cs typeface="Cambria Math"/>
              </a:rPr>
              <a:t>(</a:t>
            </a:r>
            <a:r>
              <a:rPr sz="1600" spc="50" dirty="0">
                <a:solidFill>
                  <a:srgbClr val="2A2A2A"/>
                </a:solidFill>
                <a:latin typeface="Cambria Math"/>
                <a:cs typeface="Cambria Math"/>
              </a:rPr>
              <a:t>𝐸</a:t>
            </a:r>
            <a:r>
              <a:rPr sz="1600" spc="-10" dirty="0">
                <a:solidFill>
                  <a:srgbClr val="2A2A2A"/>
                </a:solidFill>
                <a:latin typeface="Cambria Math"/>
                <a:cs typeface="Cambria Math"/>
              </a:rPr>
              <a:t>)</a:t>
            </a:r>
            <a:endParaRPr sz="1600">
              <a:latin typeface="Cambria Math"/>
              <a:cs typeface="Cambria Math"/>
            </a:endParaRPr>
          </a:p>
        </p:txBody>
      </p:sp>
      <p:sp>
        <p:nvSpPr>
          <p:cNvPr id="22" name="object 16">
            <a:extLst>
              <a:ext uri="{FF2B5EF4-FFF2-40B4-BE49-F238E27FC236}">
                <a16:creationId xmlns:a16="http://schemas.microsoft.com/office/drawing/2014/main" id="{9A079404-3B51-04A7-78B3-F06D36F08D14}"/>
              </a:ext>
            </a:extLst>
          </p:cNvPr>
          <p:cNvSpPr/>
          <p:nvPr/>
        </p:nvSpPr>
        <p:spPr>
          <a:xfrm>
            <a:off x="8366751" y="2979688"/>
            <a:ext cx="693420" cy="236220"/>
          </a:xfrm>
          <a:custGeom>
            <a:avLst/>
            <a:gdLst/>
            <a:ahLst/>
            <a:cxnLst/>
            <a:rect l="l" t="t" r="r" b="b"/>
            <a:pathLst>
              <a:path w="693420" h="236219">
                <a:moveTo>
                  <a:pt x="618014" y="0"/>
                </a:moveTo>
                <a:lnTo>
                  <a:pt x="616712" y="10187"/>
                </a:lnTo>
                <a:lnTo>
                  <a:pt x="627237" y="14892"/>
                </a:lnTo>
                <a:lnTo>
                  <a:pt x="636828" y="21408"/>
                </a:lnTo>
                <a:lnTo>
                  <a:pt x="661657" y="55579"/>
                </a:lnTo>
                <a:lnTo>
                  <a:pt x="671331" y="104890"/>
                </a:lnTo>
                <a:lnTo>
                  <a:pt x="671726" y="120318"/>
                </a:lnTo>
                <a:lnTo>
                  <a:pt x="671152" y="133645"/>
                </a:lnTo>
                <a:lnTo>
                  <a:pt x="659908" y="182499"/>
                </a:lnTo>
                <a:lnTo>
                  <a:pt x="637623" y="213900"/>
                </a:lnTo>
                <a:lnTo>
                  <a:pt x="614966" y="226161"/>
                </a:lnTo>
                <a:lnTo>
                  <a:pt x="620139" y="235123"/>
                </a:lnTo>
                <a:lnTo>
                  <a:pt x="661005" y="210001"/>
                </a:lnTo>
                <a:lnTo>
                  <a:pt x="683074" y="175690"/>
                </a:lnTo>
                <a:lnTo>
                  <a:pt x="692672" y="124873"/>
                </a:lnTo>
                <a:lnTo>
                  <a:pt x="693000" y="108778"/>
                </a:lnTo>
                <a:lnTo>
                  <a:pt x="691916" y="96000"/>
                </a:lnTo>
                <a:lnTo>
                  <a:pt x="677046" y="47867"/>
                </a:lnTo>
                <a:lnTo>
                  <a:pt x="652793" y="17144"/>
                </a:lnTo>
                <a:lnTo>
                  <a:pt x="630721" y="4225"/>
                </a:lnTo>
                <a:lnTo>
                  <a:pt x="618014" y="0"/>
                </a:lnTo>
                <a:close/>
              </a:path>
              <a:path w="693420" h="236219">
                <a:moveTo>
                  <a:pt x="74983" y="0"/>
                </a:moveTo>
                <a:lnTo>
                  <a:pt x="32177" y="25746"/>
                </a:lnTo>
                <a:lnTo>
                  <a:pt x="10026" y="60176"/>
                </a:lnTo>
                <a:lnTo>
                  <a:pt x="333" y="110926"/>
                </a:lnTo>
                <a:lnTo>
                  <a:pt x="0" y="127001"/>
                </a:lnTo>
                <a:lnTo>
                  <a:pt x="1083" y="139826"/>
                </a:lnTo>
                <a:lnTo>
                  <a:pt x="15910" y="187964"/>
                </a:lnTo>
                <a:lnTo>
                  <a:pt x="40125" y="218561"/>
                </a:lnTo>
                <a:lnTo>
                  <a:pt x="74983" y="235701"/>
                </a:lnTo>
                <a:lnTo>
                  <a:pt x="76074" y="225475"/>
                </a:lnTo>
                <a:lnTo>
                  <a:pt x="65659" y="220700"/>
                </a:lnTo>
                <a:lnTo>
                  <a:pt x="56165" y="214110"/>
                </a:lnTo>
                <a:lnTo>
                  <a:pt x="31511" y="179691"/>
                </a:lnTo>
                <a:lnTo>
                  <a:pt x="21771" y="130214"/>
                </a:lnTo>
                <a:lnTo>
                  <a:pt x="21373" y="115193"/>
                </a:lnTo>
                <a:lnTo>
                  <a:pt x="21842" y="101847"/>
                </a:lnTo>
                <a:lnTo>
                  <a:pt x="32991" y="52925"/>
                </a:lnTo>
                <a:lnTo>
                  <a:pt x="55450" y="21635"/>
                </a:lnTo>
                <a:lnTo>
                  <a:pt x="78397" y="9509"/>
                </a:lnTo>
                <a:lnTo>
                  <a:pt x="74983" y="0"/>
                </a:lnTo>
                <a:close/>
              </a:path>
            </a:pathLst>
          </a:custGeom>
          <a:solidFill>
            <a:srgbClr val="3F3F3F"/>
          </a:solidFill>
        </p:spPr>
        <p:txBody>
          <a:bodyPr wrap="square" lIns="0" tIns="0" rIns="0" bIns="0" rtlCol="0"/>
          <a:lstStyle/>
          <a:p>
            <a:endParaRPr/>
          </a:p>
        </p:txBody>
      </p:sp>
      <p:sp>
        <p:nvSpPr>
          <p:cNvPr id="23" name="object 17">
            <a:extLst>
              <a:ext uri="{FF2B5EF4-FFF2-40B4-BE49-F238E27FC236}">
                <a16:creationId xmlns:a16="http://schemas.microsoft.com/office/drawing/2014/main" id="{1696FBC6-BB13-0614-4F16-0A038E3B9F61}"/>
              </a:ext>
            </a:extLst>
          </p:cNvPr>
          <p:cNvSpPr txBox="1"/>
          <p:nvPr/>
        </p:nvSpPr>
        <p:spPr>
          <a:xfrm>
            <a:off x="7910359" y="2959836"/>
            <a:ext cx="1069340" cy="316865"/>
          </a:xfrm>
          <a:prstGeom prst="rect">
            <a:avLst/>
          </a:prstGeom>
        </p:spPr>
        <p:txBody>
          <a:bodyPr vert="horz" wrap="square" lIns="0" tIns="0" rIns="0" bIns="0" rtlCol="0">
            <a:spAutoFit/>
          </a:bodyPr>
          <a:lstStyle/>
          <a:p>
            <a:pPr marL="12700">
              <a:lnSpc>
                <a:spcPct val="100000"/>
              </a:lnSpc>
            </a:pPr>
            <a:r>
              <a:rPr sz="2000" dirty="0">
                <a:solidFill>
                  <a:srgbClr val="3F3F3F"/>
                </a:solidFill>
                <a:latin typeface="Cambria Math"/>
                <a:cs typeface="Cambria Math"/>
              </a:rPr>
              <a:t>min </a:t>
            </a:r>
            <a:r>
              <a:rPr sz="2000" spc="-60" dirty="0">
                <a:solidFill>
                  <a:srgbClr val="3F3F3F"/>
                </a:solidFill>
                <a:latin typeface="Cambria Math"/>
                <a:cs typeface="Cambria Math"/>
              </a:rPr>
              <a:t> </a:t>
            </a:r>
            <a:r>
              <a:rPr sz="2000" spc="-360" dirty="0">
                <a:solidFill>
                  <a:srgbClr val="3F3F3F"/>
                </a:solidFill>
                <a:latin typeface="Cambria Math"/>
                <a:cs typeface="Cambria Math"/>
              </a:rPr>
              <a:t>𝑓</a:t>
            </a:r>
            <a:r>
              <a:rPr sz="2175" spc="187" baseline="-15325" dirty="0">
                <a:solidFill>
                  <a:srgbClr val="3F3F3F"/>
                </a:solidFill>
                <a:latin typeface="Cambria Math"/>
                <a:cs typeface="Cambria Math"/>
              </a:rPr>
              <a:t>1</a:t>
            </a:r>
            <a:r>
              <a:rPr sz="2000" dirty="0">
                <a:solidFill>
                  <a:srgbClr val="3F3F3F"/>
                </a:solidFill>
                <a:latin typeface="Cambria Math"/>
                <a:cs typeface="Cambria Math"/>
              </a:rPr>
              <a:t>,</a:t>
            </a:r>
            <a:r>
              <a:rPr sz="2000" spc="-120" dirty="0">
                <a:solidFill>
                  <a:srgbClr val="3F3F3F"/>
                </a:solidFill>
                <a:latin typeface="Cambria Math"/>
                <a:cs typeface="Cambria Math"/>
              </a:rPr>
              <a:t> </a:t>
            </a:r>
            <a:r>
              <a:rPr sz="2000" spc="-315" dirty="0">
                <a:solidFill>
                  <a:srgbClr val="3F3F3F"/>
                </a:solidFill>
                <a:latin typeface="Cambria Math"/>
                <a:cs typeface="Cambria Math"/>
              </a:rPr>
              <a:t>𝑓</a:t>
            </a:r>
            <a:r>
              <a:rPr sz="2175" spc="60" baseline="-15325" dirty="0">
                <a:solidFill>
                  <a:srgbClr val="3F3F3F"/>
                </a:solidFill>
                <a:latin typeface="Cambria Math"/>
                <a:cs typeface="Cambria Math"/>
              </a:rPr>
              <a:t>2</a:t>
            </a:r>
            <a:endParaRPr sz="2175" baseline="-15325">
              <a:latin typeface="Cambria Math"/>
              <a:cs typeface="Cambria Math"/>
            </a:endParaRPr>
          </a:p>
        </p:txBody>
      </p:sp>
      <p:sp>
        <p:nvSpPr>
          <p:cNvPr id="24" name="object 18">
            <a:extLst>
              <a:ext uri="{FF2B5EF4-FFF2-40B4-BE49-F238E27FC236}">
                <a16:creationId xmlns:a16="http://schemas.microsoft.com/office/drawing/2014/main" id="{F653A44E-C0D4-CB26-DFB4-2124281C9F4C}"/>
              </a:ext>
            </a:extLst>
          </p:cNvPr>
          <p:cNvSpPr txBox="1"/>
          <p:nvPr/>
        </p:nvSpPr>
        <p:spPr>
          <a:xfrm>
            <a:off x="8064283" y="3167118"/>
            <a:ext cx="135890" cy="211454"/>
          </a:xfrm>
          <a:prstGeom prst="rect">
            <a:avLst/>
          </a:prstGeom>
        </p:spPr>
        <p:txBody>
          <a:bodyPr vert="horz" wrap="square" lIns="0" tIns="0" rIns="0" bIns="0" rtlCol="0">
            <a:spAutoFit/>
          </a:bodyPr>
          <a:lstStyle/>
          <a:p>
            <a:pPr marL="12700">
              <a:lnSpc>
                <a:spcPct val="100000"/>
              </a:lnSpc>
            </a:pPr>
            <a:r>
              <a:rPr sz="1450" spc="170" dirty="0">
                <a:solidFill>
                  <a:srgbClr val="3F3F3F"/>
                </a:solidFill>
                <a:latin typeface="Cambria Math"/>
                <a:cs typeface="Cambria Math"/>
              </a:rPr>
              <a:t>𝑥</a:t>
            </a:r>
            <a:endParaRPr sz="1450">
              <a:latin typeface="Cambria Math"/>
              <a:cs typeface="Cambria Math"/>
            </a:endParaRPr>
          </a:p>
        </p:txBody>
      </p:sp>
    </p:spTree>
    <p:extLst>
      <p:ext uri="{BB962C8B-B14F-4D97-AF65-F5344CB8AC3E}">
        <p14:creationId xmlns:p14="http://schemas.microsoft.com/office/powerpoint/2010/main" val="1539530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Reinforcement</a:t>
            </a:r>
            <a:r>
              <a:rPr lang="cs-CZ" dirty="0"/>
              <a:t> learning</a:t>
            </a:r>
          </a:p>
        </p:txBody>
      </p:sp>
      <p:sp>
        <p:nvSpPr>
          <p:cNvPr id="5" name="TextovéPole 4">
            <a:extLst>
              <a:ext uri="{FF2B5EF4-FFF2-40B4-BE49-F238E27FC236}">
                <a16:creationId xmlns:a16="http://schemas.microsoft.com/office/drawing/2014/main" id="{D686BAB8-6397-9946-A858-A21A0AA22752}"/>
              </a:ext>
            </a:extLst>
          </p:cNvPr>
          <p:cNvSpPr txBox="1"/>
          <p:nvPr/>
        </p:nvSpPr>
        <p:spPr>
          <a:xfrm>
            <a:off x="457200" y="6246271"/>
            <a:ext cx="9296400" cy="769441"/>
          </a:xfrm>
          <a:prstGeom prst="rect">
            <a:avLst/>
          </a:prstGeom>
          <a:noFill/>
        </p:spPr>
        <p:txBody>
          <a:bodyPr wrap="square">
            <a:spAutoFit/>
          </a:bodyPr>
          <a:lstStyle/>
          <a:p>
            <a:pPr algn="l"/>
            <a:r>
              <a:rPr lang="cs-CZ" sz="1100" b="0" i="0" dirty="0">
                <a:solidFill>
                  <a:srgbClr val="333333"/>
                </a:solidFill>
                <a:effectLst/>
                <a:highlight>
                  <a:srgbClr val="FCFCFC"/>
                </a:highlight>
                <a:latin typeface="Georgia" panose="02040502050405020303" pitchFamily="18" charset="0"/>
                <a:hlinkClick r:id="rId2"/>
              </a:rPr>
              <a:t>https://en.wikipedia.org/wiki/Bellman_equation</a:t>
            </a:r>
            <a:endParaRPr lang="cs-CZ" sz="1100" b="0" i="0" dirty="0">
              <a:solidFill>
                <a:srgbClr val="333333"/>
              </a:solidFill>
              <a:effectLst/>
              <a:highlight>
                <a:srgbClr val="FCFCFC"/>
              </a:highlight>
              <a:latin typeface="Georgia" panose="02040502050405020303" pitchFamily="18" charset="0"/>
            </a:endParaRPr>
          </a:p>
          <a:p>
            <a:pPr algn="l"/>
            <a:r>
              <a:rPr lang="pt-BR" sz="1100" b="0" i="0" dirty="0">
                <a:solidFill>
                  <a:srgbClr val="333333"/>
                </a:solidFill>
                <a:effectLst/>
                <a:highlight>
                  <a:srgbClr val="FCFCFC"/>
                </a:highlight>
                <a:latin typeface="Georgia" panose="02040502050405020303" pitchFamily="18" charset="0"/>
                <a:hlinkClick r:id="rId3"/>
              </a:rPr>
              <a:t>https://medium.com/emergent-future/simple-reinforcement-learning-with-tensorflow-part-0-q-learning-with-tables-and-neural-networks-d195264329d0</a:t>
            </a:r>
            <a:endParaRPr lang="cs-CZ" sz="1100" dirty="0">
              <a:solidFill>
                <a:srgbClr val="333333"/>
              </a:solidFill>
              <a:highlight>
                <a:srgbClr val="FCFCFC"/>
              </a:highlight>
              <a:latin typeface="Georgia" panose="02040502050405020303" pitchFamily="18" charset="0"/>
            </a:endParaRPr>
          </a:p>
          <a:p>
            <a:pPr algn="l"/>
            <a:endParaRPr lang="pt-BR" sz="1100" b="0" i="0" dirty="0">
              <a:solidFill>
                <a:srgbClr val="333333"/>
              </a:solidFill>
              <a:effectLst/>
              <a:highlight>
                <a:srgbClr val="FCFCFC"/>
              </a:highlight>
              <a:latin typeface="Georgia" panose="02040502050405020303" pitchFamily="18" charset="0"/>
            </a:endParaRPr>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10143068" cy="4240210"/>
          </a:xfrm>
        </p:spPr>
        <p:txBody>
          <a:bodyPr>
            <a:normAutofit/>
          </a:bodyPr>
          <a:lstStyle/>
          <a:p>
            <a:pPr lvl="0"/>
            <a:r>
              <a:rPr lang="cs-CZ" b="1" dirty="0" err="1">
                <a:solidFill>
                  <a:srgbClr val="333333"/>
                </a:solidFill>
                <a:latin typeface="Tahoma" pitchFamily="34"/>
              </a:rPr>
              <a:t>Based</a:t>
            </a:r>
            <a:r>
              <a:rPr lang="cs-CZ" b="1" dirty="0">
                <a:solidFill>
                  <a:srgbClr val="333333"/>
                </a:solidFill>
                <a:latin typeface="Tahoma" pitchFamily="34"/>
              </a:rPr>
              <a:t> on </a:t>
            </a:r>
            <a:r>
              <a:rPr lang="cs-CZ" b="1" dirty="0" err="1">
                <a:solidFill>
                  <a:srgbClr val="333333"/>
                </a:solidFill>
                <a:latin typeface="Tahoma" pitchFamily="34"/>
              </a:rPr>
              <a:t>Bellman</a:t>
            </a:r>
            <a:r>
              <a:rPr lang="cs-CZ" b="1" dirty="0">
                <a:solidFill>
                  <a:srgbClr val="333333"/>
                </a:solidFill>
                <a:latin typeface="Tahoma" pitchFamily="34"/>
              </a:rPr>
              <a:t> </a:t>
            </a:r>
            <a:r>
              <a:rPr lang="cs-CZ" b="1" dirty="0" err="1">
                <a:solidFill>
                  <a:srgbClr val="333333"/>
                </a:solidFill>
                <a:latin typeface="Tahoma" pitchFamily="34"/>
              </a:rPr>
              <a:t>equation</a:t>
            </a:r>
            <a:endParaRPr lang="cs-CZ" b="1" dirty="0">
              <a:solidFill>
                <a:srgbClr val="333333"/>
              </a:solidFill>
              <a:latin typeface="Tahoma" pitchFamily="34"/>
            </a:endParaRPr>
          </a:p>
          <a:p>
            <a:pPr lvl="1"/>
            <a:endParaRPr lang="cs-CZ" sz="1400" i="1" dirty="0">
              <a:solidFill>
                <a:srgbClr val="333333"/>
              </a:solidFill>
              <a:latin typeface="Tahoma" pitchFamily="34"/>
            </a:endParaRPr>
          </a:p>
          <a:p>
            <a:pPr lvl="1"/>
            <a:endParaRPr lang="cs-CZ" sz="1400" i="1" dirty="0">
              <a:solidFill>
                <a:srgbClr val="333333"/>
              </a:solidFill>
              <a:latin typeface="Tahoma" pitchFamily="34"/>
            </a:endParaRPr>
          </a:p>
          <a:p>
            <a:pPr lvl="1"/>
            <a:r>
              <a:rPr lang="cs-CZ" sz="1400" dirty="0">
                <a:solidFill>
                  <a:srgbClr val="333333"/>
                </a:solidFill>
                <a:latin typeface="Tahoma" pitchFamily="34"/>
              </a:rPr>
              <a:t>Basic </a:t>
            </a:r>
            <a:r>
              <a:rPr lang="cs-CZ" sz="1400" dirty="0" err="1">
                <a:solidFill>
                  <a:srgbClr val="333333"/>
                </a:solidFill>
                <a:latin typeface="Tahoma" pitchFamily="34"/>
              </a:rPr>
              <a:t>approach</a:t>
            </a:r>
            <a:r>
              <a:rPr lang="cs-CZ" sz="1400" dirty="0">
                <a:solidFill>
                  <a:srgbClr val="333333"/>
                </a:solidFill>
                <a:latin typeface="Tahoma" pitchFamily="34"/>
              </a:rPr>
              <a:t>: Q-learning (</a:t>
            </a:r>
            <a:r>
              <a:rPr lang="cs-CZ" sz="1400" dirty="0" err="1">
                <a:solidFill>
                  <a:srgbClr val="333333"/>
                </a:solidFill>
                <a:latin typeface="Tahoma" pitchFamily="34"/>
              </a:rPr>
              <a:t>literally</a:t>
            </a:r>
            <a:r>
              <a:rPr lang="cs-CZ" sz="1400" dirty="0">
                <a:solidFill>
                  <a:srgbClr val="333333"/>
                </a:solidFill>
                <a:latin typeface="Tahoma" pitchFamily="34"/>
              </a:rPr>
              <a:t>, table </a:t>
            </a:r>
            <a:r>
              <a:rPr lang="cs-CZ" sz="1400" dirty="0" err="1">
                <a:solidFill>
                  <a:srgbClr val="333333"/>
                </a:solidFill>
                <a:latin typeface="Tahoma" pitchFamily="34"/>
              </a:rPr>
              <a:t>of</a:t>
            </a:r>
            <a:r>
              <a:rPr lang="cs-CZ" sz="1400" dirty="0">
                <a:solidFill>
                  <a:srgbClr val="333333"/>
                </a:solidFill>
                <a:latin typeface="Tahoma" pitchFamily="34"/>
              </a:rPr>
              <a:t> </a:t>
            </a:r>
            <a:r>
              <a:rPr lang="cs-CZ" sz="1400" dirty="0" err="1">
                <a:solidFill>
                  <a:srgbClr val="333333"/>
                </a:solidFill>
                <a:latin typeface="Tahoma" pitchFamily="34"/>
              </a:rPr>
              <a:t>states</a:t>
            </a:r>
            <a:r>
              <a:rPr lang="cs-CZ" sz="1400" dirty="0">
                <a:solidFill>
                  <a:srgbClr val="333333"/>
                </a:solidFill>
                <a:latin typeface="Tahoma" pitchFamily="34"/>
              </a:rPr>
              <a:t> and </a:t>
            </a:r>
            <a:r>
              <a:rPr lang="cs-CZ" sz="1400" dirty="0" err="1">
                <a:solidFill>
                  <a:srgbClr val="333333"/>
                </a:solidFill>
                <a:latin typeface="Tahoma" pitchFamily="34"/>
              </a:rPr>
              <a:t>actions</a:t>
            </a:r>
            <a:r>
              <a:rPr lang="cs-CZ" sz="1400" dirty="0">
                <a:solidFill>
                  <a:srgbClr val="333333"/>
                </a:solidFill>
                <a:latin typeface="Tahoma" pitchFamily="34"/>
              </a:rPr>
              <a:t>)</a:t>
            </a:r>
          </a:p>
          <a:p>
            <a:pPr lvl="2"/>
            <a:r>
              <a:rPr lang="cs-CZ" sz="1200" i="1" dirty="0">
                <a:solidFill>
                  <a:srgbClr val="333333"/>
                </a:solidFill>
                <a:latin typeface="Tahoma" pitchFamily="34"/>
              </a:rPr>
              <a:t>„</a:t>
            </a:r>
            <a:r>
              <a:rPr lang="cs-CZ" sz="1600" b="0" i="1" dirty="0">
                <a:solidFill>
                  <a:srgbClr val="242424"/>
                </a:solidFill>
                <a:effectLst/>
                <a:highlight>
                  <a:srgbClr val="FFFFFF"/>
                </a:highlight>
                <a:latin typeface="source-serif-pro"/>
              </a:rPr>
              <a:t>E</a:t>
            </a:r>
            <a:r>
              <a:rPr lang="en-US" sz="1600" b="0" i="1" dirty="0" err="1">
                <a:solidFill>
                  <a:srgbClr val="242424"/>
                </a:solidFill>
                <a:effectLst/>
                <a:highlight>
                  <a:srgbClr val="FFFFFF"/>
                </a:highlight>
                <a:latin typeface="source-serif-pro"/>
              </a:rPr>
              <a:t>xpected</a:t>
            </a:r>
            <a:r>
              <a:rPr lang="en-US" sz="1600" b="0" i="1" dirty="0">
                <a:solidFill>
                  <a:srgbClr val="242424"/>
                </a:solidFill>
                <a:effectLst/>
                <a:highlight>
                  <a:srgbClr val="FFFFFF"/>
                </a:highlight>
                <a:latin typeface="source-serif-pro"/>
              </a:rPr>
              <a:t> long-term reward for a given action is equal to the immediate reward from the current action combined with the expected reward from the best future action taken at the following state.</a:t>
            </a:r>
            <a:r>
              <a:rPr lang="cs-CZ" sz="1600" b="0" i="1" dirty="0">
                <a:solidFill>
                  <a:srgbClr val="333333"/>
                </a:solidFill>
                <a:effectLst/>
                <a:highlight>
                  <a:srgbClr val="FFFFFF"/>
                </a:highlight>
                <a:latin typeface="Tahoma" pitchFamily="34"/>
              </a:rPr>
              <a:t>“</a:t>
            </a:r>
          </a:p>
          <a:p>
            <a:pPr lvl="2"/>
            <a:r>
              <a:rPr lang="pt-BR" sz="1600" b="0" i="0" dirty="0">
                <a:solidFill>
                  <a:srgbClr val="6B6B6B"/>
                </a:solidFill>
                <a:effectLst/>
                <a:highlight>
                  <a:srgbClr val="FFFFFF"/>
                </a:highlight>
                <a:latin typeface="sohne"/>
              </a:rPr>
              <a:t>Q(s,a) = r + γ(max(Q(s’,a’))</a:t>
            </a:r>
            <a:r>
              <a:rPr lang="cs-CZ" sz="1600" b="0" i="0" dirty="0">
                <a:solidFill>
                  <a:srgbClr val="6B6B6B"/>
                </a:solidFill>
                <a:effectLst/>
                <a:highlight>
                  <a:srgbClr val="FFFFFF"/>
                </a:highlight>
                <a:latin typeface="sohne"/>
              </a:rPr>
              <a:t>  (in reality, </a:t>
            </a:r>
            <a:r>
              <a:rPr lang="cs-CZ" sz="1600" b="0" i="0" dirty="0" err="1">
                <a:solidFill>
                  <a:srgbClr val="6B6B6B"/>
                </a:solidFill>
                <a:effectLst/>
                <a:highlight>
                  <a:srgbClr val="FFFFFF"/>
                </a:highlight>
                <a:latin typeface="sohne"/>
              </a:rPr>
              <a:t>we</a:t>
            </a:r>
            <a:r>
              <a:rPr lang="cs-CZ" sz="1600" b="0" i="0" dirty="0">
                <a:solidFill>
                  <a:srgbClr val="6B6B6B"/>
                </a:solidFill>
                <a:effectLst/>
                <a:highlight>
                  <a:srgbClr val="FFFFFF"/>
                </a:highlight>
                <a:latin typeface="sohne"/>
              </a:rPr>
              <a:t> </a:t>
            </a:r>
            <a:r>
              <a:rPr lang="cs-CZ" sz="1600" b="0" i="0" dirty="0" err="1">
                <a:solidFill>
                  <a:srgbClr val="6B6B6B"/>
                </a:solidFill>
                <a:effectLst/>
                <a:highlight>
                  <a:srgbClr val="FFFFFF"/>
                </a:highlight>
                <a:latin typeface="sohne"/>
              </a:rPr>
              <a:t>keep</a:t>
            </a:r>
            <a:r>
              <a:rPr lang="cs-CZ" sz="1600" b="0" i="0" dirty="0">
                <a:solidFill>
                  <a:srgbClr val="6B6B6B"/>
                </a:solidFill>
                <a:effectLst/>
                <a:highlight>
                  <a:srgbClr val="FFFFFF"/>
                </a:highlight>
                <a:latin typeface="sohne"/>
              </a:rPr>
              <a:t> </a:t>
            </a:r>
            <a:r>
              <a:rPr lang="cs-CZ" sz="1600" b="0" i="0" dirty="0" err="1">
                <a:solidFill>
                  <a:srgbClr val="6B6B6B"/>
                </a:solidFill>
                <a:effectLst/>
                <a:highlight>
                  <a:srgbClr val="FFFFFF"/>
                </a:highlight>
                <a:latin typeface="sohne"/>
              </a:rPr>
              <a:t>the</a:t>
            </a:r>
            <a:r>
              <a:rPr lang="cs-CZ" sz="1600" b="0" i="0" dirty="0">
                <a:solidFill>
                  <a:srgbClr val="6B6B6B"/>
                </a:solidFill>
                <a:effectLst/>
                <a:highlight>
                  <a:srgbClr val="FFFFFF"/>
                </a:highlight>
                <a:latin typeface="sohne"/>
              </a:rPr>
              <a:t> </a:t>
            </a:r>
            <a:r>
              <a:rPr lang="cs-CZ" sz="1600" b="0" i="0" dirty="0" err="1">
                <a:solidFill>
                  <a:srgbClr val="6B6B6B"/>
                </a:solidFill>
                <a:effectLst/>
                <a:highlight>
                  <a:srgbClr val="FFFFFF"/>
                </a:highlight>
                <a:latin typeface="sohne"/>
              </a:rPr>
              <a:t>current</a:t>
            </a:r>
            <a:r>
              <a:rPr lang="cs-CZ" sz="1600" b="0" i="0" dirty="0">
                <a:solidFill>
                  <a:srgbClr val="6B6B6B"/>
                </a:solidFill>
                <a:effectLst/>
                <a:highlight>
                  <a:srgbClr val="FFFFFF"/>
                </a:highlight>
                <a:latin typeface="sohne"/>
              </a:rPr>
              <a:t> </a:t>
            </a:r>
            <a:r>
              <a:rPr lang="cs-CZ" sz="1600" b="0" i="0" dirty="0" err="1">
                <a:solidFill>
                  <a:srgbClr val="6B6B6B"/>
                </a:solidFill>
                <a:effectLst/>
                <a:highlight>
                  <a:srgbClr val="FFFFFF"/>
                </a:highlight>
                <a:latin typeface="sohne"/>
              </a:rPr>
              <a:t>value</a:t>
            </a:r>
            <a:r>
              <a:rPr lang="cs-CZ" sz="1600" b="0" i="0" dirty="0">
                <a:solidFill>
                  <a:srgbClr val="6B6B6B"/>
                </a:solidFill>
                <a:effectLst/>
                <a:highlight>
                  <a:srgbClr val="FFFFFF"/>
                </a:highlight>
                <a:latin typeface="sohne"/>
              </a:rPr>
              <a:t> </a:t>
            </a:r>
            <a:r>
              <a:rPr lang="cs-CZ" sz="1600" b="0" i="0" dirty="0" err="1">
                <a:solidFill>
                  <a:srgbClr val="6B6B6B"/>
                </a:solidFill>
                <a:effectLst/>
                <a:highlight>
                  <a:srgbClr val="FFFFFF"/>
                </a:highlight>
                <a:latin typeface="sohne"/>
              </a:rPr>
              <a:t>adjusted</a:t>
            </a:r>
            <a:r>
              <a:rPr lang="cs-CZ" sz="1600" b="0" i="0" dirty="0">
                <a:solidFill>
                  <a:srgbClr val="6B6B6B"/>
                </a:solidFill>
                <a:effectLst/>
                <a:highlight>
                  <a:srgbClr val="FFFFFF"/>
                </a:highlight>
                <a:latin typeface="sohne"/>
              </a:rPr>
              <a:t> w.r.t. </a:t>
            </a:r>
            <a:r>
              <a:rPr lang="cs-CZ" sz="1600" b="0" i="0" dirty="0" err="1">
                <a:solidFill>
                  <a:srgbClr val="6B6B6B"/>
                </a:solidFill>
                <a:effectLst/>
                <a:highlight>
                  <a:srgbClr val="FFFFFF"/>
                </a:highlight>
                <a:latin typeface="sohne"/>
              </a:rPr>
              <a:t>some</a:t>
            </a:r>
            <a:r>
              <a:rPr lang="cs-CZ" sz="1600" b="0" i="0" dirty="0">
                <a:solidFill>
                  <a:srgbClr val="6B6B6B"/>
                </a:solidFill>
                <a:effectLst/>
                <a:highlight>
                  <a:srgbClr val="FFFFFF"/>
                </a:highlight>
                <a:latin typeface="sohne"/>
              </a:rPr>
              <a:t> learning </a:t>
            </a:r>
            <a:r>
              <a:rPr lang="cs-CZ" sz="1600" b="0" i="0" dirty="0" err="1">
                <a:solidFill>
                  <a:srgbClr val="6B6B6B"/>
                </a:solidFill>
                <a:effectLst/>
                <a:highlight>
                  <a:srgbClr val="FFFFFF"/>
                </a:highlight>
                <a:latin typeface="sohne"/>
              </a:rPr>
              <a:t>rate</a:t>
            </a:r>
            <a:br>
              <a:rPr lang="cs-CZ" sz="1600" b="0" dirty="0">
                <a:solidFill>
                  <a:srgbClr val="6B6B6B"/>
                </a:solidFill>
                <a:effectLst/>
                <a:highlight>
                  <a:srgbClr val="FFFFFF"/>
                </a:highlight>
                <a:latin typeface="sohne"/>
              </a:rPr>
            </a:br>
            <a:r>
              <a:rPr lang="cs-CZ" b="0" i="1" dirty="0">
                <a:solidFill>
                  <a:srgbClr val="6B6B6B"/>
                </a:solidFill>
                <a:effectLst/>
                <a:highlight>
                  <a:srgbClr val="FFFFFF"/>
                </a:highlight>
                <a:latin typeface="sohne"/>
              </a:rPr>
              <a:t>„</a:t>
            </a:r>
            <a:r>
              <a:rPr lang="en-US" b="0" i="1" dirty="0">
                <a:solidFill>
                  <a:srgbClr val="242424"/>
                </a:solidFill>
                <a:effectLst/>
                <a:highlight>
                  <a:srgbClr val="FFFFFF"/>
                </a:highlight>
                <a:latin typeface="source-serif-pro"/>
              </a:rPr>
              <a:t>This says that the Q-value for a given state (s) and action (a) should represent the current reward (r) plus the maximum discounted (γ) future reward expected according to our own table for the next state (s’) we would end up in.  </a:t>
            </a:r>
            <a:r>
              <a:rPr lang="cs-CZ" b="0" i="1" dirty="0">
                <a:solidFill>
                  <a:srgbClr val="6B6B6B"/>
                </a:solidFill>
                <a:effectLst/>
                <a:highlight>
                  <a:srgbClr val="FFFFFF"/>
                </a:highlight>
                <a:latin typeface="sohne"/>
              </a:rPr>
              <a:t>“</a:t>
            </a:r>
            <a:endParaRPr lang="cs-CZ" i="1" dirty="0">
              <a:solidFill>
                <a:srgbClr val="333333"/>
              </a:solidFill>
              <a:latin typeface="Tahoma" pitchFamily="34"/>
            </a:endParaRPr>
          </a:p>
          <a:p>
            <a:pPr lvl="1"/>
            <a:endParaRPr lang="cs-CZ" i="1" dirty="0">
              <a:solidFill>
                <a:srgbClr val="333333"/>
              </a:solidFill>
              <a:latin typeface="Tahoma" pitchFamily="34"/>
            </a:endParaRPr>
          </a:p>
          <a:p>
            <a:pPr lvl="1"/>
            <a:r>
              <a:rPr lang="cs-CZ" i="1" dirty="0">
                <a:solidFill>
                  <a:srgbClr val="333333"/>
                </a:solidFill>
                <a:latin typeface="Tahoma" pitchFamily="34"/>
              </a:rPr>
              <a:t>Q-learning not </a:t>
            </a:r>
            <a:r>
              <a:rPr lang="cs-CZ" i="1" dirty="0" err="1">
                <a:solidFill>
                  <a:srgbClr val="333333"/>
                </a:solidFill>
                <a:latin typeface="Tahoma" pitchFamily="34"/>
              </a:rPr>
              <a:t>scalable</a:t>
            </a:r>
            <a:r>
              <a:rPr lang="cs-CZ" i="1" dirty="0">
                <a:solidFill>
                  <a:srgbClr val="333333"/>
                </a:solidFill>
                <a:latin typeface="Tahoma" pitchFamily="34"/>
              </a:rPr>
              <a:t> </a:t>
            </a:r>
            <a:r>
              <a:rPr lang="cs-CZ" i="1" dirty="0" err="1">
                <a:solidFill>
                  <a:srgbClr val="333333"/>
                </a:solidFill>
                <a:latin typeface="Tahoma" pitchFamily="34"/>
              </a:rPr>
              <a:t>if</a:t>
            </a:r>
            <a:r>
              <a:rPr lang="cs-CZ" i="1" dirty="0">
                <a:solidFill>
                  <a:srgbClr val="333333"/>
                </a:solidFill>
                <a:latin typeface="Tahoma" pitchFamily="34"/>
              </a:rPr>
              <a:t> </a:t>
            </a:r>
            <a:r>
              <a:rPr lang="cs-CZ" i="1" dirty="0" err="1">
                <a:solidFill>
                  <a:srgbClr val="333333"/>
                </a:solidFill>
                <a:latin typeface="Tahoma" pitchFamily="34"/>
              </a:rPr>
              <a:t>we</a:t>
            </a:r>
            <a:r>
              <a:rPr lang="cs-CZ" i="1" dirty="0">
                <a:solidFill>
                  <a:srgbClr val="333333"/>
                </a:solidFill>
                <a:latin typeface="Tahoma" pitchFamily="34"/>
              </a:rPr>
              <a:t> </a:t>
            </a:r>
            <a:r>
              <a:rPr lang="cs-CZ" i="1" dirty="0" err="1">
                <a:solidFill>
                  <a:srgbClr val="333333"/>
                </a:solidFill>
                <a:latin typeface="Tahoma" pitchFamily="34"/>
              </a:rPr>
              <a:t>have</a:t>
            </a:r>
            <a:r>
              <a:rPr lang="cs-CZ" i="1" dirty="0">
                <a:solidFill>
                  <a:srgbClr val="333333"/>
                </a:solidFill>
                <a:latin typeface="Tahoma" pitchFamily="34"/>
              </a:rPr>
              <a:t> more </a:t>
            </a:r>
            <a:r>
              <a:rPr lang="cs-CZ" i="1" dirty="0" err="1">
                <a:solidFill>
                  <a:srgbClr val="333333"/>
                </a:solidFill>
                <a:latin typeface="Tahoma" pitchFamily="34"/>
              </a:rPr>
              <a:t>states</a:t>
            </a:r>
            <a:r>
              <a:rPr lang="cs-CZ" i="1" dirty="0">
                <a:solidFill>
                  <a:srgbClr val="333333"/>
                </a:solidFill>
                <a:latin typeface="Tahoma" pitchFamily="34"/>
              </a:rPr>
              <a:t> </a:t>
            </a:r>
            <a:r>
              <a:rPr lang="cs-CZ" i="1" dirty="0" err="1">
                <a:solidFill>
                  <a:srgbClr val="333333"/>
                </a:solidFill>
                <a:latin typeface="Tahoma" pitchFamily="34"/>
              </a:rPr>
              <a:t>or</a:t>
            </a:r>
            <a:r>
              <a:rPr lang="cs-CZ" i="1" dirty="0">
                <a:solidFill>
                  <a:srgbClr val="333333"/>
                </a:solidFill>
                <a:latin typeface="Tahoma" pitchFamily="34"/>
              </a:rPr>
              <a:t> </a:t>
            </a:r>
            <a:r>
              <a:rPr lang="cs-CZ" i="1" dirty="0" err="1">
                <a:solidFill>
                  <a:srgbClr val="333333"/>
                </a:solidFill>
                <a:latin typeface="Tahoma" pitchFamily="34"/>
              </a:rPr>
              <a:t>actions</a:t>
            </a:r>
            <a:endParaRPr lang="cs-CZ" i="1" dirty="0">
              <a:solidFill>
                <a:srgbClr val="333333"/>
              </a:solidFill>
              <a:latin typeface="Tahoma" pitchFamily="34"/>
            </a:endParaRPr>
          </a:p>
          <a:p>
            <a:endParaRPr lang="cs-CZ" dirty="0">
              <a:solidFill>
                <a:srgbClr val="333333"/>
              </a:solidFill>
              <a:latin typeface="Tahoma" pitchFamily="34"/>
            </a:endParaRPr>
          </a:p>
          <a:p>
            <a:pPr marL="457200" lvl="1" indent="0">
              <a:buNone/>
            </a:pPr>
            <a:endParaRPr lang="cs-CZ" dirty="0"/>
          </a:p>
        </p:txBody>
      </p:sp>
      <p:pic>
        <p:nvPicPr>
          <p:cNvPr id="8" name="Obrázek 7">
            <a:extLst>
              <a:ext uri="{FF2B5EF4-FFF2-40B4-BE49-F238E27FC236}">
                <a16:creationId xmlns:a16="http://schemas.microsoft.com/office/drawing/2014/main" id="{76FC7DB2-F154-522D-8739-F610D5970129}"/>
              </a:ext>
            </a:extLst>
          </p:cNvPr>
          <p:cNvPicPr>
            <a:picLocks noChangeAspect="1"/>
          </p:cNvPicPr>
          <p:nvPr/>
        </p:nvPicPr>
        <p:blipFill>
          <a:blip r:embed="rId4"/>
          <a:stretch>
            <a:fillRect/>
          </a:stretch>
        </p:blipFill>
        <p:spPr>
          <a:xfrm>
            <a:off x="8573588" y="0"/>
            <a:ext cx="3618412" cy="1828800"/>
          </a:xfrm>
          <a:prstGeom prst="rect">
            <a:avLst/>
          </a:prstGeom>
        </p:spPr>
      </p:pic>
      <p:pic>
        <p:nvPicPr>
          <p:cNvPr id="6" name="Obrázek 5">
            <a:extLst>
              <a:ext uri="{FF2B5EF4-FFF2-40B4-BE49-F238E27FC236}">
                <a16:creationId xmlns:a16="http://schemas.microsoft.com/office/drawing/2014/main" id="{B0704F65-6184-4729-D326-3AA89CDC1D55}"/>
              </a:ext>
            </a:extLst>
          </p:cNvPr>
          <p:cNvPicPr>
            <a:picLocks noChangeAspect="1"/>
          </p:cNvPicPr>
          <p:nvPr/>
        </p:nvPicPr>
        <p:blipFill>
          <a:blip r:embed="rId5"/>
          <a:stretch>
            <a:fillRect/>
          </a:stretch>
        </p:blipFill>
        <p:spPr>
          <a:xfrm>
            <a:off x="4394933" y="1828800"/>
            <a:ext cx="7783011" cy="1352739"/>
          </a:xfrm>
          <a:prstGeom prst="rect">
            <a:avLst/>
          </a:prstGeom>
        </p:spPr>
      </p:pic>
    </p:spTree>
    <p:extLst>
      <p:ext uri="{BB962C8B-B14F-4D97-AF65-F5344CB8AC3E}">
        <p14:creationId xmlns:p14="http://schemas.microsoft.com/office/powerpoint/2010/main" val="11326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Reinforcement</a:t>
            </a:r>
            <a:r>
              <a:rPr lang="cs-CZ" dirty="0"/>
              <a:t> learning</a:t>
            </a:r>
          </a:p>
        </p:txBody>
      </p:sp>
      <p:sp>
        <p:nvSpPr>
          <p:cNvPr id="5" name="TextovéPole 4">
            <a:extLst>
              <a:ext uri="{FF2B5EF4-FFF2-40B4-BE49-F238E27FC236}">
                <a16:creationId xmlns:a16="http://schemas.microsoft.com/office/drawing/2014/main" id="{D686BAB8-6397-9946-A858-A21A0AA22752}"/>
              </a:ext>
            </a:extLst>
          </p:cNvPr>
          <p:cNvSpPr txBox="1"/>
          <p:nvPr/>
        </p:nvSpPr>
        <p:spPr>
          <a:xfrm>
            <a:off x="457200" y="5935554"/>
            <a:ext cx="9296400" cy="938719"/>
          </a:xfrm>
          <a:prstGeom prst="rect">
            <a:avLst/>
          </a:prstGeom>
          <a:noFill/>
        </p:spPr>
        <p:txBody>
          <a:bodyPr wrap="square">
            <a:spAutoFit/>
          </a:bodyPr>
          <a:lstStyle/>
          <a:p>
            <a:pPr algn="l"/>
            <a:r>
              <a:rPr lang="cs-CZ" sz="1100" b="0" i="0" dirty="0">
                <a:solidFill>
                  <a:srgbClr val="333333"/>
                </a:solidFill>
                <a:effectLst/>
                <a:highlight>
                  <a:srgbClr val="FCFCFC"/>
                </a:highlight>
                <a:latin typeface="Georgia" panose="02040502050405020303" pitchFamily="18" charset="0"/>
                <a:hlinkClick r:id="rId2"/>
              </a:rPr>
              <a:t>https://en.wikipedia.org/wiki/Bellman_equation</a:t>
            </a:r>
            <a:endParaRPr lang="cs-CZ" sz="1100" b="0" i="0" dirty="0">
              <a:solidFill>
                <a:srgbClr val="333333"/>
              </a:solidFill>
              <a:effectLst/>
              <a:highlight>
                <a:srgbClr val="FCFCFC"/>
              </a:highlight>
              <a:latin typeface="Georgia" panose="02040502050405020303" pitchFamily="18" charset="0"/>
            </a:endParaRPr>
          </a:p>
          <a:p>
            <a:pPr algn="l"/>
            <a:r>
              <a:rPr lang="cs-CZ" sz="1100" b="0" i="0" dirty="0">
                <a:solidFill>
                  <a:srgbClr val="333333"/>
                </a:solidFill>
                <a:effectLst/>
                <a:highlight>
                  <a:srgbClr val="FCFCFC"/>
                </a:highlight>
                <a:latin typeface="Georgia" panose="02040502050405020303" pitchFamily="18" charset="0"/>
                <a:hlinkClick r:id="rId3"/>
              </a:rPr>
              <a:t>https://www.baeldung.com/cs/q-learning-vs-deep-q-learning-vs-deep-q-network</a:t>
            </a:r>
            <a:endParaRPr lang="cs-CZ" sz="1100" dirty="0">
              <a:solidFill>
                <a:srgbClr val="333333"/>
              </a:solidFill>
              <a:highlight>
                <a:srgbClr val="FCFCFC"/>
              </a:highlight>
              <a:latin typeface="Georgia" panose="02040502050405020303" pitchFamily="18" charset="0"/>
            </a:endParaRPr>
          </a:p>
          <a:p>
            <a:pPr algn="l"/>
            <a:r>
              <a:rPr lang="pt-BR" sz="1100" b="0" i="0" dirty="0">
                <a:solidFill>
                  <a:srgbClr val="333333"/>
                </a:solidFill>
                <a:effectLst/>
                <a:highlight>
                  <a:srgbClr val="FCFCFC"/>
                </a:highlight>
                <a:latin typeface="Georgia" panose="02040502050405020303" pitchFamily="18" charset="0"/>
                <a:hlinkClick r:id="rId4"/>
              </a:rPr>
              <a:t>https://medium.com/emergent-future/simple-reinforcement-learning-with-tensorflow-part-0-q-learning-with-tables-and-neural-networks-d195264329d0</a:t>
            </a:r>
            <a:endParaRPr lang="cs-CZ" sz="1100" dirty="0">
              <a:solidFill>
                <a:srgbClr val="333333"/>
              </a:solidFill>
              <a:highlight>
                <a:srgbClr val="FCFCFC"/>
              </a:highlight>
              <a:latin typeface="Georgia" panose="02040502050405020303" pitchFamily="18" charset="0"/>
            </a:endParaRPr>
          </a:p>
          <a:p>
            <a:pPr algn="l"/>
            <a:endParaRPr lang="pt-BR" sz="1100" b="0" i="0" dirty="0">
              <a:solidFill>
                <a:srgbClr val="333333"/>
              </a:solidFill>
              <a:effectLst/>
              <a:highlight>
                <a:srgbClr val="FCFCFC"/>
              </a:highlight>
              <a:latin typeface="Georgia" panose="02040502050405020303" pitchFamily="18" charset="0"/>
            </a:endParaRPr>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10143068" cy="4240210"/>
          </a:xfrm>
        </p:spPr>
        <p:txBody>
          <a:bodyPr>
            <a:normAutofit/>
          </a:bodyPr>
          <a:lstStyle/>
          <a:p>
            <a:pPr lvl="0"/>
            <a:r>
              <a:rPr lang="cs-CZ" b="1" dirty="0" err="1">
                <a:solidFill>
                  <a:srgbClr val="333333"/>
                </a:solidFill>
                <a:latin typeface="Tahoma" pitchFamily="34"/>
              </a:rPr>
              <a:t>Based</a:t>
            </a:r>
            <a:r>
              <a:rPr lang="cs-CZ" b="1" dirty="0">
                <a:solidFill>
                  <a:srgbClr val="333333"/>
                </a:solidFill>
                <a:latin typeface="Tahoma" pitchFamily="34"/>
              </a:rPr>
              <a:t> on </a:t>
            </a:r>
            <a:r>
              <a:rPr lang="cs-CZ" b="1" dirty="0" err="1">
                <a:solidFill>
                  <a:srgbClr val="333333"/>
                </a:solidFill>
                <a:latin typeface="Tahoma" pitchFamily="34"/>
              </a:rPr>
              <a:t>Bellman</a:t>
            </a:r>
            <a:r>
              <a:rPr lang="cs-CZ" b="1" dirty="0">
                <a:solidFill>
                  <a:srgbClr val="333333"/>
                </a:solidFill>
                <a:latin typeface="Tahoma" pitchFamily="34"/>
              </a:rPr>
              <a:t> </a:t>
            </a:r>
            <a:r>
              <a:rPr lang="cs-CZ" b="1" dirty="0" err="1">
                <a:solidFill>
                  <a:srgbClr val="333333"/>
                </a:solidFill>
                <a:latin typeface="Tahoma" pitchFamily="34"/>
              </a:rPr>
              <a:t>equation</a:t>
            </a:r>
            <a:endParaRPr lang="cs-CZ" b="1" dirty="0">
              <a:solidFill>
                <a:srgbClr val="333333"/>
              </a:solidFill>
              <a:latin typeface="Tahoma" pitchFamily="34"/>
            </a:endParaRPr>
          </a:p>
          <a:p>
            <a:pPr lvl="1"/>
            <a:endParaRPr lang="cs-CZ" sz="1400" i="1" dirty="0">
              <a:solidFill>
                <a:srgbClr val="333333"/>
              </a:solidFill>
              <a:latin typeface="Tahoma" pitchFamily="34"/>
            </a:endParaRPr>
          </a:p>
          <a:p>
            <a:pPr lvl="1"/>
            <a:endParaRPr lang="cs-CZ" sz="1400" i="1" dirty="0">
              <a:solidFill>
                <a:srgbClr val="333333"/>
              </a:solidFill>
              <a:latin typeface="Tahoma" pitchFamily="34"/>
            </a:endParaRPr>
          </a:p>
          <a:p>
            <a:pPr lvl="1"/>
            <a:r>
              <a:rPr lang="cs-CZ" sz="1400" dirty="0" err="1">
                <a:solidFill>
                  <a:srgbClr val="333333"/>
                </a:solidFill>
                <a:latin typeface="Tahoma" pitchFamily="34"/>
              </a:rPr>
              <a:t>Deep</a:t>
            </a:r>
            <a:r>
              <a:rPr lang="cs-CZ" sz="1400" dirty="0">
                <a:solidFill>
                  <a:srgbClr val="333333"/>
                </a:solidFill>
                <a:latin typeface="Tahoma" pitchFamily="34"/>
              </a:rPr>
              <a:t> Q-learning (use </a:t>
            </a:r>
            <a:r>
              <a:rPr lang="cs-CZ" sz="1400" dirty="0" err="1">
                <a:solidFill>
                  <a:srgbClr val="333333"/>
                </a:solidFill>
                <a:latin typeface="Tahoma" pitchFamily="34"/>
              </a:rPr>
              <a:t>neural</a:t>
            </a:r>
            <a:r>
              <a:rPr lang="cs-CZ" sz="1400" dirty="0">
                <a:solidFill>
                  <a:srgbClr val="333333"/>
                </a:solidFill>
                <a:latin typeface="Tahoma" pitchFamily="34"/>
              </a:rPr>
              <a:t> network as a </a:t>
            </a:r>
            <a:r>
              <a:rPr lang="cs-CZ" sz="1400" dirty="0" err="1">
                <a:solidFill>
                  <a:srgbClr val="333333"/>
                </a:solidFill>
                <a:latin typeface="Tahoma" pitchFamily="34"/>
              </a:rPr>
              <a:t>function</a:t>
            </a:r>
            <a:r>
              <a:rPr lang="cs-CZ" sz="1400" dirty="0">
                <a:solidFill>
                  <a:srgbClr val="333333"/>
                </a:solidFill>
                <a:latin typeface="Tahoma" pitchFamily="34"/>
              </a:rPr>
              <a:t> </a:t>
            </a:r>
            <a:r>
              <a:rPr lang="cs-CZ" sz="1400" dirty="0" err="1">
                <a:solidFill>
                  <a:srgbClr val="333333"/>
                </a:solidFill>
                <a:latin typeface="Tahoma" pitchFamily="34"/>
              </a:rPr>
              <a:t>approximator</a:t>
            </a:r>
            <a:r>
              <a:rPr lang="cs-CZ" sz="1400" dirty="0">
                <a:solidFill>
                  <a:srgbClr val="333333"/>
                </a:solidFill>
                <a:latin typeface="Tahoma" pitchFamily="34"/>
              </a:rPr>
              <a:t>)</a:t>
            </a:r>
          </a:p>
          <a:p>
            <a:pPr lvl="2"/>
            <a:r>
              <a:rPr lang="cs-CZ" sz="1600" dirty="0" err="1">
                <a:solidFill>
                  <a:srgbClr val="333333"/>
                </a:solidFill>
                <a:latin typeface="Tahoma" pitchFamily="34"/>
              </a:rPr>
              <a:t>States</a:t>
            </a:r>
            <a:r>
              <a:rPr lang="cs-CZ" sz="1600" dirty="0">
                <a:solidFill>
                  <a:srgbClr val="333333"/>
                </a:solidFill>
                <a:latin typeface="Tahoma" pitchFamily="34"/>
              </a:rPr>
              <a:t> as </a:t>
            </a:r>
            <a:r>
              <a:rPr lang="cs-CZ" sz="1600" dirty="0" err="1">
                <a:solidFill>
                  <a:srgbClr val="333333"/>
                </a:solidFill>
                <a:latin typeface="Tahoma" pitchFamily="34"/>
              </a:rPr>
              <a:t>one</a:t>
            </a:r>
            <a:r>
              <a:rPr lang="cs-CZ" sz="1600" dirty="0">
                <a:solidFill>
                  <a:srgbClr val="333333"/>
                </a:solidFill>
                <a:latin typeface="Tahoma" pitchFamily="34"/>
              </a:rPr>
              <a:t>-hot-</a:t>
            </a:r>
            <a:r>
              <a:rPr lang="cs-CZ" sz="1600" dirty="0" err="1">
                <a:solidFill>
                  <a:srgbClr val="333333"/>
                </a:solidFill>
                <a:latin typeface="Tahoma" pitchFamily="34"/>
              </a:rPr>
              <a:t>encoding</a:t>
            </a:r>
            <a:r>
              <a:rPr lang="cs-CZ" sz="1600" dirty="0">
                <a:solidFill>
                  <a:srgbClr val="333333"/>
                </a:solidFill>
                <a:latin typeface="Tahoma" pitchFamily="34"/>
              </a:rPr>
              <a:t> (input)</a:t>
            </a:r>
          </a:p>
          <a:p>
            <a:pPr lvl="2"/>
            <a:r>
              <a:rPr lang="cs-CZ" sz="1600" b="0" dirty="0" err="1">
                <a:solidFill>
                  <a:srgbClr val="333333"/>
                </a:solidFill>
                <a:effectLst/>
                <a:highlight>
                  <a:srgbClr val="FFFFFF"/>
                </a:highlight>
                <a:latin typeface="Tahoma" pitchFamily="34"/>
              </a:rPr>
              <a:t>Actions</a:t>
            </a:r>
            <a:r>
              <a:rPr lang="cs-CZ" sz="1600" b="0" dirty="0">
                <a:solidFill>
                  <a:srgbClr val="333333"/>
                </a:solidFill>
                <a:effectLst/>
                <a:highlight>
                  <a:srgbClr val="FFFFFF"/>
                </a:highlight>
                <a:latin typeface="Tahoma" pitchFamily="34"/>
              </a:rPr>
              <a:t> as output </a:t>
            </a:r>
            <a:r>
              <a:rPr lang="cs-CZ" sz="1600" b="0" dirty="0" err="1">
                <a:solidFill>
                  <a:srgbClr val="333333"/>
                </a:solidFill>
                <a:effectLst/>
                <a:highlight>
                  <a:srgbClr val="FFFFFF"/>
                </a:highlight>
                <a:latin typeface="Tahoma" pitchFamily="34"/>
              </a:rPr>
              <a:t>nodes</a:t>
            </a:r>
            <a:r>
              <a:rPr lang="cs-CZ" sz="1600" b="0" dirty="0">
                <a:solidFill>
                  <a:srgbClr val="333333"/>
                </a:solidFill>
                <a:effectLst/>
                <a:highlight>
                  <a:srgbClr val="FFFFFF"/>
                </a:highlight>
                <a:latin typeface="Tahoma" pitchFamily="34"/>
              </a:rPr>
              <a:t> (</a:t>
            </a:r>
            <a:r>
              <a:rPr lang="cs-CZ" sz="1600" b="0" dirty="0" err="1">
                <a:solidFill>
                  <a:srgbClr val="333333"/>
                </a:solidFill>
                <a:effectLst/>
                <a:highlight>
                  <a:srgbClr val="FFFFFF"/>
                </a:highlight>
                <a:latin typeface="Tahoma" pitchFamily="34"/>
              </a:rPr>
              <a:t>estimated</a:t>
            </a:r>
            <a:r>
              <a:rPr lang="cs-CZ" sz="1600" b="0" dirty="0">
                <a:solidFill>
                  <a:srgbClr val="333333"/>
                </a:solidFill>
                <a:effectLst/>
                <a:highlight>
                  <a:srgbClr val="FFFFFF"/>
                </a:highlight>
                <a:latin typeface="Tahoma" pitchFamily="34"/>
              </a:rPr>
              <a:t> </a:t>
            </a:r>
            <a:r>
              <a:rPr lang="cs-CZ" sz="1600" b="0" dirty="0" err="1">
                <a:solidFill>
                  <a:srgbClr val="333333"/>
                </a:solidFill>
                <a:effectLst/>
                <a:highlight>
                  <a:srgbClr val="FFFFFF"/>
                </a:highlight>
                <a:latin typeface="Tahoma" pitchFamily="34"/>
              </a:rPr>
              <a:t>reward</a:t>
            </a:r>
            <a:r>
              <a:rPr lang="cs-CZ" sz="1600" b="0" dirty="0">
                <a:solidFill>
                  <a:srgbClr val="333333"/>
                </a:solidFill>
                <a:effectLst/>
                <a:highlight>
                  <a:srgbClr val="FFFFFF"/>
                </a:highlight>
                <a:latin typeface="Tahoma" pitchFamily="34"/>
              </a:rPr>
              <a:t>)</a:t>
            </a:r>
          </a:p>
          <a:p>
            <a:pPr lvl="2"/>
            <a:r>
              <a:rPr lang="cs-CZ" sz="1600" dirty="0" err="1">
                <a:solidFill>
                  <a:srgbClr val="333333"/>
                </a:solidFill>
                <a:highlight>
                  <a:srgbClr val="FFFFFF"/>
                </a:highlight>
                <a:latin typeface="Tahoma" pitchFamily="34"/>
              </a:rPr>
              <a:t>Backpropagation</a:t>
            </a:r>
            <a:r>
              <a:rPr lang="cs-CZ" sz="1600" dirty="0">
                <a:solidFill>
                  <a:srgbClr val="333333"/>
                </a:solidFill>
                <a:highlight>
                  <a:srgbClr val="FFFFFF"/>
                </a:highlight>
                <a:latin typeface="Tahoma" pitchFamily="34"/>
              </a:rPr>
              <a:t> w.r.t. </a:t>
            </a:r>
            <a:r>
              <a:rPr lang="cs-CZ" sz="1600" dirty="0" err="1">
                <a:solidFill>
                  <a:srgbClr val="333333"/>
                </a:solidFill>
                <a:highlight>
                  <a:srgbClr val="FFFFFF"/>
                </a:highlight>
                <a:latin typeface="Tahoma" pitchFamily="34"/>
              </a:rPr>
              <a:t>real</a:t>
            </a:r>
            <a:r>
              <a:rPr lang="cs-CZ" sz="1600" dirty="0">
                <a:solidFill>
                  <a:srgbClr val="333333"/>
                </a:solidFill>
                <a:highlight>
                  <a:srgbClr val="FFFFFF"/>
                </a:highlight>
                <a:latin typeface="Tahoma" pitchFamily="34"/>
              </a:rPr>
              <a:t> vs. </a:t>
            </a:r>
            <a:r>
              <a:rPr lang="cs-CZ" sz="1600" dirty="0" err="1">
                <a:solidFill>
                  <a:srgbClr val="333333"/>
                </a:solidFill>
                <a:highlight>
                  <a:srgbClr val="FFFFFF"/>
                </a:highlight>
                <a:latin typeface="Tahoma" pitchFamily="34"/>
              </a:rPr>
              <a:t>Estimated</a:t>
            </a:r>
            <a:r>
              <a:rPr lang="cs-CZ" sz="1600" dirty="0">
                <a:solidFill>
                  <a:srgbClr val="333333"/>
                </a:solidFill>
                <a:highlight>
                  <a:srgbClr val="FFFFFF"/>
                </a:highlight>
                <a:latin typeface="Tahoma" pitchFamily="34"/>
              </a:rPr>
              <a:t> Q </a:t>
            </a:r>
            <a:r>
              <a:rPr lang="cs-CZ" sz="1600" dirty="0" err="1">
                <a:solidFill>
                  <a:srgbClr val="333333"/>
                </a:solidFill>
                <a:highlight>
                  <a:srgbClr val="FFFFFF"/>
                </a:highlight>
                <a:latin typeface="Tahoma" pitchFamily="34"/>
              </a:rPr>
              <a:t>values</a:t>
            </a:r>
            <a:r>
              <a:rPr lang="cs-CZ" sz="1600" dirty="0">
                <a:solidFill>
                  <a:srgbClr val="333333"/>
                </a:solidFill>
                <a:highlight>
                  <a:srgbClr val="FFFFFF"/>
                </a:highlight>
                <a:latin typeface="Tahoma" pitchFamily="34"/>
              </a:rPr>
              <a:t>: </a:t>
            </a:r>
            <a:r>
              <a:rPr lang="cs-CZ" sz="1800" b="0" i="0" dirty="0" err="1">
                <a:solidFill>
                  <a:srgbClr val="6B6B6B"/>
                </a:solidFill>
                <a:effectLst/>
                <a:highlight>
                  <a:srgbClr val="FFFFFF"/>
                </a:highlight>
                <a:latin typeface="sohne"/>
              </a:rPr>
              <a:t>Loss</a:t>
            </a:r>
            <a:r>
              <a:rPr lang="cs-CZ" sz="1800" b="0" i="0" dirty="0">
                <a:solidFill>
                  <a:srgbClr val="6B6B6B"/>
                </a:solidFill>
                <a:effectLst/>
                <a:highlight>
                  <a:srgbClr val="FFFFFF"/>
                </a:highlight>
                <a:latin typeface="sohne"/>
              </a:rPr>
              <a:t> = </a:t>
            </a:r>
            <a:r>
              <a:rPr lang="cs-CZ" sz="1800" b="1" i="0" dirty="0">
                <a:solidFill>
                  <a:srgbClr val="6B6B6B"/>
                </a:solidFill>
                <a:effectLst/>
                <a:highlight>
                  <a:srgbClr val="FFFFFF"/>
                </a:highlight>
                <a:latin typeface="sohne"/>
              </a:rPr>
              <a:t>∑(</a:t>
            </a:r>
            <a:r>
              <a:rPr lang="cs-CZ" sz="1800" b="0" i="0" dirty="0">
                <a:solidFill>
                  <a:srgbClr val="6B6B6B"/>
                </a:solidFill>
                <a:effectLst/>
                <a:highlight>
                  <a:srgbClr val="FFFFFF"/>
                </a:highlight>
                <a:latin typeface="sohne"/>
              </a:rPr>
              <a:t>Q-</a:t>
            </a:r>
            <a:r>
              <a:rPr lang="cs-CZ" sz="1800" b="0" i="0" dirty="0" err="1">
                <a:solidFill>
                  <a:srgbClr val="6B6B6B"/>
                </a:solidFill>
                <a:effectLst/>
                <a:highlight>
                  <a:srgbClr val="FFFFFF"/>
                </a:highlight>
                <a:latin typeface="sohne"/>
              </a:rPr>
              <a:t>target</a:t>
            </a:r>
            <a:r>
              <a:rPr lang="cs-CZ" sz="1800" b="0" i="0" dirty="0">
                <a:solidFill>
                  <a:srgbClr val="6B6B6B"/>
                </a:solidFill>
                <a:effectLst/>
                <a:highlight>
                  <a:srgbClr val="FFFFFF"/>
                </a:highlight>
                <a:latin typeface="sohne"/>
              </a:rPr>
              <a:t> - Q)²</a:t>
            </a:r>
            <a:endParaRPr lang="cs-CZ" sz="2000" b="0" dirty="0">
              <a:solidFill>
                <a:srgbClr val="333333"/>
              </a:solidFill>
              <a:effectLst/>
              <a:highlight>
                <a:srgbClr val="FFFFFF"/>
              </a:highlight>
              <a:latin typeface="Tahoma" pitchFamily="34"/>
            </a:endParaRPr>
          </a:p>
          <a:p>
            <a:pPr lvl="3"/>
            <a:r>
              <a:rPr lang="cs-CZ" i="1" dirty="0" err="1">
                <a:solidFill>
                  <a:srgbClr val="333333"/>
                </a:solidFill>
                <a:latin typeface="Tahoma" pitchFamily="34"/>
              </a:rPr>
              <a:t>Experience</a:t>
            </a:r>
            <a:r>
              <a:rPr lang="cs-CZ" i="1" dirty="0">
                <a:solidFill>
                  <a:srgbClr val="333333"/>
                </a:solidFill>
                <a:latin typeface="Tahoma" pitchFamily="34"/>
              </a:rPr>
              <a:t> </a:t>
            </a:r>
            <a:r>
              <a:rPr lang="cs-CZ" i="1" dirty="0" err="1">
                <a:solidFill>
                  <a:srgbClr val="333333"/>
                </a:solidFill>
                <a:latin typeface="Tahoma" pitchFamily="34"/>
              </a:rPr>
              <a:t>replay</a:t>
            </a:r>
            <a:endParaRPr lang="cs-CZ" i="1" dirty="0">
              <a:solidFill>
                <a:srgbClr val="333333"/>
              </a:solidFill>
              <a:latin typeface="Tahoma" pitchFamily="34"/>
            </a:endParaRPr>
          </a:p>
          <a:p>
            <a:pPr lvl="3"/>
            <a:r>
              <a:rPr lang="cs-CZ" i="1" dirty="0" err="1">
                <a:solidFill>
                  <a:srgbClr val="333333"/>
                </a:solidFill>
                <a:latin typeface="Tahoma" pitchFamily="34"/>
              </a:rPr>
              <a:t>Freezing</a:t>
            </a:r>
            <a:r>
              <a:rPr lang="cs-CZ" i="1" dirty="0">
                <a:solidFill>
                  <a:srgbClr val="333333"/>
                </a:solidFill>
                <a:latin typeface="Tahoma" pitchFamily="34"/>
              </a:rPr>
              <a:t> </a:t>
            </a:r>
            <a:r>
              <a:rPr lang="cs-CZ" i="1" dirty="0" err="1">
                <a:solidFill>
                  <a:srgbClr val="333333"/>
                </a:solidFill>
                <a:latin typeface="Tahoma" pitchFamily="34"/>
              </a:rPr>
              <a:t>target</a:t>
            </a:r>
            <a:r>
              <a:rPr lang="cs-CZ" i="1" dirty="0">
                <a:solidFill>
                  <a:srgbClr val="333333"/>
                </a:solidFill>
                <a:latin typeface="Tahoma" pitchFamily="34"/>
              </a:rPr>
              <a:t> </a:t>
            </a:r>
            <a:r>
              <a:rPr lang="cs-CZ" i="1" dirty="0" err="1">
                <a:solidFill>
                  <a:srgbClr val="333333"/>
                </a:solidFill>
                <a:latin typeface="Tahoma" pitchFamily="34"/>
              </a:rPr>
              <a:t>networks</a:t>
            </a:r>
            <a:endParaRPr lang="cs-CZ" i="1" dirty="0">
              <a:solidFill>
                <a:srgbClr val="333333"/>
              </a:solidFill>
              <a:latin typeface="Tahoma" pitchFamily="34"/>
            </a:endParaRPr>
          </a:p>
          <a:p>
            <a:pPr lvl="3"/>
            <a:r>
              <a:rPr lang="cs-CZ" i="1" dirty="0" err="1">
                <a:solidFill>
                  <a:srgbClr val="333333"/>
                </a:solidFill>
                <a:latin typeface="Tahoma" pitchFamily="34"/>
              </a:rPr>
              <a:t>Exploration</a:t>
            </a:r>
            <a:r>
              <a:rPr lang="cs-CZ" i="1" dirty="0">
                <a:solidFill>
                  <a:srgbClr val="333333"/>
                </a:solidFill>
                <a:latin typeface="Tahoma" pitchFamily="34"/>
              </a:rPr>
              <a:t> </a:t>
            </a:r>
            <a:r>
              <a:rPr lang="cs-CZ" i="1" dirty="0" err="1">
                <a:solidFill>
                  <a:srgbClr val="333333"/>
                </a:solidFill>
                <a:latin typeface="Tahoma" pitchFamily="34"/>
              </a:rPr>
              <a:t>of</a:t>
            </a:r>
            <a:r>
              <a:rPr lang="cs-CZ" i="1" dirty="0">
                <a:solidFill>
                  <a:srgbClr val="333333"/>
                </a:solidFill>
                <a:latin typeface="Tahoma" pitchFamily="34"/>
              </a:rPr>
              <a:t> </a:t>
            </a:r>
            <a:r>
              <a:rPr lang="cs-CZ" i="1" dirty="0" err="1">
                <a:solidFill>
                  <a:srgbClr val="333333"/>
                </a:solidFill>
                <a:latin typeface="Tahoma" pitchFamily="34"/>
              </a:rPr>
              <a:t>actions</a:t>
            </a:r>
            <a:r>
              <a:rPr lang="cs-CZ" i="1" dirty="0">
                <a:solidFill>
                  <a:srgbClr val="333333"/>
                </a:solidFill>
                <a:latin typeface="Tahoma" pitchFamily="34"/>
              </a:rPr>
              <a:t> (not </a:t>
            </a:r>
            <a:r>
              <a:rPr lang="cs-CZ" i="1" dirty="0" err="1">
                <a:solidFill>
                  <a:srgbClr val="333333"/>
                </a:solidFill>
                <a:latin typeface="Tahoma" pitchFamily="34"/>
              </a:rPr>
              <a:t>always</a:t>
            </a:r>
            <a:r>
              <a:rPr lang="cs-CZ" i="1" dirty="0">
                <a:solidFill>
                  <a:srgbClr val="333333"/>
                </a:solidFill>
                <a:latin typeface="Tahoma" pitchFamily="34"/>
              </a:rPr>
              <a:t> </a:t>
            </a:r>
            <a:r>
              <a:rPr lang="cs-CZ" i="1" dirty="0" err="1">
                <a:solidFill>
                  <a:srgbClr val="333333"/>
                </a:solidFill>
                <a:latin typeface="Tahoma" pitchFamily="34"/>
              </a:rPr>
              <a:t>the</a:t>
            </a:r>
            <a:r>
              <a:rPr lang="cs-CZ" i="1" dirty="0">
                <a:solidFill>
                  <a:srgbClr val="333333"/>
                </a:solidFill>
                <a:latin typeface="Tahoma" pitchFamily="34"/>
              </a:rPr>
              <a:t> </a:t>
            </a:r>
            <a:r>
              <a:rPr lang="cs-CZ" i="1" dirty="0" err="1">
                <a:solidFill>
                  <a:srgbClr val="333333"/>
                </a:solidFill>
                <a:latin typeface="Tahoma" pitchFamily="34"/>
              </a:rPr>
              <a:t>best</a:t>
            </a:r>
            <a:r>
              <a:rPr lang="cs-CZ" i="1" dirty="0">
                <a:solidFill>
                  <a:srgbClr val="333333"/>
                </a:solidFill>
                <a:latin typeface="Tahoma" pitchFamily="34"/>
              </a:rPr>
              <a:t> </a:t>
            </a:r>
            <a:r>
              <a:rPr lang="cs-CZ" i="1" dirty="0" err="1">
                <a:solidFill>
                  <a:srgbClr val="333333"/>
                </a:solidFill>
                <a:latin typeface="Tahoma" pitchFamily="34"/>
              </a:rPr>
              <a:t>predicted</a:t>
            </a:r>
            <a:r>
              <a:rPr lang="cs-CZ" i="1" dirty="0">
                <a:solidFill>
                  <a:srgbClr val="333333"/>
                </a:solidFill>
                <a:latin typeface="Tahoma" pitchFamily="34"/>
              </a:rPr>
              <a:t> </a:t>
            </a:r>
            <a:r>
              <a:rPr lang="cs-CZ" i="1" dirty="0" err="1">
                <a:solidFill>
                  <a:srgbClr val="333333"/>
                </a:solidFill>
                <a:latin typeface="Tahoma" pitchFamily="34"/>
              </a:rPr>
              <a:t>one</a:t>
            </a:r>
            <a:r>
              <a:rPr lang="cs-CZ" i="1" dirty="0">
                <a:solidFill>
                  <a:srgbClr val="333333"/>
                </a:solidFill>
                <a:latin typeface="Tahoma" pitchFamily="34"/>
              </a:rPr>
              <a:t>: epsilon-</a:t>
            </a:r>
            <a:r>
              <a:rPr lang="cs-CZ" i="1" dirty="0" err="1">
                <a:solidFill>
                  <a:srgbClr val="333333"/>
                </a:solidFill>
                <a:latin typeface="Tahoma" pitchFamily="34"/>
              </a:rPr>
              <a:t>greedy</a:t>
            </a:r>
            <a:r>
              <a:rPr lang="cs-CZ" i="1" dirty="0">
                <a:solidFill>
                  <a:srgbClr val="333333"/>
                </a:solidFill>
                <a:latin typeface="Tahoma" pitchFamily="34"/>
              </a:rPr>
              <a:t>)</a:t>
            </a:r>
          </a:p>
          <a:p>
            <a:endParaRPr lang="cs-CZ" dirty="0">
              <a:solidFill>
                <a:srgbClr val="333333"/>
              </a:solidFill>
              <a:latin typeface="Tahoma" pitchFamily="34"/>
            </a:endParaRPr>
          </a:p>
          <a:p>
            <a:pPr marL="457200" lvl="1" indent="0">
              <a:buNone/>
            </a:pPr>
            <a:endParaRPr lang="cs-CZ" dirty="0"/>
          </a:p>
        </p:txBody>
      </p:sp>
      <p:pic>
        <p:nvPicPr>
          <p:cNvPr id="8" name="Obrázek 7">
            <a:extLst>
              <a:ext uri="{FF2B5EF4-FFF2-40B4-BE49-F238E27FC236}">
                <a16:creationId xmlns:a16="http://schemas.microsoft.com/office/drawing/2014/main" id="{76FC7DB2-F154-522D-8739-F610D5970129}"/>
              </a:ext>
            </a:extLst>
          </p:cNvPr>
          <p:cNvPicPr>
            <a:picLocks noChangeAspect="1"/>
          </p:cNvPicPr>
          <p:nvPr/>
        </p:nvPicPr>
        <p:blipFill>
          <a:blip r:embed="rId5"/>
          <a:stretch>
            <a:fillRect/>
          </a:stretch>
        </p:blipFill>
        <p:spPr>
          <a:xfrm>
            <a:off x="8573588" y="0"/>
            <a:ext cx="3618412" cy="1828800"/>
          </a:xfrm>
          <a:prstGeom prst="rect">
            <a:avLst/>
          </a:prstGeom>
        </p:spPr>
      </p:pic>
      <p:pic>
        <p:nvPicPr>
          <p:cNvPr id="6" name="Obrázek 5">
            <a:extLst>
              <a:ext uri="{FF2B5EF4-FFF2-40B4-BE49-F238E27FC236}">
                <a16:creationId xmlns:a16="http://schemas.microsoft.com/office/drawing/2014/main" id="{B0704F65-6184-4729-D326-3AA89CDC1D55}"/>
              </a:ext>
            </a:extLst>
          </p:cNvPr>
          <p:cNvPicPr>
            <a:picLocks noChangeAspect="1"/>
          </p:cNvPicPr>
          <p:nvPr/>
        </p:nvPicPr>
        <p:blipFill>
          <a:blip r:embed="rId6"/>
          <a:stretch>
            <a:fillRect/>
          </a:stretch>
        </p:blipFill>
        <p:spPr>
          <a:xfrm>
            <a:off x="4394933" y="1828800"/>
            <a:ext cx="7783011" cy="1352739"/>
          </a:xfrm>
          <a:prstGeom prst="rect">
            <a:avLst/>
          </a:prstGeom>
        </p:spPr>
      </p:pic>
    </p:spTree>
    <p:extLst>
      <p:ext uri="{BB962C8B-B14F-4D97-AF65-F5344CB8AC3E}">
        <p14:creationId xmlns:p14="http://schemas.microsoft.com/office/powerpoint/2010/main" val="39248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Dynamic</a:t>
            </a:r>
            <a:r>
              <a:rPr lang="cs-CZ" dirty="0"/>
              <a:t> RS: </a:t>
            </a:r>
            <a:r>
              <a:rPr lang="cs-CZ" dirty="0" err="1"/>
              <a:t>Reinforcement</a:t>
            </a:r>
            <a:r>
              <a:rPr lang="cs-CZ" dirty="0"/>
              <a:t> learning</a:t>
            </a:r>
          </a:p>
        </p:txBody>
      </p:sp>
      <p:sp>
        <p:nvSpPr>
          <p:cNvPr id="5" name="TextovéPole 4">
            <a:extLst>
              <a:ext uri="{FF2B5EF4-FFF2-40B4-BE49-F238E27FC236}">
                <a16:creationId xmlns:a16="http://schemas.microsoft.com/office/drawing/2014/main" id="{D686BAB8-6397-9946-A858-A21A0AA22752}"/>
              </a:ext>
            </a:extLst>
          </p:cNvPr>
          <p:cNvSpPr txBox="1"/>
          <p:nvPr/>
        </p:nvSpPr>
        <p:spPr>
          <a:xfrm>
            <a:off x="457200" y="5935554"/>
            <a:ext cx="9296400" cy="938719"/>
          </a:xfrm>
          <a:prstGeom prst="rect">
            <a:avLst/>
          </a:prstGeom>
          <a:noFill/>
        </p:spPr>
        <p:txBody>
          <a:bodyPr wrap="square">
            <a:spAutoFit/>
          </a:bodyPr>
          <a:lstStyle/>
          <a:p>
            <a:pPr algn="l"/>
            <a:r>
              <a:rPr lang="cs-CZ" sz="1100" b="0" i="0" dirty="0">
                <a:solidFill>
                  <a:srgbClr val="333333"/>
                </a:solidFill>
                <a:effectLst/>
                <a:highlight>
                  <a:srgbClr val="FCFCFC"/>
                </a:highlight>
                <a:latin typeface="Georgia" panose="02040502050405020303" pitchFamily="18" charset="0"/>
                <a:hlinkClick r:id="rId2"/>
              </a:rPr>
              <a:t>https://en.wikipedia.org/wiki/Bellman_equation</a:t>
            </a:r>
            <a:endParaRPr lang="cs-CZ" sz="1100" b="0" i="0" dirty="0">
              <a:solidFill>
                <a:srgbClr val="333333"/>
              </a:solidFill>
              <a:effectLst/>
              <a:highlight>
                <a:srgbClr val="FCFCFC"/>
              </a:highlight>
              <a:latin typeface="Georgia" panose="02040502050405020303" pitchFamily="18" charset="0"/>
            </a:endParaRPr>
          </a:p>
          <a:p>
            <a:pPr algn="l"/>
            <a:r>
              <a:rPr lang="cs-CZ" sz="1100" b="0" i="0" dirty="0">
                <a:solidFill>
                  <a:srgbClr val="333333"/>
                </a:solidFill>
                <a:effectLst/>
                <a:highlight>
                  <a:srgbClr val="FCFCFC"/>
                </a:highlight>
                <a:latin typeface="Georgia" panose="02040502050405020303" pitchFamily="18" charset="0"/>
                <a:hlinkClick r:id="rId3"/>
              </a:rPr>
              <a:t>https://www.baeldung.com/cs/q-learning-vs-deep-q-learning-vs-deep-q-network</a:t>
            </a:r>
            <a:endParaRPr lang="cs-CZ" sz="1100" dirty="0">
              <a:solidFill>
                <a:srgbClr val="333333"/>
              </a:solidFill>
              <a:highlight>
                <a:srgbClr val="FCFCFC"/>
              </a:highlight>
              <a:latin typeface="Georgia" panose="02040502050405020303" pitchFamily="18" charset="0"/>
            </a:endParaRPr>
          </a:p>
          <a:p>
            <a:pPr algn="l"/>
            <a:r>
              <a:rPr lang="pt-BR" sz="1100" b="0" i="0" dirty="0">
                <a:solidFill>
                  <a:srgbClr val="333333"/>
                </a:solidFill>
                <a:effectLst/>
                <a:highlight>
                  <a:srgbClr val="FCFCFC"/>
                </a:highlight>
                <a:latin typeface="Georgia" panose="02040502050405020303" pitchFamily="18" charset="0"/>
                <a:hlinkClick r:id="rId4"/>
              </a:rPr>
              <a:t>https://medium.com/emergent-future/simple-reinforcement-learning-with-tensorflow-part-0-q-learning-with-tables-and-neural-networks-d195264329d0</a:t>
            </a:r>
            <a:endParaRPr lang="cs-CZ" sz="1100" dirty="0">
              <a:solidFill>
                <a:srgbClr val="333333"/>
              </a:solidFill>
              <a:highlight>
                <a:srgbClr val="FCFCFC"/>
              </a:highlight>
              <a:latin typeface="Georgia" panose="02040502050405020303" pitchFamily="18" charset="0"/>
            </a:endParaRPr>
          </a:p>
          <a:p>
            <a:pPr algn="l"/>
            <a:endParaRPr lang="pt-BR" sz="1100" b="0" i="0" dirty="0">
              <a:solidFill>
                <a:srgbClr val="333333"/>
              </a:solidFill>
              <a:effectLst/>
              <a:highlight>
                <a:srgbClr val="FCFCFC"/>
              </a:highlight>
              <a:latin typeface="Georgia" panose="02040502050405020303" pitchFamily="18" charset="0"/>
            </a:endParaRPr>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10143068" cy="4240210"/>
          </a:xfrm>
        </p:spPr>
        <p:txBody>
          <a:bodyPr>
            <a:normAutofit/>
          </a:bodyPr>
          <a:lstStyle/>
          <a:p>
            <a:pPr lvl="0"/>
            <a:r>
              <a:rPr lang="cs-CZ" b="1" dirty="0" err="1">
                <a:solidFill>
                  <a:srgbClr val="333333"/>
                </a:solidFill>
                <a:latin typeface="Tahoma" pitchFamily="34"/>
              </a:rPr>
              <a:t>Based</a:t>
            </a:r>
            <a:r>
              <a:rPr lang="cs-CZ" b="1" dirty="0">
                <a:solidFill>
                  <a:srgbClr val="333333"/>
                </a:solidFill>
                <a:latin typeface="Tahoma" pitchFamily="34"/>
              </a:rPr>
              <a:t> on </a:t>
            </a:r>
            <a:r>
              <a:rPr lang="cs-CZ" b="1" dirty="0" err="1">
                <a:solidFill>
                  <a:srgbClr val="333333"/>
                </a:solidFill>
                <a:latin typeface="Tahoma" pitchFamily="34"/>
              </a:rPr>
              <a:t>Bellman</a:t>
            </a:r>
            <a:r>
              <a:rPr lang="cs-CZ" b="1" dirty="0">
                <a:solidFill>
                  <a:srgbClr val="333333"/>
                </a:solidFill>
                <a:latin typeface="Tahoma" pitchFamily="34"/>
              </a:rPr>
              <a:t> </a:t>
            </a:r>
            <a:r>
              <a:rPr lang="cs-CZ" b="1" dirty="0" err="1">
                <a:solidFill>
                  <a:srgbClr val="333333"/>
                </a:solidFill>
                <a:latin typeface="Tahoma" pitchFamily="34"/>
              </a:rPr>
              <a:t>equation</a:t>
            </a:r>
            <a:endParaRPr lang="cs-CZ" b="1" dirty="0">
              <a:solidFill>
                <a:srgbClr val="333333"/>
              </a:solidFill>
              <a:latin typeface="Tahoma" pitchFamily="34"/>
            </a:endParaRPr>
          </a:p>
          <a:p>
            <a:pPr lvl="1"/>
            <a:endParaRPr lang="cs-CZ" sz="1400" i="1" dirty="0">
              <a:solidFill>
                <a:srgbClr val="333333"/>
              </a:solidFill>
              <a:latin typeface="Tahoma" pitchFamily="34"/>
            </a:endParaRPr>
          </a:p>
          <a:p>
            <a:pPr lvl="1"/>
            <a:endParaRPr lang="cs-CZ" sz="1400" i="1" dirty="0">
              <a:solidFill>
                <a:srgbClr val="333333"/>
              </a:solidFill>
              <a:latin typeface="Tahoma" pitchFamily="34"/>
            </a:endParaRPr>
          </a:p>
          <a:p>
            <a:pPr lvl="1"/>
            <a:r>
              <a:rPr lang="cs-CZ" sz="1400" dirty="0" err="1">
                <a:solidFill>
                  <a:srgbClr val="333333"/>
                </a:solidFill>
                <a:latin typeface="Tahoma" pitchFamily="34"/>
              </a:rPr>
              <a:t>Deep</a:t>
            </a:r>
            <a:r>
              <a:rPr lang="cs-CZ" sz="1400" dirty="0">
                <a:solidFill>
                  <a:srgbClr val="333333"/>
                </a:solidFill>
                <a:latin typeface="Tahoma" pitchFamily="34"/>
              </a:rPr>
              <a:t> Q-learning (use </a:t>
            </a:r>
            <a:r>
              <a:rPr lang="cs-CZ" sz="1400" dirty="0" err="1">
                <a:solidFill>
                  <a:srgbClr val="333333"/>
                </a:solidFill>
                <a:latin typeface="Tahoma" pitchFamily="34"/>
              </a:rPr>
              <a:t>neural</a:t>
            </a:r>
            <a:r>
              <a:rPr lang="cs-CZ" sz="1400" dirty="0">
                <a:solidFill>
                  <a:srgbClr val="333333"/>
                </a:solidFill>
                <a:latin typeface="Tahoma" pitchFamily="34"/>
              </a:rPr>
              <a:t> network as a </a:t>
            </a:r>
            <a:r>
              <a:rPr lang="cs-CZ" sz="1400" dirty="0" err="1">
                <a:solidFill>
                  <a:srgbClr val="333333"/>
                </a:solidFill>
                <a:latin typeface="Tahoma" pitchFamily="34"/>
              </a:rPr>
              <a:t>function</a:t>
            </a:r>
            <a:r>
              <a:rPr lang="cs-CZ" sz="1400" dirty="0">
                <a:solidFill>
                  <a:srgbClr val="333333"/>
                </a:solidFill>
                <a:latin typeface="Tahoma" pitchFamily="34"/>
              </a:rPr>
              <a:t> </a:t>
            </a:r>
            <a:r>
              <a:rPr lang="cs-CZ" sz="1400" dirty="0" err="1">
                <a:solidFill>
                  <a:srgbClr val="333333"/>
                </a:solidFill>
                <a:latin typeface="Tahoma" pitchFamily="34"/>
              </a:rPr>
              <a:t>approximator</a:t>
            </a:r>
            <a:r>
              <a:rPr lang="cs-CZ" sz="1400" dirty="0">
                <a:solidFill>
                  <a:srgbClr val="333333"/>
                </a:solidFill>
                <a:latin typeface="Tahoma" pitchFamily="34"/>
              </a:rPr>
              <a:t>)</a:t>
            </a:r>
          </a:p>
          <a:p>
            <a:pPr lvl="2"/>
            <a:r>
              <a:rPr lang="cs-CZ" sz="1600" dirty="0" err="1">
                <a:solidFill>
                  <a:srgbClr val="333333"/>
                </a:solidFill>
                <a:latin typeface="Tahoma" pitchFamily="34"/>
              </a:rPr>
              <a:t>States</a:t>
            </a:r>
            <a:r>
              <a:rPr lang="cs-CZ" sz="1600" dirty="0">
                <a:solidFill>
                  <a:srgbClr val="333333"/>
                </a:solidFill>
                <a:latin typeface="Tahoma" pitchFamily="34"/>
              </a:rPr>
              <a:t> as </a:t>
            </a:r>
            <a:r>
              <a:rPr lang="cs-CZ" sz="1600" dirty="0" err="1">
                <a:solidFill>
                  <a:srgbClr val="333333"/>
                </a:solidFill>
                <a:latin typeface="Tahoma" pitchFamily="34"/>
              </a:rPr>
              <a:t>one</a:t>
            </a:r>
            <a:r>
              <a:rPr lang="cs-CZ" sz="1600" dirty="0">
                <a:solidFill>
                  <a:srgbClr val="333333"/>
                </a:solidFill>
                <a:latin typeface="Tahoma" pitchFamily="34"/>
              </a:rPr>
              <a:t>-hot-</a:t>
            </a:r>
            <a:r>
              <a:rPr lang="cs-CZ" sz="1600" dirty="0" err="1">
                <a:solidFill>
                  <a:srgbClr val="333333"/>
                </a:solidFill>
                <a:latin typeface="Tahoma" pitchFamily="34"/>
              </a:rPr>
              <a:t>encoding</a:t>
            </a:r>
            <a:r>
              <a:rPr lang="cs-CZ" sz="1600" dirty="0">
                <a:solidFill>
                  <a:srgbClr val="333333"/>
                </a:solidFill>
                <a:latin typeface="Tahoma" pitchFamily="34"/>
              </a:rPr>
              <a:t> (input)</a:t>
            </a:r>
          </a:p>
          <a:p>
            <a:pPr lvl="2"/>
            <a:r>
              <a:rPr lang="cs-CZ" sz="1600" b="0" dirty="0" err="1">
                <a:solidFill>
                  <a:srgbClr val="333333"/>
                </a:solidFill>
                <a:effectLst/>
                <a:highlight>
                  <a:srgbClr val="FFFFFF"/>
                </a:highlight>
                <a:latin typeface="Tahoma" pitchFamily="34"/>
              </a:rPr>
              <a:t>Actions</a:t>
            </a:r>
            <a:r>
              <a:rPr lang="cs-CZ" sz="1600" b="0" dirty="0">
                <a:solidFill>
                  <a:srgbClr val="333333"/>
                </a:solidFill>
                <a:effectLst/>
                <a:highlight>
                  <a:srgbClr val="FFFFFF"/>
                </a:highlight>
                <a:latin typeface="Tahoma" pitchFamily="34"/>
              </a:rPr>
              <a:t> as output </a:t>
            </a:r>
            <a:r>
              <a:rPr lang="cs-CZ" sz="1600" b="0" dirty="0" err="1">
                <a:solidFill>
                  <a:srgbClr val="333333"/>
                </a:solidFill>
                <a:effectLst/>
                <a:highlight>
                  <a:srgbClr val="FFFFFF"/>
                </a:highlight>
                <a:latin typeface="Tahoma" pitchFamily="34"/>
              </a:rPr>
              <a:t>nodes</a:t>
            </a:r>
            <a:r>
              <a:rPr lang="cs-CZ" sz="1600" b="0" dirty="0">
                <a:solidFill>
                  <a:srgbClr val="333333"/>
                </a:solidFill>
                <a:effectLst/>
                <a:highlight>
                  <a:srgbClr val="FFFFFF"/>
                </a:highlight>
                <a:latin typeface="Tahoma" pitchFamily="34"/>
              </a:rPr>
              <a:t> (</a:t>
            </a:r>
            <a:r>
              <a:rPr lang="cs-CZ" sz="1600" b="0" dirty="0" err="1">
                <a:solidFill>
                  <a:srgbClr val="333333"/>
                </a:solidFill>
                <a:effectLst/>
                <a:highlight>
                  <a:srgbClr val="FFFFFF"/>
                </a:highlight>
                <a:latin typeface="Tahoma" pitchFamily="34"/>
              </a:rPr>
              <a:t>estimated</a:t>
            </a:r>
            <a:r>
              <a:rPr lang="cs-CZ" sz="1600" b="0" dirty="0">
                <a:solidFill>
                  <a:srgbClr val="333333"/>
                </a:solidFill>
                <a:effectLst/>
                <a:highlight>
                  <a:srgbClr val="FFFFFF"/>
                </a:highlight>
                <a:latin typeface="Tahoma" pitchFamily="34"/>
              </a:rPr>
              <a:t> </a:t>
            </a:r>
            <a:r>
              <a:rPr lang="cs-CZ" sz="1600" b="0" dirty="0" err="1">
                <a:solidFill>
                  <a:srgbClr val="333333"/>
                </a:solidFill>
                <a:effectLst/>
                <a:highlight>
                  <a:srgbClr val="FFFFFF"/>
                </a:highlight>
                <a:latin typeface="Tahoma" pitchFamily="34"/>
              </a:rPr>
              <a:t>reward</a:t>
            </a:r>
            <a:r>
              <a:rPr lang="cs-CZ" sz="1600" b="0" dirty="0">
                <a:solidFill>
                  <a:srgbClr val="333333"/>
                </a:solidFill>
                <a:effectLst/>
                <a:highlight>
                  <a:srgbClr val="FFFFFF"/>
                </a:highlight>
                <a:latin typeface="Tahoma" pitchFamily="34"/>
              </a:rPr>
              <a:t>)</a:t>
            </a:r>
          </a:p>
          <a:p>
            <a:pPr lvl="2"/>
            <a:r>
              <a:rPr lang="cs-CZ" sz="1600" dirty="0" err="1">
                <a:solidFill>
                  <a:srgbClr val="333333"/>
                </a:solidFill>
                <a:highlight>
                  <a:srgbClr val="FFFFFF"/>
                </a:highlight>
                <a:latin typeface="Tahoma" pitchFamily="34"/>
              </a:rPr>
              <a:t>Backpropagation</a:t>
            </a:r>
            <a:r>
              <a:rPr lang="cs-CZ" sz="1600" dirty="0">
                <a:solidFill>
                  <a:srgbClr val="333333"/>
                </a:solidFill>
                <a:highlight>
                  <a:srgbClr val="FFFFFF"/>
                </a:highlight>
                <a:latin typeface="Tahoma" pitchFamily="34"/>
              </a:rPr>
              <a:t> w.r.t. </a:t>
            </a:r>
            <a:r>
              <a:rPr lang="cs-CZ" sz="1600" dirty="0" err="1">
                <a:solidFill>
                  <a:srgbClr val="333333"/>
                </a:solidFill>
                <a:highlight>
                  <a:srgbClr val="FFFFFF"/>
                </a:highlight>
                <a:latin typeface="Tahoma" pitchFamily="34"/>
              </a:rPr>
              <a:t>real</a:t>
            </a:r>
            <a:r>
              <a:rPr lang="cs-CZ" sz="1600" dirty="0">
                <a:solidFill>
                  <a:srgbClr val="333333"/>
                </a:solidFill>
                <a:highlight>
                  <a:srgbClr val="FFFFFF"/>
                </a:highlight>
                <a:latin typeface="Tahoma" pitchFamily="34"/>
              </a:rPr>
              <a:t> vs. </a:t>
            </a:r>
            <a:r>
              <a:rPr lang="cs-CZ" sz="1600" dirty="0" err="1">
                <a:solidFill>
                  <a:srgbClr val="333333"/>
                </a:solidFill>
                <a:highlight>
                  <a:srgbClr val="FFFFFF"/>
                </a:highlight>
                <a:latin typeface="Tahoma" pitchFamily="34"/>
              </a:rPr>
              <a:t>Estimated</a:t>
            </a:r>
            <a:r>
              <a:rPr lang="cs-CZ" sz="1600" dirty="0">
                <a:solidFill>
                  <a:srgbClr val="333333"/>
                </a:solidFill>
                <a:highlight>
                  <a:srgbClr val="FFFFFF"/>
                </a:highlight>
                <a:latin typeface="Tahoma" pitchFamily="34"/>
              </a:rPr>
              <a:t> Q </a:t>
            </a:r>
            <a:r>
              <a:rPr lang="cs-CZ" sz="1600" dirty="0" err="1">
                <a:solidFill>
                  <a:srgbClr val="333333"/>
                </a:solidFill>
                <a:highlight>
                  <a:srgbClr val="FFFFFF"/>
                </a:highlight>
                <a:latin typeface="Tahoma" pitchFamily="34"/>
              </a:rPr>
              <a:t>values</a:t>
            </a:r>
            <a:r>
              <a:rPr lang="cs-CZ" sz="1600" dirty="0">
                <a:solidFill>
                  <a:srgbClr val="333333"/>
                </a:solidFill>
                <a:highlight>
                  <a:srgbClr val="FFFFFF"/>
                </a:highlight>
                <a:latin typeface="Tahoma" pitchFamily="34"/>
              </a:rPr>
              <a:t>: </a:t>
            </a:r>
            <a:r>
              <a:rPr lang="cs-CZ" sz="1800" b="0" i="0" dirty="0" err="1">
                <a:solidFill>
                  <a:srgbClr val="6B6B6B"/>
                </a:solidFill>
                <a:effectLst/>
                <a:highlight>
                  <a:srgbClr val="FFFFFF"/>
                </a:highlight>
                <a:latin typeface="sohne"/>
              </a:rPr>
              <a:t>Loss</a:t>
            </a:r>
            <a:r>
              <a:rPr lang="cs-CZ" sz="1800" b="0" i="0" dirty="0">
                <a:solidFill>
                  <a:srgbClr val="6B6B6B"/>
                </a:solidFill>
                <a:effectLst/>
                <a:highlight>
                  <a:srgbClr val="FFFFFF"/>
                </a:highlight>
                <a:latin typeface="sohne"/>
              </a:rPr>
              <a:t> = </a:t>
            </a:r>
            <a:r>
              <a:rPr lang="cs-CZ" sz="1800" b="1" i="0" dirty="0">
                <a:solidFill>
                  <a:srgbClr val="6B6B6B"/>
                </a:solidFill>
                <a:effectLst/>
                <a:highlight>
                  <a:srgbClr val="FFFFFF"/>
                </a:highlight>
                <a:latin typeface="sohne"/>
              </a:rPr>
              <a:t>∑(</a:t>
            </a:r>
            <a:r>
              <a:rPr lang="cs-CZ" sz="1800" b="0" i="0" dirty="0">
                <a:solidFill>
                  <a:srgbClr val="6B6B6B"/>
                </a:solidFill>
                <a:effectLst/>
                <a:highlight>
                  <a:srgbClr val="FFFFFF"/>
                </a:highlight>
                <a:latin typeface="sohne"/>
              </a:rPr>
              <a:t>Q-</a:t>
            </a:r>
            <a:r>
              <a:rPr lang="cs-CZ" sz="1800" b="0" i="0" dirty="0" err="1">
                <a:solidFill>
                  <a:srgbClr val="6B6B6B"/>
                </a:solidFill>
                <a:effectLst/>
                <a:highlight>
                  <a:srgbClr val="FFFFFF"/>
                </a:highlight>
                <a:latin typeface="sohne"/>
              </a:rPr>
              <a:t>target</a:t>
            </a:r>
            <a:r>
              <a:rPr lang="cs-CZ" sz="1800" b="0" i="0" dirty="0">
                <a:solidFill>
                  <a:srgbClr val="6B6B6B"/>
                </a:solidFill>
                <a:effectLst/>
                <a:highlight>
                  <a:srgbClr val="FFFFFF"/>
                </a:highlight>
                <a:latin typeface="sohne"/>
              </a:rPr>
              <a:t> - Q)²</a:t>
            </a:r>
            <a:endParaRPr lang="cs-CZ" sz="2000" b="0" dirty="0">
              <a:solidFill>
                <a:srgbClr val="333333"/>
              </a:solidFill>
              <a:effectLst/>
              <a:highlight>
                <a:srgbClr val="FFFFFF"/>
              </a:highlight>
              <a:latin typeface="Tahoma" pitchFamily="34"/>
            </a:endParaRPr>
          </a:p>
          <a:p>
            <a:pPr lvl="3"/>
            <a:r>
              <a:rPr lang="cs-CZ" i="1" dirty="0" err="1">
                <a:solidFill>
                  <a:srgbClr val="333333"/>
                </a:solidFill>
                <a:latin typeface="Tahoma" pitchFamily="34"/>
              </a:rPr>
              <a:t>Experience</a:t>
            </a:r>
            <a:r>
              <a:rPr lang="cs-CZ" i="1" dirty="0">
                <a:solidFill>
                  <a:srgbClr val="333333"/>
                </a:solidFill>
                <a:latin typeface="Tahoma" pitchFamily="34"/>
              </a:rPr>
              <a:t> </a:t>
            </a:r>
            <a:r>
              <a:rPr lang="cs-CZ" i="1" dirty="0" err="1">
                <a:solidFill>
                  <a:srgbClr val="333333"/>
                </a:solidFill>
                <a:latin typeface="Tahoma" pitchFamily="34"/>
              </a:rPr>
              <a:t>replay</a:t>
            </a:r>
            <a:endParaRPr lang="cs-CZ" i="1" dirty="0">
              <a:solidFill>
                <a:srgbClr val="333333"/>
              </a:solidFill>
              <a:latin typeface="Tahoma" pitchFamily="34"/>
            </a:endParaRPr>
          </a:p>
          <a:p>
            <a:pPr lvl="3"/>
            <a:r>
              <a:rPr lang="cs-CZ" i="1" dirty="0" err="1">
                <a:solidFill>
                  <a:srgbClr val="333333"/>
                </a:solidFill>
                <a:latin typeface="Tahoma" pitchFamily="34"/>
              </a:rPr>
              <a:t>Freezing</a:t>
            </a:r>
            <a:r>
              <a:rPr lang="cs-CZ" i="1" dirty="0">
                <a:solidFill>
                  <a:srgbClr val="333333"/>
                </a:solidFill>
                <a:latin typeface="Tahoma" pitchFamily="34"/>
              </a:rPr>
              <a:t> </a:t>
            </a:r>
            <a:r>
              <a:rPr lang="cs-CZ" i="1" dirty="0" err="1">
                <a:solidFill>
                  <a:srgbClr val="333333"/>
                </a:solidFill>
                <a:latin typeface="Tahoma" pitchFamily="34"/>
              </a:rPr>
              <a:t>target</a:t>
            </a:r>
            <a:r>
              <a:rPr lang="cs-CZ" i="1" dirty="0">
                <a:solidFill>
                  <a:srgbClr val="333333"/>
                </a:solidFill>
                <a:latin typeface="Tahoma" pitchFamily="34"/>
              </a:rPr>
              <a:t> </a:t>
            </a:r>
            <a:r>
              <a:rPr lang="cs-CZ" i="1" dirty="0" err="1">
                <a:solidFill>
                  <a:srgbClr val="333333"/>
                </a:solidFill>
                <a:latin typeface="Tahoma" pitchFamily="34"/>
              </a:rPr>
              <a:t>networks</a:t>
            </a:r>
            <a:endParaRPr lang="cs-CZ" i="1" dirty="0">
              <a:solidFill>
                <a:srgbClr val="333333"/>
              </a:solidFill>
              <a:latin typeface="Tahoma" pitchFamily="34"/>
            </a:endParaRPr>
          </a:p>
          <a:p>
            <a:pPr lvl="3"/>
            <a:r>
              <a:rPr lang="cs-CZ" i="1" dirty="0" err="1">
                <a:solidFill>
                  <a:srgbClr val="333333"/>
                </a:solidFill>
                <a:latin typeface="Tahoma" pitchFamily="34"/>
              </a:rPr>
              <a:t>Exploration</a:t>
            </a:r>
            <a:r>
              <a:rPr lang="cs-CZ" i="1" dirty="0">
                <a:solidFill>
                  <a:srgbClr val="333333"/>
                </a:solidFill>
                <a:latin typeface="Tahoma" pitchFamily="34"/>
              </a:rPr>
              <a:t> </a:t>
            </a:r>
            <a:r>
              <a:rPr lang="cs-CZ" i="1" dirty="0" err="1">
                <a:solidFill>
                  <a:srgbClr val="333333"/>
                </a:solidFill>
                <a:latin typeface="Tahoma" pitchFamily="34"/>
              </a:rPr>
              <a:t>of</a:t>
            </a:r>
            <a:r>
              <a:rPr lang="cs-CZ" i="1" dirty="0">
                <a:solidFill>
                  <a:srgbClr val="333333"/>
                </a:solidFill>
                <a:latin typeface="Tahoma" pitchFamily="34"/>
              </a:rPr>
              <a:t> </a:t>
            </a:r>
            <a:r>
              <a:rPr lang="cs-CZ" i="1" dirty="0" err="1">
                <a:solidFill>
                  <a:srgbClr val="333333"/>
                </a:solidFill>
                <a:latin typeface="Tahoma" pitchFamily="34"/>
              </a:rPr>
              <a:t>actions</a:t>
            </a:r>
            <a:r>
              <a:rPr lang="cs-CZ" i="1" dirty="0">
                <a:solidFill>
                  <a:srgbClr val="333333"/>
                </a:solidFill>
                <a:latin typeface="Tahoma" pitchFamily="34"/>
              </a:rPr>
              <a:t> (not </a:t>
            </a:r>
            <a:r>
              <a:rPr lang="cs-CZ" i="1" dirty="0" err="1">
                <a:solidFill>
                  <a:srgbClr val="333333"/>
                </a:solidFill>
                <a:latin typeface="Tahoma" pitchFamily="34"/>
              </a:rPr>
              <a:t>always</a:t>
            </a:r>
            <a:r>
              <a:rPr lang="cs-CZ" i="1" dirty="0">
                <a:solidFill>
                  <a:srgbClr val="333333"/>
                </a:solidFill>
                <a:latin typeface="Tahoma" pitchFamily="34"/>
              </a:rPr>
              <a:t> </a:t>
            </a:r>
            <a:r>
              <a:rPr lang="cs-CZ" i="1" dirty="0" err="1">
                <a:solidFill>
                  <a:srgbClr val="333333"/>
                </a:solidFill>
                <a:latin typeface="Tahoma" pitchFamily="34"/>
              </a:rPr>
              <a:t>the</a:t>
            </a:r>
            <a:r>
              <a:rPr lang="cs-CZ" i="1" dirty="0">
                <a:solidFill>
                  <a:srgbClr val="333333"/>
                </a:solidFill>
                <a:latin typeface="Tahoma" pitchFamily="34"/>
              </a:rPr>
              <a:t> </a:t>
            </a:r>
            <a:r>
              <a:rPr lang="cs-CZ" i="1" dirty="0" err="1">
                <a:solidFill>
                  <a:srgbClr val="333333"/>
                </a:solidFill>
                <a:latin typeface="Tahoma" pitchFamily="34"/>
              </a:rPr>
              <a:t>best</a:t>
            </a:r>
            <a:r>
              <a:rPr lang="cs-CZ" i="1" dirty="0">
                <a:solidFill>
                  <a:srgbClr val="333333"/>
                </a:solidFill>
                <a:latin typeface="Tahoma" pitchFamily="34"/>
              </a:rPr>
              <a:t> </a:t>
            </a:r>
            <a:r>
              <a:rPr lang="cs-CZ" i="1" dirty="0" err="1">
                <a:solidFill>
                  <a:srgbClr val="333333"/>
                </a:solidFill>
                <a:latin typeface="Tahoma" pitchFamily="34"/>
              </a:rPr>
              <a:t>predicted</a:t>
            </a:r>
            <a:r>
              <a:rPr lang="cs-CZ" i="1" dirty="0">
                <a:solidFill>
                  <a:srgbClr val="333333"/>
                </a:solidFill>
                <a:latin typeface="Tahoma" pitchFamily="34"/>
              </a:rPr>
              <a:t> </a:t>
            </a:r>
            <a:r>
              <a:rPr lang="cs-CZ" i="1" dirty="0" err="1">
                <a:solidFill>
                  <a:srgbClr val="333333"/>
                </a:solidFill>
                <a:latin typeface="Tahoma" pitchFamily="34"/>
              </a:rPr>
              <a:t>one</a:t>
            </a:r>
            <a:r>
              <a:rPr lang="cs-CZ" i="1" dirty="0">
                <a:solidFill>
                  <a:srgbClr val="333333"/>
                </a:solidFill>
                <a:latin typeface="Tahoma" pitchFamily="34"/>
              </a:rPr>
              <a:t>: epsilon-</a:t>
            </a:r>
            <a:r>
              <a:rPr lang="cs-CZ" i="1" dirty="0" err="1">
                <a:solidFill>
                  <a:srgbClr val="333333"/>
                </a:solidFill>
                <a:latin typeface="Tahoma" pitchFamily="34"/>
              </a:rPr>
              <a:t>greedy</a:t>
            </a:r>
            <a:r>
              <a:rPr lang="cs-CZ" i="1" dirty="0">
                <a:solidFill>
                  <a:srgbClr val="333333"/>
                </a:solidFill>
                <a:latin typeface="Tahoma" pitchFamily="34"/>
              </a:rPr>
              <a:t>)</a:t>
            </a:r>
          </a:p>
          <a:p>
            <a:endParaRPr lang="cs-CZ" dirty="0">
              <a:solidFill>
                <a:srgbClr val="333333"/>
              </a:solidFill>
              <a:latin typeface="Tahoma" pitchFamily="34"/>
            </a:endParaRPr>
          </a:p>
          <a:p>
            <a:pPr marL="457200" lvl="1" indent="0">
              <a:buNone/>
            </a:pPr>
            <a:endParaRPr lang="cs-CZ" dirty="0"/>
          </a:p>
        </p:txBody>
      </p:sp>
      <p:pic>
        <p:nvPicPr>
          <p:cNvPr id="8" name="Obrázek 7">
            <a:extLst>
              <a:ext uri="{FF2B5EF4-FFF2-40B4-BE49-F238E27FC236}">
                <a16:creationId xmlns:a16="http://schemas.microsoft.com/office/drawing/2014/main" id="{76FC7DB2-F154-522D-8739-F610D5970129}"/>
              </a:ext>
            </a:extLst>
          </p:cNvPr>
          <p:cNvPicPr>
            <a:picLocks noChangeAspect="1"/>
          </p:cNvPicPr>
          <p:nvPr/>
        </p:nvPicPr>
        <p:blipFill>
          <a:blip r:embed="rId5"/>
          <a:stretch>
            <a:fillRect/>
          </a:stretch>
        </p:blipFill>
        <p:spPr>
          <a:xfrm>
            <a:off x="8573588" y="0"/>
            <a:ext cx="3618412" cy="1828800"/>
          </a:xfrm>
          <a:prstGeom prst="rect">
            <a:avLst/>
          </a:prstGeom>
        </p:spPr>
      </p:pic>
      <p:pic>
        <p:nvPicPr>
          <p:cNvPr id="6" name="Obrázek 5">
            <a:extLst>
              <a:ext uri="{FF2B5EF4-FFF2-40B4-BE49-F238E27FC236}">
                <a16:creationId xmlns:a16="http://schemas.microsoft.com/office/drawing/2014/main" id="{B0704F65-6184-4729-D326-3AA89CDC1D55}"/>
              </a:ext>
            </a:extLst>
          </p:cNvPr>
          <p:cNvPicPr>
            <a:picLocks noChangeAspect="1"/>
          </p:cNvPicPr>
          <p:nvPr/>
        </p:nvPicPr>
        <p:blipFill>
          <a:blip r:embed="rId6"/>
          <a:stretch>
            <a:fillRect/>
          </a:stretch>
        </p:blipFill>
        <p:spPr>
          <a:xfrm>
            <a:off x="4394933" y="1828800"/>
            <a:ext cx="7783011" cy="1352739"/>
          </a:xfrm>
          <a:prstGeom prst="rect">
            <a:avLst/>
          </a:prstGeom>
        </p:spPr>
      </p:pic>
      <p:sp>
        <p:nvSpPr>
          <p:cNvPr id="4" name="TextovéPole 3">
            <a:extLst>
              <a:ext uri="{FF2B5EF4-FFF2-40B4-BE49-F238E27FC236}">
                <a16:creationId xmlns:a16="http://schemas.microsoft.com/office/drawing/2014/main" id="{7AABCF95-09C1-BE4C-E898-1451714636A0}"/>
              </a:ext>
            </a:extLst>
          </p:cNvPr>
          <p:cNvSpPr txBox="1"/>
          <p:nvPr/>
        </p:nvSpPr>
        <p:spPr>
          <a:xfrm rot="20506778">
            <a:off x="-67020" y="3078556"/>
            <a:ext cx="11897168" cy="1200329"/>
          </a:xfrm>
          <a:prstGeom prst="rect">
            <a:avLst/>
          </a:prstGeom>
          <a:solidFill>
            <a:schemeClr val="bg1"/>
          </a:solidFill>
          <a:ln>
            <a:solidFill>
              <a:schemeClr val="accent1"/>
            </a:solidFill>
          </a:ln>
        </p:spPr>
        <p:txBody>
          <a:bodyPr wrap="none" rtlCol="0">
            <a:spAutoFit/>
          </a:bodyPr>
          <a:lstStyle/>
          <a:p>
            <a:pPr algn="ctr"/>
            <a:r>
              <a:rPr lang="cs-CZ" sz="3600" dirty="0" err="1">
                <a:solidFill>
                  <a:srgbClr val="FF0000"/>
                </a:solidFill>
              </a:rPr>
              <a:t>RecSys</a:t>
            </a:r>
            <a:r>
              <a:rPr lang="cs-CZ" sz="3600" dirty="0">
                <a:solidFill>
                  <a:srgbClr val="FF0000"/>
                </a:solidFill>
              </a:rPr>
              <a:t> </a:t>
            </a:r>
            <a:r>
              <a:rPr lang="cs-CZ" sz="3600" dirty="0" err="1">
                <a:solidFill>
                  <a:srgbClr val="FF0000"/>
                </a:solidFill>
              </a:rPr>
              <a:t>tutorial</a:t>
            </a:r>
            <a:r>
              <a:rPr lang="cs-CZ" sz="3600" dirty="0">
                <a:solidFill>
                  <a:srgbClr val="FF0000"/>
                </a:solidFill>
              </a:rPr>
              <a:t> on RL: </a:t>
            </a:r>
            <a:r>
              <a:rPr lang="cs-CZ" sz="2400" dirty="0">
                <a:solidFill>
                  <a:srgbClr val="FF0000"/>
                </a:solidFill>
                <a:hlinkClick r:id="rId7"/>
              </a:rPr>
              <a:t>https://www.youtube.com/watch?v=qJysTu1Xl5U</a:t>
            </a:r>
            <a:endParaRPr lang="cs-CZ" sz="4000" dirty="0">
              <a:solidFill>
                <a:srgbClr val="FF0000"/>
              </a:solidFill>
            </a:endParaRPr>
          </a:p>
          <a:p>
            <a:pPr algn="ctr"/>
            <a:r>
              <a:rPr lang="cs-CZ" sz="3600" dirty="0" err="1">
                <a:solidFill>
                  <a:srgbClr val="FF0000"/>
                </a:solidFill>
              </a:rPr>
              <a:t>Survey</a:t>
            </a:r>
            <a:r>
              <a:rPr lang="cs-CZ" sz="3600" dirty="0">
                <a:solidFill>
                  <a:srgbClr val="FF0000"/>
                </a:solidFill>
              </a:rPr>
              <a:t> </a:t>
            </a:r>
            <a:r>
              <a:rPr lang="cs-CZ" sz="3600" dirty="0" err="1">
                <a:solidFill>
                  <a:srgbClr val="FF0000"/>
                </a:solidFill>
              </a:rPr>
              <a:t>paper</a:t>
            </a:r>
            <a:r>
              <a:rPr lang="cs-CZ" sz="3600" dirty="0">
                <a:solidFill>
                  <a:srgbClr val="FF0000"/>
                </a:solidFill>
              </a:rPr>
              <a:t>: </a:t>
            </a:r>
            <a:r>
              <a:rPr lang="cs-CZ" sz="2400" dirty="0">
                <a:solidFill>
                  <a:srgbClr val="FF0000"/>
                </a:solidFill>
                <a:hlinkClick r:id="rId8"/>
              </a:rPr>
              <a:t>https://www.sciencedirect.com/science/article/pii/S0950705123000850</a:t>
            </a:r>
            <a:endParaRPr lang="cs-CZ" sz="2800" dirty="0">
              <a:solidFill>
                <a:srgbClr val="FF0000"/>
              </a:solidFill>
            </a:endParaRPr>
          </a:p>
        </p:txBody>
      </p:sp>
    </p:spTree>
    <p:extLst>
      <p:ext uri="{BB962C8B-B14F-4D97-AF65-F5344CB8AC3E}">
        <p14:creationId xmlns:p14="http://schemas.microsoft.com/office/powerpoint/2010/main" val="202773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6B78A-116D-337A-1DF0-7F86080948B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6BC86D-FC66-3017-6A51-C695C7510260}"/>
              </a:ext>
            </a:extLst>
          </p:cNvPr>
          <p:cNvSpPr txBox="1">
            <a:spLocks noGrp="1"/>
          </p:cNvSpPr>
          <p:nvPr>
            <p:ph type="title"/>
          </p:nvPr>
        </p:nvSpPr>
        <p:spPr/>
        <p:txBody>
          <a:bodyPr/>
          <a:lstStyle/>
          <a:p>
            <a:pPr lvl="0"/>
            <a:r>
              <a:rPr lang="cs-CZ" dirty="0" err="1"/>
              <a:t>Recap</a:t>
            </a:r>
            <a:endParaRPr lang="cs-CZ" dirty="0"/>
          </a:p>
        </p:txBody>
      </p:sp>
      <p:pic>
        <p:nvPicPr>
          <p:cNvPr id="4" name="Picture 2" descr="Home">
            <a:extLst>
              <a:ext uri="{FF2B5EF4-FFF2-40B4-BE49-F238E27FC236}">
                <a16:creationId xmlns:a16="http://schemas.microsoft.com/office/drawing/2014/main" id="{CF22663E-22B5-BDB6-3BAE-6C2D1F3F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a:extLst>
              <a:ext uri="{FF2B5EF4-FFF2-40B4-BE49-F238E27FC236}">
                <a16:creationId xmlns:a16="http://schemas.microsoft.com/office/drawing/2014/main" id="{619C57AA-1FDD-11CC-D0EF-BC5408AE2E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A534F7-1FD6-518F-30B2-F4D309D04B5C}"/>
              </a:ext>
            </a:extLst>
          </p:cNvPr>
          <p:cNvSpPr txBox="1"/>
          <p:nvPr/>
        </p:nvSpPr>
        <p:spPr>
          <a:xfrm>
            <a:off x="9902091" y="6345793"/>
            <a:ext cx="22153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https://ksi.mff.cuni.cz</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ovéPole 6">
            <a:extLst>
              <a:ext uri="{FF2B5EF4-FFF2-40B4-BE49-F238E27FC236}">
                <a16:creationId xmlns:a16="http://schemas.microsoft.com/office/drawing/2014/main" id="{B4506456-C523-1D0D-2641-BC8B1B112A47}"/>
              </a:ext>
            </a:extLst>
          </p:cNvPr>
          <p:cNvSpPr txBox="1"/>
          <p:nvPr/>
        </p:nvSpPr>
        <p:spPr>
          <a:xfrm>
            <a:off x="974399" y="2145823"/>
            <a:ext cx="3863943" cy="369332"/>
          </a:xfrm>
          <a:prstGeom prst="rect">
            <a:avLst/>
          </a:prstGeom>
          <a:noFill/>
        </p:spPr>
        <p:txBody>
          <a:bodyPr wrap="none" rtlCol="0">
            <a:spAutoFit/>
          </a:bodyPr>
          <a:lstStyle/>
          <a:p>
            <a:r>
              <a:rPr lang="cs-CZ" dirty="0"/>
              <a:t>How epsilon-</a:t>
            </a:r>
            <a:r>
              <a:rPr lang="cs-CZ" dirty="0" err="1"/>
              <a:t>constraint</a:t>
            </a:r>
            <a:r>
              <a:rPr lang="cs-CZ" dirty="0"/>
              <a:t> </a:t>
            </a:r>
            <a:r>
              <a:rPr lang="cs-CZ" dirty="0" err="1"/>
              <a:t>method</a:t>
            </a:r>
            <a:r>
              <a:rPr lang="cs-CZ" dirty="0"/>
              <a:t> </a:t>
            </a:r>
            <a:r>
              <a:rPr lang="cs-CZ" dirty="0" err="1"/>
              <a:t>works</a:t>
            </a:r>
            <a:r>
              <a:rPr lang="cs-CZ" dirty="0"/>
              <a:t>?</a:t>
            </a:r>
          </a:p>
        </p:txBody>
      </p:sp>
      <p:sp>
        <p:nvSpPr>
          <p:cNvPr id="10" name="TextovéPole 9">
            <a:extLst>
              <a:ext uri="{FF2B5EF4-FFF2-40B4-BE49-F238E27FC236}">
                <a16:creationId xmlns:a16="http://schemas.microsoft.com/office/drawing/2014/main" id="{75A45DE8-0D79-5F15-B7EF-68673079D644}"/>
              </a:ext>
            </a:extLst>
          </p:cNvPr>
          <p:cNvSpPr txBox="1"/>
          <p:nvPr/>
        </p:nvSpPr>
        <p:spPr>
          <a:xfrm>
            <a:off x="6471698" y="1915309"/>
            <a:ext cx="3574440" cy="369332"/>
          </a:xfrm>
          <a:prstGeom prst="rect">
            <a:avLst/>
          </a:prstGeom>
          <a:noFill/>
        </p:spPr>
        <p:txBody>
          <a:bodyPr wrap="none" rtlCol="0">
            <a:spAutoFit/>
          </a:bodyPr>
          <a:lstStyle/>
          <a:p>
            <a:r>
              <a:rPr lang="cs-CZ" dirty="0" err="1"/>
              <a:t>Which</a:t>
            </a:r>
            <a:r>
              <a:rPr lang="cs-CZ" dirty="0"/>
              <a:t> </a:t>
            </a:r>
            <a:r>
              <a:rPr lang="cs-CZ" dirty="0" err="1"/>
              <a:t>of</a:t>
            </a:r>
            <a:r>
              <a:rPr lang="cs-CZ" dirty="0"/>
              <a:t> </a:t>
            </a:r>
            <a:r>
              <a:rPr lang="cs-CZ" dirty="0" err="1"/>
              <a:t>the</a:t>
            </a:r>
            <a:r>
              <a:rPr lang="cs-CZ" dirty="0"/>
              <a:t> </a:t>
            </a:r>
            <a:r>
              <a:rPr lang="cs-CZ" dirty="0" err="1"/>
              <a:t>lists</a:t>
            </a:r>
            <a:r>
              <a:rPr lang="cs-CZ" dirty="0"/>
              <a:t> </a:t>
            </a:r>
            <a:r>
              <a:rPr lang="cs-CZ" dirty="0" err="1"/>
              <a:t>would</a:t>
            </a:r>
            <a:r>
              <a:rPr lang="cs-CZ" dirty="0"/>
              <a:t> </a:t>
            </a:r>
            <a:r>
              <a:rPr lang="cs-CZ" dirty="0" err="1"/>
              <a:t>you</a:t>
            </a:r>
            <a:r>
              <a:rPr lang="cs-CZ" dirty="0"/>
              <a:t> </a:t>
            </a:r>
            <a:r>
              <a:rPr lang="cs-CZ" dirty="0" err="1"/>
              <a:t>prefer</a:t>
            </a:r>
            <a:r>
              <a:rPr lang="cs-CZ" dirty="0"/>
              <a:t>?</a:t>
            </a:r>
          </a:p>
        </p:txBody>
      </p:sp>
      <p:sp>
        <p:nvSpPr>
          <p:cNvPr id="9" name="object 7">
            <a:extLst>
              <a:ext uri="{FF2B5EF4-FFF2-40B4-BE49-F238E27FC236}">
                <a16:creationId xmlns:a16="http://schemas.microsoft.com/office/drawing/2014/main" id="{49C782E9-55AF-BCCD-6DD3-328329BA4F14}"/>
              </a:ext>
            </a:extLst>
          </p:cNvPr>
          <p:cNvSpPr/>
          <p:nvPr/>
        </p:nvSpPr>
        <p:spPr>
          <a:xfrm>
            <a:off x="1022101" y="5126819"/>
            <a:ext cx="3788410" cy="76200"/>
          </a:xfrm>
          <a:custGeom>
            <a:avLst/>
            <a:gdLst/>
            <a:ahLst/>
            <a:cxnLst/>
            <a:rect l="l" t="t" r="r" b="b"/>
            <a:pathLst>
              <a:path w="3788409" h="76200">
                <a:moveTo>
                  <a:pt x="3712098" y="0"/>
                </a:moveTo>
                <a:lnTo>
                  <a:pt x="3712098" y="76199"/>
                </a:lnTo>
                <a:lnTo>
                  <a:pt x="3775605" y="44446"/>
                </a:lnTo>
                <a:lnTo>
                  <a:pt x="3724777" y="44446"/>
                </a:lnTo>
                <a:lnTo>
                  <a:pt x="3724777" y="31754"/>
                </a:lnTo>
                <a:lnTo>
                  <a:pt x="3775606" y="31754"/>
                </a:lnTo>
                <a:lnTo>
                  <a:pt x="3712098" y="0"/>
                </a:lnTo>
                <a:close/>
              </a:path>
              <a:path w="3788409" h="76200">
                <a:moveTo>
                  <a:pt x="3712098" y="31754"/>
                </a:moveTo>
                <a:lnTo>
                  <a:pt x="0" y="31754"/>
                </a:lnTo>
                <a:lnTo>
                  <a:pt x="0" y="44446"/>
                </a:lnTo>
                <a:lnTo>
                  <a:pt x="3712098" y="44446"/>
                </a:lnTo>
                <a:lnTo>
                  <a:pt x="3712098" y="31754"/>
                </a:lnTo>
                <a:close/>
              </a:path>
              <a:path w="3788409" h="76200">
                <a:moveTo>
                  <a:pt x="3775606" y="31754"/>
                </a:moveTo>
                <a:lnTo>
                  <a:pt x="3724777" y="31754"/>
                </a:lnTo>
                <a:lnTo>
                  <a:pt x="3724777" y="44446"/>
                </a:lnTo>
                <a:lnTo>
                  <a:pt x="3775605" y="44446"/>
                </a:lnTo>
                <a:lnTo>
                  <a:pt x="3788298" y="38099"/>
                </a:lnTo>
                <a:lnTo>
                  <a:pt x="3775606" y="31754"/>
                </a:lnTo>
                <a:close/>
              </a:path>
            </a:pathLst>
          </a:custGeom>
          <a:solidFill>
            <a:srgbClr val="797A79"/>
          </a:solidFill>
        </p:spPr>
        <p:txBody>
          <a:bodyPr wrap="square" lIns="0" tIns="0" rIns="0" bIns="0" rtlCol="0"/>
          <a:lstStyle/>
          <a:p>
            <a:endParaRPr/>
          </a:p>
        </p:txBody>
      </p:sp>
      <p:sp>
        <p:nvSpPr>
          <p:cNvPr id="12" name="object 8">
            <a:extLst>
              <a:ext uri="{FF2B5EF4-FFF2-40B4-BE49-F238E27FC236}">
                <a16:creationId xmlns:a16="http://schemas.microsoft.com/office/drawing/2014/main" id="{1E1B002C-0CE3-5F22-F1CE-0E910C2F9BCB}"/>
              </a:ext>
            </a:extLst>
          </p:cNvPr>
          <p:cNvSpPr/>
          <p:nvPr/>
        </p:nvSpPr>
        <p:spPr>
          <a:xfrm>
            <a:off x="1296421" y="2622887"/>
            <a:ext cx="76200" cy="2728595"/>
          </a:xfrm>
          <a:custGeom>
            <a:avLst/>
            <a:gdLst/>
            <a:ahLst/>
            <a:cxnLst/>
            <a:rect l="l" t="t" r="r" b="b"/>
            <a:pathLst>
              <a:path w="76200" h="2728595">
                <a:moveTo>
                  <a:pt x="44439" y="63489"/>
                </a:moveTo>
                <a:lnTo>
                  <a:pt x="31747" y="63489"/>
                </a:lnTo>
                <a:lnTo>
                  <a:pt x="31747" y="2728334"/>
                </a:lnTo>
                <a:lnTo>
                  <a:pt x="44439" y="2728334"/>
                </a:lnTo>
                <a:lnTo>
                  <a:pt x="44439" y="63489"/>
                </a:lnTo>
                <a:close/>
              </a:path>
              <a:path w="76200" h="2728595">
                <a:moveTo>
                  <a:pt x="38099" y="0"/>
                </a:moveTo>
                <a:lnTo>
                  <a:pt x="0" y="76199"/>
                </a:lnTo>
                <a:lnTo>
                  <a:pt x="31747" y="76199"/>
                </a:lnTo>
                <a:lnTo>
                  <a:pt x="31747" y="63489"/>
                </a:lnTo>
                <a:lnTo>
                  <a:pt x="69844" y="63489"/>
                </a:lnTo>
                <a:lnTo>
                  <a:pt x="38099" y="0"/>
                </a:lnTo>
                <a:close/>
              </a:path>
              <a:path w="76200" h="2728595">
                <a:moveTo>
                  <a:pt x="69844" y="63489"/>
                </a:moveTo>
                <a:lnTo>
                  <a:pt x="44439" y="63489"/>
                </a:lnTo>
                <a:lnTo>
                  <a:pt x="44439" y="76199"/>
                </a:lnTo>
                <a:lnTo>
                  <a:pt x="76199" y="76199"/>
                </a:lnTo>
                <a:lnTo>
                  <a:pt x="69844" y="63489"/>
                </a:lnTo>
                <a:close/>
              </a:path>
            </a:pathLst>
          </a:custGeom>
          <a:solidFill>
            <a:srgbClr val="797A79"/>
          </a:solidFill>
        </p:spPr>
        <p:txBody>
          <a:bodyPr wrap="square" lIns="0" tIns="0" rIns="0" bIns="0" rtlCol="0"/>
          <a:lstStyle/>
          <a:p>
            <a:endParaRPr/>
          </a:p>
        </p:txBody>
      </p:sp>
      <p:sp>
        <p:nvSpPr>
          <p:cNvPr id="21" name="object 9">
            <a:extLst>
              <a:ext uri="{FF2B5EF4-FFF2-40B4-BE49-F238E27FC236}">
                <a16:creationId xmlns:a16="http://schemas.microsoft.com/office/drawing/2014/main" id="{7EE10930-BF3A-7531-BD4F-AF4B288F9760}"/>
              </a:ext>
            </a:extLst>
          </p:cNvPr>
          <p:cNvSpPr/>
          <p:nvPr/>
        </p:nvSpPr>
        <p:spPr>
          <a:xfrm>
            <a:off x="1256798" y="5007947"/>
            <a:ext cx="3056890" cy="0"/>
          </a:xfrm>
          <a:custGeom>
            <a:avLst/>
            <a:gdLst/>
            <a:ahLst/>
            <a:cxnLst/>
            <a:rect l="l" t="t" r="r" b="b"/>
            <a:pathLst>
              <a:path w="3056890">
                <a:moveTo>
                  <a:pt x="0" y="0"/>
                </a:moveTo>
                <a:lnTo>
                  <a:pt x="3056778" y="0"/>
                </a:lnTo>
              </a:path>
            </a:pathLst>
          </a:custGeom>
          <a:ln w="9524">
            <a:solidFill>
              <a:srgbClr val="7C7D7C"/>
            </a:solidFill>
            <a:prstDash val="lgDash"/>
          </a:ln>
        </p:spPr>
        <p:txBody>
          <a:bodyPr wrap="square" lIns="0" tIns="0" rIns="0" bIns="0" rtlCol="0"/>
          <a:lstStyle/>
          <a:p>
            <a:endParaRPr/>
          </a:p>
        </p:txBody>
      </p:sp>
      <p:sp>
        <p:nvSpPr>
          <p:cNvPr id="22" name="object 10">
            <a:extLst>
              <a:ext uri="{FF2B5EF4-FFF2-40B4-BE49-F238E27FC236}">
                <a16:creationId xmlns:a16="http://schemas.microsoft.com/office/drawing/2014/main" id="{5D6DBC75-A0D5-074E-E128-210F676DAAE6}"/>
              </a:ext>
            </a:extLst>
          </p:cNvPr>
          <p:cNvSpPr/>
          <p:nvPr/>
        </p:nvSpPr>
        <p:spPr>
          <a:xfrm>
            <a:off x="1256798" y="4268807"/>
            <a:ext cx="3056890" cy="0"/>
          </a:xfrm>
          <a:custGeom>
            <a:avLst/>
            <a:gdLst/>
            <a:ahLst/>
            <a:cxnLst/>
            <a:rect l="l" t="t" r="r" b="b"/>
            <a:pathLst>
              <a:path w="3056890">
                <a:moveTo>
                  <a:pt x="0" y="0"/>
                </a:moveTo>
                <a:lnTo>
                  <a:pt x="3056778" y="0"/>
                </a:lnTo>
              </a:path>
            </a:pathLst>
          </a:custGeom>
          <a:ln w="9524">
            <a:solidFill>
              <a:srgbClr val="7C7D7C"/>
            </a:solidFill>
            <a:prstDash val="lgDash"/>
          </a:ln>
        </p:spPr>
        <p:txBody>
          <a:bodyPr wrap="square" lIns="0" tIns="0" rIns="0" bIns="0" rtlCol="0"/>
          <a:lstStyle/>
          <a:p>
            <a:endParaRPr/>
          </a:p>
        </p:txBody>
      </p:sp>
      <p:sp>
        <p:nvSpPr>
          <p:cNvPr id="23" name="object 11">
            <a:extLst>
              <a:ext uri="{FF2B5EF4-FFF2-40B4-BE49-F238E27FC236}">
                <a16:creationId xmlns:a16="http://schemas.microsoft.com/office/drawing/2014/main" id="{88775D6C-3BB5-D0DA-5E96-D535667EF2BE}"/>
              </a:ext>
            </a:extLst>
          </p:cNvPr>
          <p:cNvSpPr/>
          <p:nvPr/>
        </p:nvSpPr>
        <p:spPr>
          <a:xfrm>
            <a:off x="1256798" y="4629994"/>
            <a:ext cx="3056890" cy="0"/>
          </a:xfrm>
          <a:custGeom>
            <a:avLst/>
            <a:gdLst/>
            <a:ahLst/>
            <a:cxnLst/>
            <a:rect l="l" t="t" r="r" b="b"/>
            <a:pathLst>
              <a:path w="3056890">
                <a:moveTo>
                  <a:pt x="0" y="0"/>
                </a:moveTo>
                <a:lnTo>
                  <a:pt x="3056778" y="0"/>
                </a:lnTo>
              </a:path>
            </a:pathLst>
          </a:custGeom>
          <a:ln w="9524">
            <a:solidFill>
              <a:srgbClr val="7C7D7C"/>
            </a:solidFill>
            <a:prstDash val="lgDash"/>
          </a:ln>
        </p:spPr>
        <p:txBody>
          <a:bodyPr wrap="square" lIns="0" tIns="0" rIns="0" bIns="0" rtlCol="0"/>
          <a:lstStyle/>
          <a:p>
            <a:endParaRPr/>
          </a:p>
        </p:txBody>
      </p:sp>
      <p:sp>
        <p:nvSpPr>
          <p:cNvPr id="24" name="object 12">
            <a:extLst>
              <a:ext uri="{FF2B5EF4-FFF2-40B4-BE49-F238E27FC236}">
                <a16:creationId xmlns:a16="http://schemas.microsoft.com/office/drawing/2014/main" id="{1ABFF08B-9373-27A5-CDEB-0ADB94F593A0}"/>
              </a:ext>
            </a:extLst>
          </p:cNvPr>
          <p:cNvSpPr/>
          <p:nvPr/>
        </p:nvSpPr>
        <p:spPr>
          <a:xfrm>
            <a:off x="1256798" y="4875358"/>
            <a:ext cx="3056890" cy="0"/>
          </a:xfrm>
          <a:custGeom>
            <a:avLst/>
            <a:gdLst/>
            <a:ahLst/>
            <a:cxnLst/>
            <a:rect l="l" t="t" r="r" b="b"/>
            <a:pathLst>
              <a:path w="3056890">
                <a:moveTo>
                  <a:pt x="0" y="0"/>
                </a:moveTo>
                <a:lnTo>
                  <a:pt x="3056778" y="0"/>
                </a:lnTo>
              </a:path>
            </a:pathLst>
          </a:custGeom>
          <a:ln w="9524">
            <a:solidFill>
              <a:srgbClr val="7C7D7C"/>
            </a:solidFill>
            <a:prstDash val="lgDash"/>
          </a:ln>
        </p:spPr>
        <p:txBody>
          <a:bodyPr wrap="square" lIns="0" tIns="0" rIns="0" bIns="0" rtlCol="0"/>
          <a:lstStyle/>
          <a:p>
            <a:endParaRPr/>
          </a:p>
        </p:txBody>
      </p:sp>
      <p:sp>
        <p:nvSpPr>
          <p:cNvPr id="25" name="object 13">
            <a:extLst>
              <a:ext uri="{FF2B5EF4-FFF2-40B4-BE49-F238E27FC236}">
                <a16:creationId xmlns:a16="http://schemas.microsoft.com/office/drawing/2014/main" id="{33E90996-C56C-3FF2-5F04-82F3E833CE4A}"/>
              </a:ext>
            </a:extLst>
          </p:cNvPr>
          <p:cNvSpPr/>
          <p:nvPr/>
        </p:nvSpPr>
        <p:spPr>
          <a:xfrm>
            <a:off x="1284229" y="2866727"/>
            <a:ext cx="3056890" cy="0"/>
          </a:xfrm>
          <a:custGeom>
            <a:avLst/>
            <a:gdLst/>
            <a:ahLst/>
            <a:cxnLst/>
            <a:rect l="l" t="t" r="r" b="b"/>
            <a:pathLst>
              <a:path w="3056890">
                <a:moveTo>
                  <a:pt x="0" y="0"/>
                </a:moveTo>
                <a:lnTo>
                  <a:pt x="3056778" y="0"/>
                </a:lnTo>
              </a:path>
            </a:pathLst>
          </a:custGeom>
          <a:ln w="9524">
            <a:solidFill>
              <a:srgbClr val="7C7D7C"/>
            </a:solidFill>
            <a:prstDash val="lgDash"/>
          </a:ln>
        </p:spPr>
        <p:txBody>
          <a:bodyPr wrap="square" lIns="0" tIns="0" rIns="0" bIns="0" rtlCol="0"/>
          <a:lstStyle/>
          <a:p>
            <a:endParaRPr/>
          </a:p>
        </p:txBody>
      </p:sp>
      <p:sp>
        <p:nvSpPr>
          <p:cNvPr id="26" name="object 14">
            <a:extLst>
              <a:ext uri="{FF2B5EF4-FFF2-40B4-BE49-F238E27FC236}">
                <a16:creationId xmlns:a16="http://schemas.microsoft.com/office/drawing/2014/main" id="{FB8B4D8B-499A-30E2-4751-60A366F8357D}"/>
              </a:ext>
            </a:extLst>
          </p:cNvPr>
          <p:cNvSpPr/>
          <p:nvPr/>
        </p:nvSpPr>
        <p:spPr>
          <a:xfrm>
            <a:off x="1246129" y="3986867"/>
            <a:ext cx="3056890" cy="0"/>
          </a:xfrm>
          <a:custGeom>
            <a:avLst/>
            <a:gdLst/>
            <a:ahLst/>
            <a:cxnLst/>
            <a:rect l="l" t="t" r="r" b="b"/>
            <a:pathLst>
              <a:path w="3056890">
                <a:moveTo>
                  <a:pt x="0" y="0"/>
                </a:moveTo>
                <a:lnTo>
                  <a:pt x="3056778" y="0"/>
                </a:lnTo>
              </a:path>
            </a:pathLst>
          </a:custGeom>
          <a:ln w="9524">
            <a:solidFill>
              <a:srgbClr val="7C7D7C"/>
            </a:solidFill>
            <a:prstDash val="lgDash"/>
          </a:ln>
        </p:spPr>
        <p:txBody>
          <a:bodyPr wrap="square" lIns="0" tIns="0" rIns="0" bIns="0" rtlCol="0"/>
          <a:lstStyle/>
          <a:p>
            <a:endParaRPr/>
          </a:p>
        </p:txBody>
      </p:sp>
      <p:sp>
        <p:nvSpPr>
          <p:cNvPr id="27" name="object 15">
            <a:extLst>
              <a:ext uri="{FF2B5EF4-FFF2-40B4-BE49-F238E27FC236}">
                <a16:creationId xmlns:a16="http://schemas.microsoft.com/office/drawing/2014/main" id="{9885E28C-3BB4-5C8C-1B64-FA74990174E1}"/>
              </a:ext>
            </a:extLst>
          </p:cNvPr>
          <p:cNvSpPr/>
          <p:nvPr/>
        </p:nvSpPr>
        <p:spPr>
          <a:xfrm>
            <a:off x="4173733" y="4892123"/>
            <a:ext cx="167639" cy="185927"/>
          </a:xfrm>
          <a:prstGeom prst="rect">
            <a:avLst/>
          </a:prstGeom>
          <a:blipFill>
            <a:blip r:embed="rId4" cstate="print"/>
            <a:stretch>
              <a:fillRect/>
            </a:stretch>
          </a:blipFill>
        </p:spPr>
        <p:txBody>
          <a:bodyPr wrap="square" lIns="0" tIns="0" rIns="0" bIns="0" rtlCol="0"/>
          <a:lstStyle/>
          <a:p>
            <a:endParaRPr/>
          </a:p>
        </p:txBody>
      </p:sp>
      <p:sp>
        <p:nvSpPr>
          <p:cNvPr id="28" name="object 16">
            <a:extLst>
              <a:ext uri="{FF2B5EF4-FFF2-40B4-BE49-F238E27FC236}">
                <a16:creationId xmlns:a16="http://schemas.microsoft.com/office/drawing/2014/main" id="{6A99EE0F-05C0-B5DD-7283-BF1038ABBC32}"/>
              </a:ext>
            </a:extLst>
          </p:cNvPr>
          <p:cNvSpPr/>
          <p:nvPr/>
        </p:nvSpPr>
        <p:spPr>
          <a:xfrm>
            <a:off x="4160017" y="4669619"/>
            <a:ext cx="190499" cy="199643"/>
          </a:xfrm>
          <a:prstGeom prst="rect">
            <a:avLst/>
          </a:prstGeom>
          <a:blipFill>
            <a:blip r:embed="rId5" cstate="print"/>
            <a:stretch>
              <a:fillRect/>
            </a:stretch>
          </a:blipFill>
        </p:spPr>
        <p:txBody>
          <a:bodyPr wrap="square" lIns="0" tIns="0" rIns="0" bIns="0" rtlCol="0"/>
          <a:lstStyle/>
          <a:p>
            <a:endParaRPr/>
          </a:p>
        </p:txBody>
      </p:sp>
      <p:sp>
        <p:nvSpPr>
          <p:cNvPr id="29" name="object 17">
            <a:extLst>
              <a:ext uri="{FF2B5EF4-FFF2-40B4-BE49-F238E27FC236}">
                <a16:creationId xmlns:a16="http://schemas.microsoft.com/office/drawing/2014/main" id="{4C24AD2B-8C01-5C00-A046-23D9EBE00EA0}"/>
              </a:ext>
            </a:extLst>
          </p:cNvPr>
          <p:cNvSpPr/>
          <p:nvPr/>
        </p:nvSpPr>
        <p:spPr>
          <a:xfrm>
            <a:off x="4164590" y="4451687"/>
            <a:ext cx="166115" cy="195071"/>
          </a:xfrm>
          <a:prstGeom prst="rect">
            <a:avLst/>
          </a:prstGeom>
          <a:blipFill>
            <a:blip r:embed="rId6" cstate="print"/>
            <a:stretch>
              <a:fillRect/>
            </a:stretch>
          </a:blipFill>
        </p:spPr>
        <p:txBody>
          <a:bodyPr wrap="square" lIns="0" tIns="0" rIns="0" bIns="0" rtlCol="0"/>
          <a:lstStyle/>
          <a:p>
            <a:endParaRPr/>
          </a:p>
        </p:txBody>
      </p:sp>
      <p:sp>
        <p:nvSpPr>
          <p:cNvPr id="30" name="object 18">
            <a:extLst>
              <a:ext uri="{FF2B5EF4-FFF2-40B4-BE49-F238E27FC236}">
                <a16:creationId xmlns:a16="http://schemas.microsoft.com/office/drawing/2014/main" id="{65297927-E166-EA7B-E980-1CDD02CB48D0}"/>
              </a:ext>
            </a:extLst>
          </p:cNvPr>
          <p:cNvSpPr/>
          <p:nvPr/>
        </p:nvSpPr>
        <p:spPr>
          <a:xfrm>
            <a:off x="4164590" y="4066114"/>
            <a:ext cx="199643" cy="176783"/>
          </a:xfrm>
          <a:prstGeom prst="rect">
            <a:avLst/>
          </a:prstGeom>
          <a:blipFill>
            <a:blip r:embed="rId7" cstate="print"/>
            <a:stretch>
              <a:fillRect/>
            </a:stretch>
          </a:blipFill>
        </p:spPr>
        <p:txBody>
          <a:bodyPr wrap="square" lIns="0" tIns="0" rIns="0" bIns="0" rtlCol="0"/>
          <a:lstStyle/>
          <a:p>
            <a:endParaRPr/>
          </a:p>
        </p:txBody>
      </p:sp>
      <p:sp>
        <p:nvSpPr>
          <p:cNvPr id="31" name="object 19">
            <a:extLst>
              <a:ext uri="{FF2B5EF4-FFF2-40B4-BE49-F238E27FC236}">
                <a16:creationId xmlns:a16="http://schemas.microsoft.com/office/drawing/2014/main" id="{8F199A13-EFE6-D253-F064-B6750527D90C}"/>
              </a:ext>
            </a:extLst>
          </p:cNvPr>
          <p:cNvSpPr/>
          <p:nvPr/>
        </p:nvSpPr>
        <p:spPr>
          <a:xfrm>
            <a:off x="4169162" y="3752170"/>
            <a:ext cx="181355" cy="176783"/>
          </a:xfrm>
          <a:prstGeom prst="rect">
            <a:avLst/>
          </a:prstGeom>
          <a:blipFill>
            <a:blip r:embed="rId8" cstate="print"/>
            <a:stretch>
              <a:fillRect/>
            </a:stretch>
          </a:blipFill>
        </p:spPr>
        <p:txBody>
          <a:bodyPr wrap="square" lIns="0" tIns="0" rIns="0" bIns="0" rtlCol="0"/>
          <a:lstStyle/>
          <a:p>
            <a:endParaRPr/>
          </a:p>
        </p:txBody>
      </p:sp>
      <p:sp>
        <p:nvSpPr>
          <p:cNvPr id="32" name="object 20">
            <a:extLst>
              <a:ext uri="{FF2B5EF4-FFF2-40B4-BE49-F238E27FC236}">
                <a16:creationId xmlns:a16="http://schemas.microsoft.com/office/drawing/2014/main" id="{BF16C133-AFA2-E3A4-3282-2058BE12F5DE}"/>
              </a:ext>
            </a:extLst>
          </p:cNvPr>
          <p:cNvSpPr/>
          <p:nvPr/>
        </p:nvSpPr>
        <p:spPr>
          <a:xfrm>
            <a:off x="4160017" y="2642699"/>
            <a:ext cx="182879" cy="187451"/>
          </a:xfrm>
          <a:prstGeom prst="rect">
            <a:avLst/>
          </a:prstGeom>
          <a:blipFill>
            <a:blip r:embed="rId9" cstate="print"/>
            <a:stretch>
              <a:fillRect/>
            </a:stretch>
          </a:blipFill>
        </p:spPr>
        <p:txBody>
          <a:bodyPr wrap="square" lIns="0" tIns="0" rIns="0" bIns="0" rtlCol="0"/>
          <a:lstStyle/>
          <a:p>
            <a:endParaRPr/>
          </a:p>
        </p:txBody>
      </p:sp>
      <p:sp>
        <p:nvSpPr>
          <p:cNvPr id="33" name="object 21">
            <a:extLst>
              <a:ext uri="{FF2B5EF4-FFF2-40B4-BE49-F238E27FC236}">
                <a16:creationId xmlns:a16="http://schemas.microsoft.com/office/drawing/2014/main" id="{B85CA127-015A-70D5-7801-D2583EE5F481}"/>
              </a:ext>
            </a:extLst>
          </p:cNvPr>
          <p:cNvSpPr/>
          <p:nvPr/>
        </p:nvSpPr>
        <p:spPr>
          <a:xfrm>
            <a:off x="4525778" y="5235023"/>
            <a:ext cx="195071" cy="281939"/>
          </a:xfrm>
          <a:prstGeom prst="rect">
            <a:avLst/>
          </a:prstGeom>
          <a:blipFill>
            <a:blip r:embed="rId10" cstate="print"/>
            <a:stretch>
              <a:fillRect/>
            </a:stretch>
          </a:blipFill>
        </p:spPr>
        <p:txBody>
          <a:bodyPr wrap="square" lIns="0" tIns="0" rIns="0" bIns="0" rtlCol="0"/>
          <a:lstStyle/>
          <a:p>
            <a:endParaRPr/>
          </a:p>
        </p:txBody>
      </p:sp>
      <p:sp>
        <p:nvSpPr>
          <p:cNvPr id="34" name="object 22">
            <a:extLst>
              <a:ext uri="{FF2B5EF4-FFF2-40B4-BE49-F238E27FC236}">
                <a16:creationId xmlns:a16="http://schemas.microsoft.com/office/drawing/2014/main" id="{01B6FECD-B3B6-4EBB-801E-357532AB58F2}"/>
              </a:ext>
            </a:extLst>
          </p:cNvPr>
          <p:cNvSpPr/>
          <p:nvPr/>
        </p:nvSpPr>
        <p:spPr>
          <a:xfrm>
            <a:off x="1057154" y="2750903"/>
            <a:ext cx="193547" cy="297179"/>
          </a:xfrm>
          <a:prstGeom prst="rect">
            <a:avLst/>
          </a:prstGeom>
          <a:blipFill>
            <a:blip r:embed="rId11" cstate="print"/>
            <a:stretch>
              <a:fillRect/>
            </a:stretch>
          </a:blipFill>
        </p:spPr>
        <p:txBody>
          <a:bodyPr wrap="square" lIns="0" tIns="0" rIns="0" bIns="0" rtlCol="0"/>
          <a:lstStyle/>
          <a:p>
            <a:endParaRPr/>
          </a:p>
        </p:txBody>
      </p:sp>
      <p:sp>
        <p:nvSpPr>
          <p:cNvPr id="35" name="object 23">
            <a:extLst>
              <a:ext uri="{FF2B5EF4-FFF2-40B4-BE49-F238E27FC236}">
                <a16:creationId xmlns:a16="http://schemas.microsoft.com/office/drawing/2014/main" id="{83A38F0A-EA94-15CB-90EF-91BCE91BA390}"/>
              </a:ext>
            </a:extLst>
          </p:cNvPr>
          <p:cNvSpPr/>
          <p:nvPr/>
        </p:nvSpPr>
        <p:spPr>
          <a:xfrm>
            <a:off x="3079502" y="4639138"/>
            <a:ext cx="246887" cy="199643"/>
          </a:xfrm>
          <a:prstGeom prst="rect">
            <a:avLst/>
          </a:prstGeom>
          <a:blipFill>
            <a:blip r:embed="rId12" cstate="print"/>
            <a:stretch>
              <a:fillRect/>
            </a:stretch>
          </a:blipFill>
        </p:spPr>
        <p:txBody>
          <a:bodyPr wrap="square" lIns="0" tIns="0" rIns="0" bIns="0" rtlCol="0"/>
          <a:lstStyle/>
          <a:p>
            <a:endParaRPr/>
          </a:p>
        </p:txBody>
      </p:sp>
      <p:sp>
        <p:nvSpPr>
          <p:cNvPr id="36" name="object 24">
            <a:extLst>
              <a:ext uri="{FF2B5EF4-FFF2-40B4-BE49-F238E27FC236}">
                <a16:creationId xmlns:a16="http://schemas.microsoft.com/office/drawing/2014/main" id="{E93B5507-18D2-EDC6-8C26-02E8E87CC97A}"/>
              </a:ext>
            </a:extLst>
          </p:cNvPr>
          <p:cNvSpPr/>
          <p:nvPr/>
        </p:nvSpPr>
        <p:spPr>
          <a:xfrm>
            <a:off x="3155701" y="4858571"/>
            <a:ext cx="47625" cy="42545"/>
          </a:xfrm>
          <a:custGeom>
            <a:avLst/>
            <a:gdLst/>
            <a:ahLst/>
            <a:cxnLst/>
            <a:rect l="l" t="t" r="r" b="b"/>
            <a:pathLst>
              <a:path w="47625" h="42545">
                <a:moveTo>
                  <a:pt x="15191" y="0"/>
                </a:moveTo>
                <a:lnTo>
                  <a:pt x="4260" y="8271"/>
                </a:lnTo>
                <a:lnTo>
                  <a:pt x="0" y="21359"/>
                </a:lnTo>
                <a:lnTo>
                  <a:pt x="208" y="24367"/>
                </a:lnTo>
                <a:lnTo>
                  <a:pt x="4838" y="34361"/>
                </a:lnTo>
                <a:lnTo>
                  <a:pt x="15742" y="40889"/>
                </a:lnTo>
                <a:lnTo>
                  <a:pt x="33189" y="42228"/>
                </a:lnTo>
                <a:lnTo>
                  <a:pt x="43303" y="33459"/>
                </a:lnTo>
                <a:lnTo>
                  <a:pt x="47152" y="19357"/>
                </a:lnTo>
                <a:lnTo>
                  <a:pt x="42913" y="8849"/>
                </a:lnTo>
                <a:lnTo>
                  <a:pt x="32285" y="1800"/>
                </a:lnTo>
                <a:lnTo>
                  <a:pt x="15191" y="0"/>
                </a:lnTo>
                <a:close/>
              </a:path>
            </a:pathLst>
          </a:custGeom>
          <a:solidFill>
            <a:srgbClr val="FF0000"/>
          </a:solidFill>
        </p:spPr>
        <p:txBody>
          <a:bodyPr wrap="square" lIns="0" tIns="0" rIns="0" bIns="0" rtlCol="0"/>
          <a:lstStyle/>
          <a:p>
            <a:endParaRPr/>
          </a:p>
        </p:txBody>
      </p:sp>
      <p:sp>
        <p:nvSpPr>
          <p:cNvPr id="37" name="object 25">
            <a:extLst>
              <a:ext uri="{FF2B5EF4-FFF2-40B4-BE49-F238E27FC236}">
                <a16:creationId xmlns:a16="http://schemas.microsoft.com/office/drawing/2014/main" id="{30EC41D4-E43A-EC4D-378F-02943244D84F}"/>
              </a:ext>
            </a:extLst>
          </p:cNvPr>
          <p:cNvSpPr/>
          <p:nvPr/>
        </p:nvSpPr>
        <p:spPr>
          <a:xfrm>
            <a:off x="2751841" y="4613045"/>
            <a:ext cx="45720" cy="43180"/>
          </a:xfrm>
          <a:custGeom>
            <a:avLst/>
            <a:gdLst/>
            <a:ahLst/>
            <a:cxnLst/>
            <a:rect l="l" t="t" r="r" b="b"/>
            <a:pathLst>
              <a:path w="45720" h="43179">
                <a:moveTo>
                  <a:pt x="15175" y="0"/>
                </a:moveTo>
                <a:lnTo>
                  <a:pt x="4281" y="8247"/>
                </a:lnTo>
                <a:lnTo>
                  <a:pt x="0" y="21521"/>
                </a:lnTo>
                <a:lnTo>
                  <a:pt x="37" y="22828"/>
                </a:lnTo>
                <a:lnTo>
                  <a:pt x="3936" y="33667"/>
                </a:lnTo>
                <a:lnTo>
                  <a:pt x="14262" y="40976"/>
                </a:lnTo>
                <a:lnTo>
                  <a:pt x="31042" y="42851"/>
                </a:lnTo>
                <a:lnTo>
                  <a:pt x="41590" y="34392"/>
                </a:lnTo>
                <a:lnTo>
                  <a:pt x="45704" y="20684"/>
                </a:lnTo>
                <a:lnTo>
                  <a:pt x="41995" y="9613"/>
                </a:lnTo>
                <a:lnTo>
                  <a:pt x="31800" y="2072"/>
                </a:lnTo>
                <a:lnTo>
                  <a:pt x="15175" y="0"/>
                </a:lnTo>
                <a:close/>
              </a:path>
            </a:pathLst>
          </a:custGeom>
          <a:solidFill>
            <a:srgbClr val="FF0000"/>
          </a:solidFill>
        </p:spPr>
        <p:txBody>
          <a:bodyPr wrap="square" lIns="0" tIns="0" rIns="0" bIns="0" rtlCol="0"/>
          <a:lstStyle/>
          <a:p>
            <a:endParaRPr/>
          </a:p>
        </p:txBody>
      </p:sp>
      <p:sp>
        <p:nvSpPr>
          <p:cNvPr id="38" name="object 26">
            <a:extLst>
              <a:ext uri="{FF2B5EF4-FFF2-40B4-BE49-F238E27FC236}">
                <a16:creationId xmlns:a16="http://schemas.microsoft.com/office/drawing/2014/main" id="{09D92D62-FFC6-6418-DF26-C63D7E7C3D1C}"/>
              </a:ext>
            </a:extLst>
          </p:cNvPr>
          <p:cNvSpPr/>
          <p:nvPr/>
        </p:nvSpPr>
        <p:spPr>
          <a:xfrm>
            <a:off x="2666498" y="4261330"/>
            <a:ext cx="48895" cy="41910"/>
          </a:xfrm>
          <a:custGeom>
            <a:avLst/>
            <a:gdLst/>
            <a:ahLst/>
            <a:cxnLst/>
            <a:rect l="l" t="t" r="r" b="b"/>
            <a:pathLst>
              <a:path w="48895" h="41910">
                <a:moveTo>
                  <a:pt x="15239" y="0"/>
                </a:moveTo>
                <a:lnTo>
                  <a:pt x="4268" y="8289"/>
                </a:lnTo>
                <a:lnTo>
                  <a:pt x="0" y="21192"/>
                </a:lnTo>
                <a:lnTo>
                  <a:pt x="491" y="25671"/>
                </a:lnTo>
                <a:lnTo>
                  <a:pt x="5806" y="34906"/>
                </a:lnTo>
                <a:lnTo>
                  <a:pt x="17261" y="40735"/>
                </a:lnTo>
                <a:lnTo>
                  <a:pt x="35233" y="41584"/>
                </a:lnTo>
                <a:lnTo>
                  <a:pt x="44951" y="32543"/>
                </a:lnTo>
                <a:lnTo>
                  <a:pt x="48542" y="18119"/>
                </a:lnTo>
                <a:lnTo>
                  <a:pt x="43778" y="8138"/>
                </a:lnTo>
                <a:lnTo>
                  <a:pt x="32722" y="1545"/>
                </a:lnTo>
                <a:lnTo>
                  <a:pt x="15239" y="0"/>
                </a:lnTo>
                <a:close/>
              </a:path>
            </a:pathLst>
          </a:custGeom>
          <a:solidFill>
            <a:srgbClr val="FF0000"/>
          </a:solidFill>
        </p:spPr>
        <p:txBody>
          <a:bodyPr wrap="square" lIns="0" tIns="0" rIns="0" bIns="0" rtlCol="0"/>
          <a:lstStyle/>
          <a:p>
            <a:endParaRPr/>
          </a:p>
        </p:txBody>
      </p:sp>
      <p:sp>
        <p:nvSpPr>
          <p:cNvPr id="39" name="object 27">
            <a:extLst>
              <a:ext uri="{FF2B5EF4-FFF2-40B4-BE49-F238E27FC236}">
                <a16:creationId xmlns:a16="http://schemas.microsoft.com/office/drawing/2014/main" id="{BD816DA5-2A89-D14E-C397-FA9B96D279DB}"/>
              </a:ext>
            </a:extLst>
          </p:cNvPr>
          <p:cNvSpPr/>
          <p:nvPr/>
        </p:nvSpPr>
        <p:spPr>
          <a:xfrm>
            <a:off x="2500381" y="3964320"/>
            <a:ext cx="50165" cy="41275"/>
          </a:xfrm>
          <a:custGeom>
            <a:avLst/>
            <a:gdLst/>
            <a:ahLst/>
            <a:cxnLst/>
            <a:rect l="l" t="t" r="r" b="b"/>
            <a:pathLst>
              <a:path w="50165" h="41275">
                <a:moveTo>
                  <a:pt x="15285" y="0"/>
                </a:moveTo>
                <a:lnTo>
                  <a:pt x="4279" y="8294"/>
                </a:lnTo>
                <a:lnTo>
                  <a:pt x="0" y="21022"/>
                </a:lnTo>
                <a:lnTo>
                  <a:pt x="870" y="26794"/>
                </a:lnTo>
                <a:lnTo>
                  <a:pt x="6825" y="35332"/>
                </a:lnTo>
                <a:lnTo>
                  <a:pt x="18797" y="40526"/>
                </a:lnTo>
                <a:lnTo>
                  <a:pt x="37219" y="40919"/>
                </a:lnTo>
                <a:lnTo>
                  <a:pt x="46557" y="31628"/>
                </a:lnTo>
                <a:lnTo>
                  <a:pt x="49874" y="16940"/>
                </a:lnTo>
                <a:lnTo>
                  <a:pt x="44596" y="7460"/>
                </a:lnTo>
                <a:lnTo>
                  <a:pt x="33122" y="1302"/>
                </a:lnTo>
                <a:lnTo>
                  <a:pt x="15285" y="0"/>
                </a:lnTo>
                <a:close/>
              </a:path>
            </a:pathLst>
          </a:custGeom>
          <a:solidFill>
            <a:srgbClr val="FF0000"/>
          </a:solidFill>
        </p:spPr>
        <p:txBody>
          <a:bodyPr wrap="square" lIns="0" tIns="0" rIns="0" bIns="0" rtlCol="0"/>
          <a:lstStyle/>
          <a:p>
            <a:endParaRPr/>
          </a:p>
        </p:txBody>
      </p:sp>
      <p:sp>
        <p:nvSpPr>
          <p:cNvPr id="40" name="object 28">
            <a:extLst>
              <a:ext uri="{FF2B5EF4-FFF2-40B4-BE49-F238E27FC236}">
                <a16:creationId xmlns:a16="http://schemas.microsoft.com/office/drawing/2014/main" id="{74C2F28A-5AA4-CAF9-BE73-C59318277685}"/>
              </a:ext>
            </a:extLst>
          </p:cNvPr>
          <p:cNvSpPr/>
          <p:nvPr/>
        </p:nvSpPr>
        <p:spPr>
          <a:xfrm>
            <a:off x="2524766" y="4678763"/>
            <a:ext cx="214883" cy="172211"/>
          </a:xfrm>
          <a:prstGeom prst="rect">
            <a:avLst/>
          </a:prstGeom>
          <a:blipFill>
            <a:blip r:embed="rId13" cstate="print"/>
            <a:stretch>
              <a:fillRect/>
            </a:stretch>
          </a:blipFill>
        </p:spPr>
        <p:txBody>
          <a:bodyPr wrap="square" lIns="0" tIns="0" rIns="0" bIns="0" rtlCol="0"/>
          <a:lstStyle/>
          <a:p>
            <a:endParaRPr/>
          </a:p>
        </p:txBody>
      </p:sp>
      <p:sp>
        <p:nvSpPr>
          <p:cNvPr id="41" name="object 29">
            <a:extLst>
              <a:ext uri="{FF2B5EF4-FFF2-40B4-BE49-F238E27FC236}">
                <a16:creationId xmlns:a16="http://schemas.microsoft.com/office/drawing/2014/main" id="{E233F8D6-2240-1D63-4F8C-19A33BE4570F}"/>
              </a:ext>
            </a:extLst>
          </p:cNvPr>
          <p:cNvSpPr/>
          <p:nvPr/>
        </p:nvSpPr>
        <p:spPr>
          <a:xfrm>
            <a:off x="2425705" y="4323670"/>
            <a:ext cx="233171" cy="173735"/>
          </a:xfrm>
          <a:prstGeom prst="rect">
            <a:avLst/>
          </a:prstGeom>
          <a:blipFill>
            <a:blip r:embed="rId14" cstate="print"/>
            <a:stretch>
              <a:fillRect/>
            </a:stretch>
          </a:blipFill>
        </p:spPr>
        <p:txBody>
          <a:bodyPr wrap="square" lIns="0" tIns="0" rIns="0" bIns="0" rtlCol="0"/>
          <a:lstStyle/>
          <a:p>
            <a:endParaRPr/>
          </a:p>
        </p:txBody>
      </p:sp>
      <p:sp>
        <p:nvSpPr>
          <p:cNvPr id="42" name="object 30">
            <a:extLst>
              <a:ext uri="{FF2B5EF4-FFF2-40B4-BE49-F238E27FC236}">
                <a16:creationId xmlns:a16="http://schemas.microsoft.com/office/drawing/2014/main" id="{3D976EB0-3E47-BC56-E996-0F8C6458B33F}"/>
              </a:ext>
            </a:extLst>
          </p:cNvPr>
          <p:cNvSpPr/>
          <p:nvPr/>
        </p:nvSpPr>
        <p:spPr>
          <a:xfrm>
            <a:off x="2466854" y="3768935"/>
            <a:ext cx="262127" cy="190499"/>
          </a:xfrm>
          <a:prstGeom prst="rect">
            <a:avLst/>
          </a:prstGeom>
          <a:blipFill>
            <a:blip r:embed="rId15" cstate="print"/>
            <a:stretch>
              <a:fillRect/>
            </a:stretch>
          </a:blipFill>
        </p:spPr>
        <p:txBody>
          <a:bodyPr wrap="square" lIns="0" tIns="0" rIns="0" bIns="0" rtlCol="0"/>
          <a:lstStyle/>
          <a:p>
            <a:endParaRPr/>
          </a:p>
        </p:txBody>
      </p:sp>
      <p:sp>
        <p:nvSpPr>
          <p:cNvPr id="43" name="object 31">
            <a:extLst>
              <a:ext uri="{FF2B5EF4-FFF2-40B4-BE49-F238E27FC236}">
                <a16:creationId xmlns:a16="http://schemas.microsoft.com/office/drawing/2014/main" id="{51A80F8D-F45E-A604-CB61-186B9A849CD4}"/>
              </a:ext>
            </a:extLst>
          </p:cNvPr>
          <p:cNvSpPr/>
          <p:nvPr/>
        </p:nvSpPr>
        <p:spPr>
          <a:xfrm>
            <a:off x="1553978" y="3136475"/>
            <a:ext cx="242315" cy="169163"/>
          </a:xfrm>
          <a:prstGeom prst="rect">
            <a:avLst/>
          </a:prstGeom>
          <a:blipFill>
            <a:blip r:embed="rId16" cstate="print"/>
            <a:stretch>
              <a:fillRect/>
            </a:stretch>
          </a:blipFill>
        </p:spPr>
        <p:txBody>
          <a:bodyPr wrap="square" lIns="0" tIns="0" rIns="0" bIns="0" rtlCol="0"/>
          <a:lstStyle/>
          <a:p>
            <a:endParaRPr/>
          </a:p>
        </p:txBody>
      </p:sp>
      <p:sp>
        <p:nvSpPr>
          <p:cNvPr id="44" name="object 32">
            <a:extLst>
              <a:ext uri="{FF2B5EF4-FFF2-40B4-BE49-F238E27FC236}">
                <a16:creationId xmlns:a16="http://schemas.microsoft.com/office/drawing/2014/main" id="{7CD6EF69-7801-BADE-C30D-E57B670FF18B}"/>
              </a:ext>
            </a:extLst>
          </p:cNvPr>
          <p:cNvSpPr/>
          <p:nvPr/>
        </p:nvSpPr>
        <p:spPr>
          <a:xfrm>
            <a:off x="1846586" y="2654891"/>
            <a:ext cx="0" cy="2765425"/>
          </a:xfrm>
          <a:custGeom>
            <a:avLst/>
            <a:gdLst/>
            <a:ahLst/>
            <a:cxnLst/>
            <a:rect l="l" t="t" r="r" b="b"/>
            <a:pathLst>
              <a:path h="2765425">
                <a:moveTo>
                  <a:pt x="0" y="0"/>
                </a:moveTo>
                <a:lnTo>
                  <a:pt x="0" y="2764916"/>
                </a:lnTo>
              </a:path>
            </a:pathLst>
          </a:custGeom>
          <a:ln w="9524">
            <a:solidFill>
              <a:srgbClr val="E5853F"/>
            </a:solidFill>
            <a:prstDash val="lgDash"/>
          </a:ln>
        </p:spPr>
        <p:txBody>
          <a:bodyPr wrap="square" lIns="0" tIns="0" rIns="0" bIns="0" rtlCol="0"/>
          <a:lstStyle/>
          <a:p>
            <a:endParaRPr/>
          </a:p>
        </p:txBody>
      </p:sp>
      <p:sp>
        <p:nvSpPr>
          <p:cNvPr id="45" name="object 33">
            <a:extLst>
              <a:ext uri="{FF2B5EF4-FFF2-40B4-BE49-F238E27FC236}">
                <a16:creationId xmlns:a16="http://schemas.microsoft.com/office/drawing/2014/main" id="{89EDD65D-0A0A-33A6-4D9B-5081CB7EC3D6}"/>
              </a:ext>
            </a:extLst>
          </p:cNvPr>
          <p:cNvSpPr/>
          <p:nvPr/>
        </p:nvSpPr>
        <p:spPr>
          <a:xfrm>
            <a:off x="1846685" y="2920103"/>
            <a:ext cx="1976755" cy="1949450"/>
          </a:xfrm>
          <a:custGeom>
            <a:avLst/>
            <a:gdLst/>
            <a:ahLst/>
            <a:cxnLst/>
            <a:rect l="l" t="t" r="r" b="b"/>
            <a:pathLst>
              <a:path w="1976754" h="1949450">
                <a:moveTo>
                  <a:pt x="327956" y="3895"/>
                </a:moveTo>
                <a:lnTo>
                  <a:pt x="261218" y="6010"/>
                </a:lnTo>
                <a:lnTo>
                  <a:pt x="203886" y="9444"/>
                </a:lnTo>
                <a:lnTo>
                  <a:pt x="155266" y="14168"/>
                </a:lnTo>
                <a:lnTo>
                  <a:pt x="114668" y="20153"/>
                </a:lnTo>
                <a:lnTo>
                  <a:pt x="67297" y="31428"/>
                </a:lnTo>
                <a:lnTo>
                  <a:pt x="25754" y="50594"/>
                </a:lnTo>
                <a:lnTo>
                  <a:pt x="784" y="80857"/>
                </a:lnTo>
                <a:lnTo>
                  <a:pt x="0" y="87962"/>
                </a:lnTo>
                <a:lnTo>
                  <a:pt x="2694" y="95746"/>
                </a:lnTo>
                <a:lnTo>
                  <a:pt x="40818" y="132287"/>
                </a:lnTo>
                <a:lnTo>
                  <a:pt x="87717" y="163447"/>
                </a:lnTo>
                <a:lnTo>
                  <a:pt x="122123" y="184979"/>
                </a:lnTo>
                <a:lnTo>
                  <a:pt x="139153" y="195766"/>
                </a:lnTo>
                <a:lnTo>
                  <a:pt x="171007" y="217041"/>
                </a:lnTo>
                <a:lnTo>
                  <a:pt x="207699" y="247173"/>
                </a:lnTo>
                <a:lnTo>
                  <a:pt x="222160" y="273521"/>
                </a:lnTo>
                <a:lnTo>
                  <a:pt x="220521" y="280830"/>
                </a:lnTo>
                <a:lnTo>
                  <a:pt x="186893" y="300295"/>
                </a:lnTo>
                <a:lnTo>
                  <a:pt x="142848" y="309489"/>
                </a:lnTo>
                <a:lnTo>
                  <a:pt x="126411" y="312448"/>
                </a:lnTo>
                <a:lnTo>
                  <a:pt x="109666" y="315644"/>
                </a:lnTo>
                <a:lnTo>
                  <a:pt x="61020" y="328383"/>
                </a:lnTo>
                <a:lnTo>
                  <a:pt x="21957" y="349489"/>
                </a:lnTo>
                <a:lnTo>
                  <a:pt x="1737" y="383641"/>
                </a:lnTo>
                <a:lnTo>
                  <a:pt x="784" y="398733"/>
                </a:lnTo>
                <a:lnTo>
                  <a:pt x="2465" y="416258"/>
                </a:lnTo>
                <a:lnTo>
                  <a:pt x="11211" y="458897"/>
                </a:lnTo>
                <a:lnTo>
                  <a:pt x="26364" y="509727"/>
                </a:lnTo>
                <a:lnTo>
                  <a:pt x="47001" y="566436"/>
                </a:lnTo>
                <a:lnTo>
                  <a:pt x="72196" y="626713"/>
                </a:lnTo>
                <a:lnTo>
                  <a:pt x="101028" y="688245"/>
                </a:lnTo>
                <a:lnTo>
                  <a:pt x="132571" y="748720"/>
                </a:lnTo>
                <a:lnTo>
                  <a:pt x="165903" y="805828"/>
                </a:lnTo>
                <a:lnTo>
                  <a:pt x="200099" y="857256"/>
                </a:lnTo>
                <a:lnTo>
                  <a:pt x="234236" y="900692"/>
                </a:lnTo>
                <a:lnTo>
                  <a:pt x="268282" y="934225"/>
                </a:lnTo>
                <a:lnTo>
                  <a:pt x="306568" y="959413"/>
                </a:lnTo>
                <a:lnTo>
                  <a:pt x="348769" y="978036"/>
                </a:lnTo>
                <a:lnTo>
                  <a:pt x="393642" y="991626"/>
                </a:lnTo>
                <a:lnTo>
                  <a:pt x="439947" y="1001715"/>
                </a:lnTo>
                <a:lnTo>
                  <a:pt x="486443" y="1009834"/>
                </a:lnTo>
                <a:lnTo>
                  <a:pt x="509375" y="1013634"/>
                </a:lnTo>
                <a:lnTo>
                  <a:pt x="531889" y="1017517"/>
                </a:lnTo>
                <a:lnTo>
                  <a:pt x="575043" y="1026293"/>
                </a:lnTo>
                <a:lnTo>
                  <a:pt x="614665" y="1037696"/>
                </a:lnTo>
                <a:lnTo>
                  <a:pt x="649513" y="1053257"/>
                </a:lnTo>
                <a:lnTo>
                  <a:pt x="691647" y="1085369"/>
                </a:lnTo>
                <a:lnTo>
                  <a:pt x="725283" y="1122519"/>
                </a:lnTo>
                <a:lnTo>
                  <a:pt x="752362" y="1163248"/>
                </a:lnTo>
                <a:lnTo>
                  <a:pt x="774544" y="1206577"/>
                </a:lnTo>
                <a:lnTo>
                  <a:pt x="793491" y="1251524"/>
                </a:lnTo>
                <a:lnTo>
                  <a:pt x="810861" y="1297111"/>
                </a:lnTo>
                <a:lnTo>
                  <a:pt x="816588" y="1312280"/>
                </a:lnTo>
                <a:lnTo>
                  <a:pt x="822386" y="1327374"/>
                </a:lnTo>
                <a:lnTo>
                  <a:pt x="828316" y="1342357"/>
                </a:lnTo>
                <a:lnTo>
                  <a:pt x="833714" y="1357418"/>
                </a:lnTo>
                <a:lnTo>
                  <a:pt x="843737" y="1403929"/>
                </a:lnTo>
                <a:lnTo>
                  <a:pt x="847909" y="1451902"/>
                </a:lnTo>
                <a:lnTo>
                  <a:pt x="849604" y="1484361"/>
                </a:lnTo>
                <a:lnTo>
                  <a:pt x="850612" y="1500658"/>
                </a:lnTo>
                <a:lnTo>
                  <a:pt x="856228" y="1549517"/>
                </a:lnTo>
                <a:lnTo>
                  <a:pt x="869139" y="1597801"/>
                </a:lnTo>
                <a:lnTo>
                  <a:pt x="893729" y="1644831"/>
                </a:lnTo>
                <a:lnTo>
                  <a:pt x="918502" y="1675935"/>
                </a:lnTo>
                <a:lnTo>
                  <a:pt x="948930" y="1710892"/>
                </a:lnTo>
                <a:lnTo>
                  <a:pt x="984087" y="1748793"/>
                </a:lnTo>
                <a:lnTo>
                  <a:pt x="1023281" y="1787875"/>
                </a:lnTo>
                <a:lnTo>
                  <a:pt x="1065822" y="1826377"/>
                </a:lnTo>
                <a:lnTo>
                  <a:pt x="1111017" y="1862537"/>
                </a:lnTo>
                <a:lnTo>
                  <a:pt x="1158175" y="1894593"/>
                </a:lnTo>
                <a:lnTo>
                  <a:pt x="1206605" y="1920782"/>
                </a:lnTo>
                <a:lnTo>
                  <a:pt x="1255615" y="1939343"/>
                </a:lnTo>
                <a:lnTo>
                  <a:pt x="1304514" y="1948514"/>
                </a:lnTo>
                <a:lnTo>
                  <a:pt x="1328706" y="1949028"/>
                </a:lnTo>
                <a:lnTo>
                  <a:pt x="1353570" y="1946989"/>
                </a:lnTo>
                <a:lnTo>
                  <a:pt x="1407510" y="1936789"/>
                </a:lnTo>
                <a:lnTo>
                  <a:pt x="1465670" y="1919052"/>
                </a:lnTo>
                <a:lnTo>
                  <a:pt x="1526378" y="1894530"/>
                </a:lnTo>
                <a:lnTo>
                  <a:pt x="1587962" y="1863973"/>
                </a:lnTo>
                <a:lnTo>
                  <a:pt x="1648748" y="1828134"/>
                </a:lnTo>
                <a:lnTo>
                  <a:pt x="1707063" y="1787763"/>
                </a:lnTo>
                <a:lnTo>
                  <a:pt x="1761236" y="1743613"/>
                </a:lnTo>
                <a:lnTo>
                  <a:pt x="1809592" y="1696434"/>
                </a:lnTo>
                <a:lnTo>
                  <a:pt x="1850459" y="1646977"/>
                </a:lnTo>
                <a:lnTo>
                  <a:pt x="1882798" y="1595039"/>
                </a:lnTo>
                <a:lnTo>
                  <a:pt x="1909548" y="1536057"/>
                </a:lnTo>
                <a:lnTo>
                  <a:pt x="1931502" y="1470615"/>
                </a:lnTo>
                <a:lnTo>
                  <a:pt x="1948862" y="1400243"/>
                </a:lnTo>
                <a:lnTo>
                  <a:pt x="1961831" y="1326471"/>
                </a:lnTo>
                <a:lnTo>
                  <a:pt x="1970611" y="1250829"/>
                </a:lnTo>
                <a:lnTo>
                  <a:pt x="1973493" y="1212785"/>
                </a:lnTo>
                <a:lnTo>
                  <a:pt x="1976368" y="1137208"/>
                </a:lnTo>
                <a:lnTo>
                  <a:pt x="1976411" y="1100056"/>
                </a:lnTo>
                <a:lnTo>
                  <a:pt x="1975558" y="1063584"/>
                </a:lnTo>
                <a:lnTo>
                  <a:pt x="1971267" y="993446"/>
                </a:lnTo>
                <a:lnTo>
                  <a:pt x="1963696" y="928323"/>
                </a:lnTo>
                <a:lnTo>
                  <a:pt x="1950860" y="866599"/>
                </a:lnTo>
                <a:lnTo>
                  <a:pt x="1931448" y="805777"/>
                </a:lnTo>
                <a:lnTo>
                  <a:pt x="1906670" y="746087"/>
                </a:lnTo>
                <a:lnTo>
                  <a:pt x="1877737" y="687761"/>
                </a:lnTo>
                <a:lnTo>
                  <a:pt x="1845860" y="631032"/>
                </a:lnTo>
                <a:lnTo>
                  <a:pt x="1812249" y="576131"/>
                </a:lnTo>
                <a:lnTo>
                  <a:pt x="1778115" y="523289"/>
                </a:lnTo>
                <a:lnTo>
                  <a:pt x="1744669" y="472739"/>
                </a:lnTo>
                <a:lnTo>
                  <a:pt x="1728582" y="448395"/>
                </a:lnTo>
                <a:lnTo>
                  <a:pt x="1698437" y="401716"/>
                </a:lnTo>
                <a:lnTo>
                  <a:pt x="1672557" y="357749"/>
                </a:lnTo>
                <a:lnTo>
                  <a:pt x="1653889" y="315740"/>
                </a:lnTo>
                <a:lnTo>
                  <a:pt x="1640426" y="275679"/>
                </a:lnTo>
                <a:lnTo>
                  <a:pt x="1629484" y="237713"/>
                </a:lnTo>
                <a:lnTo>
                  <a:pt x="1624121" y="219560"/>
                </a:lnTo>
                <a:lnTo>
                  <a:pt x="1604432" y="168643"/>
                </a:lnTo>
                <a:lnTo>
                  <a:pt x="1572303" y="123421"/>
                </a:lnTo>
                <a:lnTo>
                  <a:pt x="1539501" y="96678"/>
                </a:lnTo>
                <a:lnTo>
                  <a:pt x="1494462" y="72830"/>
                </a:lnTo>
                <a:lnTo>
                  <a:pt x="1434502" y="52023"/>
                </a:lnTo>
                <a:lnTo>
                  <a:pt x="1397355" y="42958"/>
                </a:lnTo>
                <a:lnTo>
                  <a:pt x="1354636" y="34962"/>
                </a:lnTo>
                <a:lnTo>
                  <a:pt x="1306955" y="27973"/>
                </a:lnTo>
                <a:lnTo>
                  <a:pt x="1254921" y="21929"/>
                </a:lnTo>
                <a:lnTo>
                  <a:pt x="1199145" y="16771"/>
                </a:lnTo>
                <a:lnTo>
                  <a:pt x="1140235" y="12436"/>
                </a:lnTo>
                <a:lnTo>
                  <a:pt x="1078802" y="8863"/>
                </a:lnTo>
                <a:lnTo>
                  <a:pt x="1015454" y="5991"/>
                </a:lnTo>
                <a:lnTo>
                  <a:pt x="950803" y="3758"/>
                </a:lnTo>
                <a:lnTo>
                  <a:pt x="885458" y="2104"/>
                </a:lnTo>
                <a:lnTo>
                  <a:pt x="820028" y="967"/>
                </a:lnTo>
                <a:lnTo>
                  <a:pt x="755123" y="286"/>
                </a:lnTo>
                <a:lnTo>
                  <a:pt x="691353" y="0"/>
                </a:lnTo>
                <a:lnTo>
                  <a:pt x="629328" y="46"/>
                </a:lnTo>
                <a:lnTo>
                  <a:pt x="569657" y="365"/>
                </a:lnTo>
                <a:lnTo>
                  <a:pt x="512950" y="894"/>
                </a:lnTo>
                <a:lnTo>
                  <a:pt x="459816" y="1573"/>
                </a:lnTo>
                <a:lnTo>
                  <a:pt x="410866" y="2341"/>
                </a:lnTo>
                <a:lnTo>
                  <a:pt x="366710" y="3135"/>
                </a:lnTo>
                <a:lnTo>
                  <a:pt x="327956" y="3895"/>
                </a:lnTo>
                <a:close/>
              </a:path>
            </a:pathLst>
          </a:custGeom>
          <a:ln w="9524">
            <a:solidFill>
              <a:srgbClr val="2A2A2A"/>
            </a:solidFill>
          </a:ln>
        </p:spPr>
        <p:txBody>
          <a:bodyPr wrap="square" lIns="0" tIns="0" rIns="0" bIns="0" rtlCol="0"/>
          <a:lstStyle/>
          <a:p>
            <a:endParaRPr/>
          </a:p>
        </p:txBody>
      </p:sp>
      <p:sp>
        <p:nvSpPr>
          <p:cNvPr id="46" name="object 34">
            <a:extLst>
              <a:ext uri="{FF2B5EF4-FFF2-40B4-BE49-F238E27FC236}">
                <a16:creationId xmlns:a16="http://schemas.microsoft.com/office/drawing/2014/main" id="{2B8F5081-2FE5-2ACD-9E35-17C48582A30D}"/>
              </a:ext>
            </a:extLst>
          </p:cNvPr>
          <p:cNvSpPr/>
          <p:nvPr/>
        </p:nvSpPr>
        <p:spPr>
          <a:xfrm>
            <a:off x="1829821" y="3300041"/>
            <a:ext cx="45085" cy="68580"/>
          </a:xfrm>
          <a:custGeom>
            <a:avLst/>
            <a:gdLst/>
            <a:ahLst/>
            <a:cxnLst/>
            <a:rect l="l" t="t" r="r" b="b"/>
            <a:pathLst>
              <a:path w="45084" h="68580">
                <a:moveTo>
                  <a:pt x="19050" y="0"/>
                </a:moveTo>
                <a:lnTo>
                  <a:pt x="9326" y="6473"/>
                </a:lnTo>
                <a:lnTo>
                  <a:pt x="2546" y="18896"/>
                </a:lnTo>
                <a:lnTo>
                  <a:pt x="0" y="35315"/>
                </a:lnTo>
                <a:lnTo>
                  <a:pt x="1743" y="48553"/>
                </a:lnTo>
                <a:lnTo>
                  <a:pt x="7540" y="59972"/>
                </a:lnTo>
                <a:lnTo>
                  <a:pt x="17466" y="67043"/>
                </a:lnTo>
                <a:lnTo>
                  <a:pt x="31590" y="68280"/>
                </a:lnTo>
                <a:lnTo>
                  <a:pt x="38850" y="59675"/>
                </a:lnTo>
                <a:lnTo>
                  <a:pt x="43596" y="45628"/>
                </a:lnTo>
                <a:lnTo>
                  <a:pt x="45001" y="26460"/>
                </a:lnTo>
                <a:lnTo>
                  <a:pt x="40200" y="12616"/>
                </a:lnTo>
                <a:lnTo>
                  <a:pt x="31364" y="3227"/>
                </a:lnTo>
                <a:lnTo>
                  <a:pt x="19050" y="0"/>
                </a:lnTo>
                <a:close/>
              </a:path>
            </a:pathLst>
          </a:custGeom>
          <a:solidFill>
            <a:srgbClr val="001F5F"/>
          </a:solidFill>
        </p:spPr>
        <p:txBody>
          <a:bodyPr wrap="square" lIns="0" tIns="0" rIns="0" bIns="0" rtlCol="0"/>
          <a:lstStyle/>
          <a:p>
            <a:endParaRPr/>
          </a:p>
        </p:txBody>
      </p:sp>
      <p:sp>
        <p:nvSpPr>
          <p:cNvPr id="47" name="object 35">
            <a:extLst>
              <a:ext uri="{FF2B5EF4-FFF2-40B4-BE49-F238E27FC236}">
                <a16:creationId xmlns:a16="http://schemas.microsoft.com/office/drawing/2014/main" id="{16C37FA2-BDC6-B5BB-23ED-2EE4ABFBD14C}"/>
              </a:ext>
            </a:extLst>
          </p:cNvPr>
          <p:cNvSpPr/>
          <p:nvPr/>
        </p:nvSpPr>
        <p:spPr>
          <a:xfrm>
            <a:off x="1826774" y="2981525"/>
            <a:ext cx="45085" cy="68580"/>
          </a:xfrm>
          <a:custGeom>
            <a:avLst/>
            <a:gdLst/>
            <a:ahLst/>
            <a:cxnLst/>
            <a:rect l="l" t="t" r="r" b="b"/>
            <a:pathLst>
              <a:path w="45084" h="68580">
                <a:moveTo>
                  <a:pt x="19050" y="0"/>
                </a:moveTo>
                <a:lnTo>
                  <a:pt x="9326" y="6473"/>
                </a:lnTo>
                <a:lnTo>
                  <a:pt x="2546" y="18896"/>
                </a:lnTo>
                <a:lnTo>
                  <a:pt x="0" y="35315"/>
                </a:lnTo>
                <a:lnTo>
                  <a:pt x="1743" y="48553"/>
                </a:lnTo>
                <a:lnTo>
                  <a:pt x="7540" y="59972"/>
                </a:lnTo>
                <a:lnTo>
                  <a:pt x="17466" y="67043"/>
                </a:lnTo>
                <a:lnTo>
                  <a:pt x="31590" y="68280"/>
                </a:lnTo>
                <a:lnTo>
                  <a:pt x="38850" y="59675"/>
                </a:lnTo>
                <a:lnTo>
                  <a:pt x="43596" y="45628"/>
                </a:lnTo>
                <a:lnTo>
                  <a:pt x="45001" y="26460"/>
                </a:lnTo>
                <a:lnTo>
                  <a:pt x="40200" y="12616"/>
                </a:lnTo>
                <a:lnTo>
                  <a:pt x="31364" y="3227"/>
                </a:lnTo>
                <a:lnTo>
                  <a:pt x="19050" y="0"/>
                </a:lnTo>
                <a:close/>
              </a:path>
            </a:pathLst>
          </a:custGeom>
          <a:solidFill>
            <a:srgbClr val="001F5F"/>
          </a:solidFill>
        </p:spPr>
        <p:txBody>
          <a:bodyPr wrap="square" lIns="0" tIns="0" rIns="0" bIns="0" rtlCol="0"/>
          <a:lstStyle/>
          <a:p>
            <a:endParaRPr/>
          </a:p>
        </p:txBody>
      </p:sp>
      <p:pic>
        <p:nvPicPr>
          <p:cNvPr id="48" name="Obrázek 47">
            <a:extLst>
              <a:ext uri="{FF2B5EF4-FFF2-40B4-BE49-F238E27FC236}">
                <a16:creationId xmlns:a16="http://schemas.microsoft.com/office/drawing/2014/main" id="{187D577F-FD72-25F1-DB7C-F631D6AF2641}"/>
              </a:ext>
            </a:extLst>
          </p:cNvPr>
          <p:cNvPicPr>
            <a:picLocks noChangeAspect="1"/>
          </p:cNvPicPr>
          <p:nvPr/>
        </p:nvPicPr>
        <p:blipFill>
          <a:blip r:embed="rId17"/>
          <a:srcRect b="52728"/>
          <a:stretch/>
        </p:blipFill>
        <p:spPr>
          <a:xfrm>
            <a:off x="6502631" y="2339857"/>
            <a:ext cx="3505200" cy="1470144"/>
          </a:xfrm>
          <a:prstGeom prst="rect">
            <a:avLst/>
          </a:prstGeom>
        </p:spPr>
      </p:pic>
    </p:spTree>
    <p:extLst>
      <p:ext uri="{BB962C8B-B14F-4D97-AF65-F5344CB8AC3E}">
        <p14:creationId xmlns:p14="http://schemas.microsoft.com/office/powerpoint/2010/main" val="395883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err="1"/>
              <a:t>Semestral</a:t>
            </a:r>
            <a:r>
              <a:rPr lang="cs-CZ" sz="3600" dirty="0"/>
              <a:t> </a:t>
            </a:r>
            <a:r>
              <a:rPr lang="cs-CZ" sz="3600" dirty="0" err="1"/>
              <a:t>work</a:t>
            </a:r>
            <a:endParaRPr lang="en-US" dirty="0"/>
          </a:p>
        </p:txBody>
      </p:sp>
      <p:sp>
        <p:nvSpPr>
          <p:cNvPr id="11" name="Zástupný symbol pro text 10"/>
          <p:cNvSpPr>
            <a:spLocks noGrp="1"/>
          </p:cNvSpPr>
          <p:nvPr>
            <p:ph type="body" idx="1"/>
          </p:nvPr>
        </p:nvSpPr>
        <p:spPr/>
        <p:txBody>
          <a:bodyPr/>
          <a:lstStyle/>
          <a:p>
            <a:r>
              <a:rPr lang="cs-CZ" dirty="0" err="1"/>
              <a:t>Serendipity</a:t>
            </a:r>
            <a:r>
              <a:rPr lang="cs-CZ" dirty="0"/>
              <a:t> </a:t>
            </a:r>
            <a:r>
              <a:rPr lang="cs-CZ" dirty="0" err="1"/>
              <a:t>is</a:t>
            </a:r>
            <a:r>
              <a:rPr lang="cs-CZ" dirty="0"/>
              <a:t> </a:t>
            </a:r>
            <a:r>
              <a:rPr lang="cs-CZ" dirty="0" err="1"/>
              <a:t>the</a:t>
            </a:r>
            <a:r>
              <a:rPr lang="cs-CZ" dirty="0"/>
              <a:t> </a:t>
            </a:r>
            <a:r>
              <a:rPr lang="cs-CZ" dirty="0" err="1"/>
              <a:t>key</a:t>
            </a:r>
            <a:r>
              <a:rPr lang="cs-CZ" dirty="0"/>
              <a:t>… but </a:t>
            </a:r>
            <a:r>
              <a:rPr lang="cs-CZ" dirty="0" err="1"/>
              <a:t>what</a:t>
            </a:r>
            <a:r>
              <a:rPr lang="cs-CZ" dirty="0"/>
              <a:t> </a:t>
            </a:r>
            <a:r>
              <a:rPr lang="cs-CZ" dirty="0" err="1"/>
              <a:t>is</a:t>
            </a:r>
            <a:r>
              <a:rPr lang="cs-CZ" dirty="0"/>
              <a:t> </a:t>
            </a:r>
            <a:r>
              <a:rPr lang="cs-CZ" dirty="0" err="1"/>
              <a:t>serendipity</a:t>
            </a:r>
            <a:r>
              <a:rPr lang="cs-CZ" dirty="0"/>
              <a:t>?</a:t>
            </a:r>
            <a:endParaRPr lang="en-US" dirty="0"/>
          </a:p>
        </p:txBody>
      </p:sp>
    </p:spTree>
    <p:extLst>
      <p:ext uri="{BB962C8B-B14F-4D97-AF65-F5344CB8AC3E}">
        <p14:creationId xmlns:p14="http://schemas.microsoft.com/office/powerpoint/2010/main" val="275530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6FFD-96EB-63E1-1416-40A7CD9721D8}"/>
            </a:ext>
          </a:extLst>
        </p:cNvPr>
        <p:cNvGrpSpPr/>
        <p:nvPr/>
      </p:nvGrpSpPr>
      <p:grpSpPr>
        <a:xfrm>
          <a:off x="0" y="0"/>
          <a:ext cx="0" cy="0"/>
          <a:chOff x="0" y="0"/>
          <a:chExt cx="0" cy="0"/>
        </a:xfrm>
      </p:grpSpPr>
      <p:sp>
        <p:nvSpPr>
          <p:cNvPr id="10" name="Nadpis 9">
            <a:extLst>
              <a:ext uri="{FF2B5EF4-FFF2-40B4-BE49-F238E27FC236}">
                <a16:creationId xmlns:a16="http://schemas.microsoft.com/office/drawing/2014/main" id="{735CF7CC-2067-8A16-2F6A-E1C02D4FD1FB}"/>
              </a:ext>
            </a:extLst>
          </p:cNvPr>
          <p:cNvSpPr>
            <a:spLocks noGrp="1"/>
          </p:cNvSpPr>
          <p:nvPr>
            <p:ph type="title"/>
          </p:nvPr>
        </p:nvSpPr>
        <p:spPr/>
        <p:txBody>
          <a:bodyPr/>
          <a:lstStyle/>
          <a:p>
            <a:r>
              <a:rPr lang="cs-CZ" sz="3600" dirty="0"/>
              <a:t>Group Recommender Systems</a:t>
            </a:r>
            <a:endParaRPr lang="en-US" dirty="0"/>
          </a:p>
        </p:txBody>
      </p:sp>
      <p:sp>
        <p:nvSpPr>
          <p:cNvPr id="11" name="Zástupný symbol pro text 10">
            <a:extLst>
              <a:ext uri="{FF2B5EF4-FFF2-40B4-BE49-F238E27FC236}">
                <a16:creationId xmlns:a16="http://schemas.microsoft.com/office/drawing/2014/main" id="{567F5E10-1064-E364-A7ED-45DACAD570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215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Group RS</a:t>
            </a:r>
            <a:endParaRPr lang="en-US" dirty="0"/>
          </a:p>
        </p:txBody>
      </p:sp>
      <p:sp>
        <p:nvSpPr>
          <p:cNvPr id="5" name="Content Placeholder 4"/>
          <p:cNvSpPr>
            <a:spLocks noGrp="1"/>
          </p:cNvSpPr>
          <p:nvPr>
            <p:ph idx="1"/>
          </p:nvPr>
        </p:nvSpPr>
        <p:spPr>
          <a:xfrm>
            <a:off x="677332" y="3033420"/>
            <a:ext cx="7439973" cy="3007937"/>
          </a:xfrm>
        </p:spPr>
        <p:txBody>
          <a:bodyPr/>
          <a:lstStyle/>
          <a:p>
            <a:pPr marL="16932" marR="107524" lvl="0" indent="0" algn="l" defTabSz="914400" rtl="0" eaLnBrk="1" fontAlgn="auto" latinLnBrk="0" hangingPunct="1">
              <a:lnSpc>
                <a:spcPct val="102400"/>
              </a:lnSpc>
              <a:spcBef>
                <a:spcPts val="0"/>
              </a:spcBef>
              <a:spcAft>
                <a:spcPts val="0"/>
              </a:spcAft>
              <a:buClrTx/>
              <a:buSzTx/>
              <a:buNone/>
              <a:tabLst>
                <a:tab pos="474121" algn="l"/>
              </a:tabLst>
              <a:defRPr/>
            </a:pPr>
            <a:r>
              <a:rPr kumimoji="0" lang="en-US" sz="1800" b="1" i="0" u="none" strike="noStrike" kern="1200" cap="none" spc="-20" normalizeH="0" baseline="0" noProof="0" dirty="0">
                <a:ln>
                  <a:noFill/>
                </a:ln>
                <a:solidFill>
                  <a:prstClr val="black"/>
                </a:solidFill>
                <a:effectLst/>
                <a:uLnTx/>
                <a:uFillTx/>
                <a:ea typeface="+mn-ea"/>
                <a:cs typeface="Times New Roman"/>
              </a:rPr>
              <a:t>Gr</a:t>
            </a:r>
            <a:r>
              <a:rPr kumimoji="0" lang="en-US" sz="1800" b="1" i="0" u="none" strike="noStrike" kern="1200" cap="none" spc="0" normalizeH="0" baseline="0" noProof="0" dirty="0">
                <a:ln>
                  <a:noFill/>
                </a:ln>
                <a:solidFill>
                  <a:prstClr val="black"/>
                </a:solidFill>
                <a:effectLst/>
                <a:uLnTx/>
                <a:uFillTx/>
                <a:ea typeface="+mn-ea"/>
                <a:cs typeface="Times New Roman"/>
              </a:rPr>
              <a:t>oup </a:t>
            </a:r>
            <a:r>
              <a:rPr kumimoji="0" lang="en-US" sz="1800" b="1" i="0" u="none" strike="noStrike" kern="1200" cap="none" spc="-7" normalizeH="0" baseline="0" noProof="0" dirty="0">
                <a:ln>
                  <a:noFill/>
                </a:ln>
                <a:solidFill>
                  <a:prstClr val="black"/>
                </a:solidFill>
                <a:effectLst/>
                <a:uLnTx/>
                <a:uFillTx/>
                <a:ea typeface="+mn-ea"/>
                <a:cs typeface="Times New Roman"/>
              </a:rPr>
              <a:t>R</a:t>
            </a:r>
            <a:r>
              <a:rPr kumimoji="0" lang="en-US" sz="1800" b="1" i="0" u="none" strike="noStrike" kern="1200" cap="none" spc="-20" normalizeH="0" baseline="0" noProof="0" dirty="0">
                <a:ln>
                  <a:noFill/>
                </a:ln>
                <a:solidFill>
                  <a:prstClr val="black"/>
                </a:solidFill>
                <a:effectLst/>
                <a:uLnTx/>
                <a:uFillTx/>
                <a:ea typeface="+mn-ea"/>
                <a:cs typeface="Times New Roman"/>
              </a:rPr>
              <a:t>ec</a:t>
            </a:r>
            <a:r>
              <a:rPr kumimoji="0" lang="en-US" sz="1800" b="1" i="0" u="none" strike="noStrike" kern="1200" cap="none" spc="0" normalizeH="0" baseline="0" noProof="0" dirty="0">
                <a:ln>
                  <a:noFill/>
                </a:ln>
                <a:solidFill>
                  <a:prstClr val="black"/>
                </a:solidFill>
                <a:effectLst/>
                <a:uLnTx/>
                <a:uFillTx/>
                <a:ea typeface="+mn-ea"/>
                <a:cs typeface="Times New Roman"/>
              </a:rPr>
              <a:t>o</a:t>
            </a:r>
            <a:r>
              <a:rPr kumimoji="0" lang="en-US" sz="1800" b="1" i="0" u="none" strike="noStrike" kern="1200" cap="none" spc="-7" normalizeH="0" baseline="0" noProof="0" dirty="0">
                <a:ln>
                  <a:noFill/>
                </a:ln>
                <a:solidFill>
                  <a:prstClr val="black"/>
                </a:solidFill>
                <a:effectLst/>
                <a:uLnTx/>
                <a:uFillTx/>
                <a:ea typeface="+mn-ea"/>
                <a:cs typeface="Times New Roman"/>
              </a:rPr>
              <a:t>mm</a:t>
            </a:r>
            <a:r>
              <a:rPr kumimoji="0" lang="en-US" sz="1800" b="1" i="0" u="none" strike="noStrike" kern="1200" cap="none" spc="-20" normalizeH="0" baseline="0" noProof="0" dirty="0">
                <a:ln>
                  <a:noFill/>
                </a:ln>
                <a:solidFill>
                  <a:prstClr val="black"/>
                </a:solidFill>
                <a:effectLst/>
                <a:uLnTx/>
                <a:uFillTx/>
                <a:ea typeface="+mn-ea"/>
                <a:cs typeface="Times New Roman"/>
              </a:rPr>
              <a:t>e</a:t>
            </a:r>
            <a:r>
              <a:rPr kumimoji="0" lang="en-US" sz="1800" b="1" i="0" u="none" strike="noStrike" kern="1200" cap="none" spc="0" normalizeH="0" baseline="0" noProof="0" dirty="0">
                <a:ln>
                  <a:noFill/>
                </a:ln>
                <a:solidFill>
                  <a:prstClr val="black"/>
                </a:solidFill>
                <a:effectLst/>
                <a:uLnTx/>
                <a:uFillTx/>
                <a:ea typeface="+mn-ea"/>
                <a:cs typeface="Times New Roman"/>
              </a:rPr>
              <a:t>nda</a:t>
            </a:r>
            <a:r>
              <a:rPr kumimoji="0" lang="en-US" sz="1800" b="1" i="0" u="none" strike="noStrike" kern="1200" cap="none" spc="-7" normalizeH="0" baseline="0" noProof="0" dirty="0">
                <a:ln>
                  <a:noFill/>
                </a:ln>
                <a:solidFill>
                  <a:prstClr val="black"/>
                </a:solidFill>
                <a:effectLst/>
                <a:uLnTx/>
                <a:uFillTx/>
                <a:ea typeface="+mn-ea"/>
                <a:cs typeface="Times New Roman"/>
              </a:rPr>
              <a:t>ti</a:t>
            </a:r>
            <a:r>
              <a:rPr kumimoji="0" lang="en-US" sz="1800" b="1" i="0" u="none" strike="noStrike" kern="1200" cap="none" spc="0" normalizeH="0" baseline="0" noProof="0" dirty="0">
                <a:ln>
                  <a:noFill/>
                </a:ln>
                <a:solidFill>
                  <a:prstClr val="black"/>
                </a:solidFill>
                <a:effectLst/>
                <a:uLnTx/>
                <a:uFillTx/>
                <a:ea typeface="+mn-ea"/>
                <a:cs typeface="Times New Roman"/>
              </a:rPr>
              <a:t>on</a:t>
            </a:r>
            <a:r>
              <a:rPr kumimoji="0" lang="en-US" sz="1800" b="0" i="0" u="none" strike="noStrike" kern="1200" cap="none" spc="-7" normalizeH="0" baseline="0" noProof="0" dirty="0">
                <a:ln>
                  <a:noFill/>
                </a:ln>
                <a:solidFill>
                  <a:prstClr val="black"/>
                </a:solidFill>
                <a:effectLst/>
                <a:uLnTx/>
                <a:uFillTx/>
                <a:ea typeface="+mn-ea"/>
                <a:cs typeface="Times New Roman"/>
              </a:rPr>
              <a:t>:</a:t>
            </a:r>
            <a:r>
              <a:rPr kumimoji="0" lang="en-US" sz="1800" b="0" i="0" u="none" strike="noStrike" kern="1200" cap="none" spc="0" normalizeH="0" baseline="0" noProof="0" dirty="0">
                <a:ln>
                  <a:noFill/>
                </a:ln>
                <a:solidFill>
                  <a:prstClr val="black"/>
                </a:solidFill>
                <a:effectLst/>
                <a:uLnTx/>
                <a:uFillTx/>
                <a:ea typeface="+mn-ea"/>
                <a:cs typeface="Times New Roman"/>
              </a:rPr>
              <a:t> </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20" normalizeH="0" baseline="0" noProof="0" dirty="0">
                <a:ln>
                  <a:noFill/>
                </a:ln>
                <a:solidFill>
                  <a:prstClr val="black"/>
                </a:solidFill>
                <a:effectLst/>
                <a:uLnTx/>
                <a:uFillTx/>
                <a:ea typeface="+mn-ea"/>
                <a:cs typeface="Times New Roman"/>
              </a:rPr>
              <a:t>ecomme</a:t>
            </a:r>
            <a:r>
              <a:rPr kumimoji="0" lang="en-US" sz="1800" b="0" i="0" u="none" strike="noStrike" kern="1200" cap="none" spc="0" normalizeH="0" baseline="0" noProof="0" dirty="0">
                <a:ln>
                  <a:noFill/>
                </a:ln>
                <a:solidFill>
                  <a:prstClr val="black"/>
                </a:solidFill>
                <a:effectLst/>
                <a:uLnTx/>
                <a:uFillTx/>
                <a:ea typeface="+mn-ea"/>
                <a:cs typeface="Times New Roman"/>
              </a:rPr>
              <a:t>nd </a:t>
            </a:r>
            <a:r>
              <a:rPr kumimoji="0" lang="en-US" sz="1800" b="0" i="0" u="none" strike="noStrike" kern="1200" cap="none" spc="-7" normalizeH="0" baseline="0" noProof="0" dirty="0">
                <a:ln>
                  <a:noFill/>
                </a:ln>
                <a:solidFill>
                  <a:prstClr val="black"/>
                </a:solidFill>
                <a:effectLst/>
                <a:uLnTx/>
                <a:uFillTx/>
                <a:ea typeface="+mn-ea"/>
                <a:cs typeface="Times New Roman"/>
              </a:rPr>
              <a:t>it</a:t>
            </a:r>
            <a:r>
              <a:rPr kumimoji="0" lang="en-US" sz="1800" b="0" i="0" u="none" strike="noStrike" kern="1200" cap="none" spc="-20" normalizeH="0" baseline="0" noProof="0" dirty="0">
                <a:ln>
                  <a:noFill/>
                </a:ln>
                <a:solidFill>
                  <a:prstClr val="black"/>
                </a:solidFill>
                <a:effectLst/>
                <a:uLnTx/>
                <a:uFillTx/>
                <a:ea typeface="+mn-ea"/>
                <a:cs typeface="Times New Roman"/>
              </a:rPr>
              <a:t>em</a:t>
            </a:r>
            <a:r>
              <a:rPr kumimoji="0" lang="en-US" sz="1800" b="0" i="0" u="none" strike="noStrike" kern="1200" cap="none" spc="0" normalizeH="0" baseline="0" noProof="0" dirty="0">
                <a:ln>
                  <a:noFill/>
                </a:ln>
                <a:solidFill>
                  <a:prstClr val="black"/>
                </a:solidFill>
                <a:effectLst/>
                <a:uLnTx/>
                <a:uFillTx/>
                <a:ea typeface="+mn-ea"/>
                <a:cs typeface="Times New Roman"/>
              </a:rPr>
              <a:t>s </a:t>
            </a:r>
            <a:r>
              <a:rPr kumimoji="0" lang="en-US" sz="1800" b="0" i="0" u="none" strike="noStrike" kern="1200" cap="none" spc="-7" normalizeH="0" baseline="0" noProof="0" dirty="0">
                <a:ln>
                  <a:noFill/>
                </a:ln>
                <a:solidFill>
                  <a:prstClr val="black"/>
                </a:solidFill>
                <a:effectLst/>
                <a:uLnTx/>
                <a:uFillTx/>
                <a:ea typeface="+mn-ea"/>
                <a:cs typeface="Times New Roman"/>
              </a:rPr>
              <a:t>t</a:t>
            </a:r>
            <a:r>
              <a:rPr kumimoji="0" lang="en-US" sz="1800" b="0" i="0" u="none" strike="noStrike" kern="1200" cap="none" spc="0" normalizeH="0" baseline="0" noProof="0" dirty="0">
                <a:ln>
                  <a:noFill/>
                </a:ln>
                <a:solidFill>
                  <a:prstClr val="black"/>
                </a:solidFill>
                <a:effectLst/>
                <a:uLnTx/>
                <a:uFillTx/>
                <a:ea typeface="+mn-ea"/>
                <a:cs typeface="Times New Roman"/>
              </a:rPr>
              <a:t>o g</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0" normalizeH="0" baseline="0" noProof="0" dirty="0">
                <a:ln>
                  <a:noFill/>
                </a:ln>
                <a:solidFill>
                  <a:prstClr val="black"/>
                </a:solidFill>
                <a:effectLst/>
                <a:uLnTx/>
                <a:uFillTx/>
                <a:ea typeface="+mn-ea"/>
                <a:cs typeface="Times New Roman"/>
              </a:rPr>
              <a:t>oups of</a:t>
            </a:r>
            <a:r>
              <a:rPr kumimoji="0" lang="en-US" sz="1800" b="0" i="0" u="none" strike="noStrike" kern="1200" cap="none" spc="-7" normalizeH="0" baseline="0" noProof="0" dirty="0">
                <a:ln>
                  <a:noFill/>
                </a:ln>
                <a:solidFill>
                  <a:prstClr val="black"/>
                </a:solidFill>
                <a:effectLst/>
                <a:uLnTx/>
                <a:uFillTx/>
                <a:ea typeface="+mn-ea"/>
                <a:cs typeface="Times New Roman"/>
              </a:rPr>
              <a:t> </a:t>
            </a:r>
            <a:r>
              <a:rPr kumimoji="0" lang="en-US" sz="1800" b="0" i="0" u="none" strike="noStrike" kern="1200" cap="none" spc="0" normalizeH="0" baseline="0" noProof="0" dirty="0">
                <a:ln>
                  <a:noFill/>
                </a:ln>
                <a:solidFill>
                  <a:prstClr val="black"/>
                </a:solidFill>
                <a:effectLst/>
                <a:uLnTx/>
                <a:uFillTx/>
                <a:ea typeface="+mn-ea"/>
                <a:cs typeface="Times New Roman"/>
              </a:rPr>
              <a:t>us</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0" normalizeH="0" baseline="0" noProof="0" dirty="0">
                <a:ln>
                  <a:noFill/>
                </a:ln>
                <a:solidFill>
                  <a:prstClr val="black"/>
                </a:solidFill>
                <a:effectLst/>
                <a:uLnTx/>
                <a:uFillTx/>
                <a:ea typeface="+mn-ea"/>
                <a:cs typeface="Times New Roman"/>
              </a:rPr>
              <a:t>s </a:t>
            </a:r>
            <a:r>
              <a:rPr kumimoji="0" lang="en-US" sz="1800" b="0" i="0" u="none" strike="noStrike" kern="1200" cap="none" spc="-7" normalizeH="0" baseline="0" noProof="0" dirty="0">
                <a:ln>
                  <a:noFill/>
                </a:ln>
                <a:solidFill>
                  <a:prstClr val="black"/>
                </a:solidFill>
                <a:effectLst/>
                <a:uLnTx/>
                <a:uFillTx/>
                <a:ea typeface="+mn-ea"/>
                <a:cs typeface="Times New Roman"/>
              </a:rPr>
              <a:t>w</a:t>
            </a:r>
            <a:r>
              <a:rPr kumimoji="0" lang="en-US" sz="1800" b="0" i="0" u="none" strike="noStrike" kern="1200" cap="none" spc="0" normalizeH="0" baseline="0" noProof="0" dirty="0">
                <a:ln>
                  <a:noFill/>
                </a:ln>
                <a:solidFill>
                  <a:prstClr val="black"/>
                </a:solidFill>
                <a:effectLst/>
                <a:uLnTx/>
                <a:uFillTx/>
                <a:ea typeface="+mn-ea"/>
                <a:cs typeface="Times New Roman"/>
              </a:rPr>
              <a:t>hos</a:t>
            </a:r>
            <a:r>
              <a:rPr kumimoji="0" lang="en-US" sz="1800" b="0" i="0" u="none" strike="noStrike" kern="1200" cap="none" spc="-13" normalizeH="0" baseline="0" noProof="0" dirty="0">
                <a:ln>
                  <a:noFill/>
                </a:ln>
                <a:solidFill>
                  <a:prstClr val="black"/>
                </a:solidFill>
                <a:effectLst/>
                <a:uLnTx/>
                <a:uFillTx/>
                <a:ea typeface="+mn-ea"/>
                <a:cs typeface="Times New Roman"/>
              </a:rPr>
              <a:t>e</a:t>
            </a:r>
            <a:r>
              <a:rPr kumimoji="0" lang="en-US" sz="1800" b="0" i="0" u="none" strike="noStrike" kern="1200" cap="none" spc="-7" normalizeH="0" baseline="0" noProof="0" dirty="0">
                <a:ln>
                  <a:noFill/>
                </a:ln>
                <a:solidFill>
                  <a:prstClr val="black"/>
                </a:solidFill>
                <a:effectLst/>
                <a:uLnTx/>
                <a:uFillTx/>
                <a:ea typeface="+mn-ea"/>
                <a:cs typeface="Times New Roman"/>
              </a:rPr>
              <a:t> </a:t>
            </a:r>
            <a:r>
              <a:rPr kumimoji="0" lang="en-US" sz="1800" b="0" i="0" u="none" strike="noStrike" kern="1200" cap="none" spc="0" normalizeH="0" baseline="0" noProof="0" dirty="0">
                <a:ln>
                  <a:noFill/>
                </a:ln>
                <a:solidFill>
                  <a:prstClr val="black"/>
                </a:solidFill>
                <a:effectLst/>
                <a:uLnTx/>
                <a:uFillTx/>
                <a:ea typeface="+mn-ea"/>
                <a:cs typeface="Times New Roman"/>
              </a:rPr>
              <a:t>p</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7" normalizeH="0" baseline="0" noProof="0" dirty="0">
                <a:ln>
                  <a:noFill/>
                </a:ln>
                <a:solidFill>
                  <a:prstClr val="black"/>
                </a:solidFill>
                <a:effectLst/>
                <a:uLnTx/>
                <a:uFillTx/>
                <a:ea typeface="+mn-ea"/>
                <a:cs typeface="Times New Roman"/>
              </a:rPr>
              <a:t>f</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13" normalizeH="0" baseline="0" noProof="0" dirty="0">
                <a:ln>
                  <a:noFill/>
                </a:ln>
                <a:solidFill>
                  <a:prstClr val="black"/>
                </a:solidFill>
                <a:effectLst/>
                <a:uLnTx/>
                <a:uFillTx/>
                <a:ea typeface="+mn-ea"/>
                <a:cs typeface="Times New Roman"/>
              </a:rPr>
              <a:t>n</a:t>
            </a:r>
            <a:r>
              <a:rPr kumimoji="0" lang="en-US" sz="1800" b="0" i="0" u="none" strike="noStrike" kern="1200" cap="none" spc="-20" normalizeH="0" baseline="0" noProof="0" dirty="0">
                <a:ln>
                  <a:noFill/>
                </a:ln>
                <a:solidFill>
                  <a:prstClr val="black"/>
                </a:solidFill>
                <a:effectLst/>
                <a:uLnTx/>
                <a:uFillTx/>
                <a:ea typeface="+mn-ea"/>
                <a:cs typeface="Times New Roman"/>
              </a:rPr>
              <a:t>ce</a:t>
            </a:r>
            <a:r>
              <a:rPr kumimoji="0" lang="en-US" sz="1800" b="0" i="0" u="none" strike="noStrike" kern="1200" cap="none" spc="0" normalizeH="0" baseline="0" noProof="0" dirty="0">
                <a:ln>
                  <a:noFill/>
                </a:ln>
                <a:solidFill>
                  <a:prstClr val="black"/>
                </a:solidFill>
                <a:effectLst/>
                <a:uLnTx/>
                <a:uFillTx/>
                <a:ea typeface="+mn-ea"/>
                <a:cs typeface="Times New Roman"/>
              </a:rPr>
              <a:t>s </a:t>
            </a:r>
            <a:r>
              <a:rPr kumimoji="0" lang="en-US" sz="1800" b="0" i="0" u="none" strike="noStrike" kern="1200" cap="none" spc="-20" normalizeH="0" baseline="0" noProof="0" dirty="0">
                <a:ln>
                  <a:noFill/>
                </a:ln>
                <a:solidFill>
                  <a:prstClr val="black"/>
                </a:solidFill>
                <a:effectLst/>
                <a:uLnTx/>
                <a:uFillTx/>
                <a:ea typeface="+mn-ea"/>
                <a:cs typeface="Times New Roman"/>
              </a:rPr>
              <a:t>ca</a:t>
            </a:r>
            <a:r>
              <a:rPr kumimoji="0" lang="en-US" sz="1800" b="0" i="0" u="none" strike="noStrike" kern="1200" cap="none" spc="0" normalizeH="0" baseline="0" noProof="0" dirty="0">
                <a:ln>
                  <a:noFill/>
                </a:ln>
                <a:solidFill>
                  <a:prstClr val="black"/>
                </a:solidFill>
                <a:effectLst/>
                <a:uLnTx/>
                <a:uFillTx/>
                <a:ea typeface="+mn-ea"/>
                <a:cs typeface="Times New Roman"/>
              </a:rPr>
              <a:t>n </a:t>
            </a:r>
            <a:r>
              <a:rPr kumimoji="0" lang="en-US" sz="1800" b="0" i="0" u="none" strike="noStrike" kern="1200" cap="none" spc="-13" normalizeH="0" baseline="0" noProof="0" dirty="0">
                <a:ln>
                  <a:noFill/>
                </a:ln>
                <a:solidFill>
                  <a:prstClr val="black"/>
                </a:solidFill>
                <a:effectLst/>
                <a:uLnTx/>
                <a:uFillTx/>
                <a:ea typeface="+mn-ea"/>
                <a:cs typeface="Times New Roman"/>
              </a:rPr>
              <a:t>be</a:t>
            </a:r>
            <a:r>
              <a:rPr kumimoji="0" lang="en-US" sz="1800" b="0" i="0" u="none" strike="noStrike" kern="1200" cap="none" spc="-7" normalizeH="0" baseline="0" noProof="0" dirty="0">
                <a:ln>
                  <a:noFill/>
                </a:ln>
                <a:solidFill>
                  <a:prstClr val="black"/>
                </a:solidFill>
                <a:effectLst/>
                <a:uLnTx/>
                <a:uFillTx/>
                <a:ea typeface="+mn-ea"/>
                <a:cs typeface="Times New Roman"/>
              </a:rPr>
              <a:t> </a:t>
            </a:r>
            <a:r>
              <a:rPr kumimoji="0" lang="en-US" sz="1800" b="0" i="0" u="none" strike="noStrike" kern="1200" cap="none" spc="-13" normalizeH="0" baseline="0" noProof="0" dirty="0">
                <a:ln>
                  <a:noFill/>
                </a:ln>
                <a:solidFill>
                  <a:prstClr val="black"/>
                </a:solidFill>
                <a:effectLst/>
                <a:uLnTx/>
                <a:uFillTx/>
                <a:ea typeface="+mn-ea"/>
                <a:cs typeface="Times New Roman"/>
              </a:rPr>
              <a:t>di</a:t>
            </a:r>
            <a:r>
              <a:rPr kumimoji="0" lang="en-US" sz="1800" b="0" i="0" u="none" strike="noStrike" kern="1200" cap="none" spc="-7" normalizeH="0" baseline="0" noProof="0" dirty="0">
                <a:ln>
                  <a:noFill/>
                </a:ln>
                <a:solidFill>
                  <a:prstClr val="black"/>
                </a:solidFill>
                <a:effectLst/>
                <a:uLnTx/>
                <a:uFillTx/>
                <a:ea typeface="+mn-ea"/>
                <a:cs typeface="Times New Roman"/>
              </a:rPr>
              <a:t>ff</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13" normalizeH="0" baseline="0" noProof="0" dirty="0">
                <a:ln>
                  <a:noFill/>
                </a:ln>
                <a:solidFill>
                  <a:prstClr val="black"/>
                </a:solidFill>
                <a:effectLst/>
                <a:uLnTx/>
                <a:uFillTx/>
                <a:ea typeface="+mn-ea"/>
                <a:cs typeface="Times New Roman"/>
              </a:rPr>
              <a:t>nt</a:t>
            </a:r>
            <a:r>
              <a:rPr kumimoji="0" lang="en-US" sz="1800" b="0" i="0" u="none" strike="noStrike" kern="1200" cap="none" spc="0" normalizeH="0" baseline="0" noProof="0" dirty="0">
                <a:ln>
                  <a:noFill/>
                </a:ln>
                <a:solidFill>
                  <a:prstClr val="black"/>
                </a:solidFill>
                <a:effectLst/>
                <a:uLnTx/>
                <a:uFillTx/>
                <a:ea typeface="+mn-ea"/>
                <a:cs typeface="Times New Roman"/>
              </a:rPr>
              <a:t> </a:t>
            </a:r>
            <a:r>
              <a:rPr kumimoji="0" lang="en-US" sz="1800" b="0" i="0" u="none" strike="noStrike" kern="1200" cap="none" spc="-7" normalizeH="0" baseline="0" noProof="0" dirty="0">
                <a:ln>
                  <a:noFill/>
                </a:ln>
                <a:solidFill>
                  <a:prstClr val="black"/>
                </a:solidFill>
                <a:effectLst/>
                <a:uLnTx/>
                <a:uFillTx/>
                <a:ea typeface="+mn-ea"/>
                <a:cs typeface="Times New Roman"/>
              </a:rPr>
              <a:t>fr</a:t>
            </a:r>
            <a:r>
              <a:rPr kumimoji="0" lang="en-US" sz="1800" b="0" i="0" u="none" strike="noStrike" kern="1200" cap="none" spc="-20" normalizeH="0" baseline="0" noProof="0" dirty="0">
                <a:ln>
                  <a:noFill/>
                </a:ln>
                <a:solidFill>
                  <a:prstClr val="black"/>
                </a:solidFill>
                <a:effectLst/>
                <a:uLnTx/>
                <a:uFillTx/>
                <a:ea typeface="+mn-ea"/>
                <a:cs typeface="Times New Roman"/>
              </a:rPr>
              <a:t>om</a:t>
            </a:r>
            <a:r>
              <a:rPr kumimoji="0" lang="en-US" sz="1800" b="0" i="0" u="none" strike="noStrike" kern="1200" cap="none" spc="0" normalizeH="0" baseline="0" noProof="0" dirty="0">
                <a:ln>
                  <a:noFill/>
                </a:ln>
                <a:solidFill>
                  <a:prstClr val="black"/>
                </a:solidFill>
                <a:effectLst/>
                <a:uLnTx/>
                <a:uFillTx/>
                <a:ea typeface="+mn-ea"/>
                <a:cs typeface="Times New Roman"/>
              </a:rPr>
              <a:t> </a:t>
            </a:r>
            <a:r>
              <a:rPr kumimoji="0" lang="en-US" sz="1800" b="0" i="0" u="none" strike="noStrike" kern="1200" cap="none" spc="-20" normalizeH="0" baseline="0" noProof="0" dirty="0">
                <a:ln>
                  <a:noFill/>
                </a:ln>
                <a:solidFill>
                  <a:prstClr val="black"/>
                </a:solidFill>
                <a:effectLst/>
                <a:uLnTx/>
                <a:uFillTx/>
                <a:ea typeface="+mn-ea"/>
                <a:cs typeface="Times New Roman"/>
              </a:rPr>
              <a:t>eac</a:t>
            </a:r>
            <a:r>
              <a:rPr kumimoji="0" lang="en-US" sz="1800" b="0" i="0" u="none" strike="noStrike" kern="1200" cap="none" spc="0" normalizeH="0" baseline="0" noProof="0" dirty="0">
                <a:ln>
                  <a:noFill/>
                </a:ln>
                <a:solidFill>
                  <a:prstClr val="black"/>
                </a:solidFill>
                <a:effectLst/>
                <a:uLnTx/>
                <a:uFillTx/>
                <a:ea typeface="+mn-ea"/>
                <a:cs typeface="Times New Roman"/>
              </a:rPr>
              <a:t>h </a:t>
            </a:r>
            <a:r>
              <a:rPr kumimoji="0" lang="en-US" sz="1800" b="0" i="0" u="none" strike="noStrike" kern="1200" cap="none" spc="-13" normalizeH="0" baseline="0" noProof="0" dirty="0">
                <a:ln>
                  <a:noFill/>
                </a:ln>
                <a:solidFill>
                  <a:prstClr val="black"/>
                </a:solidFill>
                <a:effectLst/>
                <a:uLnTx/>
                <a:uFillTx/>
                <a:ea typeface="+mn-ea"/>
                <a:cs typeface="Times New Roman"/>
              </a:rPr>
              <a:t>oth</a:t>
            </a:r>
            <a:r>
              <a:rPr kumimoji="0" lang="en-US" sz="1800" b="0" i="0" u="none" strike="noStrike" kern="1200" cap="none" spc="-20" normalizeH="0" baseline="0" noProof="0" dirty="0">
                <a:ln>
                  <a:noFill/>
                </a:ln>
                <a:solidFill>
                  <a:prstClr val="black"/>
                </a:solidFill>
                <a:effectLst/>
                <a:uLnTx/>
                <a:uFillTx/>
                <a:ea typeface="+mn-ea"/>
                <a:cs typeface="Times New Roman"/>
              </a:rPr>
              <a:t>e</a:t>
            </a:r>
            <a:r>
              <a:rPr kumimoji="0" lang="en-US" sz="1800" b="0" i="0" u="none" strike="noStrike" kern="1200" cap="none" spc="-7" normalizeH="0" baseline="0" noProof="0" dirty="0">
                <a:ln>
                  <a:noFill/>
                </a:ln>
                <a:solidFill>
                  <a:prstClr val="black"/>
                </a:solidFill>
                <a:effectLst/>
                <a:uLnTx/>
                <a:uFillTx/>
                <a:ea typeface="+mn-ea"/>
                <a:cs typeface="Times New Roman"/>
              </a:rPr>
              <a:t>r</a:t>
            </a:r>
            <a:r>
              <a:rPr kumimoji="0" lang="en-US" sz="1800" b="0" i="0" u="none" strike="noStrike" kern="1200" cap="none" spc="0" normalizeH="0" baseline="0" noProof="0" dirty="0">
                <a:ln>
                  <a:noFill/>
                </a:ln>
                <a:solidFill>
                  <a:prstClr val="black"/>
                </a:solidFill>
                <a:effectLst/>
                <a:uLnTx/>
                <a:uFillTx/>
                <a:ea typeface="+mn-ea"/>
                <a:cs typeface="Times New Roman"/>
              </a:rPr>
              <a:t>.</a:t>
            </a:r>
            <a:endParaRPr kumimoji="0" lang="cs-CZ" sz="1800" b="0" i="0" u="none" strike="noStrike" kern="1200" cap="none" spc="0" normalizeH="0" baseline="0" noProof="0" dirty="0">
              <a:ln>
                <a:noFill/>
              </a:ln>
              <a:solidFill>
                <a:prstClr val="black"/>
              </a:solidFill>
              <a:effectLst/>
              <a:uLnTx/>
              <a:uFillTx/>
              <a:ea typeface="+mn-ea"/>
              <a:cs typeface="Times New Roman"/>
            </a:endParaRPr>
          </a:p>
          <a:p>
            <a:pPr marL="16932" marR="107524" lvl="0" indent="0" algn="l" defTabSz="914400" rtl="0" eaLnBrk="1" fontAlgn="auto" latinLnBrk="0" hangingPunct="1">
              <a:lnSpc>
                <a:spcPct val="102400"/>
              </a:lnSpc>
              <a:spcBef>
                <a:spcPts val="0"/>
              </a:spcBef>
              <a:spcAft>
                <a:spcPts val="0"/>
              </a:spcAft>
              <a:buClrTx/>
              <a:buSzTx/>
              <a:buNone/>
              <a:tabLst>
                <a:tab pos="474121" algn="l"/>
              </a:tabLst>
              <a:defRPr/>
            </a:pPr>
            <a:endParaRPr lang="cs-CZ" dirty="0">
              <a:solidFill>
                <a:prstClr val="black"/>
              </a:solidFill>
              <a:ea typeface="+mn-ea"/>
              <a:cs typeface="Times New Roman"/>
            </a:endParaRPr>
          </a:p>
          <a:p>
            <a:pPr marL="302682" marR="107524" lvl="0" indent="-285750" algn="l" defTabSz="914400" rtl="0" eaLnBrk="1" fontAlgn="auto" latinLnBrk="0" hangingPunct="1">
              <a:lnSpc>
                <a:spcPct val="102400"/>
              </a:lnSpc>
              <a:spcBef>
                <a:spcPts val="0"/>
              </a:spcBef>
              <a:spcAft>
                <a:spcPts val="0"/>
              </a:spcAft>
              <a:buClrTx/>
              <a:buSzTx/>
              <a:buFontTx/>
              <a:buChar char="-"/>
              <a:tabLst>
                <a:tab pos="474121" algn="l"/>
              </a:tabLst>
              <a:defRPr/>
            </a:pPr>
            <a:r>
              <a:rPr kumimoji="0" lang="cs-CZ" sz="1800" b="0" i="0" u="none" strike="noStrike" kern="1200" cap="none" spc="0" normalizeH="0" baseline="0" noProof="0" dirty="0">
                <a:ln>
                  <a:noFill/>
                </a:ln>
                <a:solidFill>
                  <a:prstClr val="black"/>
                </a:solidFill>
                <a:effectLst/>
                <a:uLnTx/>
                <a:uFillTx/>
                <a:ea typeface="+mn-ea"/>
                <a:cs typeface="Times New Roman"/>
              </a:rPr>
              <a:t>It </a:t>
            </a:r>
            <a:r>
              <a:rPr kumimoji="0" lang="cs-CZ" sz="1800" b="0" i="0" u="none" strike="noStrike" kern="1200" cap="none" spc="0" normalizeH="0" baseline="0" noProof="0" dirty="0" err="1">
                <a:ln>
                  <a:noFill/>
                </a:ln>
                <a:solidFill>
                  <a:prstClr val="black"/>
                </a:solidFill>
                <a:effectLst/>
                <a:uLnTx/>
                <a:uFillTx/>
                <a:ea typeface="+mn-ea"/>
                <a:cs typeface="Times New Roman"/>
              </a:rPr>
              <a:t>is</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assumed</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that</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the</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group</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will</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consume</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the</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recommendation</a:t>
            </a:r>
            <a:r>
              <a:rPr kumimoji="0" lang="cs-CZ" sz="1800" b="0" i="0" u="none" strike="noStrike" kern="1200" cap="none" spc="0" normalizeH="0" baseline="0" noProof="0" dirty="0">
                <a:ln>
                  <a:noFill/>
                </a:ln>
                <a:solidFill>
                  <a:prstClr val="black"/>
                </a:solidFill>
                <a:effectLst/>
                <a:uLnTx/>
                <a:uFillTx/>
                <a:ea typeface="+mn-ea"/>
                <a:cs typeface="Times New Roman"/>
              </a:rPr>
              <a:t> </a:t>
            </a:r>
            <a:r>
              <a:rPr kumimoji="0" lang="cs-CZ" sz="1800" b="0" i="0" u="none" strike="noStrike" kern="1200" cap="none" spc="0" normalizeH="0" baseline="0" noProof="0" dirty="0" err="1">
                <a:ln>
                  <a:noFill/>
                </a:ln>
                <a:solidFill>
                  <a:prstClr val="black"/>
                </a:solidFill>
                <a:effectLst/>
                <a:uLnTx/>
                <a:uFillTx/>
                <a:ea typeface="+mn-ea"/>
                <a:cs typeface="Times New Roman"/>
              </a:rPr>
              <a:t>together</a:t>
            </a:r>
            <a:br>
              <a:rPr kumimoji="0" lang="cs-CZ" sz="1800" b="0" i="0" u="none" strike="noStrike" kern="1200" cap="none" spc="0" normalizeH="0" baseline="0" noProof="0" dirty="0">
                <a:ln>
                  <a:noFill/>
                </a:ln>
                <a:solidFill>
                  <a:prstClr val="black"/>
                </a:solidFill>
                <a:effectLst/>
                <a:uLnTx/>
                <a:uFillTx/>
                <a:ea typeface="+mn-ea"/>
                <a:cs typeface="Times New Roman"/>
              </a:rPr>
            </a:br>
            <a:endParaRPr kumimoji="0" lang="cs-CZ" sz="1800" b="0" i="0" u="none" strike="noStrike" kern="1200" cap="none" spc="0" normalizeH="0" baseline="0" noProof="0" dirty="0">
              <a:ln>
                <a:noFill/>
              </a:ln>
              <a:solidFill>
                <a:prstClr val="black"/>
              </a:solidFill>
              <a:effectLst/>
              <a:uLnTx/>
              <a:uFillTx/>
              <a:ea typeface="+mn-ea"/>
              <a:cs typeface="Times New Roman"/>
            </a:endParaRPr>
          </a:p>
          <a:p>
            <a:pPr marL="302682" marR="107524" lvl="0" indent="-285750" algn="l" defTabSz="914400" rtl="0" eaLnBrk="1" fontAlgn="auto" latinLnBrk="0" hangingPunct="1">
              <a:lnSpc>
                <a:spcPct val="102400"/>
              </a:lnSpc>
              <a:spcBef>
                <a:spcPts val="0"/>
              </a:spcBef>
              <a:spcAft>
                <a:spcPts val="0"/>
              </a:spcAft>
              <a:buClrTx/>
              <a:buSzTx/>
              <a:buFontTx/>
              <a:buChar char="-"/>
              <a:tabLst>
                <a:tab pos="474121" algn="l"/>
              </a:tabLst>
              <a:defRPr/>
            </a:pPr>
            <a:r>
              <a:rPr lang="cs-CZ" dirty="0" err="1">
                <a:solidFill>
                  <a:prstClr val="black"/>
                </a:solidFill>
                <a:ea typeface="+mn-ea"/>
                <a:cs typeface="Times New Roman"/>
              </a:rPr>
              <a:t>Can</a:t>
            </a:r>
            <a:r>
              <a:rPr lang="cs-CZ" dirty="0">
                <a:solidFill>
                  <a:prstClr val="black"/>
                </a:solidFill>
                <a:ea typeface="+mn-ea"/>
                <a:cs typeface="Times New Roman"/>
              </a:rPr>
              <a:t> </a:t>
            </a:r>
            <a:r>
              <a:rPr lang="cs-CZ" dirty="0" err="1">
                <a:solidFill>
                  <a:prstClr val="black"/>
                </a:solidFill>
                <a:ea typeface="+mn-ea"/>
                <a:cs typeface="Times New Roman"/>
              </a:rPr>
              <a:t>differentiate</a:t>
            </a:r>
            <a:r>
              <a:rPr lang="cs-CZ" dirty="0">
                <a:solidFill>
                  <a:prstClr val="black"/>
                </a:solidFill>
                <a:ea typeface="+mn-ea"/>
                <a:cs typeface="Times New Roman"/>
              </a:rPr>
              <a:t> in </a:t>
            </a:r>
            <a:r>
              <a:rPr lang="cs-CZ" dirty="0" err="1">
                <a:solidFill>
                  <a:prstClr val="black"/>
                </a:solidFill>
                <a:ea typeface="+mn-ea"/>
                <a:cs typeface="Times New Roman"/>
              </a:rPr>
              <a:t>whether</a:t>
            </a:r>
            <a:r>
              <a:rPr lang="cs-CZ" dirty="0">
                <a:solidFill>
                  <a:prstClr val="black"/>
                </a:solidFill>
                <a:ea typeface="+mn-ea"/>
                <a:cs typeface="Times New Roman"/>
              </a:rPr>
              <a:t> a single </a:t>
            </a:r>
            <a:r>
              <a:rPr lang="cs-CZ" dirty="0" err="1">
                <a:solidFill>
                  <a:prstClr val="black"/>
                </a:solidFill>
                <a:ea typeface="+mn-ea"/>
                <a:cs typeface="Times New Roman"/>
              </a:rPr>
              <a:t>best</a:t>
            </a:r>
            <a:r>
              <a:rPr lang="cs-CZ" dirty="0">
                <a:solidFill>
                  <a:prstClr val="black"/>
                </a:solidFill>
                <a:ea typeface="+mn-ea"/>
                <a:cs typeface="Times New Roman"/>
              </a:rPr>
              <a:t> </a:t>
            </a:r>
            <a:r>
              <a:rPr lang="cs-CZ" dirty="0" err="1">
                <a:solidFill>
                  <a:prstClr val="black"/>
                </a:solidFill>
                <a:ea typeface="+mn-ea"/>
                <a:cs typeface="Times New Roman"/>
              </a:rPr>
              <a:t>decision</a:t>
            </a:r>
            <a:r>
              <a:rPr lang="cs-CZ" dirty="0">
                <a:solidFill>
                  <a:prstClr val="black"/>
                </a:solidFill>
                <a:ea typeface="+mn-ea"/>
                <a:cs typeface="Times New Roman"/>
              </a:rPr>
              <a:t> has to </a:t>
            </a:r>
            <a:r>
              <a:rPr lang="cs-CZ" dirty="0" err="1">
                <a:solidFill>
                  <a:prstClr val="black"/>
                </a:solidFill>
                <a:ea typeface="+mn-ea"/>
                <a:cs typeface="Times New Roman"/>
              </a:rPr>
              <a:t>be</a:t>
            </a:r>
            <a:r>
              <a:rPr lang="cs-CZ" dirty="0">
                <a:solidFill>
                  <a:prstClr val="black"/>
                </a:solidFill>
                <a:ea typeface="+mn-ea"/>
                <a:cs typeface="Times New Roman"/>
              </a:rPr>
              <a:t> made, </a:t>
            </a:r>
            <a:r>
              <a:rPr lang="cs-CZ" dirty="0" err="1">
                <a:solidFill>
                  <a:prstClr val="black"/>
                </a:solidFill>
                <a:ea typeface="+mn-ea"/>
                <a:cs typeface="Times New Roman"/>
              </a:rPr>
              <a:t>or</a:t>
            </a:r>
            <a:r>
              <a:rPr lang="cs-CZ" dirty="0">
                <a:solidFill>
                  <a:prstClr val="black"/>
                </a:solidFill>
                <a:ea typeface="+mn-ea"/>
                <a:cs typeface="Times New Roman"/>
              </a:rPr>
              <a:t> a stream </a:t>
            </a:r>
            <a:r>
              <a:rPr lang="cs-CZ" dirty="0" err="1">
                <a:solidFill>
                  <a:prstClr val="black"/>
                </a:solidFill>
                <a:ea typeface="+mn-ea"/>
                <a:cs typeface="Times New Roman"/>
              </a:rPr>
              <a:t>of</a:t>
            </a:r>
            <a:r>
              <a:rPr lang="cs-CZ" dirty="0">
                <a:solidFill>
                  <a:prstClr val="black"/>
                </a:solidFill>
                <a:ea typeface="+mn-ea"/>
                <a:cs typeface="Times New Roman"/>
              </a:rPr>
              <a:t> </a:t>
            </a:r>
            <a:r>
              <a:rPr lang="cs-CZ" dirty="0" err="1">
                <a:solidFill>
                  <a:prstClr val="black"/>
                </a:solidFill>
                <a:ea typeface="+mn-ea"/>
                <a:cs typeface="Times New Roman"/>
              </a:rPr>
              <a:t>decisions</a:t>
            </a:r>
            <a:r>
              <a:rPr lang="cs-CZ" dirty="0">
                <a:solidFill>
                  <a:prstClr val="black"/>
                </a:solidFill>
                <a:ea typeface="+mn-ea"/>
                <a:cs typeface="Times New Roman"/>
              </a:rPr>
              <a:t> </a:t>
            </a:r>
            <a:r>
              <a:rPr lang="cs-CZ" dirty="0" err="1">
                <a:solidFill>
                  <a:prstClr val="black"/>
                </a:solidFill>
                <a:ea typeface="+mn-ea"/>
                <a:cs typeface="Times New Roman"/>
              </a:rPr>
              <a:t>is</a:t>
            </a:r>
            <a:r>
              <a:rPr lang="cs-CZ" dirty="0">
                <a:solidFill>
                  <a:prstClr val="black"/>
                </a:solidFill>
                <a:ea typeface="+mn-ea"/>
                <a:cs typeface="Times New Roman"/>
              </a:rPr>
              <a:t> </a:t>
            </a:r>
            <a:r>
              <a:rPr lang="cs-CZ" dirty="0" err="1">
                <a:solidFill>
                  <a:prstClr val="black"/>
                </a:solidFill>
                <a:ea typeface="+mn-ea"/>
                <a:cs typeface="Times New Roman"/>
              </a:rPr>
              <a:t>plausible</a:t>
            </a:r>
            <a:r>
              <a:rPr lang="cs-CZ" dirty="0">
                <a:solidFill>
                  <a:prstClr val="black"/>
                </a:solidFill>
                <a:ea typeface="+mn-ea"/>
                <a:cs typeface="Times New Roman"/>
              </a:rPr>
              <a:t> (background music)</a:t>
            </a:r>
            <a:endParaRPr kumimoji="0" lang="en-US" sz="1800" b="0" i="0" u="none" strike="noStrike" kern="1200" cap="none" spc="0" normalizeH="0" baseline="0" noProof="0" dirty="0">
              <a:ln>
                <a:noFill/>
              </a:ln>
              <a:solidFill>
                <a:prstClr val="black"/>
              </a:solidFill>
              <a:effectLst/>
              <a:uLnTx/>
              <a:uFillTx/>
              <a:ea typeface="+mn-ea"/>
              <a:cs typeface="Times New Roman"/>
            </a:endParaRPr>
          </a:p>
        </p:txBody>
      </p:sp>
      <p:pic>
        <p:nvPicPr>
          <p:cNvPr id="6" name="Picture 5"/>
          <p:cNvPicPr>
            <a:picLocks noChangeAspect="1"/>
          </p:cNvPicPr>
          <p:nvPr/>
        </p:nvPicPr>
        <p:blipFill>
          <a:blip r:embed="rId2"/>
          <a:stretch>
            <a:fillRect/>
          </a:stretch>
        </p:blipFill>
        <p:spPr>
          <a:xfrm>
            <a:off x="93007" y="1291957"/>
            <a:ext cx="7850816" cy="1580674"/>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521" y="1147493"/>
            <a:ext cx="3972479" cy="2667372"/>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521" y="4171575"/>
            <a:ext cx="3962953" cy="2686425"/>
          </a:xfrm>
          <a:prstGeom prst="rect">
            <a:avLst/>
          </a:prstGeom>
        </p:spPr>
      </p:pic>
    </p:spTree>
    <p:extLst>
      <p:ext uri="{BB962C8B-B14F-4D97-AF65-F5344CB8AC3E}">
        <p14:creationId xmlns:p14="http://schemas.microsoft.com/office/powerpoint/2010/main" val="12437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1E1F-01E3-384E-6F4B-00931853C0B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05AE6EC-8E74-E4C1-58BA-4A4E155D359A}"/>
              </a:ext>
            </a:extLst>
          </p:cNvPr>
          <p:cNvSpPr txBox="1">
            <a:spLocks noGrp="1"/>
          </p:cNvSpPr>
          <p:nvPr>
            <p:ph type="title"/>
          </p:nvPr>
        </p:nvSpPr>
        <p:spPr>
          <a:xfrm>
            <a:off x="903110" y="812805"/>
            <a:ext cx="11462223" cy="783804"/>
          </a:xfrm>
          <a:prstGeom prst="rect">
            <a:avLst/>
          </a:prstGeom>
        </p:spPr>
        <p:txBody>
          <a:bodyPr vert="horz" wrap="square" lIns="0" tIns="227584" rIns="0" bIns="0" rtlCol="0" anchor="t" anchorCtr="0" compatLnSpc="1">
            <a:spAutoFit/>
          </a:bodyPr>
          <a:lstStyle/>
          <a:p>
            <a:pPr marL="16933"/>
            <a:r>
              <a:rPr dirty="0"/>
              <a:t>Group</a:t>
            </a:r>
            <a:r>
              <a:rPr dirty="0">
                <a:latin typeface="Times New Roman"/>
                <a:cs typeface="Times New Roman"/>
              </a:rPr>
              <a:t> </a:t>
            </a:r>
            <a:r>
              <a:rPr spc="-33" dirty="0" err="1"/>
              <a:t>Rec</a:t>
            </a:r>
            <a:r>
              <a:rPr spc="-20" dirty="0" err="1"/>
              <a:t>o</a:t>
            </a:r>
            <a:r>
              <a:rPr spc="-40" dirty="0" err="1"/>
              <a:t>mm</a:t>
            </a:r>
            <a:r>
              <a:rPr spc="-33" dirty="0" err="1"/>
              <a:t>e</a:t>
            </a:r>
            <a:r>
              <a:rPr spc="-20" dirty="0" err="1"/>
              <a:t>nd</a:t>
            </a:r>
            <a:r>
              <a:rPr spc="-33" dirty="0" err="1"/>
              <a:t>a</a:t>
            </a:r>
            <a:r>
              <a:rPr spc="-20" dirty="0" err="1"/>
              <a:t>ti</a:t>
            </a:r>
            <a:r>
              <a:rPr dirty="0" err="1"/>
              <a:t>on</a:t>
            </a:r>
            <a:r>
              <a:rPr dirty="0"/>
              <a:t>: </a:t>
            </a:r>
            <a:r>
              <a:rPr dirty="0" err="1"/>
              <a:t>two</a:t>
            </a:r>
            <a:r>
              <a:rPr dirty="0"/>
              <a:t> </a:t>
            </a:r>
            <a:r>
              <a:rPr dirty="0" err="1"/>
              <a:t>worlds</a:t>
            </a:r>
            <a:endParaRPr dirty="0"/>
          </a:p>
        </p:txBody>
      </p:sp>
      <p:sp>
        <p:nvSpPr>
          <p:cNvPr id="14" name="object 14">
            <a:extLst>
              <a:ext uri="{FF2B5EF4-FFF2-40B4-BE49-F238E27FC236}">
                <a16:creationId xmlns:a16="http://schemas.microsoft.com/office/drawing/2014/main" id="{E3A0386D-9E45-4829-FEBC-BEC0326DE04D}"/>
              </a:ext>
            </a:extLst>
          </p:cNvPr>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8</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6" name="object 3">
            <a:extLst>
              <a:ext uri="{FF2B5EF4-FFF2-40B4-BE49-F238E27FC236}">
                <a16:creationId xmlns:a16="http://schemas.microsoft.com/office/drawing/2014/main" id="{6338CC33-A547-D2DE-4293-A39FEBFA1938}"/>
              </a:ext>
            </a:extLst>
          </p:cNvPr>
          <p:cNvSpPr txBox="1"/>
          <p:nvPr/>
        </p:nvSpPr>
        <p:spPr>
          <a:xfrm>
            <a:off x="714587" y="1730269"/>
            <a:ext cx="10638367" cy="4839145"/>
          </a:xfrm>
          <a:prstGeom prst="rect">
            <a:avLst/>
          </a:prstGeom>
        </p:spPr>
        <p:txBody>
          <a:bodyPr vert="horz" wrap="square" lIns="0" tIns="0" rIns="0" bIns="0" rtlCol="0">
            <a:spAutoFit/>
          </a:bodyPr>
          <a:lstStyle/>
          <a:p>
            <a:pPr marL="474121" marR="107524" lvl="0" indent="-457189" algn="l" defTabSz="914400" rtl="0" eaLnBrk="1" fontAlgn="auto" latinLnBrk="0" hangingPunct="1">
              <a:lnSpc>
                <a:spcPct val="102400"/>
              </a:lnSpc>
              <a:spcBef>
                <a:spcPts val="0"/>
              </a:spcBef>
              <a:spcAft>
                <a:spcPts val="0"/>
              </a:spcAft>
              <a:buClrTx/>
              <a:buSzTx/>
              <a:buFont typeface="Times New Roman"/>
              <a:buChar char="•"/>
              <a:tabLst>
                <a:tab pos="474121" algn="l"/>
              </a:tabLst>
              <a:defRPr/>
            </a:pPr>
            <a:r>
              <a:rPr kumimoji="0" sz="2267" b="1" i="0" u="none" strike="noStrike" kern="1200" cap="none" spc="-20" normalizeH="0" baseline="0" noProof="0" dirty="0">
                <a:ln>
                  <a:noFill/>
                </a:ln>
                <a:solidFill>
                  <a:prstClr val="black"/>
                </a:solidFill>
                <a:effectLst/>
                <a:uLnTx/>
                <a:uFillTx/>
                <a:ea typeface="+mn-ea"/>
                <a:cs typeface="Times New Roman"/>
              </a:rPr>
              <a:t>Gr</a:t>
            </a:r>
            <a:r>
              <a:rPr kumimoji="0" sz="2267" b="1" i="0" u="none" strike="noStrike" kern="1200" cap="none" spc="0" normalizeH="0" baseline="0" noProof="0" dirty="0">
                <a:ln>
                  <a:noFill/>
                </a:ln>
                <a:solidFill>
                  <a:prstClr val="black"/>
                </a:solidFill>
                <a:effectLst/>
                <a:uLnTx/>
                <a:uFillTx/>
                <a:ea typeface="+mn-ea"/>
                <a:cs typeface="Times New Roman"/>
              </a:rPr>
              <a:t>oup </a:t>
            </a:r>
            <a:r>
              <a:rPr kumimoji="0" lang="cs-CZ" sz="2267" b="1" i="0" u="none" strike="noStrike" kern="1200" cap="none" spc="-7" normalizeH="0" baseline="0" noProof="0" dirty="0" err="1">
                <a:ln>
                  <a:noFill/>
                </a:ln>
                <a:solidFill>
                  <a:prstClr val="black"/>
                </a:solidFill>
                <a:effectLst/>
                <a:uLnTx/>
                <a:uFillTx/>
                <a:ea typeface="+mn-ea"/>
                <a:cs typeface="Times New Roman"/>
              </a:rPr>
              <a:t>Choice</a:t>
            </a:r>
            <a:r>
              <a:rPr kumimoji="0" lang="cs-CZ" sz="2267" b="1" i="0" u="none" strike="noStrike" kern="1200" cap="none" spc="-7" normalizeH="0" baseline="0" noProof="0" dirty="0">
                <a:ln>
                  <a:noFill/>
                </a:ln>
                <a:solidFill>
                  <a:prstClr val="black"/>
                </a:solidFill>
                <a:effectLst/>
                <a:uLnTx/>
                <a:uFillTx/>
                <a:ea typeface="+mn-ea"/>
                <a:cs typeface="Times New Roman"/>
              </a:rPr>
              <a:t> </a:t>
            </a:r>
            <a:r>
              <a:rPr kumimoji="0" lang="cs-CZ" sz="2267" b="1" i="0" u="none" strike="noStrike" kern="1200" cap="none" spc="-7" normalizeH="0" baseline="0" noProof="0" dirty="0" err="1">
                <a:ln>
                  <a:noFill/>
                </a:ln>
                <a:solidFill>
                  <a:prstClr val="black"/>
                </a:solidFill>
                <a:effectLst/>
                <a:uLnTx/>
                <a:uFillTx/>
                <a:ea typeface="+mn-ea"/>
                <a:cs typeface="Times New Roman"/>
              </a:rPr>
              <a:t>prediction</a:t>
            </a:r>
            <a:endParaRPr kumimoji="0" lang="cs-CZ" sz="2267" b="1" i="0" u="none" strike="noStrike" kern="1200" cap="none" spc="-7" normalizeH="0" baseline="0" noProof="0" dirty="0">
              <a:ln>
                <a:noFill/>
              </a:ln>
              <a:solidFill>
                <a:prstClr val="black"/>
              </a:solidFill>
              <a:effectLst/>
              <a:uLnTx/>
              <a:uFillTx/>
              <a:ea typeface="+mn-ea"/>
              <a:cs typeface="Times New Roman"/>
            </a:endParaRPr>
          </a:p>
          <a:p>
            <a:pPr marL="931321" marR="107524" lvl="1" indent="-457189">
              <a:lnSpc>
                <a:spcPct val="102400"/>
              </a:lnSpc>
              <a:buFont typeface="Times New Roman"/>
              <a:buChar char="•"/>
              <a:tabLst>
                <a:tab pos="474121" algn="l"/>
              </a:tabLst>
              <a:defRPr/>
            </a:pPr>
            <a:r>
              <a:rPr kumimoji="0" lang="cs-CZ" sz="2267" i="0" u="none" strike="noStrike" kern="1200" cap="none" spc="0" normalizeH="0" baseline="0" noProof="0" dirty="0" err="1">
                <a:ln>
                  <a:noFill/>
                </a:ln>
                <a:solidFill>
                  <a:prstClr val="black"/>
                </a:solidFill>
                <a:effectLst/>
                <a:uLnTx/>
                <a:uFillTx/>
                <a:ea typeface="+mn-ea"/>
                <a:cs typeface="Times New Roman"/>
              </a:rPr>
              <a:t>Two</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types</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of</a:t>
            </a:r>
            <a:r>
              <a:rPr kumimoji="0" lang="cs-CZ" sz="2267" i="0" u="none" strike="noStrike" kern="1200" cap="none" spc="0" normalizeH="0" baseline="0" noProof="0" dirty="0">
                <a:ln>
                  <a:noFill/>
                </a:ln>
                <a:solidFill>
                  <a:prstClr val="black"/>
                </a:solidFill>
                <a:effectLst/>
                <a:uLnTx/>
                <a:uFillTx/>
                <a:ea typeface="+mn-ea"/>
                <a:cs typeface="Times New Roman"/>
              </a:rPr>
              <a:t> source data: </a:t>
            </a:r>
            <a:r>
              <a:rPr kumimoji="0" lang="cs-CZ" sz="2267" i="0" u="none" strike="noStrike" kern="1200" cap="none" spc="0" normalizeH="0" baseline="0" noProof="0" dirty="0" err="1">
                <a:ln>
                  <a:noFill/>
                </a:ln>
                <a:solidFill>
                  <a:prstClr val="black"/>
                </a:solidFill>
                <a:effectLst/>
                <a:uLnTx/>
                <a:uFillTx/>
                <a:ea typeface="+mn-ea"/>
                <a:cs typeface="Times New Roman"/>
              </a:rPr>
              <a:t>individual</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preferences</a:t>
            </a:r>
            <a:r>
              <a:rPr kumimoji="0" lang="cs-CZ" sz="2267" i="0" u="none" strike="noStrike" kern="1200" cap="none" spc="0" normalizeH="0" baseline="0" noProof="0" dirty="0">
                <a:ln>
                  <a:noFill/>
                </a:ln>
                <a:solidFill>
                  <a:prstClr val="black"/>
                </a:solidFill>
                <a:effectLst/>
                <a:uLnTx/>
                <a:uFillTx/>
                <a:ea typeface="+mn-ea"/>
                <a:cs typeface="Times New Roman"/>
              </a:rPr>
              <a:t> and </a:t>
            </a:r>
            <a:r>
              <a:rPr kumimoji="0" lang="cs-CZ" sz="2267" i="0" u="none" strike="noStrike" kern="1200" cap="none" spc="0" normalizeH="0" baseline="0" noProof="0" dirty="0" err="1">
                <a:ln>
                  <a:noFill/>
                </a:ln>
                <a:solidFill>
                  <a:prstClr val="black"/>
                </a:solidFill>
                <a:effectLst/>
                <a:uLnTx/>
                <a:uFillTx/>
                <a:ea typeface="+mn-ea"/>
                <a:cs typeface="Times New Roman"/>
              </a:rPr>
              <a:t>group</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choices</a:t>
            </a:r>
            <a:endParaRPr kumimoji="0" lang="cs-CZ" sz="2267" i="0" u="none" strike="noStrike" kern="1200" cap="none" spc="0" normalizeH="0" baseline="0" noProof="0" dirty="0">
              <a:ln>
                <a:noFill/>
              </a:ln>
              <a:solidFill>
                <a:prstClr val="black"/>
              </a:solidFill>
              <a:effectLst/>
              <a:uLnTx/>
              <a:uFillTx/>
              <a:ea typeface="+mn-ea"/>
              <a:cs typeface="Times New Roman"/>
            </a:endParaRPr>
          </a:p>
          <a:p>
            <a:pPr marL="931321" marR="107524" lvl="1" indent="-457189">
              <a:lnSpc>
                <a:spcPct val="102400"/>
              </a:lnSpc>
              <a:buFont typeface="Times New Roman"/>
              <a:buChar char="•"/>
              <a:tabLst>
                <a:tab pos="474121" algn="l"/>
              </a:tabLst>
              <a:defRPr/>
            </a:pPr>
            <a:r>
              <a:rPr kumimoji="0" lang="cs-CZ" sz="2267" i="0" u="none" strike="noStrike" kern="1200" cap="none" spc="0" normalizeH="0" baseline="0" noProof="0" dirty="0" err="1">
                <a:ln>
                  <a:noFill/>
                </a:ln>
                <a:solidFill>
                  <a:prstClr val="black"/>
                </a:solidFill>
                <a:effectLst/>
                <a:uLnTx/>
                <a:uFillTx/>
                <a:ea typeface="+mn-ea"/>
                <a:cs typeface="Times New Roman"/>
              </a:rPr>
              <a:t>Sometimes</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consider</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volatile</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group</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composition</a:t>
            </a:r>
            <a:endParaRPr kumimoji="0" lang="cs-CZ" sz="2267" i="0" u="none" strike="noStrike" kern="1200" cap="none" spc="0" normalizeH="0" baseline="0" noProof="0" dirty="0">
              <a:ln>
                <a:noFill/>
              </a:ln>
              <a:solidFill>
                <a:prstClr val="black"/>
              </a:solidFill>
              <a:effectLst/>
              <a:uLnTx/>
              <a:uFillTx/>
              <a:ea typeface="+mn-ea"/>
              <a:cs typeface="Times New Roman"/>
            </a:endParaRPr>
          </a:p>
          <a:p>
            <a:pPr marL="931321" marR="107524" lvl="1" indent="-457189">
              <a:lnSpc>
                <a:spcPct val="102400"/>
              </a:lnSpc>
              <a:buFont typeface="Times New Roman"/>
              <a:buChar char="•"/>
              <a:tabLst>
                <a:tab pos="474121" algn="l"/>
              </a:tabLst>
              <a:defRPr/>
            </a:pPr>
            <a:r>
              <a:rPr lang="cs-CZ" sz="2267" dirty="0">
                <a:solidFill>
                  <a:prstClr val="black"/>
                </a:solidFill>
                <a:cs typeface="Times New Roman"/>
              </a:rPr>
              <a:t>Leadership </a:t>
            </a:r>
            <a:r>
              <a:rPr lang="cs-CZ" sz="2267" dirty="0" err="1">
                <a:solidFill>
                  <a:prstClr val="black"/>
                </a:solidFill>
                <a:cs typeface="Times New Roman"/>
              </a:rPr>
              <a:t>identification</a:t>
            </a:r>
            <a:br>
              <a:rPr lang="cs-CZ" sz="2267" dirty="0">
                <a:solidFill>
                  <a:prstClr val="black"/>
                </a:solidFill>
                <a:cs typeface="Times New Roman"/>
              </a:rPr>
            </a:br>
            <a:endParaRPr lang="cs-CZ" sz="2267" dirty="0">
              <a:solidFill>
                <a:prstClr val="black"/>
              </a:solidFill>
              <a:cs typeface="Times New Roman"/>
            </a:endParaRPr>
          </a:p>
          <a:p>
            <a:pPr marL="931321" marR="107524" lvl="1" indent="-457189">
              <a:lnSpc>
                <a:spcPct val="102400"/>
              </a:lnSpc>
              <a:buFont typeface="Times New Roman"/>
              <a:buChar char="•"/>
              <a:tabLst>
                <a:tab pos="474121" algn="l"/>
              </a:tabLst>
              <a:defRPr/>
            </a:pPr>
            <a:r>
              <a:rPr lang="cs-CZ" sz="2267" dirty="0" err="1">
                <a:solidFill>
                  <a:prstClr val="black"/>
                </a:solidFill>
                <a:cs typeface="Times New Roman"/>
              </a:rPr>
              <a:t>Often</a:t>
            </a:r>
            <a:r>
              <a:rPr lang="cs-CZ" sz="2267" dirty="0">
                <a:solidFill>
                  <a:prstClr val="black"/>
                </a:solidFill>
                <a:cs typeface="Times New Roman"/>
              </a:rPr>
              <a:t> lead to </a:t>
            </a:r>
            <a:r>
              <a:rPr lang="cs-CZ" sz="2267" dirty="0" err="1">
                <a:solidFill>
                  <a:prstClr val="black"/>
                </a:solidFill>
                <a:cs typeface="Times New Roman"/>
              </a:rPr>
              <a:t>deep</a:t>
            </a:r>
            <a:r>
              <a:rPr lang="cs-CZ" sz="2267" dirty="0">
                <a:solidFill>
                  <a:prstClr val="black"/>
                </a:solidFill>
                <a:cs typeface="Times New Roman"/>
              </a:rPr>
              <a:t>-learning </a:t>
            </a:r>
            <a:r>
              <a:rPr lang="cs-CZ" sz="2267" dirty="0" err="1">
                <a:solidFill>
                  <a:prstClr val="black"/>
                </a:solidFill>
                <a:cs typeface="Times New Roman"/>
              </a:rPr>
              <a:t>approaches</a:t>
            </a:r>
            <a:r>
              <a:rPr lang="cs-CZ" sz="2267" dirty="0">
                <a:solidFill>
                  <a:prstClr val="black"/>
                </a:solidFill>
                <a:cs typeface="Times New Roman"/>
              </a:rPr>
              <a:t> in preference </a:t>
            </a:r>
            <a:r>
              <a:rPr lang="cs-CZ" sz="2267" dirty="0" err="1">
                <a:solidFill>
                  <a:prstClr val="black"/>
                </a:solidFill>
                <a:cs typeface="Times New Roman"/>
              </a:rPr>
              <a:t>aggregation</a:t>
            </a:r>
            <a:endParaRPr lang="cs-CZ" sz="2267" dirty="0">
              <a:solidFill>
                <a:prstClr val="black"/>
              </a:solidFill>
              <a:cs typeface="Times New Roman"/>
            </a:endParaRPr>
          </a:p>
          <a:p>
            <a:pPr marL="474132" marR="107524" lvl="1">
              <a:lnSpc>
                <a:spcPct val="102400"/>
              </a:lnSpc>
              <a:tabLst>
                <a:tab pos="474121" algn="l"/>
              </a:tabLst>
              <a:defRPr/>
            </a:pPr>
            <a:endParaRPr kumimoji="0" sz="2267" i="0" u="none" strike="noStrike" kern="1200" cap="none" spc="0" normalizeH="0" baseline="0" noProof="0" dirty="0">
              <a:ln>
                <a:noFill/>
              </a:ln>
              <a:solidFill>
                <a:prstClr val="black"/>
              </a:solidFill>
              <a:effectLst/>
              <a:uLnTx/>
              <a:uFillTx/>
              <a:ea typeface="+mn-ea"/>
              <a:cs typeface="Times New Roman"/>
            </a:endParaRPr>
          </a:p>
          <a:p>
            <a:pPr marL="474121" marR="6773" lvl="0" indent="-457189" algn="l" defTabSz="914400" rtl="0" eaLnBrk="1" fontAlgn="auto" latinLnBrk="0" hangingPunct="1">
              <a:lnSpc>
                <a:spcPct val="103499"/>
              </a:lnSpc>
              <a:spcBef>
                <a:spcPts val="380"/>
              </a:spcBef>
              <a:spcAft>
                <a:spcPts val="0"/>
              </a:spcAft>
              <a:buClrTx/>
              <a:buSzTx/>
              <a:buFont typeface="Times New Roman"/>
              <a:buChar char="•"/>
              <a:tabLst>
                <a:tab pos="474121" algn="l"/>
              </a:tabLst>
              <a:defRPr/>
            </a:pPr>
            <a:r>
              <a:rPr kumimoji="0" sz="2267" b="1" i="0" u="none" strike="noStrike" kern="1200" cap="none" spc="-27" normalizeH="0" baseline="0" noProof="0" dirty="0">
                <a:ln>
                  <a:noFill/>
                </a:ln>
                <a:solidFill>
                  <a:prstClr val="black"/>
                </a:solidFill>
                <a:effectLst/>
                <a:uLnTx/>
                <a:uFillTx/>
                <a:ea typeface="+mn-ea"/>
                <a:cs typeface="Times New Roman"/>
              </a:rPr>
              <a:t>F</a:t>
            </a:r>
            <a:r>
              <a:rPr kumimoji="0" sz="2267" b="1" i="0" u="none" strike="noStrike" kern="1200" cap="none" spc="-13" normalizeH="0" baseline="0" noProof="0" dirty="0">
                <a:ln>
                  <a:noFill/>
                </a:ln>
                <a:solidFill>
                  <a:prstClr val="black"/>
                </a:solidFill>
                <a:effectLst/>
                <a:uLnTx/>
                <a:uFillTx/>
                <a:ea typeface="+mn-ea"/>
                <a:cs typeface="Times New Roman"/>
              </a:rPr>
              <a:t>ai</a:t>
            </a:r>
            <a:r>
              <a:rPr kumimoji="0" sz="2267" b="1" i="0" u="none" strike="noStrike" kern="1200" cap="none" spc="-20" normalizeH="0" baseline="0" noProof="0" dirty="0">
                <a:ln>
                  <a:noFill/>
                </a:ln>
                <a:solidFill>
                  <a:prstClr val="black"/>
                </a:solidFill>
                <a:effectLst/>
                <a:uLnTx/>
                <a:uFillTx/>
                <a:ea typeface="+mn-ea"/>
                <a:cs typeface="Times New Roman"/>
              </a:rPr>
              <a:t>r</a:t>
            </a:r>
            <a:r>
              <a:rPr kumimoji="0" sz="2267" b="1" i="0" u="none" strike="noStrike" kern="1200" cap="none" spc="0" normalizeH="0" baseline="0" noProof="0" dirty="0">
                <a:ln>
                  <a:noFill/>
                </a:ln>
                <a:solidFill>
                  <a:prstClr val="black"/>
                </a:solidFill>
                <a:effectLst/>
                <a:uLnTx/>
                <a:uFillTx/>
                <a:ea typeface="+mn-ea"/>
                <a:cs typeface="Times New Roman"/>
              </a:rPr>
              <a:t>n</a:t>
            </a:r>
            <a:r>
              <a:rPr kumimoji="0" sz="2267" b="1" i="0" u="none" strike="noStrike" kern="1200" cap="none" spc="-20" normalizeH="0" baseline="0" noProof="0" dirty="0">
                <a:ln>
                  <a:noFill/>
                </a:ln>
                <a:solidFill>
                  <a:prstClr val="black"/>
                </a:solidFill>
                <a:effectLst/>
                <a:uLnTx/>
                <a:uFillTx/>
                <a:ea typeface="+mn-ea"/>
                <a:cs typeface="Times New Roman"/>
              </a:rPr>
              <a:t>e</a:t>
            </a:r>
            <a:r>
              <a:rPr kumimoji="0" sz="2267" b="1" i="0" u="none" strike="noStrike" kern="1200" cap="none" spc="0" normalizeH="0" baseline="0" noProof="0" dirty="0">
                <a:ln>
                  <a:noFill/>
                </a:ln>
                <a:solidFill>
                  <a:prstClr val="black"/>
                </a:solidFill>
                <a:effectLst/>
                <a:uLnTx/>
                <a:uFillTx/>
                <a:ea typeface="+mn-ea"/>
                <a:cs typeface="Times New Roman"/>
              </a:rPr>
              <a:t>ss </a:t>
            </a:r>
            <a:r>
              <a:rPr kumimoji="0" lang="cs-CZ" sz="2267" b="1" i="0" u="none" strike="noStrike" kern="1200" cap="none" spc="0" normalizeH="0" baseline="0" noProof="0" dirty="0" err="1">
                <a:ln>
                  <a:noFill/>
                </a:ln>
                <a:solidFill>
                  <a:prstClr val="black"/>
                </a:solidFill>
                <a:effectLst/>
                <a:uLnTx/>
                <a:uFillTx/>
                <a:ea typeface="+mn-ea"/>
                <a:cs typeface="Times New Roman"/>
              </a:rPr>
              <a:t>of</a:t>
            </a:r>
            <a:r>
              <a:rPr kumimoji="0" lang="cs-CZ" sz="2267" b="1" i="0" u="none" strike="noStrike" kern="1200" cap="none" spc="0" normalizeH="0" baseline="0" noProof="0" dirty="0">
                <a:ln>
                  <a:noFill/>
                </a:ln>
                <a:solidFill>
                  <a:prstClr val="black"/>
                </a:solidFill>
                <a:effectLst/>
                <a:uLnTx/>
                <a:uFillTx/>
                <a:ea typeface="+mn-ea"/>
                <a:cs typeface="Times New Roman"/>
              </a:rPr>
              <a:t> Group </a:t>
            </a:r>
            <a:r>
              <a:rPr kumimoji="0" lang="cs-CZ" sz="2267" b="1" i="0" u="none" strike="noStrike" kern="1200" cap="none" spc="0" normalizeH="0" baseline="0" noProof="0" dirty="0" err="1">
                <a:ln>
                  <a:noFill/>
                </a:ln>
                <a:solidFill>
                  <a:prstClr val="black"/>
                </a:solidFill>
                <a:effectLst/>
                <a:uLnTx/>
                <a:uFillTx/>
                <a:ea typeface="+mn-ea"/>
                <a:cs typeface="Times New Roman"/>
              </a:rPr>
              <a:t>Recommendations</a:t>
            </a:r>
            <a:endParaRPr kumimoji="0" lang="cs-CZ" sz="2267" b="1" i="0" u="none" strike="noStrike" kern="1200" cap="none" spc="0" normalizeH="0" baseline="0" noProof="0" dirty="0">
              <a:ln>
                <a:noFill/>
              </a:ln>
              <a:solidFill>
                <a:prstClr val="black"/>
              </a:solidFill>
              <a:effectLst/>
              <a:uLnTx/>
              <a:uFillTx/>
              <a:ea typeface="+mn-ea"/>
              <a:cs typeface="Times New Roman"/>
            </a:endParaRPr>
          </a:p>
          <a:p>
            <a:pPr marL="931321" marR="6773" lvl="1" indent="-457189">
              <a:lnSpc>
                <a:spcPct val="103499"/>
              </a:lnSpc>
              <a:spcBef>
                <a:spcPts val="380"/>
              </a:spcBef>
              <a:buFont typeface="Times New Roman"/>
              <a:buChar char="•"/>
              <a:tabLst>
                <a:tab pos="474121" algn="l"/>
              </a:tabLst>
              <a:defRPr/>
            </a:pPr>
            <a:r>
              <a:rPr lang="cs-CZ" sz="2267" dirty="0" err="1">
                <a:solidFill>
                  <a:prstClr val="black"/>
                </a:solidFill>
                <a:cs typeface="Times New Roman"/>
              </a:rPr>
              <a:t>Typically</a:t>
            </a:r>
            <a:r>
              <a:rPr lang="cs-CZ" sz="2267" dirty="0">
                <a:solidFill>
                  <a:prstClr val="black"/>
                </a:solidFill>
                <a:cs typeface="Times New Roman"/>
              </a:rPr>
              <a:t>, </a:t>
            </a:r>
            <a:r>
              <a:rPr lang="cs-CZ" sz="2267" dirty="0" err="1">
                <a:solidFill>
                  <a:prstClr val="black"/>
                </a:solidFill>
                <a:cs typeface="Times New Roman"/>
              </a:rPr>
              <a:t>only</a:t>
            </a:r>
            <a:r>
              <a:rPr lang="cs-CZ" sz="2267" dirty="0">
                <a:solidFill>
                  <a:prstClr val="black"/>
                </a:solidFill>
                <a:cs typeface="Times New Roman"/>
              </a:rPr>
              <a:t> </a:t>
            </a:r>
            <a:r>
              <a:rPr lang="cs-CZ" sz="2267" dirty="0" err="1">
                <a:solidFill>
                  <a:prstClr val="black"/>
                </a:solidFill>
                <a:cs typeface="Times New Roman"/>
              </a:rPr>
              <a:t>individual</a:t>
            </a:r>
            <a:r>
              <a:rPr lang="cs-CZ" sz="2267" dirty="0">
                <a:solidFill>
                  <a:prstClr val="black"/>
                </a:solidFill>
                <a:cs typeface="Times New Roman"/>
              </a:rPr>
              <a:t> </a:t>
            </a:r>
            <a:r>
              <a:rPr lang="cs-CZ" sz="2267" dirty="0" err="1">
                <a:solidFill>
                  <a:prstClr val="black"/>
                </a:solidFill>
                <a:cs typeface="Times New Roman"/>
              </a:rPr>
              <a:t>preferences</a:t>
            </a:r>
            <a:r>
              <a:rPr lang="cs-CZ" sz="2267" dirty="0">
                <a:solidFill>
                  <a:prstClr val="black"/>
                </a:solidFill>
                <a:cs typeface="Times New Roman"/>
              </a:rPr>
              <a:t> </a:t>
            </a:r>
            <a:r>
              <a:rPr lang="cs-CZ" sz="2267" dirty="0" err="1">
                <a:solidFill>
                  <a:prstClr val="black"/>
                </a:solidFill>
                <a:cs typeface="Times New Roman"/>
              </a:rPr>
              <a:t>available</a:t>
            </a:r>
            <a:endParaRPr lang="cs-CZ" sz="2267" dirty="0">
              <a:solidFill>
                <a:prstClr val="black"/>
              </a:solidFill>
              <a:cs typeface="Times New Roman"/>
            </a:endParaRPr>
          </a:p>
          <a:p>
            <a:pPr marL="931321" marR="6773" lvl="1" indent="-457189">
              <a:lnSpc>
                <a:spcPct val="103499"/>
              </a:lnSpc>
              <a:spcBef>
                <a:spcPts val="380"/>
              </a:spcBef>
              <a:buFont typeface="Times New Roman"/>
              <a:buChar char="•"/>
              <a:tabLst>
                <a:tab pos="474121" algn="l"/>
              </a:tabLst>
              <a:defRPr/>
            </a:pPr>
            <a:r>
              <a:rPr kumimoji="0" lang="cs-CZ" sz="2267" i="0" u="none" strike="noStrike" kern="1200" cap="none" spc="0" normalizeH="0" baseline="0" noProof="0" dirty="0">
                <a:ln>
                  <a:noFill/>
                </a:ln>
                <a:solidFill>
                  <a:prstClr val="black"/>
                </a:solidFill>
                <a:effectLst/>
                <a:uLnTx/>
                <a:uFillTx/>
                <a:ea typeface="+mn-ea"/>
                <a:cs typeface="Times New Roman"/>
              </a:rPr>
              <a:t>How to </a:t>
            </a:r>
            <a:r>
              <a:rPr kumimoji="0" lang="cs-CZ" sz="2267" i="0" u="none" strike="noStrike" kern="1200" cap="none" spc="0" normalizeH="0" baseline="0" noProof="0" dirty="0" err="1">
                <a:ln>
                  <a:noFill/>
                </a:ln>
                <a:solidFill>
                  <a:prstClr val="black"/>
                </a:solidFill>
                <a:effectLst/>
                <a:uLnTx/>
                <a:uFillTx/>
                <a:ea typeface="+mn-ea"/>
                <a:cs typeface="Times New Roman"/>
              </a:rPr>
              <a:t>create</a:t>
            </a:r>
            <a:r>
              <a:rPr kumimoji="0" lang="cs-CZ" sz="2267" i="0" u="none" strike="noStrike" kern="1200" cap="none" spc="0" normalizeH="0" baseline="0" noProof="0" dirty="0">
                <a:ln>
                  <a:noFill/>
                </a:ln>
                <a:solidFill>
                  <a:prstClr val="black"/>
                </a:solidFill>
                <a:effectLst/>
                <a:uLnTx/>
                <a:uFillTx/>
                <a:ea typeface="+mn-ea"/>
                <a:cs typeface="Times New Roman"/>
              </a:rPr>
              <a:t> a </a:t>
            </a:r>
            <a:r>
              <a:rPr kumimoji="0" lang="cs-CZ" sz="2267" i="0" u="none" strike="noStrike" kern="1200" cap="none" spc="0" normalizeH="0" baseline="0" noProof="0" dirty="0" err="1">
                <a:ln>
                  <a:noFill/>
                </a:ln>
                <a:solidFill>
                  <a:prstClr val="black"/>
                </a:solidFill>
                <a:effectLst/>
                <a:uLnTx/>
                <a:uFillTx/>
                <a:ea typeface="+mn-ea"/>
                <a:cs typeface="Times New Roman"/>
              </a:rPr>
              <a:t>recommendation</a:t>
            </a:r>
            <a:r>
              <a:rPr lang="cs-CZ" sz="2267" dirty="0">
                <a:solidFill>
                  <a:prstClr val="black"/>
                </a:solidFill>
                <a:cs typeface="Times New Roman"/>
              </a:rPr>
              <a:t> </a:t>
            </a:r>
            <a:r>
              <a:rPr lang="cs-CZ" sz="2267" dirty="0" err="1">
                <a:solidFill>
                  <a:prstClr val="black"/>
                </a:solidFill>
                <a:cs typeface="Times New Roman"/>
              </a:rPr>
              <a:t>that</a:t>
            </a:r>
            <a:r>
              <a:rPr lang="cs-CZ" sz="2267" dirty="0">
                <a:solidFill>
                  <a:prstClr val="black"/>
                </a:solidFill>
                <a:cs typeface="Times New Roman"/>
              </a:rPr>
              <a:t> – to </a:t>
            </a:r>
            <a:r>
              <a:rPr lang="cs-CZ" sz="2267" dirty="0" err="1">
                <a:solidFill>
                  <a:prstClr val="black"/>
                </a:solidFill>
                <a:cs typeface="Times New Roman"/>
              </a:rPr>
              <a:t>some</a:t>
            </a:r>
            <a:r>
              <a:rPr lang="cs-CZ" sz="2267" dirty="0">
                <a:solidFill>
                  <a:prstClr val="black"/>
                </a:solidFill>
                <a:cs typeface="Times New Roman"/>
              </a:rPr>
              <a:t> </a:t>
            </a:r>
            <a:r>
              <a:rPr lang="cs-CZ" sz="2267" dirty="0" err="1">
                <a:solidFill>
                  <a:prstClr val="black"/>
                </a:solidFill>
                <a:cs typeface="Times New Roman"/>
              </a:rPr>
              <a:t>extent</a:t>
            </a:r>
            <a:r>
              <a:rPr lang="cs-CZ" sz="2267" dirty="0">
                <a:solidFill>
                  <a:prstClr val="black"/>
                </a:solidFill>
                <a:cs typeface="Times New Roman"/>
              </a:rPr>
              <a:t> – </a:t>
            </a:r>
            <a:r>
              <a:rPr lang="cs-CZ" sz="2267" dirty="0" err="1">
                <a:solidFill>
                  <a:prstClr val="black"/>
                </a:solidFill>
                <a:cs typeface="Times New Roman"/>
              </a:rPr>
              <a:t>respect</a:t>
            </a:r>
            <a:r>
              <a:rPr lang="cs-CZ" sz="2267" dirty="0">
                <a:solidFill>
                  <a:prstClr val="black"/>
                </a:solidFill>
                <a:cs typeface="Times New Roman"/>
              </a:rPr>
              <a:t> </a:t>
            </a:r>
            <a:r>
              <a:rPr lang="cs-CZ" sz="2267" dirty="0" err="1">
                <a:solidFill>
                  <a:prstClr val="black"/>
                </a:solidFill>
                <a:cs typeface="Times New Roman"/>
              </a:rPr>
              <a:t>everyones</a:t>
            </a:r>
            <a:r>
              <a:rPr lang="en-US" sz="2267" dirty="0">
                <a:solidFill>
                  <a:prstClr val="black"/>
                </a:solidFill>
                <a:cs typeface="Times New Roman"/>
              </a:rPr>
              <a:t>’ preferences</a:t>
            </a:r>
            <a:r>
              <a:rPr lang="cs-CZ" sz="2267" dirty="0">
                <a:solidFill>
                  <a:prstClr val="black"/>
                </a:solidFill>
                <a:cs typeface="Times New Roman"/>
              </a:rPr>
              <a:t>?</a:t>
            </a:r>
            <a:br>
              <a:rPr lang="cs-CZ" sz="2267" dirty="0">
                <a:solidFill>
                  <a:prstClr val="black"/>
                </a:solidFill>
                <a:cs typeface="Times New Roman"/>
              </a:rPr>
            </a:br>
            <a:endParaRPr lang="cs-CZ" sz="2267" dirty="0">
              <a:solidFill>
                <a:prstClr val="black"/>
              </a:solidFill>
              <a:cs typeface="Times New Roman"/>
            </a:endParaRPr>
          </a:p>
          <a:p>
            <a:pPr marL="931321" marR="6773" lvl="1" indent="-457189">
              <a:lnSpc>
                <a:spcPct val="103499"/>
              </a:lnSpc>
              <a:spcBef>
                <a:spcPts val="380"/>
              </a:spcBef>
              <a:buFont typeface="Times New Roman"/>
              <a:buChar char="•"/>
              <a:tabLst>
                <a:tab pos="474121" algn="l"/>
              </a:tabLst>
              <a:defRPr/>
            </a:pPr>
            <a:r>
              <a:rPr kumimoji="0" lang="cs-CZ" sz="2267" i="0" u="none" strike="noStrike" kern="1200" cap="none" spc="0" normalizeH="0" baseline="0" noProof="0" dirty="0" err="1">
                <a:ln>
                  <a:noFill/>
                </a:ln>
                <a:solidFill>
                  <a:prstClr val="black"/>
                </a:solidFill>
                <a:effectLst/>
                <a:uLnTx/>
                <a:uFillTx/>
                <a:ea typeface="+mn-ea"/>
                <a:cs typeface="Times New Roman"/>
              </a:rPr>
              <a:t>Often</a:t>
            </a:r>
            <a:r>
              <a:rPr kumimoji="0" lang="cs-CZ" sz="2267" i="0" u="none" strike="noStrike" kern="1200" cap="none" spc="0" normalizeH="0" baseline="0" noProof="0" dirty="0">
                <a:ln>
                  <a:noFill/>
                </a:ln>
                <a:solidFill>
                  <a:prstClr val="black"/>
                </a:solidFill>
                <a:effectLst/>
                <a:uLnTx/>
                <a:uFillTx/>
                <a:ea typeface="+mn-ea"/>
                <a:cs typeface="Times New Roman"/>
              </a:rPr>
              <a:t> lead to </a:t>
            </a:r>
            <a:r>
              <a:rPr kumimoji="0" lang="cs-CZ" sz="2267" i="0" u="none" strike="noStrike" kern="1200" cap="none" spc="0" normalizeH="0" baseline="0" noProof="0" dirty="0" err="1">
                <a:ln>
                  <a:noFill/>
                </a:ln>
                <a:solidFill>
                  <a:prstClr val="black"/>
                </a:solidFill>
                <a:effectLst/>
                <a:uLnTx/>
                <a:uFillTx/>
                <a:ea typeface="+mn-ea"/>
                <a:cs typeface="Times New Roman"/>
              </a:rPr>
              <a:t>recommendation</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aggregation</a:t>
            </a:r>
            <a:r>
              <a:rPr kumimoji="0" lang="cs-CZ" sz="2267" i="0" u="none" strike="noStrike" kern="1200" cap="none" spc="0" normalizeH="0" baseline="0" noProof="0" dirty="0">
                <a:ln>
                  <a:noFill/>
                </a:ln>
                <a:solidFill>
                  <a:prstClr val="black"/>
                </a:solidFill>
                <a:effectLst/>
                <a:uLnTx/>
                <a:uFillTx/>
                <a:ea typeface="+mn-ea"/>
                <a:cs typeface="Times New Roman"/>
              </a:rPr>
              <a:t> </a:t>
            </a:r>
            <a:r>
              <a:rPr kumimoji="0" lang="cs-CZ" sz="2267" i="0" u="none" strike="noStrike" kern="1200" cap="none" spc="0" normalizeH="0" baseline="0" noProof="0" dirty="0" err="1">
                <a:ln>
                  <a:noFill/>
                </a:ln>
                <a:solidFill>
                  <a:prstClr val="black"/>
                </a:solidFill>
                <a:effectLst/>
                <a:uLnTx/>
                <a:uFillTx/>
                <a:ea typeface="+mn-ea"/>
                <a:cs typeface="Times New Roman"/>
              </a:rPr>
              <a:t>algorithms</a:t>
            </a:r>
            <a:endParaRPr kumimoji="0" sz="2267" i="0" u="none" strike="noStrike" kern="1200" cap="none" spc="0" normalizeH="0" baseline="0" noProof="0" dirty="0">
              <a:ln>
                <a:noFill/>
              </a:ln>
              <a:solidFill>
                <a:prstClr val="black"/>
              </a:solidFill>
              <a:effectLst/>
              <a:uLnTx/>
              <a:uFillTx/>
              <a:ea typeface="+mn-ea"/>
              <a:cs typeface="Times New Roman"/>
            </a:endParaRPr>
          </a:p>
        </p:txBody>
      </p:sp>
      <p:sp>
        <p:nvSpPr>
          <p:cNvPr id="3" name="Řečová bublina: oválný bublinový popisek 2">
            <a:extLst>
              <a:ext uri="{FF2B5EF4-FFF2-40B4-BE49-F238E27FC236}">
                <a16:creationId xmlns:a16="http://schemas.microsoft.com/office/drawing/2014/main" id="{A8319BA5-B323-121F-02C2-43D9C07E5E04}"/>
              </a:ext>
            </a:extLst>
          </p:cNvPr>
          <p:cNvSpPr/>
          <p:nvPr/>
        </p:nvSpPr>
        <p:spPr>
          <a:xfrm>
            <a:off x="7848600" y="2590800"/>
            <a:ext cx="1981200" cy="609600"/>
          </a:xfrm>
          <a:prstGeom prst="wedgeEllipseCallout">
            <a:avLst>
              <a:gd name="adj1" fmla="val -28934"/>
              <a:gd name="adj2" fmla="val -783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err="1"/>
              <a:t>Often</a:t>
            </a:r>
            <a:r>
              <a:rPr lang="cs-CZ" dirty="0"/>
              <a:t> not </a:t>
            </a:r>
            <a:r>
              <a:rPr lang="cs-CZ" dirty="0" err="1"/>
              <a:t>reliable</a:t>
            </a:r>
            <a:endParaRPr lang="cs-CZ" dirty="0"/>
          </a:p>
        </p:txBody>
      </p:sp>
    </p:spTree>
    <p:extLst>
      <p:ext uri="{BB962C8B-B14F-4D97-AF65-F5344CB8AC3E}">
        <p14:creationId xmlns:p14="http://schemas.microsoft.com/office/powerpoint/2010/main" val="52237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10" y="812805"/>
            <a:ext cx="11462223" cy="783804"/>
          </a:xfrm>
          <a:prstGeom prst="rect">
            <a:avLst/>
          </a:prstGeom>
        </p:spPr>
        <p:txBody>
          <a:bodyPr vert="horz" wrap="square" lIns="0" tIns="227584" rIns="0" bIns="0" rtlCol="0" anchor="t" anchorCtr="0" compatLnSpc="1">
            <a:spAutoFit/>
          </a:bodyPr>
          <a:lstStyle/>
          <a:p>
            <a:pPr marL="16933"/>
            <a:r>
              <a:rPr spc="-33" dirty="0" err="1"/>
              <a:t>Fa</a:t>
            </a:r>
            <a:r>
              <a:rPr spc="-20" dirty="0" err="1"/>
              <a:t>i</a:t>
            </a:r>
            <a:r>
              <a:rPr spc="7" dirty="0" err="1"/>
              <a:t>r</a:t>
            </a:r>
            <a:r>
              <a:rPr spc="-20" dirty="0" err="1"/>
              <a:t>n</a:t>
            </a:r>
            <a:r>
              <a:rPr spc="-33" dirty="0" err="1"/>
              <a:t>e</a:t>
            </a:r>
            <a:r>
              <a:rPr spc="-7" dirty="0" err="1"/>
              <a:t>s</a:t>
            </a:r>
            <a:r>
              <a:rPr dirty="0" err="1"/>
              <a:t>s</a:t>
            </a:r>
            <a:r>
              <a:rPr spc="-7" dirty="0">
                <a:latin typeface="Times New Roman"/>
                <a:cs typeface="Times New Roman"/>
              </a:rPr>
              <a:t> </a:t>
            </a:r>
            <a:r>
              <a:rPr spc="-20" dirty="0"/>
              <a:t>i</a:t>
            </a:r>
            <a:r>
              <a:rPr dirty="0"/>
              <a:t>n Group</a:t>
            </a:r>
            <a:r>
              <a:rPr dirty="0">
                <a:latin typeface="Times New Roman"/>
                <a:cs typeface="Times New Roman"/>
              </a:rPr>
              <a:t> </a:t>
            </a:r>
            <a:r>
              <a:rPr spc="-33" dirty="0" err="1"/>
              <a:t>Rec</a:t>
            </a:r>
            <a:r>
              <a:rPr spc="-20" dirty="0" err="1"/>
              <a:t>o</a:t>
            </a:r>
            <a:r>
              <a:rPr spc="-40" dirty="0" err="1"/>
              <a:t>mm</a:t>
            </a:r>
            <a:r>
              <a:rPr spc="-33" dirty="0" err="1"/>
              <a:t>e</a:t>
            </a:r>
            <a:r>
              <a:rPr spc="-20" dirty="0" err="1"/>
              <a:t>nd</a:t>
            </a:r>
            <a:r>
              <a:rPr spc="-33" dirty="0" err="1"/>
              <a:t>a</a:t>
            </a:r>
            <a:r>
              <a:rPr spc="-20" dirty="0" err="1"/>
              <a:t>ti</a:t>
            </a:r>
            <a:r>
              <a:rPr dirty="0" err="1"/>
              <a:t>on</a:t>
            </a:r>
            <a:endParaRPr dirty="0"/>
          </a:p>
        </p:txBody>
      </p:sp>
      <p:sp>
        <p:nvSpPr>
          <p:cNvPr id="14" name="object 14"/>
          <p:cNvSpPr txBox="1">
            <a:spLocks noGrp="1"/>
          </p:cNvSpPr>
          <p:nvPr>
            <p:ph type="sldNum" sz="quarter" idx="7"/>
          </p:nvPr>
        </p:nvSpPr>
        <p:spPr>
          <a:xfrm>
            <a:off x="9606844" y="8229314"/>
            <a:ext cx="1215920" cy="138499"/>
          </a:xfrm>
          <a:prstGeom prst="rect">
            <a:avLst/>
          </a:prstGeom>
        </p:spPr>
        <p:txBody>
          <a:bodyPr vert="horz" wrap="square" lIns="0" tIns="0" rIns="0" bIns="0" rtlCol="0" anchor="ctr" anchorCtr="0" compatLnSpc="1">
            <a:spAutoFit/>
          </a:bodyPr>
          <a:lstStyle/>
          <a:p>
            <a:pPr marL="64345"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cs-CZ" sz="900" b="0" i="0" u="none" strike="noStrike" kern="1200" cap="none" spc="0" normalizeH="0" baseline="0" noProof="0" dirty="0">
                <a:ln>
                  <a:noFill/>
                </a:ln>
                <a:solidFill>
                  <a:srgbClr val="898989"/>
                </a:solidFill>
                <a:effectLst/>
                <a:uLnTx/>
                <a:uFillTx/>
                <a:latin typeface="Trebuchet MS"/>
                <a:ea typeface="+mn-ea"/>
                <a:cs typeface="+mn-cs"/>
              </a:rPr>
              <a:pPr marL="64345" marR="0" lvl="0" indent="0" algn="r" defTabSz="457200" rtl="0" eaLnBrk="1" fontAlgn="auto" latinLnBrk="0" hangingPunct="1">
                <a:lnSpc>
                  <a:spcPct val="100000"/>
                </a:lnSpc>
                <a:spcBef>
                  <a:spcPts val="0"/>
                </a:spcBef>
                <a:spcAft>
                  <a:spcPts val="0"/>
                </a:spcAft>
                <a:buClrTx/>
                <a:buSzTx/>
                <a:buFontTx/>
                <a:buNone/>
                <a:tabLst/>
                <a:defRPr/>
              </a:pPr>
              <a:t>9</a:t>
            </a:fld>
            <a:endParaRPr kumimoji="0" lang="cs-CZ" sz="900" b="0" i="0" u="none" strike="noStrike" kern="1200" cap="none" spc="0" normalizeH="0" baseline="0" noProof="0" dirty="0">
              <a:ln>
                <a:noFill/>
              </a:ln>
              <a:solidFill>
                <a:srgbClr val="898989"/>
              </a:solidFill>
              <a:effectLst/>
              <a:uLnTx/>
              <a:uFillTx/>
              <a:latin typeface="Trebuchet MS"/>
              <a:ea typeface="+mn-ea"/>
              <a:cs typeface="+mn-cs"/>
            </a:endParaRPr>
          </a:p>
        </p:txBody>
      </p:sp>
      <p:sp>
        <p:nvSpPr>
          <p:cNvPr id="15" name="object 15"/>
          <p:cNvSpPr txBox="1"/>
          <p:nvPr/>
        </p:nvSpPr>
        <p:spPr>
          <a:xfrm>
            <a:off x="714587" y="6605241"/>
            <a:ext cx="6316133" cy="205121"/>
          </a:xfrm>
          <a:prstGeom prst="rect">
            <a:avLst/>
          </a:prstGeom>
        </p:spPr>
        <p:txBody>
          <a:bodyPr vert="horz" wrap="square" lIns="0" tIns="0" rIns="0" bIns="0" rtlCol="0">
            <a:spAutoFit/>
          </a:bodyPr>
          <a:lstStyle/>
          <a:p>
            <a:pPr marL="16933" marR="0" lvl="0" indent="0" algn="l" defTabSz="914400" rtl="0" eaLnBrk="1" fontAlgn="auto" latinLnBrk="0" hangingPunct="1">
              <a:lnSpc>
                <a:spcPct val="100000"/>
              </a:lnSpc>
              <a:spcBef>
                <a:spcPts val="0"/>
              </a:spcBef>
              <a:spcAft>
                <a:spcPts val="0"/>
              </a:spcAft>
              <a:buClrTx/>
              <a:buSzTx/>
              <a:buFontTx/>
              <a:buNone/>
              <a:tabLst/>
              <a:defRPr/>
            </a:pP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X</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ao,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n, 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l</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F</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ss</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-awar</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 </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group rec</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o</a:t>
            </a:r>
            <a:r>
              <a:rPr kumimoji="0" sz="1333" b="0" i="0" u="none" strike="noStrike" kern="1200" cap="none" spc="-20" normalizeH="0" baseline="0" noProof="0" dirty="0">
                <a:ln>
                  <a:noFill/>
                </a:ln>
                <a:solidFill>
                  <a:srgbClr val="222222"/>
                </a:solidFill>
                <a:effectLst/>
                <a:uLnTx/>
                <a:uFillTx/>
                <a:latin typeface="Times New Roman"/>
                <a:ea typeface="+mn-ea"/>
                <a:cs typeface="Times New Roman"/>
              </a:rPr>
              <a:t>mm</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nd</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on w</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h </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p</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are</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t</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o-eff</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a:t>
            </a:r>
            <a:r>
              <a:rPr kumimoji="0" sz="1333" b="0" i="0" u="none" strike="noStrike" kern="1200" cap="none" spc="-13" normalizeH="0" baseline="0" noProof="0" dirty="0">
                <a:ln>
                  <a:noFill/>
                </a:ln>
                <a:solidFill>
                  <a:srgbClr val="222222"/>
                </a:solidFill>
                <a:effectLst/>
                <a:uLnTx/>
                <a:uFillTx/>
                <a:latin typeface="Times New Roman"/>
                <a:ea typeface="+mn-ea"/>
                <a:cs typeface="Times New Roman"/>
              </a:rPr>
              <a:t>i</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e</a:t>
            </a:r>
            <a:r>
              <a:rPr kumimoji="0" sz="1333" b="0" i="0" u="none" strike="noStrike" kern="1200" cap="none" spc="-7" normalizeH="0" baseline="0" noProof="0" dirty="0">
                <a:ln>
                  <a:noFill/>
                </a:ln>
                <a:solidFill>
                  <a:srgbClr val="222222"/>
                </a:solidFill>
                <a:effectLst/>
                <a:uLnTx/>
                <a:uFillTx/>
                <a:latin typeface="Times New Roman"/>
                <a:ea typeface="+mn-ea"/>
                <a:cs typeface="Times New Roman"/>
              </a:rPr>
              <a:t>n</a:t>
            </a:r>
            <a:r>
              <a:rPr kumimoji="0" sz="1333" b="0" i="0" u="none" strike="noStrike" kern="1200" cap="none" spc="0" normalizeH="0" baseline="0" noProof="0" dirty="0">
                <a:ln>
                  <a:noFill/>
                </a:ln>
                <a:solidFill>
                  <a:srgbClr val="222222"/>
                </a:solidFill>
                <a:effectLst/>
                <a:uLnTx/>
                <a:uFillTx/>
                <a:latin typeface="Times New Roman"/>
                <a:ea typeface="+mn-ea"/>
                <a:cs typeface="Times New Roman"/>
              </a:rPr>
              <a:t>cy."  </a:t>
            </a:r>
            <a:r>
              <a:rPr kumimoji="0" sz="1333" b="0" i="0" u="none" strike="noStrike" kern="1200" cap="none" spc="-20" normalizeH="0" baseline="0" noProof="0" dirty="0">
                <a:ln>
                  <a:noFill/>
                </a:ln>
                <a:solidFill>
                  <a:prstClr val="black"/>
                </a:solidFill>
                <a:effectLst/>
                <a:uLnTx/>
                <a:uFillTx/>
                <a:latin typeface="Times New Roman"/>
                <a:ea typeface="+mn-ea"/>
                <a:cs typeface="Times New Roman"/>
              </a:rPr>
              <a:t>R</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ec</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y</a:t>
            </a:r>
            <a:r>
              <a:rPr kumimoji="0" sz="1333" b="0" i="0" u="none" strike="noStrike" kern="1200" cap="none" spc="-7" normalizeH="0" baseline="0" noProof="0" dirty="0">
                <a:ln>
                  <a:noFill/>
                </a:ln>
                <a:solidFill>
                  <a:prstClr val="black"/>
                </a:solidFill>
                <a:effectLst/>
                <a:uLnTx/>
                <a:uFillTx/>
                <a:latin typeface="Times New Roman"/>
                <a:ea typeface="+mn-ea"/>
                <a:cs typeface="Times New Roman"/>
              </a:rPr>
              <a:t>s</a:t>
            </a:r>
            <a:r>
              <a:rPr kumimoji="0" sz="1333" b="0" i="0" u="none" strike="noStrike" kern="1200" cap="none" spc="0" normalizeH="0" baseline="0" noProof="0" dirty="0">
                <a:ln>
                  <a:noFill/>
                </a:ln>
                <a:solidFill>
                  <a:prstClr val="black"/>
                </a:solidFill>
                <a:effectLst/>
                <a:uLnTx/>
                <a:uFillTx/>
                <a:latin typeface="Times New Roman"/>
                <a:ea typeface="+mn-ea"/>
                <a:cs typeface="Times New Roman"/>
              </a:rPr>
              <a:t>’17</a:t>
            </a:r>
            <a:endParaRPr kumimoji="0" sz="1333"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 name="object 3"/>
          <p:cNvSpPr txBox="1"/>
          <p:nvPr/>
        </p:nvSpPr>
        <p:spPr>
          <a:xfrm>
            <a:off x="714587" y="1730269"/>
            <a:ext cx="10638367" cy="2288191"/>
          </a:xfrm>
          <a:prstGeom prst="rect">
            <a:avLst/>
          </a:prstGeom>
        </p:spPr>
        <p:txBody>
          <a:bodyPr vert="horz" wrap="square" lIns="0" tIns="0" rIns="0" bIns="0" rtlCol="0">
            <a:spAutoFit/>
          </a:bodyPr>
          <a:lstStyle/>
          <a:p>
            <a:pPr marL="474121" marR="6773" lvl="0" indent="-457189" algn="l" defTabSz="914400" rtl="0" eaLnBrk="1" fontAlgn="auto" latinLnBrk="0" hangingPunct="1">
              <a:lnSpc>
                <a:spcPct val="103499"/>
              </a:lnSpc>
              <a:spcBef>
                <a:spcPts val="380"/>
              </a:spcBef>
              <a:spcAft>
                <a:spcPts val="0"/>
              </a:spcAft>
              <a:buClrTx/>
              <a:buSzTx/>
              <a:buFont typeface="Times New Roman"/>
              <a:buChar char="•"/>
              <a:tabLst>
                <a:tab pos="474121" algn="l"/>
              </a:tabLst>
              <a:defRPr/>
            </a:pPr>
            <a:r>
              <a:rPr kumimoji="0" sz="2267" b="1" i="0" u="none" strike="noStrike" kern="1200" cap="none" spc="-27" normalizeH="0" baseline="0" noProof="0" dirty="0">
                <a:ln>
                  <a:noFill/>
                </a:ln>
                <a:solidFill>
                  <a:prstClr val="black"/>
                </a:solidFill>
                <a:effectLst/>
                <a:uLnTx/>
                <a:uFillTx/>
                <a:ea typeface="+mn-ea"/>
                <a:cs typeface="Times New Roman"/>
              </a:rPr>
              <a:t>F</a:t>
            </a:r>
            <a:r>
              <a:rPr kumimoji="0" sz="2267" b="1" i="0" u="none" strike="noStrike" kern="1200" cap="none" spc="-13" normalizeH="0" baseline="0" noProof="0" dirty="0">
                <a:ln>
                  <a:noFill/>
                </a:ln>
                <a:solidFill>
                  <a:prstClr val="black"/>
                </a:solidFill>
                <a:effectLst/>
                <a:uLnTx/>
                <a:uFillTx/>
                <a:ea typeface="+mn-ea"/>
                <a:cs typeface="Times New Roman"/>
              </a:rPr>
              <a:t>ai</a:t>
            </a:r>
            <a:r>
              <a:rPr kumimoji="0" sz="2267" b="1" i="0" u="none" strike="noStrike" kern="1200" cap="none" spc="-20" normalizeH="0" baseline="0" noProof="0" dirty="0">
                <a:ln>
                  <a:noFill/>
                </a:ln>
                <a:solidFill>
                  <a:prstClr val="black"/>
                </a:solidFill>
                <a:effectLst/>
                <a:uLnTx/>
                <a:uFillTx/>
                <a:ea typeface="+mn-ea"/>
                <a:cs typeface="Times New Roman"/>
              </a:rPr>
              <a:t>r</a:t>
            </a:r>
            <a:r>
              <a:rPr kumimoji="0" sz="2267" b="1" i="0" u="none" strike="noStrike" kern="1200" cap="none" spc="0" normalizeH="0" baseline="0" noProof="0" dirty="0">
                <a:ln>
                  <a:noFill/>
                </a:ln>
                <a:solidFill>
                  <a:prstClr val="black"/>
                </a:solidFill>
                <a:effectLst/>
                <a:uLnTx/>
                <a:uFillTx/>
                <a:ea typeface="+mn-ea"/>
                <a:cs typeface="Times New Roman"/>
              </a:rPr>
              <a:t>n</a:t>
            </a:r>
            <a:r>
              <a:rPr kumimoji="0" sz="2267" b="1" i="0" u="none" strike="noStrike" kern="1200" cap="none" spc="-20" normalizeH="0" baseline="0" noProof="0" dirty="0">
                <a:ln>
                  <a:noFill/>
                </a:ln>
                <a:solidFill>
                  <a:prstClr val="black"/>
                </a:solidFill>
                <a:effectLst/>
                <a:uLnTx/>
                <a:uFillTx/>
                <a:ea typeface="+mn-ea"/>
                <a:cs typeface="Times New Roman"/>
              </a:rPr>
              <a:t>e</a:t>
            </a:r>
            <a:r>
              <a:rPr kumimoji="0" sz="2267" b="1" i="0" u="none" strike="noStrike" kern="1200" cap="none" spc="0" normalizeH="0" baseline="0" noProof="0" dirty="0">
                <a:ln>
                  <a:noFill/>
                </a:ln>
                <a:solidFill>
                  <a:prstClr val="black"/>
                </a:solidFill>
                <a:effectLst/>
                <a:uLnTx/>
                <a:uFillTx/>
                <a:ea typeface="+mn-ea"/>
                <a:cs typeface="Times New Roman"/>
              </a:rPr>
              <a:t>ss </a:t>
            </a:r>
            <a:r>
              <a:rPr kumimoji="0" sz="2267" b="1" i="0" u="none" strike="noStrike" kern="1200" cap="none" spc="-7" normalizeH="0" baseline="0" noProof="0" dirty="0">
                <a:ln>
                  <a:noFill/>
                </a:ln>
                <a:solidFill>
                  <a:prstClr val="black"/>
                </a:solidFill>
                <a:effectLst/>
                <a:uLnTx/>
                <a:uFillTx/>
                <a:ea typeface="+mn-ea"/>
                <a:cs typeface="Times New Roman"/>
              </a:rPr>
              <a:t>C</a:t>
            </a:r>
            <a:r>
              <a:rPr kumimoji="0" sz="2267" b="1" i="0" u="none" strike="noStrike" kern="1200" cap="none" spc="0" normalizeH="0" baseline="0" noProof="0" dirty="0">
                <a:ln>
                  <a:noFill/>
                </a:ln>
                <a:solidFill>
                  <a:prstClr val="black"/>
                </a:solidFill>
                <a:effectLst/>
                <a:uLnTx/>
                <a:uFillTx/>
                <a:ea typeface="+mn-ea"/>
                <a:cs typeface="Times New Roman"/>
              </a:rPr>
              <a:t>on</a:t>
            </a:r>
            <a:r>
              <a:rPr kumimoji="0" sz="2267" b="1" i="0" u="none" strike="noStrike" kern="1200" cap="none" spc="-20" normalizeH="0" baseline="0" noProof="0" dirty="0">
                <a:ln>
                  <a:noFill/>
                </a:ln>
                <a:solidFill>
                  <a:prstClr val="black"/>
                </a:solidFill>
                <a:effectLst/>
                <a:uLnTx/>
                <a:uFillTx/>
                <a:ea typeface="+mn-ea"/>
                <a:cs typeface="Times New Roman"/>
              </a:rPr>
              <a:t>cer</a:t>
            </a:r>
            <a:r>
              <a:rPr kumimoji="0" sz="2267" b="1" i="0" u="none" strike="noStrike" kern="1200" cap="none" spc="0" normalizeH="0" baseline="0" noProof="0" dirty="0">
                <a:ln>
                  <a:noFill/>
                </a:ln>
                <a:solidFill>
                  <a:prstClr val="black"/>
                </a:solidFill>
                <a:effectLst/>
                <a:uLnTx/>
                <a:uFillTx/>
                <a:ea typeface="+mn-ea"/>
                <a:cs typeface="Times New Roman"/>
              </a:rPr>
              <a:t>ns</a:t>
            </a:r>
            <a:r>
              <a:rPr kumimoji="0" sz="2267" b="0" i="0" u="none" strike="noStrike" kern="1200" cap="none" spc="-7" normalizeH="0" baseline="0" noProof="0" dirty="0">
                <a:ln>
                  <a:noFill/>
                </a:ln>
                <a:solidFill>
                  <a:prstClr val="black"/>
                </a:solidFill>
                <a:effectLst/>
                <a:uLnTx/>
                <a:uFillTx/>
                <a:ea typeface="+mn-ea"/>
                <a:cs typeface="Times New Roman"/>
              </a:rPr>
              <a:t>:</a:t>
            </a:r>
            <a:r>
              <a:rPr kumimoji="0" sz="2267" b="0" i="0" u="none" strike="noStrike" kern="1200" cap="none" spc="0" normalizeH="0" baseline="0" noProof="0" dirty="0">
                <a:ln>
                  <a:noFill/>
                </a:ln>
                <a:solidFill>
                  <a:prstClr val="black"/>
                </a:solidFill>
                <a:effectLst/>
                <a:uLnTx/>
                <a:uFillTx/>
                <a:ea typeface="+mn-ea"/>
                <a:cs typeface="Times New Roman"/>
              </a:rPr>
              <a:t> </a:t>
            </a:r>
            <a:r>
              <a:rPr kumimoji="0" sz="2267" b="0" i="0" u="none" strike="noStrike" kern="1200" cap="none" spc="-20" normalizeH="0" baseline="0" noProof="0" dirty="0">
                <a:ln>
                  <a:noFill/>
                </a:ln>
                <a:solidFill>
                  <a:prstClr val="black"/>
                </a:solidFill>
                <a:effectLst/>
                <a:uLnTx/>
                <a:uFillTx/>
                <a:ea typeface="+mn-ea"/>
                <a:cs typeface="Times New Roman"/>
              </a:rPr>
              <a:t>ma</a:t>
            </a:r>
            <a:r>
              <a:rPr kumimoji="0" sz="2267" b="0" i="0" u="none" strike="noStrike" kern="1200" cap="none" spc="-13" normalizeH="0" baseline="0" noProof="0" dirty="0">
                <a:ln>
                  <a:noFill/>
                </a:ln>
                <a:solidFill>
                  <a:prstClr val="black"/>
                </a:solidFill>
                <a:effectLst/>
                <a:uLnTx/>
                <a:uFillTx/>
                <a:ea typeface="+mn-ea"/>
                <a:cs typeface="Times New Roman"/>
              </a:rPr>
              <a:t>ximi</a:t>
            </a:r>
            <a:r>
              <a:rPr kumimoji="0" sz="2267" b="0" i="0" u="none" strike="noStrike" kern="1200" cap="none" spc="-20" normalizeH="0" baseline="0" noProof="0" dirty="0">
                <a:ln>
                  <a:noFill/>
                </a:ln>
                <a:solidFill>
                  <a:prstClr val="black"/>
                </a:solidFill>
                <a:effectLst/>
                <a:uLnTx/>
                <a:uFillTx/>
                <a:ea typeface="+mn-ea"/>
                <a:cs typeface="Times New Roman"/>
              </a:rPr>
              <a:t>z</a:t>
            </a:r>
            <a:r>
              <a:rPr kumimoji="0" sz="2267" b="0" i="0" u="none" strike="noStrike" kern="1200" cap="none" spc="-13" normalizeH="0" baseline="0" noProof="0" dirty="0">
                <a:ln>
                  <a:noFill/>
                </a:ln>
                <a:solidFill>
                  <a:prstClr val="black"/>
                </a:solidFill>
                <a:effectLst/>
                <a:uLnTx/>
                <a:uFillTx/>
                <a:ea typeface="+mn-ea"/>
                <a:cs typeface="Times New Roman"/>
              </a:rPr>
              <a:t>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13" normalizeH="0" baseline="0" noProof="0" dirty="0">
                <a:ln>
                  <a:noFill/>
                </a:ln>
                <a:solidFill>
                  <a:prstClr val="black"/>
                </a:solidFill>
                <a:effectLst/>
                <a:uLnTx/>
                <a:uFillTx/>
                <a:ea typeface="+mn-ea"/>
                <a:cs typeface="Times New Roman"/>
              </a:rPr>
              <a:t>the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0" normalizeH="0" baseline="0" noProof="0" dirty="0">
                <a:ln>
                  <a:noFill/>
                </a:ln>
                <a:solidFill>
                  <a:prstClr val="black"/>
                </a:solidFill>
                <a:effectLst/>
                <a:uLnTx/>
                <a:uFillTx/>
                <a:ea typeface="+mn-ea"/>
                <a:cs typeface="Times New Roman"/>
              </a:rPr>
              <a:t>s</a:t>
            </a:r>
            <a:r>
              <a:rPr kumimoji="0" sz="2267" b="0" i="0" u="none" strike="noStrike" kern="1200" cap="none" spc="-20" normalizeH="0" baseline="0" noProof="0" dirty="0">
                <a:ln>
                  <a:noFill/>
                </a:ln>
                <a:solidFill>
                  <a:prstClr val="black"/>
                </a:solidFill>
                <a:effectLst/>
                <a:uLnTx/>
                <a:uFillTx/>
                <a:ea typeface="+mn-ea"/>
                <a:cs typeface="Times New Roman"/>
              </a:rPr>
              <a:t>a</a:t>
            </a:r>
            <a:r>
              <a:rPr kumimoji="0" sz="2267" b="0" i="0" u="none" strike="noStrike" kern="1200" cap="none" spc="-7" normalizeH="0" baseline="0" noProof="0" dirty="0">
                <a:ln>
                  <a:noFill/>
                </a:ln>
                <a:solidFill>
                  <a:prstClr val="black"/>
                </a:solidFill>
                <a:effectLst/>
                <a:uLnTx/>
                <a:uFillTx/>
                <a:ea typeface="+mn-ea"/>
                <a:cs typeface="Times New Roman"/>
              </a:rPr>
              <a:t>ti</a:t>
            </a:r>
            <a:r>
              <a:rPr kumimoji="0" sz="2267" b="0" i="0" u="none" strike="noStrike" kern="1200" cap="none" spc="0" normalizeH="0" baseline="0" noProof="0" dirty="0">
                <a:ln>
                  <a:noFill/>
                </a:ln>
                <a:solidFill>
                  <a:prstClr val="black"/>
                </a:solidFill>
                <a:effectLst/>
                <a:uLnTx/>
                <a:uFillTx/>
                <a:ea typeface="+mn-ea"/>
                <a:cs typeface="Times New Roman"/>
              </a:rPr>
              <a:t>s</a:t>
            </a:r>
            <a:r>
              <a:rPr kumimoji="0" sz="2267" b="0" i="0" u="none" strike="noStrike" kern="1200" cap="none" spc="-7" normalizeH="0" baseline="0" noProof="0" dirty="0">
                <a:ln>
                  <a:noFill/>
                </a:ln>
                <a:solidFill>
                  <a:prstClr val="black"/>
                </a:solidFill>
                <a:effectLst/>
                <a:uLnTx/>
                <a:uFillTx/>
                <a:ea typeface="+mn-ea"/>
                <a:cs typeface="Times New Roman"/>
              </a:rPr>
              <a:t>f</a:t>
            </a:r>
            <a:r>
              <a:rPr kumimoji="0" sz="2267" b="0" i="0" u="none" strike="noStrike" kern="1200" cap="none" spc="-20" normalizeH="0" baseline="0" noProof="0" dirty="0">
                <a:ln>
                  <a:noFill/>
                </a:ln>
                <a:solidFill>
                  <a:prstClr val="black"/>
                </a:solidFill>
                <a:effectLst/>
                <a:uLnTx/>
                <a:uFillTx/>
                <a:ea typeface="+mn-ea"/>
                <a:cs typeface="Times New Roman"/>
              </a:rPr>
              <a:t>ac</a:t>
            </a:r>
            <a:r>
              <a:rPr kumimoji="0" sz="2267" b="0" i="0" u="none" strike="noStrike" kern="1200" cap="none" spc="-7" normalizeH="0" baseline="0" noProof="0" dirty="0">
                <a:ln>
                  <a:noFill/>
                </a:ln>
                <a:solidFill>
                  <a:prstClr val="black"/>
                </a:solidFill>
                <a:effectLst/>
                <a:uLnTx/>
                <a:uFillTx/>
                <a:ea typeface="+mn-ea"/>
                <a:cs typeface="Times New Roman"/>
              </a:rPr>
              <a:t>ti</a:t>
            </a:r>
            <a:r>
              <a:rPr kumimoji="0" sz="2267" b="0" i="0" u="none" strike="noStrike" kern="1200" cap="none" spc="0" normalizeH="0" baseline="0" noProof="0" dirty="0">
                <a:ln>
                  <a:noFill/>
                </a:ln>
                <a:solidFill>
                  <a:prstClr val="black"/>
                </a:solidFill>
                <a:effectLst/>
                <a:uLnTx/>
                <a:uFillTx/>
                <a:ea typeface="+mn-ea"/>
                <a:cs typeface="Times New Roman"/>
              </a:rPr>
              <a:t>on of</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20" normalizeH="0" baseline="0" noProof="0" dirty="0">
                <a:ln>
                  <a:noFill/>
                </a:ln>
                <a:solidFill>
                  <a:prstClr val="black"/>
                </a:solidFill>
                <a:effectLst/>
                <a:uLnTx/>
                <a:uFillTx/>
                <a:ea typeface="+mn-ea"/>
                <a:cs typeface="Times New Roman"/>
              </a:rPr>
              <a:t>eac</a:t>
            </a:r>
            <a:r>
              <a:rPr kumimoji="0" sz="2267" b="0" i="0" u="none" strike="noStrike" kern="1200" cap="none" spc="0" normalizeH="0" baseline="0" noProof="0" dirty="0">
                <a:ln>
                  <a:noFill/>
                </a:ln>
                <a:solidFill>
                  <a:prstClr val="black"/>
                </a:solidFill>
                <a:effectLst/>
                <a:uLnTx/>
                <a:uFillTx/>
                <a:ea typeface="+mn-ea"/>
                <a:cs typeface="Times New Roman"/>
              </a:rPr>
              <a:t>h g</a:t>
            </a:r>
            <a:r>
              <a:rPr kumimoji="0" sz="2267" b="0" i="0" u="none" strike="noStrike" kern="1200" cap="none" spc="-7" normalizeH="0" baseline="0" noProof="0" dirty="0">
                <a:ln>
                  <a:noFill/>
                </a:ln>
                <a:solidFill>
                  <a:prstClr val="black"/>
                </a:solidFill>
                <a:effectLst/>
                <a:uLnTx/>
                <a:uFillTx/>
                <a:ea typeface="+mn-ea"/>
                <a:cs typeface="Times New Roman"/>
              </a:rPr>
              <a:t>r</a:t>
            </a:r>
            <a:r>
              <a:rPr kumimoji="0" sz="2267" b="0" i="0" u="none" strike="noStrike" kern="1200" cap="none" spc="0" normalizeH="0" baseline="0" noProof="0" dirty="0">
                <a:ln>
                  <a:noFill/>
                </a:ln>
                <a:solidFill>
                  <a:prstClr val="black"/>
                </a:solidFill>
                <a:effectLst/>
                <a:uLnTx/>
                <a:uFillTx/>
                <a:ea typeface="+mn-ea"/>
                <a:cs typeface="Times New Roman"/>
              </a:rPr>
              <a:t>oup </a:t>
            </a:r>
            <a:r>
              <a:rPr kumimoji="0" sz="2267" b="0" i="0" u="none" strike="noStrike" kern="1200" cap="none" spc="-20" normalizeH="0" baseline="0" noProof="0" dirty="0">
                <a:ln>
                  <a:noFill/>
                </a:ln>
                <a:solidFill>
                  <a:prstClr val="black"/>
                </a:solidFill>
                <a:effectLst/>
                <a:uLnTx/>
                <a:uFillTx/>
                <a:ea typeface="+mn-ea"/>
                <a:cs typeface="Times New Roman"/>
              </a:rPr>
              <a:t>membe</a:t>
            </a:r>
            <a:r>
              <a:rPr kumimoji="0" sz="2267" b="0" i="0" u="none" strike="noStrike" kern="1200" cap="none" spc="0" normalizeH="0" baseline="0" noProof="0" dirty="0">
                <a:ln>
                  <a:noFill/>
                </a:ln>
                <a:solidFill>
                  <a:prstClr val="black"/>
                </a:solidFill>
                <a:effectLst/>
                <a:uLnTx/>
                <a:uFillTx/>
                <a:ea typeface="+mn-ea"/>
                <a:cs typeface="Times New Roman"/>
              </a:rPr>
              <a:t>r</a:t>
            </a:r>
            <a:r>
              <a:rPr kumimoji="0" sz="2267" b="0" i="0" u="none" strike="noStrike" kern="1200" cap="none" spc="-7" normalizeH="0" baseline="0" noProof="0" dirty="0">
                <a:ln>
                  <a:noFill/>
                </a:ln>
                <a:solidFill>
                  <a:prstClr val="black"/>
                </a:solidFill>
                <a:effectLst/>
                <a:uLnTx/>
                <a:uFillTx/>
                <a:ea typeface="+mn-ea"/>
                <a:cs typeface="Times New Roman"/>
              </a:rPr>
              <a:t> w</a:t>
            </a:r>
            <a:r>
              <a:rPr kumimoji="0" sz="2267" b="0" i="0" u="none" strike="noStrike" kern="1200" cap="none" spc="-13" normalizeH="0" baseline="0" noProof="0" dirty="0">
                <a:ln>
                  <a:noFill/>
                </a:ln>
                <a:solidFill>
                  <a:prstClr val="black"/>
                </a:solidFill>
                <a:effectLst/>
                <a:uLnTx/>
                <a:uFillTx/>
                <a:ea typeface="+mn-ea"/>
                <a:cs typeface="Times New Roman"/>
              </a:rPr>
              <a:t>hile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13" normalizeH="0" baseline="0" noProof="0" dirty="0">
                <a:ln>
                  <a:noFill/>
                </a:ln>
                <a:solidFill>
                  <a:prstClr val="black"/>
                </a:solidFill>
                <a:effectLst/>
                <a:uLnTx/>
                <a:uFillTx/>
                <a:ea typeface="+mn-ea"/>
                <a:cs typeface="Times New Roman"/>
              </a:rPr>
              <a:t>minimi</a:t>
            </a:r>
            <a:r>
              <a:rPr kumimoji="0" sz="2267" b="0" i="0" u="none" strike="noStrike" kern="1200" cap="none" spc="-20" normalizeH="0" baseline="0" noProof="0" dirty="0">
                <a:ln>
                  <a:noFill/>
                </a:ln>
                <a:solidFill>
                  <a:prstClr val="black"/>
                </a:solidFill>
                <a:effectLst/>
                <a:uLnTx/>
                <a:uFillTx/>
                <a:ea typeface="+mn-ea"/>
                <a:cs typeface="Times New Roman"/>
              </a:rPr>
              <a:t>z</a:t>
            </a:r>
            <a:r>
              <a:rPr kumimoji="0" sz="2267" b="0" i="0" u="none" strike="noStrike" kern="1200" cap="none" spc="-7" normalizeH="0" baseline="0" noProof="0" dirty="0">
                <a:ln>
                  <a:noFill/>
                </a:ln>
                <a:solidFill>
                  <a:prstClr val="black"/>
                </a:solidFill>
                <a:effectLst/>
                <a:uLnTx/>
                <a:uFillTx/>
                <a:ea typeface="+mn-ea"/>
                <a:cs typeface="Times New Roman"/>
              </a:rPr>
              <a:t>i</a:t>
            </a:r>
            <a:r>
              <a:rPr kumimoji="0" sz="2267" b="0" i="0" u="none" strike="noStrike" kern="1200" cap="none" spc="0" normalizeH="0" baseline="0" noProof="0" dirty="0">
                <a:ln>
                  <a:noFill/>
                </a:ln>
                <a:solidFill>
                  <a:prstClr val="black"/>
                </a:solidFill>
                <a:effectLst/>
                <a:uLnTx/>
                <a:uFillTx/>
                <a:ea typeface="+mn-ea"/>
                <a:cs typeface="Times New Roman"/>
              </a:rPr>
              <a:t>ng </a:t>
            </a:r>
            <a:r>
              <a:rPr kumimoji="0" sz="2267" b="0" i="0" u="none" strike="noStrike" kern="1200" cap="none" spc="-13" normalizeH="0" baseline="0" noProof="0" dirty="0">
                <a:ln>
                  <a:noFill/>
                </a:ln>
                <a:solidFill>
                  <a:prstClr val="black"/>
                </a:solidFill>
                <a:effectLst/>
                <a:uLnTx/>
                <a:uFillTx/>
                <a:ea typeface="+mn-ea"/>
                <a:cs typeface="Times New Roman"/>
              </a:rPr>
              <a:t>the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0" normalizeH="0" baseline="0" noProof="0" dirty="0">
                <a:ln>
                  <a:noFill/>
                </a:ln>
                <a:solidFill>
                  <a:prstClr val="black"/>
                </a:solidFill>
                <a:effectLst/>
                <a:uLnTx/>
                <a:uFillTx/>
                <a:ea typeface="+mn-ea"/>
                <a:cs typeface="Times New Roman"/>
              </a:rPr>
              <a:t>un</a:t>
            </a:r>
            <a:r>
              <a:rPr kumimoji="0" sz="2267" b="0" i="0" u="none" strike="noStrike" kern="1200" cap="none" spc="-7" normalizeH="0" baseline="0" noProof="0" dirty="0">
                <a:ln>
                  <a:noFill/>
                </a:ln>
                <a:solidFill>
                  <a:prstClr val="black"/>
                </a:solidFill>
                <a:effectLst/>
                <a:uLnTx/>
                <a:uFillTx/>
                <a:ea typeface="+mn-ea"/>
                <a:cs typeface="Times New Roman"/>
              </a:rPr>
              <a:t>f</a:t>
            </a:r>
            <a:r>
              <a:rPr kumimoji="0" sz="2267" b="0" i="0" u="none" strike="noStrike" kern="1200" cap="none" spc="-20" normalizeH="0" baseline="0" noProof="0" dirty="0">
                <a:ln>
                  <a:noFill/>
                </a:ln>
                <a:solidFill>
                  <a:prstClr val="black"/>
                </a:solidFill>
                <a:effectLst/>
                <a:uLnTx/>
                <a:uFillTx/>
                <a:ea typeface="+mn-ea"/>
                <a:cs typeface="Times New Roman"/>
              </a:rPr>
              <a:t>a</a:t>
            </a:r>
            <a:r>
              <a:rPr kumimoji="0" sz="2267" b="0" i="0" u="none" strike="noStrike" kern="1200" cap="none" spc="-7" normalizeH="0" baseline="0" noProof="0" dirty="0">
                <a:ln>
                  <a:noFill/>
                </a:ln>
                <a:solidFill>
                  <a:prstClr val="black"/>
                </a:solidFill>
                <a:effectLst/>
                <a:uLnTx/>
                <a:uFillTx/>
                <a:ea typeface="+mn-ea"/>
                <a:cs typeface="Times New Roman"/>
              </a:rPr>
              <a:t>ir</a:t>
            </a:r>
            <a:r>
              <a:rPr kumimoji="0" sz="2267" b="0" i="0" u="none" strike="noStrike" kern="1200" cap="none" spc="-13" normalizeH="0" baseline="0" noProof="0" dirty="0">
                <a:ln>
                  <a:noFill/>
                </a:ln>
                <a:solidFill>
                  <a:prstClr val="black"/>
                </a:solidFill>
                <a:effectLst/>
                <a:uLnTx/>
                <a:uFillTx/>
                <a:ea typeface="+mn-ea"/>
                <a:cs typeface="Times New Roman"/>
              </a:rPr>
              <a:t>n</a:t>
            </a:r>
            <a:r>
              <a:rPr kumimoji="0" sz="2267" b="0" i="0" u="none" strike="noStrike" kern="1200" cap="none" spc="-20" normalizeH="0" baseline="0" noProof="0" dirty="0">
                <a:ln>
                  <a:noFill/>
                </a:ln>
                <a:solidFill>
                  <a:prstClr val="black"/>
                </a:solidFill>
                <a:effectLst/>
                <a:uLnTx/>
                <a:uFillTx/>
                <a:ea typeface="+mn-ea"/>
                <a:cs typeface="Times New Roman"/>
              </a:rPr>
              <a:t>e</a:t>
            </a:r>
            <a:r>
              <a:rPr kumimoji="0" sz="2267" b="0" i="0" u="none" strike="noStrike" kern="1200" cap="none" spc="0" normalizeH="0" baseline="0" noProof="0" dirty="0">
                <a:ln>
                  <a:noFill/>
                </a:ln>
                <a:solidFill>
                  <a:prstClr val="black"/>
                </a:solidFill>
                <a:effectLst/>
                <a:uLnTx/>
                <a:uFillTx/>
                <a:ea typeface="+mn-ea"/>
                <a:cs typeface="Times New Roman"/>
              </a:rPr>
              <a:t>ss </a:t>
            </a:r>
            <a:r>
              <a:rPr kumimoji="0" sz="2267" b="0" i="0" u="none" strike="noStrike" kern="1200" cap="none" spc="-7" normalizeH="0" baseline="0" noProof="0" dirty="0">
                <a:ln>
                  <a:noFill/>
                </a:ln>
                <a:solidFill>
                  <a:prstClr val="black"/>
                </a:solidFill>
                <a:effectLst/>
                <a:uLnTx/>
                <a:uFillTx/>
                <a:ea typeface="+mn-ea"/>
                <a:cs typeface="Times New Roman"/>
              </a:rPr>
              <a:t>(</a:t>
            </a:r>
            <a:r>
              <a:rPr kumimoji="0" sz="2267" b="0" i="0" u="none" strike="noStrike" kern="1200" cap="none" spc="-13" normalizeH="0" baseline="0" noProof="0" dirty="0">
                <a:ln>
                  <a:noFill/>
                </a:ln>
                <a:solidFill>
                  <a:prstClr val="black"/>
                </a:solidFill>
                <a:effectLst/>
                <a:uLnTx/>
                <a:uFillTx/>
                <a:ea typeface="+mn-ea"/>
                <a:cs typeface="Times New Roman"/>
              </a:rPr>
              <a:t>the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13" normalizeH="0" baseline="0" noProof="0" dirty="0">
                <a:ln>
                  <a:noFill/>
                </a:ln>
                <a:solidFill>
                  <a:prstClr val="black"/>
                </a:solidFill>
                <a:effectLst/>
                <a:uLnTx/>
                <a:uFillTx/>
                <a:ea typeface="+mn-ea"/>
                <a:cs typeface="Times New Roman"/>
              </a:rPr>
              <a:t>imb</a:t>
            </a:r>
            <a:r>
              <a:rPr kumimoji="0" sz="2267" b="0" i="0" u="none" strike="noStrike" kern="1200" cap="none" spc="-20" normalizeH="0" baseline="0" noProof="0" dirty="0">
                <a:ln>
                  <a:noFill/>
                </a:ln>
                <a:solidFill>
                  <a:prstClr val="black"/>
                </a:solidFill>
                <a:effectLst/>
                <a:uLnTx/>
                <a:uFillTx/>
                <a:ea typeface="+mn-ea"/>
                <a:cs typeface="Times New Roman"/>
              </a:rPr>
              <a:t>a</a:t>
            </a:r>
            <a:r>
              <a:rPr kumimoji="0" sz="2267" b="0" i="0" u="none" strike="noStrike" kern="1200" cap="none" spc="-7" normalizeH="0" baseline="0" noProof="0" dirty="0">
                <a:ln>
                  <a:noFill/>
                </a:ln>
                <a:solidFill>
                  <a:prstClr val="black"/>
                </a:solidFill>
                <a:effectLst/>
                <a:uLnTx/>
                <a:uFillTx/>
                <a:ea typeface="+mn-ea"/>
                <a:cs typeface="Times New Roman"/>
              </a:rPr>
              <a:t>l</a:t>
            </a:r>
            <a:r>
              <a:rPr kumimoji="0" sz="2267" b="0" i="0" u="none" strike="noStrike" kern="1200" cap="none" spc="-20" normalizeH="0" baseline="0" noProof="0" dirty="0">
                <a:ln>
                  <a:noFill/>
                </a:ln>
                <a:solidFill>
                  <a:prstClr val="black"/>
                </a:solidFill>
                <a:effectLst/>
                <a:uLnTx/>
                <a:uFillTx/>
                <a:ea typeface="+mn-ea"/>
                <a:cs typeface="Times New Roman"/>
              </a:rPr>
              <a:t>a</a:t>
            </a:r>
            <a:r>
              <a:rPr kumimoji="0" sz="2267" b="0" i="0" u="none" strike="noStrike" kern="1200" cap="none" spc="-13" normalizeH="0" baseline="0" noProof="0" dirty="0">
                <a:ln>
                  <a:noFill/>
                </a:ln>
                <a:solidFill>
                  <a:prstClr val="black"/>
                </a:solidFill>
                <a:effectLst/>
                <a:uLnTx/>
                <a:uFillTx/>
                <a:ea typeface="+mn-ea"/>
                <a:cs typeface="Times New Roman"/>
              </a:rPr>
              <a:t>n</a:t>
            </a:r>
            <a:r>
              <a:rPr kumimoji="0" sz="2267" b="0" i="0" u="none" strike="noStrike" kern="1200" cap="none" spc="-20" normalizeH="0" baseline="0" noProof="0" dirty="0">
                <a:ln>
                  <a:noFill/>
                </a:ln>
                <a:solidFill>
                  <a:prstClr val="black"/>
                </a:solidFill>
                <a:effectLst/>
                <a:uLnTx/>
                <a:uFillTx/>
                <a:ea typeface="+mn-ea"/>
                <a:cs typeface="Times New Roman"/>
              </a:rPr>
              <a:t>c</a:t>
            </a:r>
            <a:r>
              <a:rPr kumimoji="0" sz="2267" b="0" i="0" u="none" strike="noStrike" kern="1200" cap="none" spc="-13" normalizeH="0" baseline="0" noProof="0" dirty="0">
                <a:ln>
                  <a:noFill/>
                </a:ln>
                <a:solidFill>
                  <a:prstClr val="black"/>
                </a:solidFill>
                <a:effectLst/>
                <a:uLnTx/>
                <a:uFillTx/>
                <a:ea typeface="+mn-ea"/>
                <a:cs typeface="Times New Roman"/>
              </a:rPr>
              <a:t>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0" normalizeH="0" baseline="0" noProof="0" dirty="0">
                <a:ln>
                  <a:noFill/>
                </a:ln>
                <a:solidFill>
                  <a:prstClr val="black"/>
                </a:solidFill>
                <a:effectLst/>
                <a:uLnTx/>
                <a:uFillTx/>
                <a:ea typeface="+mn-ea"/>
                <a:cs typeface="Times New Roman"/>
              </a:rPr>
              <a:t>of</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0" normalizeH="0" baseline="0" noProof="0" dirty="0">
                <a:ln>
                  <a:noFill/>
                </a:ln>
                <a:solidFill>
                  <a:prstClr val="black"/>
                </a:solidFill>
                <a:effectLst/>
                <a:uLnTx/>
                <a:uFillTx/>
                <a:ea typeface="+mn-ea"/>
                <a:cs typeface="Times New Roman"/>
              </a:rPr>
              <a:t>us</a:t>
            </a:r>
            <a:r>
              <a:rPr kumimoji="0" sz="2267" b="0" i="0" u="none" strike="noStrike" kern="1200" cap="none" spc="-20" normalizeH="0" baseline="0" noProof="0" dirty="0">
                <a:ln>
                  <a:noFill/>
                </a:ln>
                <a:solidFill>
                  <a:prstClr val="black"/>
                </a:solidFill>
                <a:effectLst/>
                <a:uLnTx/>
                <a:uFillTx/>
                <a:ea typeface="+mn-ea"/>
                <a:cs typeface="Times New Roman"/>
              </a:rPr>
              <a:t>e</a:t>
            </a:r>
            <a:r>
              <a:rPr kumimoji="0" sz="2267" b="0" i="0" u="none" strike="noStrike" kern="1200" cap="none" spc="0" normalizeH="0" baseline="0" noProof="0" dirty="0">
                <a:ln>
                  <a:noFill/>
                </a:ln>
                <a:solidFill>
                  <a:prstClr val="black"/>
                </a:solidFill>
                <a:effectLst/>
                <a:uLnTx/>
                <a:uFillTx/>
                <a:ea typeface="+mn-ea"/>
                <a:cs typeface="Times New Roman"/>
              </a:rPr>
              <a:t>r</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13" normalizeH="0" baseline="0" noProof="0" dirty="0">
                <a:ln>
                  <a:noFill/>
                </a:ln>
                <a:solidFill>
                  <a:prstClr val="black"/>
                </a:solidFill>
                <a:effectLst/>
                <a:uLnTx/>
                <a:uFillTx/>
                <a:ea typeface="+mn-ea"/>
                <a:cs typeface="Times New Roman"/>
              </a:rPr>
              <a:t>utiliti</a:t>
            </a:r>
            <a:r>
              <a:rPr kumimoji="0" sz="2267" b="0" i="0" u="none" strike="noStrike" kern="1200" cap="none" spc="-20" normalizeH="0" baseline="0" noProof="0" dirty="0">
                <a:ln>
                  <a:noFill/>
                </a:ln>
                <a:solidFill>
                  <a:prstClr val="black"/>
                </a:solidFill>
                <a:effectLst/>
                <a:uLnTx/>
                <a:uFillTx/>
                <a:ea typeface="+mn-ea"/>
                <a:cs typeface="Times New Roman"/>
              </a:rPr>
              <a:t>e</a:t>
            </a:r>
            <a:r>
              <a:rPr kumimoji="0" sz="2267" b="0" i="0" u="none" strike="noStrike" kern="1200" cap="none" spc="0" normalizeH="0" baseline="0" noProof="0" dirty="0">
                <a:ln>
                  <a:noFill/>
                </a:ln>
                <a:solidFill>
                  <a:prstClr val="black"/>
                </a:solidFill>
                <a:effectLst/>
                <a:uLnTx/>
                <a:uFillTx/>
                <a:ea typeface="+mn-ea"/>
                <a:cs typeface="Times New Roman"/>
              </a:rPr>
              <a:t>s </a:t>
            </a:r>
            <a:r>
              <a:rPr kumimoji="0" sz="2267" b="0" i="0" u="none" strike="noStrike" kern="1200" cap="none" spc="-7" normalizeH="0" baseline="0" noProof="0" dirty="0">
                <a:ln>
                  <a:noFill/>
                </a:ln>
                <a:solidFill>
                  <a:prstClr val="black"/>
                </a:solidFill>
                <a:effectLst/>
                <a:uLnTx/>
                <a:uFillTx/>
                <a:ea typeface="+mn-ea"/>
                <a:cs typeface="Times New Roman"/>
              </a:rPr>
              <a:t>i</a:t>
            </a:r>
            <a:r>
              <a:rPr kumimoji="0" sz="2267" b="0" i="0" u="none" strike="noStrike" kern="1200" cap="none" spc="0" normalizeH="0" baseline="0" noProof="0" dirty="0">
                <a:ln>
                  <a:noFill/>
                </a:ln>
                <a:solidFill>
                  <a:prstClr val="black"/>
                </a:solidFill>
                <a:effectLst/>
                <a:uLnTx/>
                <a:uFillTx/>
                <a:ea typeface="+mn-ea"/>
                <a:cs typeface="Times New Roman"/>
              </a:rPr>
              <a:t>ns</a:t>
            </a:r>
            <a:r>
              <a:rPr kumimoji="0" sz="2267" b="0" i="0" u="none" strike="noStrike" kern="1200" cap="none" spc="-13" normalizeH="0" baseline="0" noProof="0" dirty="0">
                <a:ln>
                  <a:noFill/>
                </a:ln>
                <a:solidFill>
                  <a:prstClr val="black"/>
                </a:solidFill>
                <a:effectLst/>
                <a:uLnTx/>
                <a:uFillTx/>
                <a:ea typeface="+mn-ea"/>
                <a:cs typeface="Times New Roman"/>
              </a:rPr>
              <a:t>ide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13" normalizeH="0" baseline="0" noProof="0" dirty="0">
                <a:ln>
                  <a:noFill/>
                </a:ln>
                <a:solidFill>
                  <a:prstClr val="black"/>
                </a:solidFill>
                <a:effectLst/>
                <a:uLnTx/>
                <a:uFillTx/>
                <a:ea typeface="+mn-ea"/>
                <a:cs typeface="Times New Roman"/>
              </a:rPr>
              <a:t>the</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0" normalizeH="0" baseline="0" noProof="0" dirty="0">
                <a:ln>
                  <a:noFill/>
                </a:ln>
                <a:solidFill>
                  <a:prstClr val="black"/>
                </a:solidFill>
                <a:effectLst/>
                <a:uLnTx/>
                <a:uFillTx/>
                <a:ea typeface="+mn-ea"/>
                <a:cs typeface="Times New Roman"/>
              </a:rPr>
              <a:t>g</a:t>
            </a:r>
            <a:r>
              <a:rPr kumimoji="0" sz="2267" b="0" i="0" u="none" strike="noStrike" kern="1200" cap="none" spc="-7" normalizeH="0" baseline="0" noProof="0" dirty="0">
                <a:ln>
                  <a:noFill/>
                </a:ln>
                <a:solidFill>
                  <a:prstClr val="black"/>
                </a:solidFill>
                <a:effectLst/>
                <a:uLnTx/>
                <a:uFillTx/>
                <a:ea typeface="+mn-ea"/>
                <a:cs typeface="Times New Roman"/>
              </a:rPr>
              <a:t>r</a:t>
            </a:r>
            <a:r>
              <a:rPr kumimoji="0" sz="2267" b="0" i="0" u="none" strike="noStrike" kern="1200" cap="none" spc="0" normalizeH="0" baseline="0" noProof="0" dirty="0">
                <a:ln>
                  <a:noFill/>
                </a:ln>
                <a:solidFill>
                  <a:prstClr val="black"/>
                </a:solidFill>
                <a:effectLst/>
                <a:uLnTx/>
                <a:uFillTx/>
                <a:ea typeface="+mn-ea"/>
                <a:cs typeface="Times New Roman"/>
              </a:rPr>
              <a:t>oup)</a:t>
            </a:r>
            <a:r>
              <a:rPr kumimoji="0" sz="2267" b="0" i="0" u="none" strike="noStrike" kern="1200" cap="none" spc="-7" normalizeH="0" baseline="0" noProof="0" dirty="0">
                <a:ln>
                  <a:noFill/>
                </a:ln>
                <a:solidFill>
                  <a:prstClr val="black"/>
                </a:solidFill>
                <a:effectLst/>
                <a:uLnTx/>
                <a:uFillTx/>
                <a:ea typeface="+mn-ea"/>
                <a:cs typeface="Times New Roman"/>
              </a:rPr>
              <a:t> </a:t>
            </a:r>
            <a:r>
              <a:rPr kumimoji="0" sz="2267" b="0" i="0" u="none" strike="noStrike" kern="1200" cap="none" spc="-13" normalizeH="0" baseline="0" noProof="0" dirty="0">
                <a:ln>
                  <a:noFill/>
                </a:ln>
                <a:solidFill>
                  <a:prstClr val="black"/>
                </a:solidFill>
                <a:effectLst/>
                <a:uLnTx/>
                <a:uFillTx/>
                <a:ea typeface="+mn-ea"/>
                <a:cs typeface="Times New Roman"/>
              </a:rPr>
              <a:t>b</a:t>
            </a:r>
            <a:r>
              <a:rPr kumimoji="0" sz="2267" b="0" i="0" u="none" strike="noStrike" kern="1200" cap="none" spc="-20" normalizeH="0" baseline="0" noProof="0" dirty="0">
                <a:ln>
                  <a:noFill/>
                </a:ln>
                <a:solidFill>
                  <a:prstClr val="black"/>
                </a:solidFill>
                <a:effectLst/>
                <a:uLnTx/>
                <a:uFillTx/>
                <a:ea typeface="+mn-ea"/>
                <a:cs typeface="Times New Roman"/>
              </a:rPr>
              <a:t>e</a:t>
            </a:r>
            <a:r>
              <a:rPr kumimoji="0" sz="2267" b="0" i="0" u="none" strike="noStrike" kern="1200" cap="none" spc="-7" normalizeH="0" baseline="0" noProof="0" dirty="0">
                <a:ln>
                  <a:noFill/>
                </a:ln>
                <a:solidFill>
                  <a:prstClr val="black"/>
                </a:solidFill>
                <a:effectLst/>
                <a:uLnTx/>
                <a:uFillTx/>
                <a:ea typeface="+mn-ea"/>
                <a:cs typeface="Times New Roman"/>
              </a:rPr>
              <a:t>tw</a:t>
            </a:r>
            <a:r>
              <a:rPr kumimoji="0" sz="2267" b="0" i="0" u="none" strike="noStrike" kern="1200" cap="none" spc="-20" normalizeH="0" baseline="0" noProof="0" dirty="0">
                <a:ln>
                  <a:noFill/>
                </a:ln>
                <a:solidFill>
                  <a:prstClr val="black"/>
                </a:solidFill>
                <a:effectLst/>
                <a:uLnTx/>
                <a:uFillTx/>
                <a:ea typeface="+mn-ea"/>
                <a:cs typeface="Times New Roman"/>
              </a:rPr>
              <a:t>ee</a:t>
            </a:r>
            <a:r>
              <a:rPr kumimoji="0" sz="2267" b="0" i="0" u="none" strike="noStrike" kern="1200" cap="none" spc="0" normalizeH="0" baseline="0" noProof="0" dirty="0">
                <a:ln>
                  <a:noFill/>
                </a:ln>
                <a:solidFill>
                  <a:prstClr val="black"/>
                </a:solidFill>
                <a:effectLst/>
                <a:uLnTx/>
                <a:uFillTx/>
                <a:ea typeface="+mn-ea"/>
                <a:cs typeface="Times New Roman"/>
              </a:rPr>
              <a:t>n </a:t>
            </a:r>
            <a:r>
              <a:rPr kumimoji="0" sz="2267" b="0" i="0" u="none" strike="noStrike" kern="1200" cap="none" spc="-13" normalizeH="0" baseline="0" noProof="0" dirty="0">
                <a:ln>
                  <a:noFill/>
                </a:ln>
                <a:solidFill>
                  <a:prstClr val="black"/>
                </a:solidFill>
                <a:effectLst/>
                <a:uLnTx/>
                <a:uFillTx/>
                <a:ea typeface="+mn-ea"/>
                <a:cs typeface="Times New Roman"/>
              </a:rPr>
              <a:t>th</a:t>
            </a:r>
            <a:r>
              <a:rPr kumimoji="0" sz="2267" b="0" i="0" u="none" strike="noStrike" kern="1200" cap="none" spc="-20" normalizeH="0" baseline="0" noProof="0" dirty="0">
                <a:ln>
                  <a:noFill/>
                </a:ln>
                <a:solidFill>
                  <a:prstClr val="black"/>
                </a:solidFill>
                <a:effectLst/>
                <a:uLnTx/>
                <a:uFillTx/>
                <a:ea typeface="+mn-ea"/>
                <a:cs typeface="Times New Roman"/>
              </a:rPr>
              <a:t>em</a:t>
            </a:r>
            <a:r>
              <a:rPr kumimoji="0" sz="2267" b="0" i="0" u="none" strike="noStrike" kern="1200" cap="none" spc="0" normalizeH="0" baseline="0" noProof="0" dirty="0">
                <a:ln>
                  <a:noFill/>
                </a:ln>
                <a:solidFill>
                  <a:prstClr val="black"/>
                </a:solidFill>
                <a:effectLst/>
                <a:uLnTx/>
                <a:uFillTx/>
                <a:ea typeface="+mn-ea"/>
                <a:cs typeface="Times New Roman"/>
              </a:rPr>
              <a:t>.</a:t>
            </a:r>
            <a:br>
              <a:rPr kumimoji="0" lang="cs-CZ" sz="2267" b="0" i="0" u="none" strike="noStrike" kern="1200" cap="none" spc="0" normalizeH="0" baseline="0" noProof="0" dirty="0">
                <a:ln>
                  <a:noFill/>
                </a:ln>
                <a:solidFill>
                  <a:prstClr val="black"/>
                </a:solidFill>
                <a:effectLst/>
                <a:uLnTx/>
                <a:uFillTx/>
                <a:ea typeface="+mn-ea"/>
                <a:cs typeface="Times New Roman"/>
              </a:rPr>
            </a:br>
            <a:endParaRPr kumimoji="0" lang="cs-CZ" sz="2267" b="0" i="0" u="none" strike="noStrike" kern="1200" cap="none" spc="0" normalizeH="0" baseline="0" noProof="0" dirty="0">
              <a:ln>
                <a:noFill/>
              </a:ln>
              <a:solidFill>
                <a:prstClr val="black"/>
              </a:solidFill>
              <a:effectLst/>
              <a:uLnTx/>
              <a:uFillTx/>
              <a:ea typeface="+mn-ea"/>
              <a:cs typeface="Times New Roman"/>
            </a:endParaRPr>
          </a:p>
          <a:p>
            <a:pPr marL="474121" marR="6773" lvl="0" indent="-457189" algn="l" defTabSz="914400" rtl="0" eaLnBrk="1" fontAlgn="auto" latinLnBrk="0" hangingPunct="1">
              <a:lnSpc>
                <a:spcPct val="103499"/>
              </a:lnSpc>
              <a:spcBef>
                <a:spcPts val="380"/>
              </a:spcBef>
              <a:spcAft>
                <a:spcPts val="0"/>
              </a:spcAft>
              <a:buClrTx/>
              <a:buSzTx/>
              <a:buFont typeface="Times New Roman"/>
              <a:buChar char="•"/>
              <a:tabLst>
                <a:tab pos="474121" algn="l"/>
              </a:tabLst>
              <a:defRPr/>
            </a:pPr>
            <a:r>
              <a:rPr kumimoji="0" lang="en-US" sz="2267" b="1" i="0" u="none" strike="noStrike" kern="1200" cap="none" spc="-27" normalizeH="0" baseline="0" noProof="0" dirty="0">
                <a:ln>
                  <a:noFill/>
                </a:ln>
                <a:solidFill>
                  <a:prstClr val="black"/>
                </a:solidFill>
                <a:effectLst/>
                <a:uLnTx/>
                <a:uFillTx/>
                <a:ea typeface="+mn-ea"/>
                <a:cs typeface="Times New Roman"/>
              </a:rPr>
              <a:t>Why not just aggregate individual preferences of users?</a:t>
            </a:r>
          </a:p>
          <a:p>
            <a:pPr marL="931321" marR="6773" lvl="1" indent="-457189" algn="l" defTabSz="914400" rtl="0" eaLnBrk="1" fontAlgn="auto" latinLnBrk="0" hangingPunct="1">
              <a:lnSpc>
                <a:spcPct val="103499"/>
              </a:lnSpc>
              <a:spcBef>
                <a:spcPts val="380"/>
              </a:spcBef>
              <a:spcAft>
                <a:spcPts val="0"/>
              </a:spcAft>
              <a:buClrTx/>
              <a:buSzTx/>
              <a:buFont typeface="Times New Roman"/>
              <a:buChar char="•"/>
              <a:tabLst>
                <a:tab pos="474121" algn="l"/>
              </a:tabLst>
              <a:defRPr/>
            </a:pPr>
            <a:r>
              <a:rPr kumimoji="0" lang="en-US" sz="2267" b="1" i="0" u="none" strike="noStrike" kern="1200" cap="none" spc="-27" normalizeH="0" baseline="0" noProof="0" dirty="0">
                <a:ln>
                  <a:noFill/>
                </a:ln>
                <a:solidFill>
                  <a:prstClr val="black"/>
                </a:solidFill>
                <a:effectLst/>
                <a:uLnTx/>
                <a:uFillTx/>
                <a:ea typeface="+mn-ea"/>
                <a:cs typeface="Times New Roman"/>
              </a:rPr>
              <a:t>Possible unfairness for individuals with minority opinion</a:t>
            </a:r>
            <a:endParaRPr kumimoji="0" lang="en-US" sz="2267" b="0" i="0" u="none" strike="noStrike" kern="1200" cap="none" spc="0" normalizeH="0" baseline="0" noProof="0" dirty="0">
              <a:ln>
                <a:noFill/>
              </a:ln>
              <a:solidFill>
                <a:prstClr val="black"/>
              </a:solidFill>
              <a:effectLst/>
              <a:uLnTx/>
              <a:uFillTx/>
              <a:ea typeface="+mn-ea"/>
              <a:cs typeface="Times New Roman"/>
            </a:endParaRPr>
          </a:p>
          <a:p>
            <a:pPr marL="474121" marR="6773" lvl="0" indent="-457189" algn="l" defTabSz="914400" rtl="0" eaLnBrk="1" fontAlgn="auto" latinLnBrk="0" hangingPunct="1">
              <a:lnSpc>
                <a:spcPct val="103499"/>
              </a:lnSpc>
              <a:spcBef>
                <a:spcPts val="380"/>
              </a:spcBef>
              <a:spcAft>
                <a:spcPts val="0"/>
              </a:spcAft>
              <a:buClrTx/>
              <a:buSzTx/>
              <a:buFont typeface="Times New Roman"/>
              <a:buChar char="•"/>
              <a:tabLst>
                <a:tab pos="474121" algn="l"/>
              </a:tabLst>
              <a:defRPr/>
            </a:pPr>
            <a:endParaRPr kumimoji="0" sz="2267"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038498288"/>
      </p:ext>
    </p:extLst>
  </p:cSld>
  <p:clrMapOvr>
    <a:masterClrMapping/>
  </p:clrMapOvr>
</p:sld>
</file>

<file path=ppt/theme/theme1.xml><?xml version="1.0" encoding="utf-8"?>
<a:theme xmlns:a="http://schemas.openxmlformats.org/drawingml/2006/main" name="Faz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11683</TotalTime>
  <Words>1747</Words>
  <Application>Microsoft Office PowerPoint</Application>
  <PresentationFormat>Širokoúhlá obrazovka</PresentationFormat>
  <Paragraphs>220</Paragraphs>
  <Slides>32</Slides>
  <Notes>11</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32</vt:i4>
      </vt:variant>
    </vt:vector>
  </HeadingPairs>
  <TitlesOfParts>
    <vt:vector size="44" baseType="lpstr">
      <vt:lpstr>Arial</vt:lpstr>
      <vt:lpstr>Calibri</vt:lpstr>
      <vt:lpstr>Cambria Math</vt:lpstr>
      <vt:lpstr>Georgia</vt:lpstr>
      <vt:lpstr>Merriweather Sans</vt:lpstr>
      <vt:lpstr>sohne</vt:lpstr>
      <vt:lpstr>source-serif-pro</vt:lpstr>
      <vt:lpstr>Tahoma</vt:lpstr>
      <vt:lpstr>Times New Roman</vt:lpstr>
      <vt:lpstr>Trebuchet MS</vt:lpstr>
      <vt:lpstr>Wingdings 3</vt:lpstr>
      <vt:lpstr>Fazeta</vt:lpstr>
      <vt:lpstr>NDBI021, Lecture 8</vt:lpstr>
      <vt:lpstr>Lecture 8 (bits and pieces)</vt:lpstr>
      <vt:lpstr>Recap</vt:lpstr>
      <vt:lpstr>Recap</vt:lpstr>
      <vt:lpstr>Semestral work</vt:lpstr>
      <vt:lpstr>Group Recommender Systems</vt:lpstr>
      <vt:lpstr>Group RS</vt:lpstr>
      <vt:lpstr>Group Recommendation: two worlds</vt:lpstr>
      <vt:lpstr>Fairness in Group Recommendation</vt:lpstr>
      <vt:lpstr>Group RS</vt:lpstr>
      <vt:lpstr>Item-based Group RS</vt:lpstr>
      <vt:lpstr>Fairness in Group Recommendation</vt:lpstr>
      <vt:lpstr>Fairness in Group Recommendation</vt:lpstr>
      <vt:lpstr>Fairness in Group Recommendation</vt:lpstr>
      <vt:lpstr>Fairness in Group Recommendation</vt:lpstr>
      <vt:lpstr>Fairness in Group Recommendation</vt:lpstr>
      <vt:lpstr>Fairness in Group Recommendation</vt:lpstr>
      <vt:lpstr>Fairness in Group Recommendation</vt:lpstr>
      <vt:lpstr>Fairness in Group Recommendation</vt:lpstr>
      <vt:lpstr>Fairness in Group Recommendation</vt:lpstr>
      <vt:lpstr>Biases in metrics</vt:lpstr>
      <vt:lpstr>Biases in metrics</vt:lpstr>
      <vt:lpstr>Dynamic RS</vt:lpstr>
      <vt:lpstr>Dynamic RS</vt:lpstr>
      <vt:lpstr>Dynamic RS:  partial training for matrix factorizations</vt:lpstr>
      <vt:lpstr>Dynamic RS: multi-armed bandits: TS</vt:lpstr>
      <vt:lpstr>Dynamic RS: multi-armed bandits: other strategies</vt:lpstr>
      <vt:lpstr>Dynamic RS: LinearUCB</vt:lpstr>
      <vt:lpstr>Dynamic RS: Reinforcement learning</vt:lpstr>
      <vt:lpstr>Dynamic RS: Reinforcement learning</vt:lpstr>
      <vt:lpstr>Dynamic RS: Reinforcement learning</vt:lpstr>
      <vt:lpstr>Dynamic RS: Reinforcement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Ladislav Peska</cp:lastModifiedBy>
  <cp:revision>11</cp:revision>
  <dcterms:created xsi:type="dcterms:W3CDTF">2022-04-12T22:15:25Z</dcterms:created>
  <dcterms:modified xsi:type="dcterms:W3CDTF">2024-12-03T21:48:40Z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2022-04-12T00:00:00Z</vt:filetime>
  </property>
  <property fmtid="{D5CDD505-2E9C-101B-9397-08002B2CF9AE}" pid="3" name="LastSaved">
    <vt:filetime>2022-04-12T00:00:00Z</vt:filetime>
  </property>
</Properties>
</file>