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3" r:id="rId3"/>
  </p:sldMasterIdLst>
  <p:notesMasterIdLst>
    <p:notesMasterId r:id="rId66"/>
  </p:notesMasterIdLst>
  <p:sldIdLst>
    <p:sldId id="322" r:id="rId4"/>
    <p:sldId id="323" r:id="rId5"/>
    <p:sldId id="256" r:id="rId6"/>
    <p:sldId id="345" r:id="rId7"/>
    <p:sldId id="346" r:id="rId8"/>
    <p:sldId id="347" r:id="rId9"/>
    <p:sldId id="265" r:id="rId10"/>
    <p:sldId id="327" r:id="rId11"/>
    <p:sldId id="328" r:id="rId12"/>
    <p:sldId id="329" r:id="rId13"/>
    <p:sldId id="260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7" r:id="rId28"/>
    <p:sldId id="342" r:id="rId29"/>
    <p:sldId id="278" r:id="rId30"/>
    <p:sldId id="279" r:id="rId31"/>
    <p:sldId id="280" r:id="rId32"/>
    <p:sldId id="281" r:id="rId33"/>
    <p:sldId id="290" r:id="rId34"/>
    <p:sldId id="291" r:id="rId35"/>
    <p:sldId id="298" r:id="rId36"/>
    <p:sldId id="299" r:id="rId37"/>
    <p:sldId id="301" r:id="rId38"/>
    <p:sldId id="302" r:id="rId39"/>
    <p:sldId id="303" r:id="rId40"/>
    <p:sldId id="304" r:id="rId41"/>
    <p:sldId id="307" r:id="rId42"/>
    <p:sldId id="308" r:id="rId43"/>
    <p:sldId id="309" r:id="rId44"/>
    <p:sldId id="313" r:id="rId45"/>
    <p:sldId id="320" r:id="rId46"/>
    <p:sldId id="321" r:id="rId47"/>
    <p:sldId id="324" r:id="rId48"/>
    <p:sldId id="325" r:id="rId49"/>
    <p:sldId id="330" r:id="rId50"/>
    <p:sldId id="331" r:id="rId51"/>
    <p:sldId id="332" r:id="rId52"/>
    <p:sldId id="282" r:id="rId53"/>
    <p:sldId id="283" r:id="rId54"/>
    <p:sldId id="343" r:id="rId55"/>
    <p:sldId id="344" r:id="rId56"/>
    <p:sldId id="333" r:id="rId57"/>
    <p:sldId id="334" r:id="rId58"/>
    <p:sldId id="305" r:id="rId59"/>
    <p:sldId id="306" r:id="rId60"/>
    <p:sldId id="335" r:id="rId61"/>
    <p:sldId id="336" r:id="rId62"/>
    <p:sldId id="337" r:id="rId63"/>
    <p:sldId id="338" r:id="rId64"/>
    <p:sldId id="340" r:id="rId65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8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F23E1-6CED-BFE0-217D-61E4F05A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74A5DDDA-6FDB-418C-7C47-56B28E757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882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287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9821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EA634-3FF0-BA01-85D8-AA4D9ABED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5271A032-160D-0EB6-F4D5-4FD6236AD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2405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4065F-D06D-1BA2-390E-90A1EF8DA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EE9E5B61-382A-C5A1-6903-2EE7AED40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2249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17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57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010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55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46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263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06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9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44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15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568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55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243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415638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2873423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2315665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372609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62725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8408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51504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5602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88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2875" y="350520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971531" y="6359652"/>
            <a:ext cx="1266443" cy="2682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0176" y="456585"/>
            <a:ext cx="10391646" cy="394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1858" y="2247889"/>
            <a:ext cx="10128282" cy="35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2683" y="6034993"/>
            <a:ext cx="10133965" cy="471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26.11.2024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43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260" y="418867"/>
            <a:ext cx="119094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8369" y="3291964"/>
            <a:ext cx="76152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9" y="6465216"/>
            <a:ext cx="2760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221355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12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3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jp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80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81.png"/><Relationship Id="rId9" Type="http://schemas.openxmlformats.org/officeDocument/2006/relationships/image" Target="../media/image10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8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4.png"/><Relationship Id="rId11" Type="http://schemas.openxmlformats.org/officeDocument/2006/relationships/image" Target="../media/image23.png"/><Relationship Id="rId5" Type="http://schemas.openxmlformats.org/officeDocument/2006/relationships/image" Target="../media/image113.png"/><Relationship Id="rId15" Type="http://schemas.openxmlformats.org/officeDocument/2006/relationships/image" Target="../media/image120.png"/><Relationship Id="rId10" Type="http://schemas.openxmlformats.org/officeDocument/2006/relationships/image" Target="../media/image22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1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8.png"/><Relationship Id="rId3" Type="http://schemas.openxmlformats.org/officeDocument/2006/relationships/image" Target="../media/image111.png"/><Relationship Id="rId7" Type="http://schemas.openxmlformats.org/officeDocument/2006/relationships/image" Target="../media/image19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11" Type="http://schemas.openxmlformats.org/officeDocument/2006/relationships/image" Target="../media/image128.png"/><Relationship Id="rId5" Type="http://schemas.openxmlformats.org/officeDocument/2006/relationships/image" Target="../media/image113.png"/><Relationship Id="rId15" Type="http://schemas.openxmlformats.org/officeDocument/2006/relationships/image" Target="../media/image120.png"/><Relationship Id="rId10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1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5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7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3808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, 2/1 ZK+Z, </a:t>
            </a:r>
          </a:p>
          <a:p>
            <a:pPr lvl="0"/>
            <a:r>
              <a:rPr lang="cs-CZ" dirty="0" err="1"/>
              <a:t>Wed</a:t>
            </a:r>
            <a:r>
              <a:rPr lang="cs-CZ" dirty="0"/>
              <a:t> 12:20 – 13:50 S8</a:t>
            </a:r>
          </a:p>
          <a:p>
            <a:pPr lvl="0"/>
            <a:r>
              <a:rPr lang="cs-CZ" dirty="0"/>
              <a:t>Wed 14:00 – 15:30 SW2 (odd weeks)</a:t>
            </a:r>
          </a:p>
          <a:p>
            <a:pPr lvl="0"/>
            <a:r>
              <a:rPr lang="cs-CZ" i="1" dirty="0"/>
              <a:t>https://www.ksi.mff.cuni.cz/~peska/vyuka/ndbi021/2022/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https://ksi.mff.cuni.cz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3828" y="397911"/>
            <a:ext cx="338645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ec</a:t>
            </a:r>
            <a:r>
              <a:rPr sz="3600" b="1" spc="-45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wit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600" b="1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40" y="1560466"/>
            <a:ext cx="779145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3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ich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nee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6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628" y="3256789"/>
            <a:ext cx="1808987" cy="195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21195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FFBE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92895" y="0"/>
                </a:move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209031" y="185927"/>
                </a:lnTo>
                <a:lnTo>
                  <a:pt x="222322" y="181442"/>
                </a:lnTo>
                <a:lnTo>
                  <a:pt x="225853" y="176021"/>
                </a:lnTo>
                <a:lnTo>
                  <a:pt x="14874" y="176021"/>
                </a:lnTo>
                <a:lnTo>
                  <a:pt x="11186" y="171206"/>
                </a:lnTo>
                <a:lnTo>
                  <a:pt x="11186" y="134515"/>
                </a:lnTo>
                <a:lnTo>
                  <a:pt x="60001" y="134237"/>
                </a:lnTo>
                <a:lnTo>
                  <a:pt x="59435" y="131704"/>
                </a:lnTo>
                <a:lnTo>
                  <a:pt x="56906" y="128015"/>
                </a:lnTo>
                <a:lnTo>
                  <a:pt x="55625" y="124327"/>
                </a:lnTo>
                <a:lnTo>
                  <a:pt x="11315" y="124327"/>
                </a:lnTo>
                <a:lnTo>
                  <a:pt x="11197" y="48005"/>
                </a:lnTo>
                <a:lnTo>
                  <a:pt x="11186" y="35692"/>
                </a:lnTo>
                <a:lnTo>
                  <a:pt x="14874" y="30723"/>
                </a:lnTo>
                <a:lnTo>
                  <a:pt x="42031" y="30723"/>
                </a:lnTo>
                <a:lnTo>
                  <a:pt x="56492" y="26074"/>
                </a:lnTo>
                <a:lnTo>
                  <a:pt x="65284" y="16887"/>
                </a:lnTo>
                <a:lnTo>
                  <a:pt x="74573" y="10308"/>
                </a:lnTo>
                <a:lnTo>
                  <a:pt x="90433" y="10036"/>
                </a:lnTo>
                <a:lnTo>
                  <a:pt x="171418" y="9905"/>
                </a:lnTo>
                <a:lnTo>
                  <a:pt x="168323" y="6794"/>
                </a:lnTo>
                <a:lnTo>
                  <a:pt x="156322" y="476"/>
                </a:lnTo>
                <a:lnTo>
                  <a:pt x="121807" y="27"/>
                </a:lnTo>
                <a:lnTo>
                  <a:pt x="92895" y="0"/>
                </a:lnTo>
                <a:close/>
              </a:path>
              <a:path w="230504" h="186055">
                <a:moveTo>
                  <a:pt x="171418" y="9905"/>
                </a:moveTo>
                <a:lnTo>
                  <a:pt x="143815" y="9905"/>
                </a:lnTo>
                <a:lnTo>
                  <a:pt x="157957" y="13385"/>
                </a:lnTo>
                <a:lnTo>
                  <a:pt x="167373" y="20912"/>
                </a:lnTo>
                <a:lnTo>
                  <a:pt x="176708" y="28116"/>
                </a:lnTo>
                <a:lnTo>
                  <a:pt x="208702" y="30697"/>
                </a:lnTo>
                <a:lnTo>
                  <a:pt x="215280" y="30723"/>
                </a:lnTo>
                <a:lnTo>
                  <a:pt x="218937" y="35692"/>
                </a:lnTo>
                <a:lnTo>
                  <a:pt x="218937" y="124327"/>
                </a:lnTo>
                <a:lnTo>
                  <a:pt x="174627" y="124327"/>
                </a:lnTo>
                <a:lnTo>
                  <a:pt x="173217" y="128015"/>
                </a:lnTo>
                <a:lnTo>
                  <a:pt x="170687" y="131704"/>
                </a:lnTo>
                <a:lnTo>
                  <a:pt x="169560" y="134233"/>
                </a:lnTo>
                <a:lnTo>
                  <a:pt x="218349" y="134233"/>
                </a:lnTo>
                <a:lnTo>
                  <a:pt x="218932" y="165956"/>
                </a:lnTo>
                <a:lnTo>
                  <a:pt x="218937" y="171206"/>
                </a:lnTo>
                <a:lnTo>
                  <a:pt x="215280" y="176021"/>
                </a:lnTo>
                <a:lnTo>
                  <a:pt x="225853" y="176021"/>
                </a:lnTo>
                <a:lnTo>
                  <a:pt x="229712" y="170096"/>
                </a:lnTo>
                <a:lnTo>
                  <a:pt x="230123" y="40629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lnTo>
                  <a:pt x="188092" y="19690"/>
                </a:lnTo>
                <a:lnTo>
                  <a:pt x="176861" y="15377"/>
                </a:lnTo>
                <a:lnTo>
                  <a:pt x="171418" y="9905"/>
                </a:lnTo>
                <a:close/>
              </a:path>
              <a:path w="230504" h="186055">
                <a:moveTo>
                  <a:pt x="115061" y="51694"/>
                </a:moveTo>
                <a:lnTo>
                  <a:pt x="77318" y="68049"/>
                </a:lnTo>
                <a:lnTo>
                  <a:pt x="64335" y="92350"/>
                </a:lnTo>
                <a:lnTo>
                  <a:pt x="65466" y="109405"/>
                </a:lnTo>
                <a:lnTo>
                  <a:pt x="85680" y="145300"/>
                </a:lnTo>
                <a:lnTo>
                  <a:pt x="108815" y="154818"/>
                </a:lnTo>
                <a:lnTo>
                  <a:pt x="124782" y="153196"/>
                </a:lnTo>
                <a:lnTo>
                  <a:pt x="138661" y="148282"/>
                </a:lnTo>
                <a:lnTo>
                  <a:pt x="143099" y="145298"/>
                </a:lnTo>
                <a:lnTo>
                  <a:pt x="115061" y="145298"/>
                </a:lnTo>
                <a:lnTo>
                  <a:pt x="100792" y="142896"/>
                </a:lnTo>
                <a:lnTo>
                  <a:pt x="88685" y="136218"/>
                </a:lnTo>
                <a:lnTo>
                  <a:pt x="79536" y="126051"/>
                </a:lnTo>
                <a:lnTo>
                  <a:pt x="74144" y="113183"/>
                </a:lnTo>
                <a:lnTo>
                  <a:pt x="75516" y="95993"/>
                </a:lnTo>
                <a:lnTo>
                  <a:pt x="80498" y="82109"/>
                </a:lnTo>
                <a:lnTo>
                  <a:pt x="88499" y="71679"/>
                </a:lnTo>
                <a:lnTo>
                  <a:pt x="98923" y="64851"/>
                </a:lnTo>
                <a:lnTo>
                  <a:pt x="111180" y="61771"/>
                </a:lnTo>
                <a:lnTo>
                  <a:pt x="144764" y="61771"/>
                </a:lnTo>
                <a:lnTo>
                  <a:pt x="140313" y="58379"/>
                </a:lnTo>
                <a:lnTo>
                  <a:pt x="127573" y="53243"/>
                </a:lnTo>
                <a:lnTo>
                  <a:pt x="115061" y="51694"/>
                </a:lnTo>
                <a:close/>
              </a:path>
              <a:path w="230504" h="186055">
                <a:moveTo>
                  <a:pt x="144764" y="61771"/>
                </a:moveTo>
                <a:lnTo>
                  <a:pt x="111180" y="61771"/>
                </a:lnTo>
                <a:lnTo>
                  <a:pt x="126763" y="63874"/>
                </a:lnTo>
                <a:lnTo>
                  <a:pt x="139639" y="69930"/>
                </a:lnTo>
                <a:lnTo>
                  <a:pt x="149311" y="79244"/>
                </a:lnTo>
                <a:lnTo>
                  <a:pt x="155286" y="91119"/>
                </a:lnTo>
                <a:lnTo>
                  <a:pt x="154341" y="108926"/>
                </a:lnTo>
                <a:lnTo>
                  <a:pt x="132772" y="141255"/>
                </a:lnTo>
                <a:lnTo>
                  <a:pt x="115061" y="145298"/>
                </a:lnTo>
                <a:lnTo>
                  <a:pt x="143099" y="145298"/>
                </a:lnTo>
                <a:lnTo>
                  <a:pt x="150134" y="140567"/>
                </a:lnTo>
                <a:lnTo>
                  <a:pt x="158886" y="130541"/>
                </a:lnTo>
                <a:lnTo>
                  <a:pt x="164598" y="118694"/>
                </a:lnTo>
                <a:lnTo>
                  <a:pt x="166955" y="105518"/>
                </a:lnTo>
                <a:lnTo>
                  <a:pt x="165034" y="90696"/>
                </a:lnTo>
                <a:lnTo>
                  <a:pt x="159589" y="77581"/>
                </a:lnTo>
                <a:lnTo>
                  <a:pt x="151167" y="66650"/>
                </a:lnTo>
                <a:lnTo>
                  <a:pt x="144764" y="61771"/>
                </a:lnTo>
                <a:close/>
              </a:path>
              <a:path w="230504" h="186055">
                <a:moveTo>
                  <a:pt x="115061" y="72633"/>
                </a:moveTo>
                <a:lnTo>
                  <a:pt x="101137" y="75836"/>
                </a:lnTo>
                <a:lnTo>
                  <a:pt x="90521" y="84459"/>
                </a:lnTo>
                <a:lnTo>
                  <a:pt x="84711" y="97020"/>
                </a:lnTo>
                <a:lnTo>
                  <a:pt x="86929" y="113346"/>
                </a:lnTo>
                <a:lnTo>
                  <a:pt x="93833" y="125231"/>
                </a:lnTo>
                <a:lnTo>
                  <a:pt x="104286" y="132297"/>
                </a:lnTo>
                <a:lnTo>
                  <a:pt x="121965" y="131184"/>
                </a:lnTo>
                <a:lnTo>
                  <a:pt x="134773" y="125715"/>
                </a:lnTo>
                <a:lnTo>
                  <a:pt x="136025" y="124327"/>
                </a:lnTo>
                <a:lnTo>
                  <a:pt x="115061" y="124327"/>
                </a:lnTo>
                <a:lnTo>
                  <a:pt x="102096" y="119624"/>
                </a:lnTo>
                <a:lnTo>
                  <a:pt x="94571" y="108141"/>
                </a:lnTo>
                <a:lnTo>
                  <a:pt x="97903" y="92978"/>
                </a:lnTo>
                <a:lnTo>
                  <a:pt x="107264" y="84220"/>
                </a:lnTo>
                <a:lnTo>
                  <a:pt x="138135" y="84220"/>
                </a:lnTo>
                <a:lnTo>
                  <a:pt x="134911" y="79846"/>
                </a:lnTo>
                <a:lnTo>
                  <a:pt x="123000" y="73635"/>
                </a:lnTo>
                <a:lnTo>
                  <a:pt x="115061" y="72633"/>
                </a:lnTo>
                <a:close/>
              </a:path>
              <a:path w="230504" h="186055">
                <a:moveTo>
                  <a:pt x="138135" y="84220"/>
                </a:moveTo>
                <a:lnTo>
                  <a:pt x="107264" y="84220"/>
                </a:lnTo>
                <a:lnTo>
                  <a:pt x="123699" y="86181"/>
                </a:lnTo>
                <a:lnTo>
                  <a:pt x="133382" y="93863"/>
                </a:lnTo>
                <a:lnTo>
                  <a:pt x="132418" y="110742"/>
                </a:lnTo>
                <a:lnTo>
                  <a:pt x="125677" y="120816"/>
                </a:lnTo>
                <a:lnTo>
                  <a:pt x="115579" y="124320"/>
                </a:lnTo>
                <a:lnTo>
                  <a:pt x="115061" y="124327"/>
                </a:lnTo>
                <a:lnTo>
                  <a:pt x="136025" y="124327"/>
                </a:lnTo>
                <a:lnTo>
                  <a:pt x="142762" y="116865"/>
                </a:lnTo>
                <a:lnTo>
                  <a:pt x="145982" y="105609"/>
                </a:lnTo>
                <a:lnTo>
                  <a:pt x="143022" y="90848"/>
                </a:lnTo>
                <a:lnTo>
                  <a:pt x="138135" y="84220"/>
                </a:lnTo>
                <a:close/>
              </a:path>
              <a:path w="230504" h="186055">
                <a:moveTo>
                  <a:pt x="196717" y="82539"/>
                </a:moveTo>
                <a:lnTo>
                  <a:pt x="190499" y="82539"/>
                </a:lnTo>
                <a:lnTo>
                  <a:pt x="188092" y="84947"/>
                </a:lnTo>
                <a:lnTo>
                  <a:pt x="188092" y="91043"/>
                </a:lnTo>
                <a:lnTo>
                  <a:pt x="190499" y="92323"/>
                </a:lnTo>
                <a:lnTo>
                  <a:pt x="196717" y="92323"/>
                </a:lnTo>
                <a:lnTo>
                  <a:pt x="197998" y="91043"/>
                </a:lnTo>
                <a:lnTo>
                  <a:pt x="197998" y="84947"/>
                </a:lnTo>
                <a:lnTo>
                  <a:pt x="196717" y="82539"/>
                </a:lnTo>
                <a:close/>
              </a:path>
              <a:path w="230504" h="186055">
                <a:moveTo>
                  <a:pt x="201686" y="40629"/>
                </a:moveTo>
                <a:lnTo>
                  <a:pt x="184403" y="40630"/>
                </a:lnTo>
                <a:lnTo>
                  <a:pt x="178186" y="48005"/>
                </a:lnTo>
                <a:lnTo>
                  <a:pt x="178186" y="65288"/>
                </a:lnTo>
                <a:lnTo>
                  <a:pt x="184403" y="72633"/>
                </a:lnTo>
                <a:lnTo>
                  <a:pt x="201686" y="72633"/>
                </a:lnTo>
                <a:lnTo>
                  <a:pt x="209031" y="65288"/>
                </a:lnTo>
                <a:lnTo>
                  <a:pt x="209031" y="61600"/>
                </a:lnTo>
                <a:lnTo>
                  <a:pt x="190499" y="61600"/>
                </a:lnTo>
                <a:lnTo>
                  <a:pt x="188092" y="59039"/>
                </a:lnTo>
                <a:lnTo>
                  <a:pt x="188092" y="54223"/>
                </a:lnTo>
                <a:lnTo>
                  <a:pt x="190499" y="51694"/>
                </a:lnTo>
                <a:lnTo>
                  <a:pt x="209031" y="51694"/>
                </a:lnTo>
                <a:lnTo>
                  <a:pt x="209031" y="48005"/>
                </a:lnTo>
                <a:lnTo>
                  <a:pt x="201686" y="40629"/>
                </a:lnTo>
                <a:close/>
              </a:path>
              <a:path w="230504" h="186055">
                <a:moveTo>
                  <a:pt x="209031" y="51694"/>
                </a:moveTo>
                <a:lnTo>
                  <a:pt x="196717" y="51694"/>
                </a:lnTo>
                <a:lnTo>
                  <a:pt x="197998" y="54223"/>
                </a:lnTo>
                <a:lnTo>
                  <a:pt x="197998" y="59039"/>
                </a:lnTo>
                <a:lnTo>
                  <a:pt x="196717" y="61600"/>
                </a:lnTo>
                <a:lnTo>
                  <a:pt x="209031" y="61600"/>
                </a:lnTo>
                <a:lnTo>
                  <a:pt x="209031" y="51694"/>
                </a:lnTo>
                <a:close/>
              </a:path>
              <a:path w="230504" h="186055">
                <a:moveTo>
                  <a:pt x="143499" y="19690"/>
                </a:moveTo>
                <a:lnTo>
                  <a:pt x="86624" y="19690"/>
                </a:lnTo>
                <a:lnTo>
                  <a:pt x="84063" y="22219"/>
                </a:lnTo>
                <a:lnTo>
                  <a:pt x="84063" y="28315"/>
                </a:lnTo>
                <a:lnTo>
                  <a:pt x="86624" y="30723"/>
                </a:lnTo>
                <a:lnTo>
                  <a:pt x="143499" y="30723"/>
                </a:lnTo>
                <a:lnTo>
                  <a:pt x="146060" y="28315"/>
                </a:lnTo>
                <a:lnTo>
                  <a:pt x="146060" y="22219"/>
                </a:lnTo>
                <a:lnTo>
                  <a:pt x="143499" y="1969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47639" y="2905749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0350" y="0"/>
                </a:moveTo>
                <a:lnTo>
                  <a:pt x="16426" y="3203"/>
                </a:lnTo>
                <a:lnTo>
                  <a:pt x="5809" y="11825"/>
                </a:lnTo>
                <a:lnTo>
                  <a:pt x="0" y="24386"/>
                </a:lnTo>
                <a:lnTo>
                  <a:pt x="2217" y="40713"/>
                </a:lnTo>
                <a:lnTo>
                  <a:pt x="9122" y="52597"/>
                </a:lnTo>
                <a:lnTo>
                  <a:pt x="19574" y="59663"/>
                </a:lnTo>
                <a:lnTo>
                  <a:pt x="37253" y="58550"/>
                </a:lnTo>
                <a:lnTo>
                  <a:pt x="50061" y="53081"/>
                </a:lnTo>
                <a:lnTo>
                  <a:pt x="58050" y="44231"/>
                </a:lnTo>
                <a:lnTo>
                  <a:pt x="61271" y="32975"/>
                </a:lnTo>
                <a:lnTo>
                  <a:pt x="58310" y="18214"/>
                </a:lnTo>
                <a:lnTo>
                  <a:pt x="50199" y="7212"/>
                </a:lnTo>
                <a:lnTo>
                  <a:pt x="38289" y="1001"/>
                </a:lnTo>
                <a:lnTo>
                  <a:pt x="3035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7499" y="2917336"/>
            <a:ext cx="39370" cy="40640"/>
          </a:xfrm>
          <a:custGeom>
            <a:avLst/>
            <a:gdLst/>
            <a:ahLst/>
            <a:cxnLst/>
            <a:rect l="l" t="t" r="r" b="b"/>
            <a:pathLst>
              <a:path w="39370" h="40639">
                <a:moveTo>
                  <a:pt x="20490" y="40107"/>
                </a:moveTo>
                <a:lnTo>
                  <a:pt x="7525" y="35404"/>
                </a:lnTo>
                <a:lnTo>
                  <a:pt x="0" y="23920"/>
                </a:lnTo>
                <a:lnTo>
                  <a:pt x="3331" y="8757"/>
                </a:lnTo>
                <a:lnTo>
                  <a:pt x="12692" y="0"/>
                </a:lnTo>
                <a:lnTo>
                  <a:pt x="29128" y="1961"/>
                </a:lnTo>
                <a:lnTo>
                  <a:pt x="38811" y="9643"/>
                </a:lnTo>
                <a:lnTo>
                  <a:pt x="37846" y="26522"/>
                </a:lnTo>
                <a:lnTo>
                  <a:pt x="31106" y="36596"/>
                </a:lnTo>
                <a:lnTo>
                  <a:pt x="21008" y="40100"/>
                </a:lnTo>
                <a:lnTo>
                  <a:pt x="20490" y="4010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46991" y="2852806"/>
            <a:ext cx="62230" cy="11430"/>
          </a:xfrm>
          <a:custGeom>
            <a:avLst/>
            <a:gdLst/>
            <a:ahLst/>
            <a:cxnLst/>
            <a:rect l="l" t="t" r="r" b="b"/>
            <a:pathLst>
              <a:path w="62229" h="11430">
                <a:moveTo>
                  <a:pt x="4968" y="11033"/>
                </a:moveTo>
                <a:lnTo>
                  <a:pt x="4968" y="11033"/>
                </a:lnTo>
                <a:lnTo>
                  <a:pt x="59435" y="11033"/>
                </a:lnTo>
                <a:lnTo>
                  <a:pt x="61996" y="8625"/>
                </a:lnTo>
                <a:lnTo>
                  <a:pt x="61996" y="6217"/>
                </a:lnTo>
                <a:lnTo>
                  <a:pt x="61996" y="2529"/>
                </a:lnTo>
                <a:lnTo>
                  <a:pt x="59435" y="0"/>
                </a:lnTo>
                <a:lnTo>
                  <a:pt x="57028" y="0"/>
                </a:lnTo>
                <a:lnTo>
                  <a:pt x="27466" y="0"/>
                </a:lnTo>
                <a:lnTo>
                  <a:pt x="11959" y="0"/>
                </a:lnTo>
                <a:lnTo>
                  <a:pt x="5972" y="0"/>
                </a:lnTo>
                <a:lnTo>
                  <a:pt x="4968" y="0"/>
                </a:lnTo>
                <a:lnTo>
                  <a:pt x="2560" y="0"/>
                </a:lnTo>
                <a:lnTo>
                  <a:pt x="0" y="2529"/>
                </a:lnTo>
                <a:lnTo>
                  <a:pt x="0" y="6217"/>
                </a:lnTo>
                <a:lnTo>
                  <a:pt x="0" y="8625"/>
                </a:lnTo>
                <a:lnTo>
                  <a:pt x="2560" y="11033"/>
                </a:lnTo>
                <a:lnTo>
                  <a:pt x="4968" y="11033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41114" y="2873745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5">
                <a:moveTo>
                  <a:pt x="14843" y="0"/>
                </a:moveTo>
                <a:lnTo>
                  <a:pt x="6217" y="0"/>
                </a:lnTo>
                <a:lnTo>
                  <a:pt x="0" y="7376"/>
                </a:lnTo>
                <a:lnTo>
                  <a:pt x="0" y="16001"/>
                </a:lnTo>
                <a:lnTo>
                  <a:pt x="0" y="24658"/>
                </a:lnTo>
                <a:lnTo>
                  <a:pt x="6217" y="32003"/>
                </a:lnTo>
                <a:lnTo>
                  <a:pt x="14843" y="32003"/>
                </a:lnTo>
                <a:lnTo>
                  <a:pt x="23500" y="32003"/>
                </a:lnTo>
                <a:lnTo>
                  <a:pt x="30845" y="24658"/>
                </a:lnTo>
                <a:lnTo>
                  <a:pt x="30845" y="16001"/>
                </a:lnTo>
                <a:lnTo>
                  <a:pt x="30845" y="7376"/>
                </a:lnTo>
                <a:lnTo>
                  <a:pt x="23500" y="0"/>
                </a:lnTo>
                <a:lnTo>
                  <a:pt x="14843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1019" y="28848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9905"/>
                </a:moveTo>
                <a:lnTo>
                  <a:pt x="2407" y="9905"/>
                </a:lnTo>
                <a:lnTo>
                  <a:pt x="0" y="7345"/>
                </a:lnTo>
                <a:lnTo>
                  <a:pt x="0" y="4937"/>
                </a:lnTo>
                <a:lnTo>
                  <a:pt x="0" y="2529"/>
                </a:lnTo>
                <a:lnTo>
                  <a:pt x="2407" y="0"/>
                </a:lnTo>
                <a:lnTo>
                  <a:pt x="4937" y="0"/>
                </a:lnTo>
                <a:lnTo>
                  <a:pt x="8625" y="0"/>
                </a:lnTo>
                <a:lnTo>
                  <a:pt x="9905" y="2529"/>
                </a:lnTo>
                <a:lnTo>
                  <a:pt x="9905" y="4937"/>
                </a:lnTo>
                <a:lnTo>
                  <a:pt x="9905" y="7345"/>
                </a:lnTo>
                <a:lnTo>
                  <a:pt x="8625" y="9905"/>
                </a:lnTo>
                <a:lnTo>
                  <a:pt x="4937" y="990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209031" y="19690"/>
                </a:moveTo>
                <a:lnTo>
                  <a:pt x="188092" y="19690"/>
                </a:lnTo>
                <a:lnTo>
                  <a:pt x="176861" y="15377"/>
                </a:lnTo>
                <a:lnTo>
                  <a:pt x="168323" y="6794"/>
                </a:lnTo>
                <a:lnTo>
                  <a:pt x="121807" y="27"/>
                </a:lnTo>
                <a:lnTo>
                  <a:pt x="92895" y="0"/>
                </a:ln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442" y="70423"/>
                </a:lnTo>
                <a:lnTo>
                  <a:pt x="313" y="98228"/>
                </a:lnTo>
                <a:lnTo>
                  <a:pt x="213" y="120055"/>
                </a:lnTo>
                <a:lnTo>
                  <a:pt x="136" y="136627"/>
                </a:lnTo>
                <a:lnTo>
                  <a:pt x="81" y="148669"/>
                </a:lnTo>
                <a:lnTo>
                  <a:pt x="43" y="156902"/>
                </a:lnTo>
                <a:lnTo>
                  <a:pt x="19" y="162052"/>
                </a:lnTo>
                <a:lnTo>
                  <a:pt x="6" y="164842"/>
                </a:lnTo>
                <a:lnTo>
                  <a:pt x="1" y="16599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52776" y="185634"/>
                </a:lnTo>
                <a:lnTo>
                  <a:pt x="83701" y="185692"/>
                </a:lnTo>
                <a:lnTo>
                  <a:pt x="110250" y="185742"/>
                </a:lnTo>
                <a:lnTo>
                  <a:pt x="132757" y="185784"/>
                </a:lnTo>
                <a:lnTo>
                  <a:pt x="151556" y="185819"/>
                </a:lnTo>
                <a:lnTo>
                  <a:pt x="166980" y="185848"/>
                </a:lnTo>
                <a:lnTo>
                  <a:pt x="179364" y="185872"/>
                </a:lnTo>
                <a:lnTo>
                  <a:pt x="189042" y="185890"/>
                </a:lnTo>
                <a:lnTo>
                  <a:pt x="196346" y="185904"/>
                </a:lnTo>
                <a:lnTo>
                  <a:pt x="201611" y="185914"/>
                </a:lnTo>
                <a:lnTo>
                  <a:pt x="205171" y="185920"/>
                </a:lnTo>
                <a:lnTo>
                  <a:pt x="207359" y="185924"/>
                </a:lnTo>
                <a:lnTo>
                  <a:pt x="208509" y="185927"/>
                </a:lnTo>
                <a:lnTo>
                  <a:pt x="208955" y="185927"/>
                </a:lnTo>
                <a:lnTo>
                  <a:pt x="229822" y="135611"/>
                </a:lnTo>
                <a:lnTo>
                  <a:pt x="229979" y="86133"/>
                </a:lnTo>
                <a:lnTo>
                  <a:pt x="230031" y="69673"/>
                </a:lnTo>
                <a:lnTo>
                  <a:pt x="230069" y="57756"/>
                </a:lnTo>
                <a:lnTo>
                  <a:pt x="230095" y="49646"/>
                </a:lnTo>
                <a:lnTo>
                  <a:pt x="230111" y="44612"/>
                </a:lnTo>
                <a:lnTo>
                  <a:pt x="230119" y="41920"/>
                </a:lnTo>
                <a:lnTo>
                  <a:pt x="230123" y="40837"/>
                </a:lnTo>
                <a:lnTo>
                  <a:pt x="230123" y="40630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4114" y="2843022"/>
            <a:ext cx="208279" cy="166370"/>
          </a:xfrm>
          <a:custGeom>
            <a:avLst/>
            <a:gdLst/>
            <a:ahLst/>
            <a:cxnLst/>
            <a:rect l="l" t="t" r="r" b="b"/>
            <a:pathLst>
              <a:path w="208279" h="166369">
                <a:moveTo>
                  <a:pt x="207751" y="114421"/>
                </a:moveTo>
                <a:lnTo>
                  <a:pt x="179502" y="114421"/>
                </a:lnTo>
                <a:lnTo>
                  <a:pt x="166806" y="114421"/>
                </a:lnTo>
                <a:lnTo>
                  <a:pt x="163440" y="114421"/>
                </a:lnTo>
                <a:lnTo>
                  <a:pt x="162031" y="118109"/>
                </a:lnTo>
                <a:lnTo>
                  <a:pt x="159501" y="121798"/>
                </a:lnTo>
                <a:lnTo>
                  <a:pt x="158374" y="124327"/>
                </a:lnTo>
                <a:lnTo>
                  <a:pt x="187514" y="124327"/>
                </a:lnTo>
                <a:lnTo>
                  <a:pt x="202097" y="124327"/>
                </a:lnTo>
                <a:lnTo>
                  <a:pt x="207163" y="124327"/>
                </a:lnTo>
                <a:lnTo>
                  <a:pt x="207622" y="149306"/>
                </a:lnTo>
                <a:lnTo>
                  <a:pt x="207746" y="156050"/>
                </a:lnTo>
                <a:lnTo>
                  <a:pt x="207751" y="161300"/>
                </a:lnTo>
                <a:lnTo>
                  <a:pt x="204094" y="166115"/>
                </a:lnTo>
                <a:lnTo>
                  <a:pt x="197845" y="166115"/>
                </a:lnTo>
                <a:lnTo>
                  <a:pt x="162262" y="166115"/>
                </a:lnTo>
                <a:lnTo>
                  <a:pt x="131480" y="166115"/>
                </a:lnTo>
                <a:lnTo>
                  <a:pt x="105151" y="166115"/>
                </a:lnTo>
                <a:lnTo>
                  <a:pt x="82927" y="166115"/>
                </a:lnTo>
                <a:lnTo>
                  <a:pt x="64461" y="166115"/>
                </a:lnTo>
                <a:lnTo>
                  <a:pt x="49404" y="166115"/>
                </a:lnTo>
                <a:lnTo>
                  <a:pt x="37409" y="166115"/>
                </a:lnTo>
                <a:lnTo>
                  <a:pt x="28127" y="166115"/>
                </a:lnTo>
                <a:lnTo>
                  <a:pt x="21211" y="166115"/>
                </a:lnTo>
                <a:lnTo>
                  <a:pt x="16313" y="166115"/>
                </a:lnTo>
                <a:lnTo>
                  <a:pt x="13084" y="166115"/>
                </a:lnTo>
                <a:lnTo>
                  <a:pt x="11176" y="166115"/>
                </a:lnTo>
                <a:lnTo>
                  <a:pt x="10243" y="166115"/>
                </a:lnTo>
                <a:lnTo>
                  <a:pt x="9935" y="166115"/>
                </a:lnTo>
                <a:lnTo>
                  <a:pt x="3688" y="166115"/>
                </a:lnTo>
                <a:lnTo>
                  <a:pt x="0" y="161300"/>
                </a:lnTo>
                <a:lnTo>
                  <a:pt x="0" y="156331"/>
                </a:lnTo>
                <a:lnTo>
                  <a:pt x="0" y="131351"/>
                </a:lnTo>
                <a:lnTo>
                  <a:pt x="0" y="124609"/>
                </a:lnTo>
                <a:lnTo>
                  <a:pt x="29145" y="124443"/>
                </a:lnTo>
                <a:lnTo>
                  <a:pt x="43739" y="124360"/>
                </a:lnTo>
                <a:lnTo>
                  <a:pt x="48815" y="124331"/>
                </a:lnTo>
                <a:lnTo>
                  <a:pt x="48249" y="121798"/>
                </a:lnTo>
                <a:lnTo>
                  <a:pt x="45719" y="118109"/>
                </a:lnTo>
                <a:lnTo>
                  <a:pt x="44439" y="114421"/>
                </a:lnTo>
                <a:lnTo>
                  <a:pt x="16190" y="114421"/>
                </a:lnTo>
                <a:lnTo>
                  <a:pt x="3494" y="114421"/>
                </a:lnTo>
                <a:lnTo>
                  <a:pt x="129" y="114421"/>
                </a:lnTo>
                <a:lnTo>
                  <a:pt x="78" y="81810"/>
                </a:lnTo>
                <a:lnTo>
                  <a:pt x="43" y="59007"/>
                </a:lnTo>
                <a:lnTo>
                  <a:pt x="20" y="44257"/>
                </a:lnTo>
                <a:lnTo>
                  <a:pt x="7" y="35806"/>
                </a:lnTo>
                <a:lnTo>
                  <a:pt x="1" y="31900"/>
                </a:lnTo>
                <a:lnTo>
                  <a:pt x="0" y="30784"/>
                </a:lnTo>
                <a:lnTo>
                  <a:pt x="0" y="25786"/>
                </a:lnTo>
                <a:lnTo>
                  <a:pt x="3688" y="20817"/>
                </a:lnTo>
                <a:lnTo>
                  <a:pt x="9905" y="20817"/>
                </a:lnTo>
                <a:lnTo>
                  <a:pt x="30845" y="20817"/>
                </a:lnTo>
                <a:lnTo>
                  <a:pt x="45306" y="16168"/>
                </a:lnTo>
                <a:lnTo>
                  <a:pt x="54097" y="6981"/>
                </a:lnTo>
                <a:lnTo>
                  <a:pt x="94975" y="20"/>
                </a:lnTo>
                <a:lnTo>
                  <a:pt x="132629" y="0"/>
                </a:lnTo>
                <a:lnTo>
                  <a:pt x="146771" y="3479"/>
                </a:lnTo>
                <a:lnTo>
                  <a:pt x="156187" y="11006"/>
                </a:lnTo>
                <a:lnTo>
                  <a:pt x="165522" y="18210"/>
                </a:lnTo>
                <a:lnTo>
                  <a:pt x="190567" y="20230"/>
                </a:lnTo>
                <a:lnTo>
                  <a:pt x="197516" y="20791"/>
                </a:lnTo>
                <a:lnTo>
                  <a:pt x="204094" y="20817"/>
                </a:lnTo>
                <a:lnTo>
                  <a:pt x="207751" y="25786"/>
                </a:lnTo>
                <a:lnTo>
                  <a:pt x="207751" y="30723"/>
                </a:lnTo>
                <a:lnTo>
                  <a:pt x="207751" y="114421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019" y="29156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0"/>
                </a:moveTo>
                <a:lnTo>
                  <a:pt x="2407" y="0"/>
                </a:lnTo>
                <a:lnTo>
                  <a:pt x="0" y="2407"/>
                </a:lnTo>
                <a:lnTo>
                  <a:pt x="0" y="4846"/>
                </a:lnTo>
                <a:lnTo>
                  <a:pt x="0" y="8503"/>
                </a:lnTo>
                <a:lnTo>
                  <a:pt x="2407" y="9784"/>
                </a:lnTo>
                <a:lnTo>
                  <a:pt x="4937" y="9784"/>
                </a:lnTo>
                <a:lnTo>
                  <a:pt x="8625" y="9784"/>
                </a:lnTo>
                <a:lnTo>
                  <a:pt x="9905" y="8503"/>
                </a:lnTo>
                <a:lnTo>
                  <a:pt x="9905" y="4846"/>
                </a:lnTo>
                <a:lnTo>
                  <a:pt x="9905" y="2407"/>
                </a:lnTo>
                <a:lnTo>
                  <a:pt x="8625" y="0"/>
                </a:lnTo>
                <a:lnTo>
                  <a:pt x="4937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7263" y="2884811"/>
            <a:ext cx="102870" cy="103505"/>
          </a:xfrm>
          <a:custGeom>
            <a:avLst/>
            <a:gdLst/>
            <a:ahLst/>
            <a:cxnLst/>
            <a:rect l="l" t="t" r="r" b="b"/>
            <a:pathLst>
              <a:path w="102870" h="103505">
                <a:moveTo>
                  <a:pt x="50726" y="0"/>
                </a:moveTo>
                <a:lnTo>
                  <a:pt x="12982" y="16355"/>
                </a:lnTo>
                <a:lnTo>
                  <a:pt x="0" y="40656"/>
                </a:lnTo>
                <a:lnTo>
                  <a:pt x="1131" y="57711"/>
                </a:lnTo>
                <a:lnTo>
                  <a:pt x="21345" y="93605"/>
                </a:lnTo>
                <a:lnTo>
                  <a:pt x="44480" y="103124"/>
                </a:lnTo>
                <a:lnTo>
                  <a:pt x="60447" y="101502"/>
                </a:lnTo>
                <a:lnTo>
                  <a:pt x="94550" y="78846"/>
                </a:lnTo>
                <a:lnTo>
                  <a:pt x="102619" y="53824"/>
                </a:lnTo>
                <a:lnTo>
                  <a:pt x="100698" y="39002"/>
                </a:lnTo>
                <a:lnTo>
                  <a:pt x="75978" y="6685"/>
                </a:lnTo>
                <a:lnTo>
                  <a:pt x="50726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37072" y="2894887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79" h="83819">
                <a:moveTo>
                  <a:pt x="40917" y="83527"/>
                </a:moveTo>
                <a:lnTo>
                  <a:pt x="26648" y="81125"/>
                </a:lnTo>
                <a:lnTo>
                  <a:pt x="14540" y="74447"/>
                </a:lnTo>
                <a:lnTo>
                  <a:pt x="5392" y="64280"/>
                </a:lnTo>
                <a:lnTo>
                  <a:pt x="0" y="51412"/>
                </a:lnTo>
                <a:lnTo>
                  <a:pt x="1371" y="34222"/>
                </a:lnTo>
                <a:lnTo>
                  <a:pt x="6354" y="20338"/>
                </a:lnTo>
                <a:lnTo>
                  <a:pt x="14354" y="9908"/>
                </a:lnTo>
                <a:lnTo>
                  <a:pt x="24779" y="3080"/>
                </a:lnTo>
                <a:lnTo>
                  <a:pt x="37035" y="0"/>
                </a:lnTo>
                <a:lnTo>
                  <a:pt x="52619" y="2103"/>
                </a:lnTo>
                <a:lnTo>
                  <a:pt x="65494" y="8159"/>
                </a:lnTo>
                <a:lnTo>
                  <a:pt x="75166" y="17472"/>
                </a:lnTo>
                <a:lnTo>
                  <a:pt x="81141" y="29348"/>
                </a:lnTo>
                <a:lnTo>
                  <a:pt x="80196" y="47155"/>
                </a:lnTo>
                <a:lnTo>
                  <a:pt x="58627" y="79484"/>
                </a:lnTo>
                <a:lnTo>
                  <a:pt x="40917" y="835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54011" y="3689604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39" h="510539">
                <a:moveTo>
                  <a:pt x="255269" y="0"/>
                </a:moveTo>
                <a:lnTo>
                  <a:pt x="213866" y="3341"/>
                </a:lnTo>
                <a:lnTo>
                  <a:pt x="174589" y="13014"/>
                </a:lnTo>
                <a:lnTo>
                  <a:pt x="137963" y="28494"/>
                </a:lnTo>
                <a:lnTo>
                  <a:pt x="104515" y="49255"/>
                </a:lnTo>
                <a:lnTo>
                  <a:pt x="74771" y="74771"/>
                </a:lnTo>
                <a:lnTo>
                  <a:pt x="49255" y="104515"/>
                </a:lnTo>
                <a:lnTo>
                  <a:pt x="28494" y="137963"/>
                </a:lnTo>
                <a:lnTo>
                  <a:pt x="13014" y="174589"/>
                </a:lnTo>
                <a:lnTo>
                  <a:pt x="3341" y="213866"/>
                </a:lnTo>
                <a:lnTo>
                  <a:pt x="0" y="255269"/>
                </a:lnTo>
                <a:lnTo>
                  <a:pt x="846" y="276204"/>
                </a:lnTo>
                <a:lnTo>
                  <a:pt x="7419" y="316610"/>
                </a:lnTo>
                <a:lnTo>
                  <a:pt x="20062" y="354627"/>
                </a:lnTo>
                <a:lnTo>
                  <a:pt x="38248" y="389730"/>
                </a:lnTo>
                <a:lnTo>
                  <a:pt x="61451" y="421392"/>
                </a:lnTo>
                <a:lnTo>
                  <a:pt x="89147" y="449088"/>
                </a:lnTo>
                <a:lnTo>
                  <a:pt x="120809" y="472291"/>
                </a:lnTo>
                <a:lnTo>
                  <a:pt x="155912" y="490477"/>
                </a:lnTo>
                <a:lnTo>
                  <a:pt x="193929" y="503120"/>
                </a:lnTo>
                <a:lnTo>
                  <a:pt x="234335" y="509693"/>
                </a:lnTo>
                <a:lnTo>
                  <a:pt x="255269" y="510539"/>
                </a:lnTo>
                <a:lnTo>
                  <a:pt x="276204" y="509693"/>
                </a:lnTo>
                <a:lnTo>
                  <a:pt x="316610" y="503120"/>
                </a:lnTo>
                <a:lnTo>
                  <a:pt x="354627" y="490477"/>
                </a:lnTo>
                <a:lnTo>
                  <a:pt x="389730" y="472291"/>
                </a:lnTo>
                <a:lnTo>
                  <a:pt x="421392" y="449088"/>
                </a:lnTo>
                <a:lnTo>
                  <a:pt x="449088" y="421392"/>
                </a:lnTo>
                <a:lnTo>
                  <a:pt x="472291" y="389730"/>
                </a:lnTo>
                <a:lnTo>
                  <a:pt x="490477" y="354627"/>
                </a:lnTo>
                <a:lnTo>
                  <a:pt x="503120" y="316610"/>
                </a:lnTo>
                <a:lnTo>
                  <a:pt x="509693" y="276204"/>
                </a:lnTo>
                <a:lnTo>
                  <a:pt x="510539" y="255269"/>
                </a:lnTo>
                <a:lnTo>
                  <a:pt x="509693" y="234335"/>
                </a:lnTo>
                <a:lnTo>
                  <a:pt x="503120" y="193929"/>
                </a:lnTo>
                <a:lnTo>
                  <a:pt x="490477" y="155912"/>
                </a:lnTo>
                <a:lnTo>
                  <a:pt x="472291" y="120809"/>
                </a:lnTo>
                <a:lnTo>
                  <a:pt x="449088" y="89147"/>
                </a:lnTo>
                <a:lnTo>
                  <a:pt x="421392" y="61451"/>
                </a:lnTo>
                <a:lnTo>
                  <a:pt x="389730" y="38248"/>
                </a:lnTo>
                <a:lnTo>
                  <a:pt x="354627" y="20062"/>
                </a:lnTo>
                <a:lnTo>
                  <a:pt x="316610" y="7419"/>
                </a:lnTo>
                <a:lnTo>
                  <a:pt x="276204" y="846"/>
                </a:lnTo>
                <a:lnTo>
                  <a:pt x="255269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97275" y="3872484"/>
            <a:ext cx="228600" cy="144780"/>
          </a:xfrm>
          <a:custGeom>
            <a:avLst/>
            <a:gdLst/>
            <a:ahLst/>
            <a:cxnLst/>
            <a:rect l="l" t="t" r="r" b="b"/>
            <a:pathLst>
              <a:path w="228600" h="144779">
                <a:moveTo>
                  <a:pt x="21066" y="0"/>
                </a:moveTo>
                <a:lnTo>
                  <a:pt x="8030" y="4718"/>
                </a:lnTo>
                <a:lnTo>
                  <a:pt x="566" y="16196"/>
                </a:lnTo>
                <a:lnTo>
                  <a:pt x="6" y="121407"/>
                </a:lnTo>
                <a:lnTo>
                  <a:pt x="0" y="123955"/>
                </a:lnTo>
                <a:lnTo>
                  <a:pt x="4743" y="137289"/>
                </a:lnTo>
                <a:lnTo>
                  <a:pt x="16340" y="144279"/>
                </a:lnTo>
                <a:lnTo>
                  <a:pt x="156080" y="144779"/>
                </a:lnTo>
                <a:lnTo>
                  <a:pt x="168992" y="140393"/>
                </a:lnTo>
                <a:lnTo>
                  <a:pt x="172479" y="135004"/>
                </a:lnTo>
                <a:lnTo>
                  <a:pt x="15994" y="135004"/>
                </a:lnTo>
                <a:lnTo>
                  <a:pt x="11056" y="130051"/>
                </a:lnTo>
                <a:lnTo>
                  <a:pt x="11056" y="51699"/>
                </a:lnTo>
                <a:lnTo>
                  <a:pt x="184675" y="51565"/>
                </a:lnTo>
                <a:lnTo>
                  <a:pt x="197868" y="44195"/>
                </a:lnTo>
                <a:lnTo>
                  <a:pt x="207652" y="44195"/>
                </a:lnTo>
                <a:lnTo>
                  <a:pt x="207652" y="42656"/>
                </a:lnTo>
                <a:lnTo>
                  <a:pt x="177550" y="42656"/>
                </a:lnTo>
                <a:lnTo>
                  <a:pt x="177526" y="41659"/>
                </a:lnTo>
                <a:lnTo>
                  <a:pt x="11057" y="41659"/>
                </a:lnTo>
                <a:lnTo>
                  <a:pt x="11056" y="14727"/>
                </a:lnTo>
                <a:lnTo>
                  <a:pt x="15994" y="9774"/>
                </a:lnTo>
                <a:lnTo>
                  <a:pt x="172902" y="9774"/>
                </a:lnTo>
                <a:lnTo>
                  <a:pt x="172222" y="7951"/>
                </a:lnTo>
                <a:lnTo>
                  <a:pt x="160621" y="550"/>
                </a:lnTo>
                <a:lnTo>
                  <a:pt x="21066" y="0"/>
                </a:lnTo>
                <a:close/>
              </a:path>
              <a:path w="228600" h="144779">
                <a:moveTo>
                  <a:pt x="184675" y="51565"/>
                </a:moveTo>
                <a:lnTo>
                  <a:pt x="165864" y="51565"/>
                </a:lnTo>
                <a:lnTo>
                  <a:pt x="165864" y="130051"/>
                </a:lnTo>
                <a:lnTo>
                  <a:pt x="162176" y="135004"/>
                </a:lnTo>
                <a:lnTo>
                  <a:pt x="172479" y="135004"/>
                </a:lnTo>
                <a:lnTo>
                  <a:pt x="176462" y="128849"/>
                </a:lnTo>
                <a:lnTo>
                  <a:pt x="177020" y="101863"/>
                </a:lnTo>
                <a:lnTo>
                  <a:pt x="207652" y="101863"/>
                </a:lnTo>
                <a:lnTo>
                  <a:pt x="207652" y="100583"/>
                </a:lnTo>
                <a:lnTo>
                  <a:pt x="197868" y="100583"/>
                </a:lnTo>
                <a:lnTo>
                  <a:pt x="177020" y="89534"/>
                </a:lnTo>
                <a:lnTo>
                  <a:pt x="177020" y="55842"/>
                </a:lnTo>
                <a:lnTo>
                  <a:pt x="184675" y="51565"/>
                </a:lnTo>
                <a:close/>
              </a:path>
              <a:path w="228600" h="144779">
                <a:moveTo>
                  <a:pt x="207652" y="101863"/>
                </a:moveTo>
                <a:lnTo>
                  <a:pt x="177020" y="101863"/>
                </a:lnTo>
                <a:lnTo>
                  <a:pt x="221216" y="123955"/>
                </a:lnTo>
                <a:lnTo>
                  <a:pt x="226184" y="123955"/>
                </a:lnTo>
                <a:lnTo>
                  <a:pt x="228592" y="121407"/>
                </a:lnTo>
                <a:lnTo>
                  <a:pt x="228592" y="110358"/>
                </a:lnTo>
                <a:lnTo>
                  <a:pt x="217558" y="110358"/>
                </a:lnTo>
                <a:lnTo>
                  <a:pt x="207652" y="105536"/>
                </a:lnTo>
                <a:lnTo>
                  <a:pt x="207652" y="101863"/>
                </a:lnTo>
                <a:close/>
              </a:path>
              <a:path w="228600" h="144779">
                <a:moveTo>
                  <a:pt x="69412" y="65459"/>
                </a:moveTo>
                <a:lnTo>
                  <a:pt x="51350" y="65987"/>
                </a:lnTo>
                <a:lnTo>
                  <a:pt x="39458" y="71374"/>
                </a:lnTo>
                <a:lnTo>
                  <a:pt x="33239" y="80418"/>
                </a:lnTo>
                <a:lnTo>
                  <a:pt x="35120" y="96871"/>
                </a:lnTo>
                <a:lnTo>
                  <a:pt x="42075" y="108066"/>
                </a:lnTo>
                <a:lnTo>
                  <a:pt x="52780" y="113553"/>
                </a:lnTo>
                <a:lnTo>
                  <a:pt x="57782" y="114049"/>
                </a:lnTo>
                <a:lnTo>
                  <a:pt x="118938" y="114049"/>
                </a:lnTo>
                <a:lnTo>
                  <a:pt x="132862" y="110098"/>
                </a:lnTo>
                <a:lnTo>
                  <a:pt x="139309" y="103119"/>
                </a:lnTo>
                <a:lnTo>
                  <a:pt x="49156" y="103119"/>
                </a:lnTo>
                <a:lnTo>
                  <a:pt x="41780" y="96904"/>
                </a:lnTo>
                <a:lnTo>
                  <a:pt x="41780" y="79759"/>
                </a:lnTo>
                <a:lnTo>
                  <a:pt x="49156" y="72389"/>
                </a:lnTo>
                <a:lnTo>
                  <a:pt x="77061" y="72389"/>
                </a:lnTo>
                <a:lnTo>
                  <a:pt x="69412" y="65459"/>
                </a:lnTo>
                <a:close/>
              </a:path>
              <a:path w="228600" h="144779">
                <a:moveTo>
                  <a:pt x="228592" y="34420"/>
                </a:moveTo>
                <a:lnTo>
                  <a:pt x="217558" y="34420"/>
                </a:lnTo>
                <a:lnTo>
                  <a:pt x="217558" y="110358"/>
                </a:lnTo>
                <a:lnTo>
                  <a:pt x="228592" y="110358"/>
                </a:lnTo>
                <a:lnTo>
                  <a:pt x="228592" y="34420"/>
                </a:lnTo>
                <a:close/>
              </a:path>
              <a:path w="228600" h="144779">
                <a:moveTo>
                  <a:pt x="77061" y="72389"/>
                </a:moveTo>
                <a:lnTo>
                  <a:pt x="66408" y="72389"/>
                </a:lnTo>
                <a:lnTo>
                  <a:pt x="72504" y="79759"/>
                </a:lnTo>
                <a:lnTo>
                  <a:pt x="72504" y="96904"/>
                </a:lnTo>
                <a:lnTo>
                  <a:pt x="66408" y="103119"/>
                </a:lnTo>
                <a:lnTo>
                  <a:pt x="77472" y="103119"/>
                </a:lnTo>
                <a:lnTo>
                  <a:pt x="81160" y="99440"/>
                </a:lnTo>
                <a:lnTo>
                  <a:pt x="83568" y="94487"/>
                </a:lnTo>
                <a:lnTo>
                  <a:pt x="83568" y="88391"/>
                </a:lnTo>
                <a:lnTo>
                  <a:pt x="79558" y="74651"/>
                </a:lnTo>
                <a:lnTo>
                  <a:pt x="77061" y="72389"/>
                </a:lnTo>
                <a:close/>
              </a:path>
              <a:path w="228600" h="144779">
                <a:moveTo>
                  <a:pt x="127263" y="63867"/>
                </a:moveTo>
                <a:lnTo>
                  <a:pt x="110753" y="65715"/>
                </a:lnTo>
                <a:lnTo>
                  <a:pt x="99477" y="72594"/>
                </a:lnTo>
                <a:lnTo>
                  <a:pt x="93892" y="83205"/>
                </a:lnTo>
                <a:lnTo>
                  <a:pt x="93352" y="94487"/>
                </a:lnTo>
                <a:lnTo>
                  <a:pt x="95882" y="99440"/>
                </a:lnTo>
                <a:lnTo>
                  <a:pt x="99570" y="103119"/>
                </a:lnTo>
                <a:lnTo>
                  <a:pt x="110604" y="103119"/>
                </a:lnTo>
                <a:lnTo>
                  <a:pt x="104508" y="96904"/>
                </a:lnTo>
                <a:lnTo>
                  <a:pt x="104508" y="79759"/>
                </a:lnTo>
                <a:lnTo>
                  <a:pt x="110604" y="72389"/>
                </a:lnTo>
                <a:lnTo>
                  <a:pt x="137309" y="72389"/>
                </a:lnTo>
                <a:lnTo>
                  <a:pt x="136277" y="70094"/>
                </a:lnTo>
                <a:lnTo>
                  <a:pt x="127263" y="63867"/>
                </a:lnTo>
                <a:close/>
              </a:path>
              <a:path w="228600" h="144779">
                <a:moveTo>
                  <a:pt x="137309" y="72389"/>
                </a:moveTo>
                <a:lnTo>
                  <a:pt x="127764" y="72389"/>
                </a:lnTo>
                <a:lnTo>
                  <a:pt x="135262" y="79759"/>
                </a:lnTo>
                <a:lnTo>
                  <a:pt x="135262" y="96904"/>
                </a:lnTo>
                <a:lnTo>
                  <a:pt x="127764" y="103119"/>
                </a:lnTo>
                <a:lnTo>
                  <a:pt x="139309" y="103119"/>
                </a:lnTo>
                <a:lnTo>
                  <a:pt x="142123" y="100072"/>
                </a:lnTo>
                <a:lnTo>
                  <a:pt x="141630" y="81993"/>
                </a:lnTo>
                <a:lnTo>
                  <a:pt x="137309" y="72389"/>
                </a:lnTo>
                <a:close/>
              </a:path>
              <a:path w="228600" h="144779">
                <a:moveTo>
                  <a:pt x="207652" y="44195"/>
                </a:moveTo>
                <a:lnTo>
                  <a:pt x="197868" y="44195"/>
                </a:lnTo>
                <a:lnTo>
                  <a:pt x="197868" y="100583"/>
                </a:lnTo>
                <a:lnTo>
                  <a:pt x="207652" y="100583"/>
                </a:lnTo>
                <a:lnTo>
                  <a:pt x="207652" y="44195"/>
                </a:lnTo>
                <a:close/>
              </a:path>
              <a:path w="228600" h="144779">
                <a:moveTo>
                  <a:pt x="226184" y="20823"/>
                </a:moveTo>
                <a:lnTo>
                  <a:pt x="221216" y="20823"/>
                </a:lnTo>
                <a:lnTo>
                  <a:pt x="177550" y="42656"/>
                </a:lnTo>
                <a:lnTo>
                  <a:pt x="207652" y="42656"/>
                </a:lnTo>
                <a:lnTo>
                  <a:pt x="207652" y="39247"/>
                </a:lnTo>
                <a:lnTo>
                  <a:pt x="217558" y="34420"/>
                </a:lnTo>
                <a:lnTo>
                  <a:pt x="228592" y="34420"/>
                </a:lnTo>
                <a:lnTo>
                  <a:pt x="228592" y="23371"/>
                </a:lnTo>
                <a:lnTo>
                  <a:pt x="226184" y="20823"/>
                </a:lnTo>
                <a:close/>
              </a:path>
              <a:path w="228600" h="144779">
                <a:moveTo>
                  <a:pt x="172902" y="9774"/>
                </a:moveTo>
                <a:lnTo>
                  <a:pt x="162176" y="9774"/>
                </a:lnTo>
                <a:lnTo>
                  <a:pt x="165864" y="14727"/>
                </a:lnTo>
                <a:lnTo>
                  <a:pt x="165864" y="41659"/>
                </a:lnTo>
                <a:lnTo>
                  <a:pt x="177526" y="41659"/>
                </a:lnTo>
                <a:lnTo>
                  <a:pt x="177020" y="20823"/>
                </a:lnTo>
                <a:lnTo>
                  <a:pt x="172902" y="9774"/>
                </a:lnTo>
                <a:close/>
              </a:path>
              <a:path w="228600" h="144779">
                <a:moveTo>
                  <a:pt x="132702" y="20823"/>
                </a:moveTo>
                <a:lnTo>
                  <a:pt x="126606" y="20823"/>
                </a:lnTo>
                <a:lnTo>
                  <a:pt x="125356" y="23371"/>
                </a:lnTo>
                <a:lnTo>
                  <a:pt x="125356" y="28193"/>
                </a:lnTo>
                <a:lnTo>
                  <a:pt x="126606" y="30729"/>
                </a:lnTo>
                <a:lnTo>
                  <a:pt x="132702" y="30729"/>
                </a:lnTo>
                <a:lnTo>
                  <a:pt x="135262" y="28193"/>
                </a:lnTo>
                <a:lnTo>
                  <a:pt x="135262" y="23371"/>
                </a:lnTo>
                <a:lnTo>
                  <a:pt x="132702" y="20823"/>
                </a:lnTo>
                <a:close/>
              </a:path>
              <a:path w="228600" h="144779">
                <a:moveTo>
                  <a:pt x="153672" y="20823"/>
                </a:moveTo>
                <a:lnTo>
                  <a:pt x="147454" y="20823"/>
                </a:lnTo>
                <a:lnTo>
                  <a:pt x="145016" y="23371"/>
                </a:lnTo>
                <a:lnTo>
                  <a:pt x="145016" y="28193"/>
                </a:lnTo>
                <a:lnTo>
                  <a:pt x="147454" y="30729"/>
                </a:lnTo>
                <a:lnTo>
                  <a:pt x="153672" y="30729"/>
                </a:lnTo>
                <a:lnTo>
                  <a:pt x="156080" y="28193"/>
                </a:lnTo>
                <a:lnTo>
                  <a:pt x="156080" y="23371"/>
                </a:lnTo>
                <a:lnTo>
                  <a:pt x="153672" y="20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1479" y="3697223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13218" y="3330"/>
                </a:lnTo>
                <a:lnTo>
                  <a:pt x="174052" y="12972"/>
                </a:lnTo>
                <a:lnTo>
                  <a:pt x="137534" y="28402"/>
                </a:lnTo>
                <a:lnTo>
                  <a:pt x="104186" y="49097"/>
                </a:lnTo>
                <a:lnTo>
                  <a:pt x="74533" y="74533"/>
                </a:lnTo>
                <a:lnTo>
                  <a:pt x="49097" y="104186"/>
                </a:lnTo>
                <a:lnTo>
                  <a:pt x="28402" y="137534"/>
                </a:lnTo>
                <a:lnTo>
                  <a:pt x="12972" y="174052"/>
                </a:lnTo>
                <a:lnTo>
                  <a:pt x="3330" y="213218"/>
                </a:lnTo>
                <a:lnTo>
                  <a:pt x="0" y="254507"/>
                </a:lnTo>
                <a:lnTo>
                  <a:pt x="843" y="275385"/>
                </a:lnTo>
                <a:lnTo>
                  <a:pt x="7395" y="315678"/>
                </a:lnTo>
                <a:lnTo>
                  <a:pt x="19996" y="353585"/>
                </a:lnTo>
                <a:lnTo>
                  <a:pt x="38124" y="388584"/>
                </a:lnTo>
                <a:lnTo>
                  <a:pt x="61255" y="420150"/>
                </a:lnTo>
                <a:lnTo>
                  <a:pt x="88865" y="447760"/>
                </a:lnTo>
                <a:lnTo>
                  <a:pt x="120431" y="470891"/>
                </a:lnTo>
                <a:lnTo>
                  <a:pt x="155430" y="489019"/>
                </a:lnTo>
                <a:lnTo>
                  <a:pt x="193337" y="501620"/>
                </a:lnTo>
                <a:lnTo>
                  <a:pt x="233630" y="508172"/>
                </a:lnTo>
                <a:lnTo>
                  <a:pt x="254507" y="509015"/>
                </a:lnTo>
                <a:lnTo>
                  <a:pt x="275387" y="508172"/>
                </a:lnTo>
                <a:lnTo>
                  <a:pt x="315683" y="501620"/>
                </a:lnTo>
                <a:lnTo>
                  <a:pt x="353592" y="489019"/>
                </a:lnTo>
                <a:lnTo>
                  <a:pt x="388591" y="470891"/>
                </a:lnTo>
                <a:lnTo>
                  <a:pt x="420156" y="447760"/>
                </a:lnTo>
                <a:lnTo>
                  <a:pt x="447765" y="420150"/>
                </a:lnTo>
                <a:lnTo>
                  <a:pt x="470895" y="388584"/>
                </a:lnTo>
                <a:lnTo>
                  <a:pt x="489021" y="353585"/>
                </a:lnTo>
                <a:lnTo>
                  <a:pt x="501621" y="315678"/>
                </a:lnTo>
                <a:lnTo>
                  <a:pt x="508172" y="275385"/>
                </a:lnTo>
                <a:lnTo>
                  <a:pt x="509015" y="254507"/>
                </a:lnTo>
                <a:lnTo>
                  <a:pt x="508172" y="233630"/>
                </a:lnTo>
                <a:lnTo>
                  <a:pt x="501621" y="193337"/>
                </a:lnTo>
                <a:lnTo>
                  <a:pt x="489021" y="155430"/>
                </a:lnTo>
                <a:lnTo>
                  <a:pt x="470895" y="120431"/>
                </a:lnTo>
                <a:lnTo>
                  <a:pt x="447765" y="88865"/>
                </a:lnTo>
                <a:lnTo>
                  <a:pt x="420156" y="61255"/>
                </a:lnTo>
                <a:lnTo>
                  <a:pt x="388591" y="38124"/>
                </a:lnTo>
                <a:lnTo>
                  <a:pt x="353592" y="19996"/>
                </a:lnTo>
                <a:lnTo>
                  <a:pt x="315683" y="7395"/>
                </a:lnTo>
                <a:lnTo>
                  <a:pt x="275387" y="843"/>
                </a:lnTo>
                <a:lnTo>
                  <a:pt x="254507" y="0"/>
                </a:lnTo>
                <a:close/>
              </a:path>
            </a:pathLst>
          </a:custGeom>
          <a:solidFill>
            <a:srgbClr val="FFBE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61688" y="3860838"/>
            <a:ext cx="224790" cy="185420"/>
          </a:xfrm>
          <a:custGeom>
            <a:avLst/>
            <a:gdLst/>
            <a:ahLst/>
            <a:cxnLst/>
            <a:rect l="l" t="t" r="r" b="b"/>
            <a:pathLst>
              <a:path w="224789" h="185420">
                <a:moveTo>
                  <a:pt x="134687" y="143861"/>
                </a:moveTo>
                <a:lnTo>
                  <a:pt x="124312" y="143861"/>
                </a:lnTo>
                <a:lnTo>
                  <a:pt x="128936" y="156807"/>
                </a:lnTo>
                <a:lnTo>
                  <a:pt x="136620" y="168025"/>
                </a:lnTo>
                <a:lnTo>
                  <a:pt x="146824" y="176919"/>
                </a:lnTo>
                <a:lnTo>
                  <a:pt x="159013" y="182893"/>
                </a:lnTo>
                <a:lnTo>
                  <a:pt x="172648" y="185351"/>
                </a:lnTo>
                <a:lnTo>
                  <a:pt x="187602" y="183428"/>
                </a:lnTo>
                <a:lnTo>
                  <a:pt x="200613" y="177968"/>
                </a:lnTo>
                <a:lnTo>
                  <a:pt x="205187" y="174332"/>
                </a:lnTo>
                <a:lnTo>
                  <a:pt x="174366" y="174332"/>
                </a:lnTo>
                <a:lnTo>
                  <a:pt x="160627" y="171901"/>
                </a:lnTo>
                <a:lnTo>
                  <a:pt x="148603" y="165149"/>
                </a:lnTo>
                <a:lnTo>
                  <a:pt x="139335" y="154884"/>
                </a:lnTo>
                <a:lnTo>
                  <a:pt x="134687" y="143861"/>
                </a:lnTo>
                <a:close/>
              </a:path>
              <a:path w="224789" h="185420">
                <a:moveTo>
                  <a:pt x="77773" y="0"/>
                </a:moveTo>
                <a:lnTo>
                  <a:pt x="43826" y="17648"/>
                </a:lnTo>
                <a:lnTo>
                  <a:pt x="4852" y="110632"/>
                </a:lnTo>
                <a:lnTo>
                  <a:pt x="1274" y="118075"/>
                </a:lnTo>
                <a:lnTo>
                  <a:pt x="0" y="125433"/>
                </a:lnTo>
                <a:lnTo>
                  <a:pt x="0" y="132803"/>
                </a:lnTo>
                <a:lnTo>
                  <a:pt x="16151" y="171170"/>
                </a:lnTo>
                <a:lnTo>
                  <a:pt x="40160" y="184159"/>
                </a:lnTo>
                <a:lnTo>
                  <a:pt x="56974" y="183156"/>
                </a:lnTo>
                <a:lnTo>
                  <a:pt x="71193" y="179187"/>
                </a:lnTo>
                <a:lnTo>
                  <a:pt x="79848" y="174332"/>
                </a:lnTo>
                <a:lnTo>
                  <a:pt x="51185" y="174332"/>
                </a:lnTo>
                <a:lnTo>
                  <a:pt x="36980" y="171895"/>
                </a:lnTo>
                <a:lnTo>
                  <a:pt x="24955" y="165124"/>
                </a:lnTo>
                <a:lnTo>
                  <a:pt x="15930" y="154833"/>
                </a:lnTo>
                <a:lnTo>
                  <a:pt x="10724" y="141834"/>
                </a:lnTo>
                <a:lnTo>
                  <a:pt x="12259" y="125119"/>
                </a:lnTo>
                <a:lnTo>
                  <a:pt x="17545" y="111581"/>
                </a:lnTo>
                <a:lnTo>
                  <a:pt x="25943" y="101461"/>
                </a:lnTo>
                <a:lnTo>
                  <a:pt x="36809" y="95003"/>
                </a:lnTo>
                <a:lnTo>
                  <a:pt x="49501" y="92450"/>
                </a:lnTo>
                <a:lnTo>
                  <a:pt x="82629" y="92450"/>
                </a:lnTo>
                <a:lnTo>
                  <a:pt x="72717" y="86216"/>
                </a:lnTo>
                <a:lnTo>
                  <a:pt x="69561" y="85199"/>
                </a:lnTo>
                <a:lnTo>
                  <a:pt x="32337" y="85199"/>
                </a:lnTo>
                <a:lnTo>
                  <a:pt x="53589" y="21420"/>
                </a:lnTo>
                <a:lnTo>
                  <a:pt x="56138" y="14181"/>
                </a:lnTo>
                <a:lnTo>
                  <a:pt x="63377" y="9228"/>
                </a:lnTo>
                <a:lnTo>
                  <a:pt x="93434" y="9228"/>
                </a:lnTo>
                <a:lnTo>
                  <a:pt x="90463" y="5626"/>
                </a:lnTo>
                <a:lnTo>
                  <a:pt x="77773" y="0"/>
                </a:lnTo>
                <a:close/>
              </a:path>
              <a:path w="224789" h="185420">
                <a:moveTo>
                  <a:pt x="82629" y="92450"/>
                </a:moveTo>
                <a:lnTo>
                  <a:pt x="49501" y="92450"/>
                </a:lnTo>
                <a:lnTo>
                  <a:pt x="64518" y="94817"/>
                </a:lnTo>
                <a:lnTo>
                  <a:pt x="77014" y="101393"/>
                </a:lnTo>
                <a:lnTo>
                  <a:pt x="86286" y="111308"/>
                </a:lnTo>
                <a:lnTo>
                  <a:pt x="91649" y="123696"/>
                </a:lnTo>
                <a:lnTo>
                  <a:pt x="90225" y="140738"/>
                </a:lnTo>
                <a:lnTo>
                  <a:pt x="66396" y="171425"/>
                </a:lnTo>
                <a:lnTo>
                  <a:pt x="51185" y="174332"/>
                </a:lnTo>
                <a:lnTo>
                  <a:pt x="79848" y="174332"/>
                </a:lnTo>
                <a:lnTo>
                  <a:pt x="82788" y="172683"/>
                </a:lnTo>
                <a:lnTo>
                  <a:pt x="91728" y="164077"/>
                </a:lnTo>
                <a:lnTo>
                  <a:pt x="97983" y="153800"/>
                </a:lnTo>
                <a:lnTo>
                  <a:pt x="124312" y="143861"/>
                </a:lnTo>
                <a:lnTo>
                  <a:pt x="134687" y="143861"/>
                </a:lnTo>
                <a:lnTo>
                  <a:pt x="133865" y="141914"/>
                </a:lnTo>
                <a:lnTo>
                  <a:pt x="134740" y="132803"/>
                </a:lnTo>
                <a:lnTo>
                  <a:pt x="102357" y="132803"/>
                </a:lnTo>
                <a:lnTo>
                  <a:pt x="102357" y="123028"/>
                </a:lnTo>
                <a:lnTo>
                  <a:pt x="136350" y="123028"/>
                </a:lnTo>
                <a:lnTo>
                  <a:pt x="140310" y="113241"/>
                </a:lnTo>
                <a:lnTo>
                  <a:pt x="102357" y="113241"/>
                </a:lnTo>
                <a:lnTo>
                  <a:pt x="102357" y="102192"/>
                </a:lnTo>
                <a:lnTo>
                  <a:pt x="92714" y="102192"/>
                </a:lnTo>
                <a:lnTo>
                  <a:pt x="83655" y="93095"/>
                </a:lnTo>
                <a:lnTo>
                  <a:pt x="82629" y="92450"/>
                </a:lnTo>
                <a:close/>
              </a:path>
              <a:path w="224789" h="185420">
                <a:moveTo>
                  <a:pt x="213097" y="92457"/>
                </a:moveTo>
                <a:lnTo>
                  <a:pt x="172578" y="92457"/>
                </a:lnTo>
                <a:lnTo>
                  <a:pt x="187589" y="94822"/>
                </a:lnTo>
                <a:lnTo>
                  <a:pt x="200075" y="101393"/>
                </a:lnTo>
                <a:lnTo>
                  <a:pt x="209345" y="111308"/>
                </a:lnTo>
                <a:lnTo>
                  <a:pt x="214706" y="123706"/>
                </a:lnTo>
                <a:lnTo>
                  <a:pt x="213277" y="140765"/>
                </a:lnTo>
                <a:lnTo>
                  <a:pt x="189447" y="171452"/>
                </a:lnTo>
                <a:lnTo>
                  <a:pt x="174366" y="174332"/>
                </a:lnTo>
                <a:lnTo>
                  <a:pt x="205187" y="174332"/>
                </a:lnTo>
                <a:lnTo>
                  <a:pt x="211294" y="169478"/>
                </a:lnTo>
                <a:lnTo>
                  <a:pt x="219263" y="158468"/>
                </a:lnTo>
                <a:lnTo>
                  <a:pt x="224133" y="145445"/>
                </a:lnTo>
                <a:lnTo>
                  <a:pt x="224637" y="128167"/>
                </a:lnTo>
                <a:lnTo>
                  <a:pt x="223168" y="117180"/>
                </a:lnTo>
                <a:lnTo>
                  <a:pt x="220736" y="110705"/>
                </a:lnTo>
                <a:lnTo>
                  <a:pt x="213097" y="92457"/>
                </a:lnTo>
                <a:close/>
              </a:path>
              <a:path w="224789" h="185420">
                <a:moveTo>
                  <a:pt x="53589" y="102192"/>
                </a:moveTo>
                <a:lnTo>
                  <a:pt x="51185" y="102192"/>
                </a:lnTo>
                <a:lnTo>
                  <a:pt x="37345" y="105435"/>
                </a:lnTo>
                <a:lnTo>
                  <a:pt x="26865" y="114169"/>
                </a:lnTo>
                <a:lnTo>
                  <a:pt x="21250" y="126903"/>
                </a:lnTo>
                <a:lnTo>
                  <a:pt x="20705" y="136482"/>
                </a:lnTo>
                <a:lnTo>
                  <a:pt x="23109" y="138899"/>
                </a:lnTo>
                <a:lnTo>
                  <a:pt x="28062" y="138899"/>
                </a:lnTo>
                <a:lnTo>
                  <a:pt x="30479" y="136482"/>
                </a:lnTo>
                <a:lnTo>
                  <a:pt x="30479" y="132803"/>
                </a:lnTo>
                <a:lnTo>
                  <a:pt x="35545" y="120066"/>
                </a:lnTo>
                <a:lnTo>
                  <a:pt x="47685" y="113533"/>
                </a:lnTo>
                <a:lnTo>
                  <a:pt x="53589" y="113241"/>
                </a:lnTo>
                <a:lnTo>
                  <a:pt x="56138" y="110705"/>
                </a:lnTo>
                <a:lnTo>
                  <a:pt x="56138" y="104609"/>
                </a:lnTo>
                <a:lnTo>
                  <a:pt x="53589" y="102192"/>
                </a:lnTo>
                <a:close/>
              </a:path>
              <a:path w="224789" h="185420">
                <a:moveTo>
                  <a:pt x="178058" y="102192"/>
                </a:moveTo>
                <a:lnTo>
                  <a:pt x="174366" y="102192"/>
                </a:lnTo>
                <a:lnTo>
                  <a:pt x="160475" y="105435"/>
                </a:lnTo>
                <a:lnTo>
                  <a:pt x="150011" y="114169"/>
                </a:lnTo>
                <a:lnTo>
                  <a:pt x="144428" y="126903"/>
                </a:lnTo>
                <a:lnTo>
                  <a:pt x="143886" y="136482"/>
                </a:lnTo>
                <a:lnTo>
                  <a:pt x="146303" y="138899"/>
                </a:lnTo>
                <a:lnTo>
                  <a:pt x="151125" y="138899"/>
                </a:lnTo>
                <a:lnTo>
                  <a:pt x="153674" y="136482"/>
                </a:lnTo>
                <a:lnTo>
                  <a:pt x="153674" y="132803"/>
                </a:lnTo>
                <a:lnTo>
                  <a:pt x="158697" y="120063"/>
                </a:lnTo>
                <a:lnTo>
                  <a:pt x="170846" y="113531"/>
                </a:lnTo>
                <a:lnTo>
                  <a:pt x="178058" y="113241"/>
                </a:lnTo>
                <a:lnTo>
                  <a:pt x="179201" y="110705"/>
                </a:lnTo>
                <a:lnTo>
                  <a:pt x="179201" y="104609"/>
                </a:lnTo>
                <a:lnTo>
                  <a:pt x="178058" y="102192"/>
                </a:lnTo>
                <a:close/>
              </a:path>
              <a:path w="224789" h="185420">
                <a:moveTo>
                  <a:pt x="136350" y="123028"/>
                </a:moveTo>
                <a:lnTo>
                  <a:pt x="123194" y="123028"/>
                </a:lnTo>
                <a:lnTo>
                  <a:pt x="123194" y="132803"/>
                </a:lnTo>
                <a:lnTo>
                  <a:pt x="134740" y="132803"/>
                </a:lnTo>
                <a:lnTo>
                  <a:pt x="135470" y="125205"/>
                </a:lnTo>
                <a:lnTo>
                  <a:pt x="136350" y="123028"/>
                </a:lnTo>
                <a:close/>
              </a:path>
              <a:path w="224789" h="185420">
                <a:moveTo>
                  <a:pt x="133897" y="39839"/>
                </a:moveTo>
                <a:lnTo>
                  <a:pt x="123194" y="39839"/>
                </a:lnTo>
                <a:lnTo>
                  <a:pt x="123194" y="113241"/>
                </a:lnTo>
                <a:lnTo>
                  <a:pt x="140310" y="113241"/>
                </a:lnTo>
                <a:lnTo>
                  <a:pt x="140946" y="111668"/>
                </a:lnTo>
                <a:lnTo>
                  <a:pt x="149493" y="101539"/>
                </a:lnTo>
                <a:lnTo>
                  <a:pt x="159746" y="95392"/>
                </a:lnTo>
                <a:lnTo>
                  <a:pt x="139226" y="95392"/>
                </a:lnTo>
                <a:lnTo>
                  <a:pt x="133897" y="39839"/>
                </a:lnTo>
                <a:close/>
              </a:path>
              <a:path w="224789" h="185420">
                <a:moveTo>
                  <a:pt x="93434" y="9228"/>
                </a:moveTo>
                <a:lnTo>
                  <a:pt x="71877" y="9228"/>
                </a:lnTo>
                <a:lnTo>
                  <a:pt x="84692" y="13746"/>
                </a:lnTo>
                <a:lnTo>
                  <a:pt x="92026" y="25204"/>
                </a:lnTo>
                <a:lnTo>
                  <a:pt x="92714" y="28790"/>
                </a:lnTo>
                <a:lnTo>
                  <a:pt x="92714" y="102192"/>
                </a:lnTo>
                <a:lnTo>
                  <a:pt x="102357" y="102192"/>
                </a:lnTo>
                <a:lnTo>
                  <a:pt x="102357" y="40019"/>
                </a:lnTo>
                <a:lnTo>
                  <a:pt x="133897" y="39839"/>
                </a:lnTo>
                <a:lnTo>
                  <a:pt x="132960" y="30064"/>
                </a:lnTo>
                <a:lnTo>
                  <a:pt x="102357" y="30064"/>
                </a:lnTo>
                <a:lnTo>
                  <a:pt x="99142" y="16145"/>
                </a:lnTo>
                <a:lnTo>
                  <a:pt x="93434" y="9228"/>
                </a:lnTo>
                <a:close/>
              </a:path>
              <a:path w="224789" h="185420">
                <a:moveTo>
                  <a:pt x="175564" y="81381"/>
                </a:moveTo>
                <a:lnTo>
                  <a:pt x="161685" y="83125"/>
                </a:lnTo>
                <a:lnTo>
                  <a:pt x="149532" y="87989"/>
                </a:lnTo>
                <a:lnTo>
                  <a:pt x="139226" y="95392"/>
                </a:lnTo>
                <a:lnTo>
                  <a:pt x="159746" y="95392"/>
                </a:lnTo>
                <a:lnTo>
                  <a:pt x="160304" y="95057"/>
                </a:lnTo>
                <a:lnTo>
                  <a:pt x="172578" y="92457"/>
                </a:lnTo>
                <a:lnTo>
                  <a:pt x="213097" y="92457"/>
                </a:lnTo>
                <a:lnTo>
                  <a:pt x="211486" y="88611"/>
                </a:lnTo>
                <a:lnTo>
                  <a:pt x="199843" y="88611"/>
                </a:lnTo>
                <a:lnTo>
                  <a:pt x="188600" y="83378"/>
                </a:lnTo>
                <a:lnTo>
                  <a:pt x="175564" y="81381"/>
                </a:lnTo>
                <a:close/>
              </a:path>
              <a:path w="224789" h="185420">
                <a:moveTo>
                  <a:pt x="176328" y="9228"/>
                </a:moveTo>
                <a:lnTo>
                  <a:pt x="162174" y="9228"/>
                </a:lnTo>
                <a:lnTo>
                  <a:pt x="169413" y="14181"/>
                </a:lnTo>
                <a:lnTo>
                  <a:pt x="173105" y="21420"/>
                </a:lnTo>
                <a:lnTo>
                  <a:pt x="199843" y="88611"/>
                </a:lnTo>
                <a:lnTo>
                  <a:pt x="211486" y="88611"/>
                </a:lnTo>
                <a:lnTo>
                  <a:pt x="182879" y="20277"/>
                </a:lnTo>
                <a:lnTo>
                  <a:pt x="176328" y="9228"/>
                </a:lnTo>
                <a:close/>
              </a:path>
              <a:path w="224789" h="185420">
                <a:moveTo>
                  <a:pt x="60177" y="82176"/>
                </a:moveTo>
                <a:lnTo>
                  <a:pt x="43546" y="82546"/>
                </a:lnTo>
                <a:lnTo>
                  <a:pt x="32337" y="85199"/>
                </a:lnTo>
                <a:lnTo>
                  <a:pt x="69561" y="85199"/>
                </a:lnTo>
                <a:lnTo>
                  <a:pt x="60177" y="82176"/>
                </a:lnTo>
                <a:close/>
              </a:path>
              <a:path w="224789" h="185420">
                <a:moveTo>
                  <a:pt x="164875" y="1511"/>
                </a:moveTo>
                <a:lnTo>
                  <a:pt x="147048" y="2546"/>
                </a:lnTo>
                <a:lnTo>
                  <a:pt x="134263" y="7956"/>
                </a:lnTo>
                <a:lnTo>
                  <a:pt x="126380" y="16763"/>
                </a:lnTo>
                <a:lnTo>
                  <a:pt x="123260" y="27987"/>
                </a:lnTo>
                <a:lnTo>
                  <a:pt x="102357" y="30064"/>
                </a:lnTo>
                <a:lnTo>
                  <a:pt x="132960" y="30064"/>
                </a:lnTo>
                <a:lnTo>
                  <a:pt x="132837" y="28790"/>
                </a:lnTo>
                <a:lnTo>
                  <a:pt x="134111" y="28790"/>
                </a:lnTo>
                <a:lnTo>
                  <a:pt x="139347" y="15755"/>
                </a:lnTo>
                <a:lnTo>
                  <a:pt x="151275" y="9396"/>
                </a:lnTo>
                <a:lnTo>
                  <a:pt x="162174" y="9228"/>
                </a:lnTo>
                <a:lnTo>
                  <a:pt x="176328" y="9228"/>
                </a:lnTo>
                <a:lnTo>
                  <a:pt x="176097" y="8838"/>
                </a:lnTo>
                <a:lnTo>
                  <a:pt x="164875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3627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83931" y="2824265"/>
            <a:ext cx="227329" cy="225425"/>
          </a:xfrm>
          <a:custGeom>
            <a:avLst/>
            <a:gdLst/>
            <a:ahLst/>
            <a:cxnLst/>
            <a:rect l="l" t="t" r="r" b="b"/>
            <a:pathLst>
              <a:path w="227329" h="225425">
                <a:moveTo>
                  <a:pt x="93478" y="191414"/>
                </a:moveTo>
                <a:lnTo>
                  <a:pt x="74500" y="191414"/>
                </a:lnTo>
                <a:lnTo>
                  <a:pt x="85327" y="204825"/>
                </a:lnTo>
                <a:lnTo>
                  <a:pt x="94977" y="215493"/>
                </a:lnTo>
                <a:lnTo>
                  <a:pt x="103970" y="222503"/>
                </a:lnTo>
                <a:lnTo>
                  <a:pt x="112828" y="225247"/>
                </a:lnTo>
                <a:lnTo>
                  <a:pt x="122398" y="222503"/>
                </a:lnTo>
                <a:lnTo>
                  <a:pt x="130049" y="215493"/>
                </a:lnTo>
                <a:lnTo>
                  <a:pt x="113442" y="215493"/>
                </a:lnTo>
                <a:lnTo>
                  <a:pt x="105442" y="212140"/>
                </a:lnTo>
                <a:lnTo>
                  <a:pt x="97868" y="202082"/>
                </a:lnTo>
                <a:lnTo>
                  <a:pt x="93478" y="191414"/>
                </a:lnTo>
                <a:close/>
              </a:path>
              <a:path w="227329" h="225425">
                <a:moveTo>
                  <a:pt x="133011" y="169163"/>
                </a:moveTo>
                <a:lnTo>
                  <a:pt x="110425" y="169163"/>
                </a:lnTo>
                <a:lnTo>
                  <a:pt x="122857" y="174955"/>
                </a:lnTo>
                <a:lnTo>
                  <a:pt x="133552" y="181051"/>
                </a:lnTo>
                <a:lnTo>
                  <a:pt x="129202" y="199339"/>
                </a:lnTo>
                <a:lnTo>
                  <a:pt x="122523" y="210921"/>
                </a:lnTo>
                <a:lnTo>
                  <a:pt x="114642" y="215493"/>
                </a:lnTo>
                <a:lnTo>
                  <a:pt x="130049" y="215493"/>
                </a:lnTo>
                <a:lnTo>
                  <a:pt x="131047" y="214579"/>
                </a:lnTo>
                <a:lnTo>
                  <a:pt x="138555" y="201777"/>
                </a:lnTo>
                <a:lnTo>
                  <a:pt x="155460" y="200253"/>
                </a:lnTo>
                <a:lnTo>
                  <a:pt x="169731" y="199339"/>
                </a:lnTo>
                <a:lnTo>
                  <a:pt x="181380" y="198119"/>
                </a:lnTo>
                <a:lnTo>
                  <a:pt x="190420" y="195071"/>
                </a:lnTo>
                <a:lnTo>
                  <a:pt x="194943" y="188671"/>
                </a:lnTo>
                <a:lnTo>
                  <a:pt x="179017" y="188671"/>
                </a:lnTo>
                <a:lnTo>
                  <a:pt x="168429" y="187756"/>
                </a:lnTo>
                <a:lnTo>
                  <a:pt x="155414" y="182879"/>
                </a:lnTo>
                <a:lnTo>
                  <a:pt x="152252" y="172821"/>
                </a:lnTo>
                <a:lnTo>
                  <a:pt x="139107" y="172821"/>
                </a:lnTo>
                <a:lnTo>
                  <a:pt x="133011" y="169163"/>
                </a:lnTo>
                <a:close/>
              </a:path>
              <a:path w="227329" h="225425">
                <a:moveTo>
                  <a:pt x="114586" y="0"/>
                </a:moveTo>
                <a:lnTo>
                  <a:pt x="104936" y="2743"/>
                </a:lnTo>
                <a:lnTo>
                  <a:pt x="96313" y="10363"/>
                </a:lnTo>
                <a:lnTo>
                  <a:pt x="88859" y="22859"/>
                </a:lnTo>
                <a:lnTo>
                  <a:pt x="71854" y="24688"/>
                </a:lnTo>
                <a:lnTo>
                  <a:pt x="30841" y="38404"/>
                </a:lnTo>
                <a:lnTo>
                  <a:pt x="28943" y="48463"/>
                </a:lnTo>
                <a:lnTo>
                  <a:pt x="30574" y="60350"/>
                </a:lnTo>
                <a:lnTo>
                  <a:pt x="35180" y="73456"/>
                </a:lnTo>
                <a:lnTo>
                  <a:pt x="21549" y="84429"/>
                </a:lnTo>
                <a:lnTo>
                  <a:pt x="10681" y="94183"/>
                </a:lnTo>
                <a:lnTo>
                  <a:pt x="3267" y="103022"/>
                </a:lnTo>
                <a:lnTo>
                  <a:pt x="0" y="111556"/>
                </a:lnTo>
                <a:lnTo>
                  <a:pt x="2617" y="121310"/>
                </a:lnTo>
                <a:lnTo>
                  <a:pt x="10311" y="130149"/>
                </a:lnTo>
                <a:lnTo>
                  <a:pt x="22631" y="137464"/>
                </a:lnTo>
                <a:lnTo>
                  <a:pt x="25076" y="154838"/>
                </a:lnTo>
                <a:lnTo>
                  <a:pt x="39147" y="194767"/>
                </a:lnTo>
                <a:lnTo>
                  <a:pt x="49562" y="196900"/>
                </a:lnTo>
                <a:lnTo>
                  <a:pt x="61399" y="195681"/>
                </a:lnTo>
                <a:lnTo>
                  <a:pt x="74500" y="191414"/>
                </a:lnTo>
                <a:lnTo>
                  <a:pt x="93478" y="191414"/>
                </a:lnTo>
                <a:lnTo>
                  <a:pt x="92224" y="188366"/>
                </a:lnTo>
                <a:lnTo>
                  <a:pt x="54325" y="188366"/>
                </a:lnTo>
                <a:lnTo>
                  <a:pt x="44941" y="188061"/>
                </a:lnTo>
                <a:lnTo>
                  <a:pt x="40169" y="185013"/>
                </a:lnTo>
                <a:lnTo>
                  <a:pt x="37241" y="177698"/>
                </a:lnTo>
                <a:lnTo>
                  <a:pt x="38744" y="166725"/>
                </a:lnTo>
                <a:lnTo>
                  <a:pt x="44131" y="153009"/>
                </a:lnTo>
                <a:lnTo>
                  <a:pt x="57401" y="149961"/>
                </a:lnTo>
                <a:lnTo>
                  <a:pt x="166903" y="149961"/>
                </a:lnTo>
                <a:lnTo>
                  <a:pt x="175275" y="147218"/>
                </a:lnTo>
                <a:lnTo>
                  <a:pt x="197320" y="147218"/>
                </a:lnTo>
                <a:lnTo>
                  <a:pt x="201838" y="143865"/>
                </a:lnTo>
                <a:lnTo>
                  <a:pt x="101250" y="143865"/>
                </a:lnTo>
                <a:lnTo>
                  <a:pt x="98812" y="141427"/>
                </a:lnTo>
                <a:lnTo>
                  <a:pt x="73178" y="141427"/>
                </a:lnTo>
                <a:lnTo>
                  <a:pt x="65833" y="140207"/>
                </a:lnTo>
                <a:lnTo>
                  <a:pt x="59737" y="138683"/>
                </a:lnTo>
                <a:lnTo>
                  <a:pt x="53641" y="137769"/>
                </a:lnTo>
                <a:lnTo>
                  <a:pt x="55624" y="133502"/>
                </a:lnTo>
                <a:lnTo>
                  <a:pt x="44830" y="133502"/>
                </a:lnTo>
                <a:lnTo>
                  <a:pt x="26907" y="128930"/>
                </a:lnTo>
                <a:lnTo>
                  <a:pt x="15451" y="122224"/>
                </a:lnTo>
                <a:lnTo>
                  <a:pt x="11006" y="113995"/>
                </a:lnTo>
                <a:lnTo>
                  <a:pt x="10969" y="113385"/>
                </a:lnTo>
                <a:lnTo>
                  <a:pt x="14489" y="104851"/>
                </a:lnTo>
                <a:lnTo>
                  <a:pt x="24588" y="97231"/>
                </a:lnTo>
                <a:lnTo>
                  <a:pt x="40572" y="91135"/>
                </a:lnTo>
                <a:lnTo>
                  <a:pt x="55085" y="91135"/>
                </a:lnTo>
                <a:lnTo>
                  <a:pt x="53641" y="87477"/>
                </a:lnTo>
                <a:lnTo>
                  <a:pt x="59737" y="86563"/>
                </a:lnTo>
                <a:lnTo>
                  <a:pt x="73178" y="83819"/>
                </a:lnTo>
                <a:lnTo>
                  <a:pt x="99867" y="83819"/>
                </a:lnTo>
                <a:lnTo>
                  <a:pt x="101250" y="82905"/>
                </a:lnTo>
                <a:lnTo>
                  <a:pt x="104939" y="81381"/>
                </a:lnTo>
                <a:lnTo>
                  <a:pt x="203079" y="81381"/>
                </a:lnTo>
                <a:lnTo>
                  <a:pt x="202719" y="78638"/>
                </a:lnTo>
                <a:lnTo>
                  <a:pt x="49252" y="78638"/>
                </a:lnTo>
                <a:lnTo>
                  <a:pt x="41300" y="64007"/>
                </a:lnTo>
                <a:lnTo>
                  <a:pt x="37533" y="52120"/>
                </a:lnTo>
                <a:lnTo>
                  <a:pt x="38239" y="42976"/>
                </a:lnTo>
                <a:lnTo>
                  <a:pt x="46761" y="38404"/>
                </a:lnTo>
                <a:lnTo>
                  <a:pt x="94823" y="38404"/>
                </a:lnTo>
                <a:lnTo>
                  <a:pt x="97656" y="26822"/>
                </a:lnTo>
                <a:lnTo>
                  <a:pt x="104262" y="14935"/>
                </a:lnTo>
                <a:lnTo>
                  <a:pt x="112067" y="9753"/>
                </a:lnTo>
                <a:lnTo>
                  <a:pt x="131532" y="9753"/>
                </a:lnTo>
                <a:lnTo>
                  <a:pt x="123324" y="3047"/>
                </a:lnTo>
                <a:lnTo>
                  <a:pt x="114586" y="0"/>
                </a:lnTo>
                <a:close/>
              </a:path>
              <a:path w="227329" h="225425">
                <a:moveTo>
                  <a:pt x="197320" y="147218"/>
                </a:moveTo>
                <a:lnTo>
                  <a:pt x="175275" y="147218"/>
                </a:lnTo>
                <a:lnTo>
                  <a:pt x="184635" y="161239"/>
                </a:lnTo>
                <a:lnTo>
                  <a:pt x="189115" y="173126"/>
                </a:lnTo>
                <a:lnTo>
                  <a:pt x="188767" y="181965"/>
                </a:lnTo>
                <a:lnTo>
                  <a:pt x="186716" y="185013"/>
                </a:lnTo>
                <a:lnTo>
                  <a:pt x="179017" y="188671"/>
                </a:lnTo>
                <a:lnTo>
                  <a:pt x="194943" y="188671"/>
                </a:lnTo>
                <a:lnTo>
                  <a:pt x="196235" y="186842"/>
                </a:lnTo>
                <a:lnTo>
                  <a:pt x="198005" y="176479"/>
                </a:lnTo>
                <a:lnTo>
                  <a:pt x="196269" y="164896"/>
                </a:lnTo>
                <a:lnTo>
                  <a:pt x="191569" y="151485"/>
                </a:lnTo>
                <a:lnTo>
                  <a:pt x="197320" y="147218"/>
                </a:lnTo>
                <a:close/>
              </a:path>
              <a:path w="227329" h="225425">
                <a:moveTo>
                  <a:pt x="166903" y="149961"/>
                </a:moveTo>
                <a:lnTo>
                  <a:pt x="57401" y="149961"/>
                </a:lnTo>
                <a:lnTo>
                  <a:pt x="69168" y="150266"/>
                </a:lnTo>
                <a:lnTo>
                  <a:pt x="75520" y="163067"/>
                </a:lnTo>
                <a:lnTo>
                  <a:pt x="79363" y="174650"/>
                </a:lnTo>
                <a:lnTo>
                  <a:pt x="65984" y="183794"/>
                </a:lnTo>
                <a:lnTo>
                  <a:pt x="54325" y="188366"/>
                </a:lnTo>
                <a:lnTo>
                  <a:pt x="92224" y="188366"/>
                </a:lnTo>
                <a:lnTo>
                  <a:pt x="91220" y="185927"/>
                </a:lnTo>
                <a:lnTo>
                  <a:pt x="100408" y="177393"/>
                </a:lnTo>
                <a:lnTo>
                  <a:pt x="105973" y="172821"/>
                </a:lnTo>
                <a:lnTo>
                  <a:pt x="89058" y="172821"/>
                </a:lnTo>
                <a:lnTo>
                  <a:pt x="86651" y="166725"/>
                </a:lnTo>
                <a:lnTo>
                  <a:pt x="85370" y="159715"/>
                </a:lnTo>
                <a:lnTo>
                  <a:pt x="85370" y="152399"/>
                </a:lnTo>
                <a:lnTo>
                  <a:pt x="161503" y="152399"/>
                </a:lnTo>
                <a:lnTo>
                  <a:pt x="164112" y="150875"/>
                </a:lnTo>
                <a:lnTo>
                  <a:pt x="166903" y="149961"/>
                </a:lnTo>
                <a:close/>
              </a:path>
              <a:path w="227329" h="225425">
                <a:moveTo>
                  <a:pt x="130603" y="153619"/>
                </a:moveTo>
                <a:lnTo>
                  <a:pt x="96313" y="153619"/>
                </a:lnTo>
                <a:lnTo>
                  <a:pt x="99970" y="156057"/>
                </a:lnTo>
                <a:lnTo>
                  <a:pt x="102409" y="158495"/>
                </a:lnTo>
                <a:lnTo>
                  <a:pt x="104939" y="160629"/>
                </a:lnTo>
                <a:lnTo>
                  <a:pt x="99970" y="165811"/>
                </a:lnTo>
                <a:lnTo>
                  <a:pt x="93874" y="169163"/>
                </a:lnTo>
                <a:lnTo>
                  <a:pt x="89058" y="172821"/>
                </a:lnTo>
                <a:lnTo>
                  <a:pt x="105973" y="172821"/>
                </a:lnTo>
                <a:lnTo>
                  <a:pt x="110425" y="169163"/>
                </a:lnTo>
                <a:lnTo>
                  <a:pt x="133011" y="169163"/>
                </a:lnTo>
                <a:lnTo>
                  <a:pt x="126915" y="165811"/>
                </a:lnTo>
                <a:lnTo>
                  <a:pt x="121946" y="160629"/>
                </a:lnTo>
                <a:lnTo>
                  <a:pt x="124507" y="158495"/>
                </a:lnTo>
                <a:lnTo>
                  <a:pt x="126915" y="156057"/>
                </a:lnTo>
                <a:lnTo>
                  <a:pt x="130603" y="153619"/>
                </a:lnTo>
                <a:close/>
              </a:path>
              <a:path w="227329" h="225425">
                <a:moveTo>
                  <a:pt x="161503" y="152399"/>
                </a:moveTo>
                <a:lnTo>
                  <a:pt x="141515" y="152399"/>
                </a:lnTo>
                <a:lnTo>
                  <a:pt x="141515" y="159715"/>
                </a:lnTo>
                <a:lnTo>
                  <a:pt x="140234" y="166725"/>
                </a:lnTo>
                <a:lnTo>
                  <a:pt x="139107" y="172821"/>
                </a:lnTo>
                <a:lnTo>
                  <a:pt x="152252" y="172821"/>
                </a:lnTo>
                <a:lnTo>
                  <a:pt x="151294" y="169773"/>
                </a:lnTo>
                <a:lnTo>
                  <a:pt x="151587" y="158191"/>
                </a:lnTo>
                <a:lnTo>
                  <a:pt x="161503" y="152399"/>
                </a:lnTo>
                <a:close/>
              </a:path>
              <a:path w="227329" h="225425">
                <a:moveTo>
                  <a:pt x="141515" y="152399"/>
                </a:moveTo>
                <a:lnTo>
                  <a:pt x="85370" y="152399"/>
                </a:lnTo>
                <a:lnTo>
                  <a:pt x="89058" y="153619"/>
                </a:lnTo>
                <a:lnTo>
                  <a:pt x="137826" y="153619"/>
                </a:lnTo>
                <a:lnTo>
                  <a:pt x="141515" y="152399"/>
                </a:lnTo>
                <a:close/>
              </a:path>
              <a:path w="227329" h="225425">
                <a:moveTo>
                  <a:pt x="203079" y="81381"/>
                </a:moveTo>
                <a:lnTo>
                  <a:pt x="121946" y="81381"/>
                </a:lnTo>
                <a:lnTo>
                  <a:pt x="125634" y="82905"/>
                </a:lnTo>
                <a:lnTo>
                  <a:pt x="129323" y="85343"/>
                </a:lnTo>
                <a:lnTo>
                  <a:pt x="143922" y="99669"/>
                </a:lnTo>
                <a:lnTo>
                  <a:pt x="143922" y="125577"/>
                </a:lnTo>
                <a:lnTo>
                  <a:pt x="141515" y="129235"/>
                </a:lnTo>
                <a:lnTo>
                  <a:pt x="137826" y="131673"/>
                </a:lnTo>
                <a:lnTo>
                  <a:pt x="135419" y="135331"/>
                </a:lnTo>
                <a:lnTo>
                  <a:pt x="131730" y="137769"/>
                </a:lnTo>
                <a:lnTo>
                  <a:pt x="125634" y="143865"/>
                </a:lnTo>
                <a:lnTo>
                  <a:pt x="201838" y="143865"/>
                </a:lnTo>
                <a:lnTo>
                  <a:pt x="205125" y="141427"/>
                </a:lnTo>
                <a:lnTo>
                  <a:pt x="153707" y="141427"/>
                </a:lnTo>
                <a:lnTo>
                  <a:pt x="153707" y="130149"/>
                </a:lnTo>
                <a:lnTo>
                  <a:pt x="159803" y="124053"/>
                </a:lnTo>
                <a:lnTo>
                  <a:pt x="162332" y="120395"/>
                </a:lnTo>
                <a:lnTo>
                  <a:pt x="173790" y="120395"/>
                </a:lnTo>
                <a:lnTo>
                  <a:pt x="169105" y="113995"/>
                </a:lnTo>
                <a:lnTo>
                  <a:pt x="174639" y="104851"/>
                </a:lnTo>
                <a:lnTo>
                  <a:pt x="162332" y="104851"/>
                </a:lnTo>
                <a:lnTo>
                  <a:pt x="159803" y="102107"/>
                </a:lnTo>
                <a:lnTo>
                  <a:pt x="156114" y="98755"/>
                </a:lnTo>
                <a:lnTo>
                  <a:pt x="153707" y="96011"/>
                </a:lnTo>
                <a:lnTo>
                  <a:pt x="153707" y="83819"/>
                </a:lnTo>
                <a:lnTo>
                  <a:pt x="203399" y="83819"/>
                </a:lnTo>
                <a:lnTo>
                  <a:pt x="203079" y="81381"/>
                </a:lnTo>
                <a:close/>
              </a:path>
              <a:path w="227329" h="225425">
                <a:moveTo>
                  <a:pt x="82962" y="120395"/>
                </a:moveTo>
                <a:lnTo>
                  <a:pt x="64553" y="120395"/>
                </a:lnTo>
                <a:lnTo>
                  <a:pt x="67082" y="124053"/>
                </a:lnTo>
                <a:lnTo>
                  <a:pt x="70770" y="126491"/>
                </a:lnTo>
                <a:lnTo>
                  <a:pt x="73178" y="130149"/>
                </a:lnTo>
                <a:lnTo>
                  <a:pt x="73178" y="141427"/>
                </a:lnTo>
                <a:lnTo>
                  <a:pt x="98812" y="141427"/>
                </a:lnTo>
                <a:lnTo>
                  <a:pt x="95154" y="137769"/>
                </a:lnTo>
                <a:lnTo>
                  <a:pt x="91466" y="135331"/>
                </a:lnTo>
                <a:lnTo>
                  <a:pt x="89058" y="131673"/>
                </a:lnTo>
                <a:lnTo>
                  <a:pt x="85370" y="129235"/>
                </a:lnTo>
                <a:lnTo>
                  <a:pt x="82962" y="125577"/>
                </a:lnTo>
                <a:lnTo>
                  <a:pt x="82962" y="120395"/>
                </a:lnTo>
                <a:close/>
              </a:path>
              <a:path w="227329" h="225425">
                <a:moveTo>
                  <a:pt x="173790" y="120395"/>
                </a:moveTo>
                <a:lnTo>
                  <a:pt x="162332" y="120395"/>
                </a:lnTo>
                <a:lnTo>
                  <a:pt x="165899" y="126491"/>
                </a:lnTo>
                <a:lnTo>
                  <a:pt x="170836" y="132587"/>
                </a:lnTo>
                <a:lnTo>
                  <a:pt x="173275" y="137769"/>
                </a:lnTo>
                <a:lnTo>
                  <a:pt x="167179" y="138683"/>
                </a:lnTo>
                <a:lnTo>
                  <a:pt x="161083" y="140207"/>
                </a:lnTo>
                <a:lnTo>
                  <a:pt x="153707" y="141427"/>
                </a:lnTo>
                <a:lnTo>
                  <a:pt x="205125" y="141427"/>
                </a:lnTo>
                <a:lnTo>
                  <a:pt x="205535" y="141122"/>
                </a:lnTo>
                <a:lnTo>
                  <a:pt x="212299" y="135331"/>
                </a:lnTo>
                <a:lnTo>
                  <a:pt x="183028" y="135331"/>
                </a:lnTo>
                <a:lnTo>
                  <a:pt x="176913" y="124663"/>
                </a:lnTo>
                <a:lnTo>
                  <a:pt x="173790" y="120395"/>
                </a:lnTo>
                <a:close/>
              </a:path>
              <a:path w="227329" h="225425">
                <a:moveTo>
                  <a:pt x="210204" y="92049"/>
                </a:moveTo>
                <a:lnTo>
                  <a:pt x="182054" y="92049"/>
                </a:lnTo>
                <a:lnTo>
                  <a:pt x="199743" y="96926"/>
                </a:lnTo>
                <a:lnTo>
                  <a:pt x="211183" y="103631"/>
                </a:lnTo>
                <a:lnTo>
                  <a:pt x="215860" y="111861"/>
                </a:lnTo>
                <a:lnTo>
                  <a:pt x="212427" y="120700"/>
                </a:lnTo>
                <a:lnTo>
                  <a:pt x="202428" y="128320"/>
                </a:lnTo>
                <a:lnTo>
                  <a:pt x="186557" y="134416"/>
                </a:lnTo>
                <a:lnTo>
                  <a:pt x="183028" y="135331"/>
                </a:lnTo>
                <a:lnTo>
                  <a:pt x="212299" y="135331"/>
                </a:lnTo>
                <a:lnTo>
                  <a:pt x="216571" y="131673"/>
                </a:lnTo>
                <a:lnTo>
                  <a:pt x="223950" y="122834"/>
                </a:lnTo>
                <a:lnTo>
                  <a:pt x="226949" y="114299"/>
                </a:lnTo>
                <a:lnTo>
                  <a:pt x="226980" y="113385"/>
                </a:lnTo>
                <a:lnTo>
                  <a:pt x="224272" y="104241"/>
                </a:lnTo>
                <a:lnTo>
                  <a:pt x="216448" y="96011"/>
                </a:lnTo>
                <a:lnTo>
                  <a:pt x="210204" y="92049"/>
                </a:lnTo>
                <a:close/>
              </a:path>
              <a:path w="227329" h="225425">
                <a:moveTo>
                  <a:pt x="55085" y="91135"/>
                </a:moveTo>
                <a:lnTo>
                  <a:pt x="40572" y="91135"/>
                </a:lnTo>
                <a:lnTo>
                  <a:pt x="48899" y="100279"/>
                </a:lnTo>
                <a:lnTo>
                  <a:pt x="56480" y="110642"/>
                </a:lnTo>
                <a:lnTo>
                  <a:pt x="50569" y="122834"/>
                </a:lnTo>
                <a:lnTo>
                  <a:pt x="44830" y="133502"/>
                </a:lnTo>
                <a:lnTo>
                  <a:pt x="55624" y="133502"/>
                </a:lnTo>
                <a:lnTo>
                  <a:pt x="56049" y="132587"/>
                </a:lnTo>
                <a:lnTo>
                  <a:pt x="60986" y="126491"/>
                </a:lnTo>
                <a:lnTo>
                  <a:pt x="64553" y="120395"/>
                </a:lnTo>
                <a:lnTo>
                  <a:pt x="82962" y="120395"/>
                </a:lnTo>
                <a:lnTo>
                  <a:pt x="82962" y="104851"/>
                </a:lnTo>
                <a:lnTo>
                  <a:pt x="64553" y="104851"/>
                </a:lnTo>
                <a:lnTo>
                  <a:pt x="60986" y="98755"/>
                </a:lnTo>
                <a:lnTo>
                  <a:pt x="56049" y="93573"/>
                </a:lnTo>
                <a:lnTo>
                  <a:pt x="55085" y="91135"/>
                </a:lnTo>
                <a:close/>
              </a:path>
              <a:path w="227329" h="225425">
                <a:moveTo>
                  <a:pt x="119538" y="102107"/>
                </a:moveTo>
                <a:lnTo>
                  <a:pt x="107346" y="102107"/>
                </a:lnTo>
                <a:lnTo>
                  <a:pt x="103658" y="107289"/>
                </a:lnTo>
                <a:lnTo>
                  <a:pt x="103658" y="117957"/>
                </a:lnTo>
                <a:lnTo>
                  <a:pt x="107346" y="123139"/>
                </a:lnTo>
                <a:lnTo>
                  <a:pt x="119538" y="123139"/>
                </a:lnTo>
                <a:lnTo>
                  <a:pt x="123227" y="117957"/>
                </a:lnTo>
                <a:lnTo>
                  <a:pt x="123227" y="107289"/>
                </a:lnTo>
                <a:lnTo>
                  <a:pt x="119538" y="102107"/>
                </a:lnTo>
                <a:close/>
              </a:path>
              <a:path w="227329" h="225425">
                <a:moveTo>
                  <a:pt x="99867" y="83819"/>
                </a:moveTo>
                <a:lnTo>
                  <a:pt x="73178" y="83819"/>
                </a:lnTo>
                <a:lnTo>
                  <a:pt x="73178" y="96011"/>
                </a:lnTo>
                <a:lnTo>
                  <a:pt x="70770" y="98755"/>
                </a:lnTo>
                <a:lnTo>
                  <a:pt x="67082" y="102107"/>
                </a:lnTo>
                <a:lnTo>
                  <a:pt x="64553" y="104851"/>
                </a:lnTo>
                <a:lnTo>
                  <a:pt x="82962" y="104851"/>
                </a:lnTo>
                <a:lnTo>
                  <a:pt x="82962" y="99669"/>
                </a:lnTo>
                <a:lnTo>
                  <a:pt x="97562" y="85343"/>
                </a:lnTo>
                <a:lnTo>
                  <a:pt x="99867" y="83819"/>
                </a:lnTo>
                <a:close/>
              </a:path>
              <a:path w="227329" h="225425">
                <a:moveTo>
                  <a:pt x="203399" y="83819"/>
                </a:moveTo>
                <a:lnTo>
                  <a:pt x="153707" y="83819"/>
                </a:lnTo>
                <a:lnTo>
                  <a:pt x="167179" y="86563"/>
                </a:lnTo>
                <a:lnTo>
                  <a:pt x="173275" y="87477"/>
                </a:lnTo>
                <a:lnTo>
                  <a:pt x="170836" y="93573"/>
                </a:lnTo>
                <a:lnTo>
                  <a:pt x="165899" y="98755"/>
                </a:lnTo>
                <a:lnTo>
                  <a:pt x="162332" y="104851"/>
                </a:lnTo>
                <a:lnTo>
                  <a:pt x="174639" y="104851"/>
                </a:lnTo>
                <a:lnTo>
                  <a:pt x="176114" y="102412"/>
                </a:lnTo>
                <a:lnTo>
                  <a:pt x="182054" y="92049"/>
                </a:lnTo>
                <a:lnTo>
                  <a:pt x="210204" y="92049"/>
                </a:lnTo>
                <a:lnTo>
                  <a:pt x="203959" y="88087"/>
                </a:lnTo>
                <a:lnTo>
                  <a:pt x="203399" y="83819"/>
                </a:lnTo>
                <a:close/>
              </a:path>
              <a:path w="227329" h="225425">
                <a:moveTo>
                  <a:pt x="94823" y="38404"/>
                </a:moveTo>
                <a:lnTo>
                  <a:pt x="57351" y="38404"/>
                </a:lnTo>
                <a:lnTo>
                  <a:pt x="69826" y="42367"/>
                </a:lnTo>
                <a:lnTo>
                  <a:pt x="75169" y="55778"/>
                </a:lnTo>
                <a:lnTo>
                  <a:pt x="75331" y="67055"/>
                </a:lnTo>
                <a:lnTo>
                  <a:pt x="74337" y="74371"/>
                </a:lnTo>
                <a:lnTo>
                  <a:pt x="61348" y="76199"/>
                </a:lnTo>
                <a:lnTo>
                  <a:pt x="49252" y="78638"/>
                </a:lnTo>
                <a:lnTo>
                  <a:pt x="202719" y="78638"/>
                </a:lnTo>
                <a:lnTo>
                  <a:pt x="202279" y="75285"/>
                </a:lnTo>
                <a:lnTo>
                  <a:pt x="169491" y="75285"/>
                </a:lnTo>
                <a:lnTo>
                  <a:pt x="157725" y="74980"/>
                </a:lnTo>
                <a:lnTo>
                  <a:pt x="156796" y="73151"/>
                </a:lnTo>
                <a:lnTo>
                  <a:pt x="85370" y="73151"/>
                </a:lnTo>
                <a:lnTo>
                  <a:pt x="85370" y="65531"/>
                </a:lnTo>
                <a:lnTo>
                  <a:pt x="86651" y="58521"/>
                </a:lnTo>
                <a:lnTo>
                  <a:pt x="89058" y="52425"/>
                </a:lnTo>
                <a:lnTo>
                  <a:pt x="108143" y="52425"/>
                </a:lnTo>
                <a:lnTo>
                  <a:pt x="104010" y="50596"/>
                </a:lnTo>
                <a:lnTo>
                  <a:pt x="93332" y="44500"/>
                </a:lnTo>
                <a:lnTo>
                  <a:pt x="94823" y="38404"/>
                </a:lnTo>
                <a:close/>
              </a:path>
              <a:path w="227329" h="225425">
                <a:moveTo>
                  <a:pt x="197137" y="37795"/>
                </a:moveTo>
                <a:lnTo>
                  <a:pt x="182552" y="37795"/>
                </a:lnTo>
                <a:lnTo>
                  <a:pt x="186716" y="40233"/>
                </a:lnTo>
                <a:lnTo>
                  <a:pt x="189645" y="47548"/>
                </a:lnTo>
                <a:lnTo>
                  <a:pt x="188145" y="58521"/>
                </a:lnTo>
                <a:lnTo>
                  <a:pt x="182768" y="72237"/>
                </a:lnTo>
                <a:lnTo>
                  <a:pt x="169491" y="75285"/>
                </a:lnTo>
                <a:lnTo>
                  <a:pt x="202279" y="75285"/>
                </a:lnTo>
                <a:lnTo>
                  <a:pt x="201679" y="70713"/>
                </a:lnTo>
                <a:lnTo>
                  <a:pt x="200586" y="56387"/>
                </a:lnTo>
                <a:lnTo>
                  <a:pt x="199358" y="45110"/>
                </a:lnTo>
                <a:lnTo>
                  <a:pt x="197137" y="37795"/>
                </a:lnTo>
                <a:close/>
              </a:path>
              <a:path w="227329" h="225425">
                <a:moveTo>
                  <a:pt x="108143" y="52425"/>
                </a:moveTo>
                <a:lnTo>
                  <a:pt x="89058" y="52425"/>
                </a:lnTo>
                <a:lnTo>
                  <a:pt x="93874" y="56083"/>
                </a:lnTo>
                <a:lnTo>
                  <a:pt x="99970" y="59435"/>
                </a:lnTo>
                <a:lnTo>
                  <a:pt x="104939" y="64617"/>
                </a:lnTo>
                <a:lnTo>
                  <a:pt x="102409" y="67055"/>
                </a:lnTo>
                <a:lnTo>
                  <a:pt x="99970" y="69189"/>
                </a:lnTo>
                <a:lnTo>
                  <a:pt x="96313" y="71627"/>
                </a:lnTo>
                <a:lnTo>
                  <a:pt x="92747" y="73151"/>
                </a:lnTo>
                <a:lnTo>
                  <a:pt x="134138" y="73151"/>
                </a:lnTo>
                <a:lnTo>
                  <a:pt x="130603" y="71627"/>
                </a:lnTo>
                <a:lnTo>
                  <a:pt x="126915" y="69189"/>
                </a:lnTo>
                <a:lnTo>
                  <a:pt x="124507" y="67055"/>
                </a:lnTo>
                <a:lnTo>
                  <a:pt x="121946" y="64617"/>
                </a:lnTo>
                <a:lnTo>
                  <a:pt x="126915" y="59435"/>
                </a:lnTo>
                <a:lnTo>
                  <a:pt x="133011" y="56083"/>
                </a:lnTo>
                <a:lnTo>
                  <a:pt x="116410" y="56083"/>
                </a:lnTo>
                <a:lnTo>
                  <a:pt x="108143" y="52425"/>
                </a:lnTo>
                <a:close/>
              </a:path>
              <a:path w="227329" h="225425">
                <a:moveTo>
                  <a:pt x="147949" y="52425"/>
                </a:moveTo>
                <a:lnTo>
                  <a:pt x="139107" y="52425"/>
                </a:lnTo>
                <a:lnTo>
                  <a:pt x="140234" y="58521"/>
                </a:lnTo>
                <a:lnTo>
                  <a:pt x="141515" y="65531"/>
                </a:lnTo>
                <a:lnTo>
                  <a:pt x="141515" y="73151"/>
                </a:lnTo>
                <a:lnTo>
                  <a:pt x="156796" y="73151"/>
                </a:lnTo>
                <a:lnTo>
                  <a:pt x="151377" y="62483"/>
                </a:lnTo>
                <a:lnTo>
                  <a:pt x="147949" y="52425"/>
                </a:lnTo>
                <a:close/>
              </a:path>
              <a:path w="227329" h="225425">
                <a:moveTo>
                  <a:pt x="131532" y="9753"/>
                </a:moveTo>
                <a:lnTo>
                  <a:pt x="113442" y="9753"/>
                </a:lnTo>
                <a:lnTo>
                  <a:pt x="121447" y="13411"/>
                </a:lnTo>
                <a:lnTo>
                  <a:pt x="129031" y="23774"/>
                </a:lnTo>
                <a:lnTo>
                  <a:pt x="135687" y="39319"/>
                </a:lnTo>
                <a:lnTo>
                  <a:pt x="126456" y="48463"/>
                </a:lnTo>
                <a:lnTo>
                  <a:pt x="116410" y="56083"/>
                </a:lnTo>
                <a:lnTo>
                  <a:pt x="133011" y="56083"/>
                </a:lnTo>
                <a:lnTo>
                  <a:pt x="139107" y="52425"/>
                </a:lnTo>
                <a:lnTo>
                  <a:pt x="147949" y="52425"/>
                </a:lnTo>
                <a:lnTo>
                  <a:pt x="147533" y="51206"/>
                </a:lnTo>
                <a:lnTo>
                  <a:pt x="161225" y="42062"/>
                </a:lnTo>
                <a:lnTo>
                  <a:pt x="173103" y="37795"/>
                </a:lnTo>
                <a:lnTo>
                  <a:pt x="197137" y="37795"/>
                </a:lnTo>
                <a:lnTo>
                  <a:pt x="196675" y="36271"/>
                </a:lnTo>
                <a:lnTo>
                  <a:pt x="193441" y="34137"/>
                </a:lnTo>
                <a:lnTo>
                  <a:pt x="153012" y="34137"/>
                </a:lnTo>
                <a:lnTo>
                  <a:pt x="141993" y="21031"/>
                </a:lnTo>
                <a:lnTo>
                  <a:pt x="132278" y="10363"/>
                </a:lnTo>
                <a:lnTo>
                  <a:pt x="131532" y="9753"/>
                </a:lnTo>
                <a:close/>
              </a:path>
              <a:path w="227329" h="225425">
                <a:moveTo>
                  <a:pt x="177598" y="28346"/>
                </a:moveTo>
                <a:lnTo>
                  <a:pt x="165920" y="29870"/>
                </a:lnTo>
                <a:lnTo>
                  <a:pt x="153012" y="34137"/>
                </a:lnTo>
                <a:lnTo>
                  <a:pt x="193441" y="34137"/>
                </a:lnTo>
                <a:lnTo>
                  <a:pt x="187898" y="30479"/>
                </a:lnTo>
                <a:lnTo>
                  <a:pt x="177598" y="28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21195" y="4704588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FFBE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59879" y="4848644"/>
            <a:ext cx="228600" cy="227965"/>
          </a:xfrm>
          <a:custGeom>
            <a:avLst/>
            <a:gdLst/>
            <a:ahLst/>
            <a:cxnLst/>
            <a:rect l="l" t="t" r="r" b="b"/>
            <a:pathLst>
              <a:path w="228600" h="227964">
                <a:moveTo>
                  <a:pt x="4968" y="216751"/>
                </a:moveTo>
                <a:lnTo>
                  <a:pt x="1280" y="216751"/>
                </a:lnTo>
                <a:lnTo>
                  <a:pt x="0" y="219168"/>
                </a:lnTo>
                <a:lnTo>
                  <a:pt x="0" y="225383"/>
                </a:lnTo>
                <a:lnTo>
                  <a:pt x="1280" y="227800"/>
                </a:lnTo>
                <a:lnTo>
                  <a:pt x="4968" y="227800"/>
                </a:lnTo>
                <a:lnTo>
                  <a:pt x="15108" y="227137"/>
                </a:lnTo>
                <a:lnTo>
                  <a:pt x="29492" y="222495"/>
                </a:lnTo>
                <a:lnTo>
                  <a:pt x="33518" y="218025"/>
                </a:lnTo>
                <a:lnTo>
                  <a:pt x="4968" y="218025"/>
                </a:lnTo>
                <a:lnTo>
                  <a:pt x="4968" y="216751"/>
                </a:lnTo>
                <a:close/>
              </a:path>
              <a:path w="228600" h="227964">
                <a:moveTo>
                  <a:pt x="180521" y="0"/>
                </a:moveTo>
                <a:lnTo>
                  <a:pt x="134890" y="22034"/>
                </a:lnTo>
                <a:lnTo>
                  <a:pt x="125038" y="43753"/>
                </a:lnTo>
                <a:lnTo>
                  <a:pt x="45630" y="138226"/>
                </a:lnTo>
                <a:lnTo>
                  <a:pt x="39502" y="144361"/>
                </a:lnTo>
                <a:lnTo>
                  <a:pt x="35813" y="151731"/>
                </a:lnTo>
                <a:lnTo>
                  <a:pt x="35813" y="166459"/>
                </a:lnTo>
                <a:lnTo>
                  <a:pt x="36972" y="171281"/>
                </a:lnTo>
                <a:lnTo>
                  <a:pt x="40782" y="176234"/>
                </a:lnTo>
                <a:lnTo>
                  <a:pt x="29764" y="183997"/>
                </a:lnTo>
                <a:lnTo>
                  <a:pt x="24127" y="192684"/>
                </a:lnTo>
                <a:lnTo>
                  <a:pt x="24499" y="203924"/>
                </a:lnTo>
                <a:lnTo>
                  <a:pt x="25907" y="210655"/>
                </a:lnTo>
                <a:lnTo>
                  <a:pt x="25907" y="211798"/>
                </a:lnTo>
                <a:lnTo>
                  <a:pt x="23500" y="215477"/>
                </a:lnTo>
                <a:lnTo>
                  <a:pt x="12313" y="216751"/>
                </a:lnTo>
                <a:lnTo>
                  <a:pt x="4968" y="218025"/>
                </a:lnTo>
                <a:lnTo>
                  <a:pt x="33518" y="218025"/>
                </a:lnTo>
                <a:lnTo>
                  <a:pt x="35813" y="215477"/>
                </a:lnTo>
                <a:lnTo>
                  <a:pt x="36972" y="210655"/>
                </a:lnTo>
                <a:lnTo>
                  <a:pt x="35813" y="205702"/>
                </a:lnTo>
                <a:lnTo>
                  <a:pt x="34414" y="195369"/>
                </a:lnTo>
                <a:lnTo>
                  <a:pt x="42589" y="186460"/>
                </a:lnTo>
                <a:lnTo>
                  <a:pt x="85574" y="186460"/>
                </a:lnTo>
                <a:lnTo>
                  <a:pt x="88788" y="182330"/>
                </a:lnTo>
                <a:lnTo>
                  <a:pt x="90082" y="181187"/>
                </a:lnTo>
                <a:lnTo>
                  <a:pt x="66690" y="181187"/>
                </a:lnTo>
                <a:lnTo>
                  <a:pt x="53885" y="176152"/>
                </a:lnTo>
                <a:lnTo>
                  <a:pt x="47218" y="164117"/>
                </a:lnTo>
                <a:lnTo>
                  <a:pt x="46878" y="154136"/>
                </a:lnTo>
                <a:lnTo>
                  <a:pt x="48127" y="149314"/>
                </a:lnTo>
                <a:lnTo>
                  <a:pt x="51815" y="145635"/>
                </a:lnTo>
                <a:lnTo>
                  <a:pt x="125821" y="64634"/>
                </a:lnTo>
                <a:lnTo>
                  <a:pt x="138147" y="64634"/>
                </a:lnTo>
                <a:lnTo>
                  <a:pt x="136748" y="61405"/>
                </a:lnTo>
                <a:lnTo>
                  <a:pt x="135252" y="49663"/>
                </a:lnTo>
                <a:lnTo>
                  <a:pt x="165217" y="13534"/>
                </a:lnTo>
                <a:lnTo>
                  <a:pt x="177058" y="11523"/>
                </a:lnTo>
                <a:lnTo>
                  <a:pt x="208482" y="11523"/>
                </a:lnTo>
                <a:lnTo>
                  <a:pt x="203375" y="7508"/>
                </a:lnTo>
                <a:lnTo>
                  <a:pt x="192241" y="2358"/>
                </a:lnTo>
                <a:lnTo>
                  <a:pt x="180521" y="0"/>
                </a:lnTo>
                <a:close/>
              </a:path>
              <a:path w="228600" h="227964">
                <a:moveTo>
                  <a:pt x="85574" y="186460"/>
                </a:moveTo>
                <a:lnTo>
                  <a:pt x="42589" y="186460"/>
                </a:lnTo>
                <a:lnTo>
                  <a:pt x="53096" y="188557"/>
                </a:lnTo>
                <a:lnTo>
                  <a:pt x="59192" y="190974"/>
                </a:lnTo>
                <a:lnTo>
                  <a:pt x="75316" y="190974"/>
                </a:lnTo>
                <a:lnTo>
                  <a:pt x="83941" y="188557"/>
                </a:lnTo>
                <a:lnTo>
                  <a:pt x="85574" y="186460"/>
                </a:lnTo>
                <a:close/>
              </a:path>
              <a:path w="228600" h="227964">
                <a:moveTo>
                  <a:pt x="138147" y="64634"/>
                </a:moveTo>
                <a:lnTo>
                  <a:pt x="125821" y="64634"/>
                </a:lnTo>
                <a:lnTo>
                  <a:pt x="130829" y="76459"/>
                </a:lnTo>
                <a:lnTo>
                  <a:pt x="138410" y="86791"/>
                </a:lnTo>
                <a:lnTo>
                  <a:pt x="149357" y="95710"/>
                </a:lnTo>
                <a:lnTo>
                  <a:pt x="160440" y="100685"/>
                </a:lnTo>
                <a:lnTo>
                  <a:pt x="81412" y="174972"/>
                </a:lnTo>
                <a:lnTo>
                  <a:pt x="77723" y="178651"/>
                </a:lnTo>
                <a:lnTo>
                  <a:pt x="72786" y="181187"/>
                </a:lnTo>
                <a:lnTo>
                  <a:pt x="90082" y="181187"/>
                </a:lnTo>
                <a:lnTo>
                  <a:pt x="177663" y="103848"/>
                </a:lnTo>
                <a:lnTo>
                  <a:pt x="190427" y="101446"/>
                </a:lnTo>
                <a:lnTo>
                  <a:pt x="202155" y="96494"/>
                </a:lnTo>
                <a:lnTo>
                  <a:pt x="206478" y="93268"/>
                </a:lnTo>
                <a:lnTo>
                  <a:pt x="172768" y="93268"/>
                </a:lnTo>
                <a:lnTo>
                  <a:pt x="161076" y="90409"/>
                </a:lnTo>
                <a:lnTo>
                  <a:pt x="150495" y="83989"/>
                </a:lnTo>
                <a:lnTo>
                  <a:pt x="141786" y="73034"/>
                </a:lnTo>
                <a:lnTo>
                  <a:pt x="138147" y="64634"/>
                </a:lnTo>
                <a:close/>
              </a:path>
              <a:path w="228600" h="227964">
                <a:moveTo>
                  <a:pt x="122163" y="90390"/>
                </a:moveTo>
                <a:lnTo>
                  <a:pt x="96255" y="123537"/>
                </a:lnTo>
                <a:lnTo>
                  <a:pt x="103631" y="130895"/>
                </a:lnTo>
                <a:lnTo>
                  <a:pt x="136887" y="105140"/>
                </a:lnTo>
                <a:lnTo>
                  <a:pt x="122163" y="90390"/>
                </a:lnTo>
                <a:close/>
              </a:path>
              <a:path w="228600" h="227964">
                <a:moveTo>
                  <a:pt x="208482" y="11523"/>
                </a:moveTo>
                <a:lnTo>
                  <a:pt x="177058" y="11523"/>
                </a:lnTo>
                <a:lnTo>
                  <a:pt x="188444" y="12801"/>
                </a:lnTo>
                <a:lnTo>
                  <a:pt x="198826" y="17207"/>
                </a:lnTo>
                <a:lnTo>
                  <a:pt x="208743" y="28543"/>
                </a:lnTo>
                <a:lnTo>
                  <a:pt x="214815" y="40187"/>
                </a:lnTo>
                <a:lnTo>
                  <a:pt x="217256" y="51722"/>
                </a:lnTo>
                <a:lnTo>
                  <a:pt x="216276" y="62731"/>
                </a:lnTo>
                <a:lnTo>
                  <a:pt x="184719" y="92567"/>
                </a:lnTo>
                <a:lnTo>
                  <a:pt x="172768" y="93268"/>
                </a:lnTo>
                <a:lnTo>
                  <a:pt x="206478" y="93268"/>
                </a:lnTo>
                <a:lnTo>
                  <a:pt x="212618" y="88686"/>
                </a:lnTo>
                <a:lnTo>
                  <a:pt x="220568" y="78596"/>
                </a:lnTo>
                <a:lnTo>
                  <a:pt x="225688" y="67290"/>
                </a:lnTo>
                <a:lnTo>
                  <a:pt x="227995" y="55321"/>
                </a:lnTo>
                <a:lnTo>
                  <a:pt x="227509" y="43241"/>
                </a:lnTo>
                <a:lnTo>
                  <a:pt x="224247" y="31601"/>
                </a:lnTo>
                <a:lnTo>
                  <a:pt x="218227" y="20953"/>
                </a:lnTo>
                <a:lnTo>
                  <a:pt x="213481" y="15452"/>
                </a:lnTo>
                <a:lnTo>
                  <a:pt x="208482" y="11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67291" y="2729607"/>
            <a:ext cx="576492" cy="187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17301" y="2729485"/>
            <a:ext cx="617098" cy="187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14244" y="3693536"/>
            <a:ext cx="1702033" cy="157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14243" y="4030980"/>
            <a:ext cx="617098" cy="187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74173" y="4890384"/>
            <a:ext cx="976396" cy="1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16590" y="4898767"/>
            <a:ext cx="617098" cy="187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17875" y="2595495"/>
            <a:ext cx="616970" cy="187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06723" y="2587113"/>
            <a:ext cx="897254" cy="196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49879" y="2916297"/>
            <a:ext cx="1551182" cy="1958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06161" y="4812411"/>
            <a:ext cx="1298198" cy="1922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46776" y="5136891"/>
            <a:ext cx="267335" cy="158750"/>
          </a:xfrm>
          <a:custGeom>
            <a:avLst/>
            <a:gdLst/>
            <a:ahLst/>
            <a:cxnLst/>
            <a:rect l="l" t="t" r="r" b="b"/>
            <a:pathLst>
              <a:path w="267335" h="158750">
                <a:moveTo>
                  <a:pt x="44839" y="71890"/>
                </a:moveTo>
                <a:lnTo>
                  <a:pt x="16763" y="71890"/>
                </a:lnTo>
                <a:lnTo>
                  <a:pt x="16763" y="153161"/>
                </a:lnTo>
                <a:lnTo>
                  <a:pt x="19693" y="155828"/>
                </a:lnTo>
                <a:lnTo>
                  <a:pt x="20705" y="156209"/>
                </a:lnTo>
                <a:lnTo>
                  <a:pt x="22229" y="156472"/>
                </a:lnTo>
                <a:lnTo>
                  <a:pt x="24002" y="156590"/>
                </a:lnTo>
                <a:lnTo>
                  <a:pt x="25789" y="156853"/>
                </a:lnTo>
                <a:lnTo>
                  <a:pt x="35695" y="156853"/>
                </a:lnTo>
                <a:lnTo>
                  <a:pt x="37600" y="156590"/>
                </a:lnTo>
                <a:lnTo>
                  <a:pt x="39374" y="156472"/>
                </a:lnTo>
                <a:lnTo>
                  <a:pt x="44839" y="153161"/>
                </a:lnTo>
                <a:lnTo>
                  <a:pt x="44839" y="71890"/>
                </a:lnTo>
                <a:close/>
              </a:path>
              <a:path w="267335" h="158750">
                <a:moveTo>
                  <a:pt x="63626" y="49030"/>
                </a:moveTo>
                <a:lnTo>
                  <a:pt x="3691" y="49030"/>
                </a:lnTo>
                <a:lnTo>
                  <a:pt x="3047" y="49280"/>
                </a:lnTo>
                <a:lnTo>
                  <a:pt x="2417" y="49661"/>
                </a:lnTo>
                <a:lnTo>
                  <a:pt x="1904" y="50042"/>
                </a:lnTo>
                <a:lnTo>
                  <a:pt x="1405" y="50672"/>
                </a:lnTo>
                <a:lnTo>
                  <a:pt x="1142" y="51434"/>
                </a:lnTo>
                <a:lnTo>
                  <a:pt x="761" y="52328"/>
                </a:lnTo>
                <a:lnTo>
                  <a:pt x="512" y="53471"/>
                </a:lnTo>
                <a:lnTo>
                  <a:pt x="380" y="54995"/>
                </a:lnTo>
                <a:lnTo>
                  <a:pt x="131" y="56519"/>
                </a:lnTo>
                <a:lnTo>
                  <a:pt x="0" y="58292"/>
                </a:lnTo>
                <a:lnTo>
                  <a:pt x="0" y="64520"/>
                </a:lnTo>
                <a:lnTo>
                  <a:pt x="380" y="67436"/>
                </a:lnTo>
                <a:lnTo>
                  <a:pt x="1142" y="69223"/>
                </a:lnTo>
                <a:lnTo>
                  <a:pt x="1786" y="70997"/>
                </a:lnTo>
                <a:lnTo>
                  <a:pt x="2929" y="71890"/>
                </a:lnTo>
                <a:lnTo>
                  <a:pt x="64388" y="71890"/>
                </a:lnTo>
                <a:lnTo>
                  <a:pt x="65531" y="70997"/>
                </a:lnTo>
                <a:lnTo>
                  <a:pt x="66293" y="69223"/>
                </a:lnTo>
                <a:lnTo>
                  <a:pt x="66937" y="67436"/>
                </a:lnTo>
                <a:lnTo>
                  <a:pt x="67318" y="64520"/>
                </a:lnTo>
                <a:lnTo>
                  <a:pt x="67318" y="56519"/>
                </a:lnTo>
                <a:lnTo>
                  <a:pt x="67055" y="54995"/>
                </a:lnTo>
                <a:lnTo>
                  <a:pt x="66937" y="53471"/>
                </a:lnTo>
                <a:lnTo>
                  <a:pt x="64270" y="49280"/>
                </a:lnTo>
                <a:lnTo>
                  <a:pt x="63626" y="49030"/>
                </a:lnTo>
                <a:close/>
              </a:path>
              <a:path w="267335" h="158750">
                <a:moveTo>
                  <a:pt x="54614" y="0"/>
                </a:moveTo>
                <a:lnTo>
                  <a:pt x="45719" y="0"/>
                </a:lnTo>
                <a:lnTo>
                  <a:pt x="40517" y="761"/>
                </a:lnTo>
                <a:lnTo>
                  <a:pt x="36076" y="2548"/>
                </a:lnTo>
                <a:lnTo>
                  <a:pt x="31622" y="4190"/>
                </a:lnTo>
                <a:lnTo>
                  <a:pt x="27944" y="6739"/>
                </a:lnTo>
                <a:lnTo>
                  <a:pt x="25145" y="10168"/>
                </a:lnTo>
                <a:lnTo>
                  <a:pt x="22229" y="13597"/>
                </a:lnTo>
                <a:lnTo>
                  <a:pt x="20192" y="17788"/>
                </a:lnTo>
                <a:lnTo>
                  <a:pt x="17407" y="27944"/>
                </a:lnTo>
                <a:lnTo>
                  <a:pt x="16763" y="33908"/>
                </a:lnTo>
                <a:lnTo>
                  <a:pt x="16763" y="49030"/>
                </a:lnTo>
                <a:lnTo>
                  <a:pt x="44839" y="49030"/>
                </a:lnTo>
                <a:lnTo>
                  <a:pt x="44839" y="36707"/>
                </a:lnTo>
                <a:lnTo>
                  <a:pt x="45089" y="34040"/>
                </a:lnTo>
                <a:lnTo>
                  <a:pt x="45470" y="31885"/>
                </a:lnTo>
                <a:lnTo>
                  <a:pt x="45982" y="29599"/>
                </a:lnTo>
                <a:lnTo>
                  <a:pt x="46613" y="27812"/>
                </a:lnTo>
                <a:lnTo>
                  <a:pt x="47624" y="26420"/>
                </a:lnTo>
                <a:lnTo>
                  <a:pt x="48518" y="25145"/>
                </a:lnTo>
                <a:lnTo>
                  <a:pt x="49792" y="24134"/>
                </a:lnTo>
                <a:lnTo>
                  <a:pt x="51185" y="23503"/>
                </a:lnTo>
                <a:lnTo>
                  <a:pt x="52709" y="22859"/>
                </a:lnTo>
                <a:lnTo>
                  <a:pt x="54364" y="22478"/>
                </a:lnTo>
                <a:lnTo>
                  <a:pt x="70706" y="22478"/>
                </a:lnTo>
                <a:lnTo>
                  <a:pt x="70997" y="21467"/>
                </a:lnTo>
                <a:lnTo>
                  <a:pt x="71246" y="18800"/>
                </a:lnTo>
                <a:lnTo>
                  <a:pt x="71378" y="17026"/>
                </a:lnTo>
                <a:lnTo>
                  <a:pt x="71378" y="12704"/>
                </a:lnTo>
                <a:lnTo>
                  <a:pt x="69092" y="3809"/>
                </a:lnTo>
                <a:lnTo>
                  <a:pt x="68579" y="3310"/>
                </a:lnTo>
                <a:lnTo>
                  <a:pt x="67568" y="2798"/>
                </a:lnTo>
                <a:lnTo>
                  <a:pt x="66175" y="2285"/>
                </a:lnTo>
                <a:lnTo>
                  <a:pt x="64651" y="1655"/>
                </a:lnTo>
                <a:lnTo>
                  <a:pt x="62615" y="1142"/>
                </a:lnTo>
                <a:lnTo>
                  <a:pt x="59948" y="643"/>
                </a:lnTo>
                <a:lnTo>
                  <a:pt x="57412" y="262"/>
                </a:lnTo>
                <a:lnTo>
                  <a:pt x="54614" y="0"/>
                </a:lnTo>
                <a:close/>
              </a:path>
              <a:path w="267335" h="158750">
                <a:moveTo>
                  <a:pt x="70706" y="22478"/>
                </a:moveTo>
                <a:lnTo>
                  <a:pt x="58174" y="22478"/>
                </a:lnTo>
                <a:lnTo>
                  <a:pt x="59567" y="22610"/>
                </a:lnTo>
                <a:lnTo>
                  <a:pt x="60841" y="22859"/>
                </a:lnTo>
                <a:lnTo>
                  <a:pt x="62102" y="23122"/>
                </a:lnTo>
                <a:lnTo>
                  <a:pt x="63245" y="23503"/>
                </a:lnTo>
                <a:lnTo>
                  <a:pt x="64139" y="23753"/>
                </a:lnTo>
                <a:lnTo>
                  <a:pt x="65150" y="24002"/>
                </a:lnTo>
                <a:lnTo>
                  <a:pt x="65912" y="24265"/>
                </a:lnTo>
                <a:lnTo>
                  <a:pt x="66556" y="24515"/>
                </a:lnTo>
                <a:lnTo>
                  <a:pt x="67187" y="24896"/>
                </a:lnTo>
                <a:lnTo>
                  <a:pt x="67699" y="25027"/>
                </a:lnTo>
                <a:lnTo>
                  <a:pt x="68711" y="25027"/>
                </a:lnTo>
                <a:lnTo>
                  <a:pt x="69092" y="24896"/>
                </a:lnTo>
                <a:lnTo>
                  <a:pt x="69473" y="24515"/>
                </a:lnTo>
                <a:lnTo>
                  <a:pt x="69854" y="24265"/>
                </a:lnTo>
                <a:lnTo>
                  <a:pt x="70235" y="23884"/>
                </a:lnTo>
                <a:lnTo>
                  <a:pt x="70484" y="23122"/>
                </a:lnTo>
                <a:lnTo>
                  <a:pt x="70706" y="22478"/>
                </a:lnTo>
                <a:close/>
              </a:path>
              <a:path w="267335" h="158750">
                <a:moveTo>
                  <a:pt x="137422" y="46481"/>
                </a:moveTo>
                <a:lnTo>
                  <a:pt x="119252" y="46481"/>
                </a:lnTo>
                <a:lnTo>
                  <a:pt x="111383" y="47887"/>
                </a:lnTo>
                <a:lnTo>
                  <a:pt x="104525" y="50672"/>
                </a:lnTo>
                <a:lnTo>
                  <a:pt x="97667" y="53339"/>
                </a:lnTo>
                <a:lnTo>
                  <a:pt x="92083" y="57281"/>
                </a:lnTo>
                <a:lnTo>
                  <a:pt x="87511" y="62365"/>
                </a:lnTo>
                <a:lnTo>
                  <a:pt x="82939" y="67318"/>
                </a:lnTo>
                <a:lnTo>
                  <a:pt x="79510" y="73414"/>
                </a:lnTo>
                <a:lnTo>
                  <a:pt x="77224" y="80390"/>
                </a:lnTo>
                <a:lnTo>
                  <a:pt x="75056" y="87380"/>
                </a:lnTo>
                <a:lnTo>
                  <a:pt x="73913" y="95131"/>
                </a:lnTo>
                <a:lnTo>
                  <a:pt x="73913" y="112394"/>
                </a:lnTo>
                <a:lnTo>
                  <a:pt x="90940" y="149102"/>
                </a:lnTo>
                <a:lnTo>
                  <a:pt x="102869" y="155066"/>
                </a:lnTo>
                <a:lnTo>
                  <a:pt x="109478" y="157615"/>
                </a:lnTo>
                <a:lnTo>
                  <a:pt x="117098" y="158758"/>
                </a:lnTo>
                <a:lnTo>
                  <a:pt x="135136" y="158758"/>
                </a:lnTo>
                <a:lnTo>
                  <a:pt x="171581" y="137921"/>
                </a:lnTo>
                <a:lnTo>
                  <a:pt x="172438" y="136397"/>
                </a:lnTo>
                <a:lnTo>
                  <a:pt x="122432" y="136397"/>
                </a:lnTo>
                <a:lnTo>
                  <a:pt x="118490" y="135517"/>
                </a:lnTo>
                <a:lnTo>
                  <a:pt x="115442" y="133862"/>
                </a:lnTo>
                <a:lnTo>
                  <a:pt x="112276" y="132206"/>
                </a:lnTo>
                <a:lnTo>
                  <a:pt x="109859" y="129802"/>
                </a:lnTo>
                <a:lnTo>
                  <a:pt x="107954" y="126754"/>
                </a:lnTo>
                <a:lnTo>
                  <a:pt x="106180" y="123706"/>
                </a:lnTo>
                <a:lnTo>
                  <a:pt x="104774" y="120146"/>
                </a:lnTo>
                <a:lnTo>
                  <a:pt x="104012" y="115955"/>
                </a:lnTo>
                <a:lnTo>
                  <a:pt x="103250" y="111895"/>
                </a:lnTo>
                <a:lnTo>
                  <a:pt x="102751" y="107323"/>
                </a:lnTo>
                <a:lnTo>
                  <a:pt x="102751" y="97154"/>
                </a:lnTo>
                <a:lnTo>
                  <a:pt x="123325" y="68711"/>
                </a:lnTo>
                <a:lnTo>
                  <a:pt x="173980" y="68711"/>
                </a:lnTo>
                <a:lnTo>
                  <a:pt x="172211" y="65531"/>
                </a:lnTo>
                <a:lnTo>
                  <a:pt x="163580" y="56138"/>
                </a:lnTo>
                <a:lnTo>
                  <a:pt x="158246" y="52577"/>
                </a:lnTo>
                <a:lnTo>
                  <a:pt x="145160" y="47756"/>
                </a:lnTo>
                <a:lnTo>
                  <a:pt x="137422" y="46481"/>
                </a:lnTo>
                <a:close/>
              </a:path>
              <a:path w="267335" h="158750">
                <a:moveTo>
                  <a:pt x="173980" y="68711"/>
                </a:moveTo>
                <a:lnTo>
                  <a:pt x="132088" y="68711"/>
                </a:lnTo>
                <a:lnTo>
                  <a:pt x="136016" y="69604"/>
                </a:lnTo>
                <a:lnTo>
                  <a:pt x="139064" y="71246"/>
                </a:lnTo>
                <a:lnTo>
                  <a:pt x="151637" y="97798"/>
                </a:lnTo>
                <a:lnTo>
                  <a:pt x="151637" y="108085"/>
                </a:lnTo>
                <a:lnTo>
                  <a:pt x="145804" y="127385"/>
                </a:lnTo>
                <a:lnTo>
                  <a:pt x="143768" y="130301"/>
                </a:lnTo>
                <a:lnTo>
                  <a:pt x="141232" y="132587"/>
                </a:lnTo>
                <a:lnTo>
                  <a:pt x="134873" y="135635"/>
                </a:lnTo>
                <a:lnTo>
                  <a:pt x="131195" y="136397"/>
                </a:lnTo>
                <a:lnTo>
                  <a:pt x="172438" y="136397"/>
                </a:lnTo>
                <a:lnTo>
                  <a:pt x="175010" y="131825"/>
                </a:lnTo>
                <a:lnTo>
                  <a:pt x="177296" y="124849"/>
                </a:lnTo>
                <a:lnTo>
                  <a:pt x="179450" y="117860"/>
                </a:lnTo>
                <a:lnTo>
                  <a:pt x="180593" y="110108"/>
                </a:lnTo>
                <a:lnTo>
                  <a:pt x="180593" y="92845"/>
                </a:lnTo>
                <a:lnTo>
                  <a:pt x="179582" y="84962"/>
                </a:lnTo>
                <a:lnTo>
                  <a:pt x="177427" y="78104"/>
                </a:lnTo>
                <a:lnTo>
                  <a:pt x="175391" y="71246"/>
                </a:lnTo>
                <a:lnTo>
                  <a:pt x="173980" y="68711"/>
                </a:lnTo>
                <a:close/>
              </a:path>
              <a:path w="267335" h="158750">
                <a:moveTo>
                  <a:pt x="217813" y="48386"/>
                </a:moveTo>
                <a:lnTo>
                  <a:pt x="213110" y="48386"/>
                </a:lnTo>
                <a:lnTo>
                  <a:pt x="211205" y="48518"/>
                </a:lnTo>
                <a:lnTo>
                  <a:pt x="203966" y="50935"/>
                </a:lnTo>
                <a:lnTo>
                  <a:pt x="203585" y="51434"/>
                </a:lnTo>
                <a:lnTo>
                  <a:pt x="203335" y="52078"/>
                </a:lnTo>
                <a:lnTo>
                  <a:pt x="203335" y="153161"/>
                </a:lnTo>
                <a:lnTo>
                  <a:pt x="210574" y="156590"/>
                </a:lnTo>
                <a:lnTo>
                  <a:pt x="212348" y="156853"/>
                </a:lnTo>
                <a:lnTo>
                  <a:pt x="222385" y="156853"/>
                </a:lnTo>
                <a:lnTo>
                  <a:pt x="224290" y="156590"/>
                </a:lnTo>
                <a:lnTo>
                  <a:pt x="226064" y="156472"/>
                </a:lnTo>
                <a:lnTo>
                  <a:pt x="227456" y="156209"/>
                </a:lnTo>
                <a:lnTo>
                  <a:pt x="228481" y="155828"/>
                </a:lnTo>
                <a:lnTo>
                  <a:pt x="229624" y="155447"/>
                </a:lnTo>
                <a:lnTo>
                  <a:pt x="230386" y="154948"/>
                </a:lnTo>
                <a:lnTo>
                  <a:pt x="230767" y="154436"/>
                </a:lnTo>
                <a:lnTo>
                  <a:pt x="231266" y="153805"/>
                </a:lnTo>
                <a:lnTo>
                  <a:pt x="231529" y="153161"/>
                </a:lnTo>
                <a:lnTo>
                  <a:pt x="231529" y="90428"/>
                </a:lnTo>
                <a:lnTo>
                  <a:pt x="233552" y="87130"/>
                </a:lnTo>
                <a:lnTo>
                  <a:pt x="235457" y="84332"/>
                </a:lnTo>
                <a:lnTo>
                  <a:pt x="237362" y="82177"/>
                </a:lnTo>
                <a:lnTo>
                  <a:pt x="239149" y="79891"/>
                </a:lnTo>
                <a:lnTo>
                  <a:pt x="250579" y="72902"/>
                </a:lnTo>
                <a:lnTo>
                  <a:pt x="266394" y="72902"/>
                </a:lnTo>
                <a:lnTo>
                  <a:pt x="266450" y="72770"/>
                </a:lnTo>
                <a:lnTo>
                  <a:pt x="266699" y="71759"/>
                </a:lnTo>
                <a:lnTo>
                  <a:pt x="266962" y="70484"/>
                </a:lnTo>
                <a:lnTo>
                  <a:pt x="267080" y="68711"/>
                </a:lnTo>
                <a:lnTo>
                  <a:pt x="267212" y="67055"/>
                </a:lnTo>
                <a:lnTo>
                  <a:pt x="267313" y="65282"/>
                </a:lnTo>
                <a:lnTo>
                  <a:pt x="227338" y="65282"/>
                </a:lnTo>
                <a:lnTo>
                  <a:pt x="227338" y="52078"/>
                </a:lnTo>
                <a:lnTo>
                  <a:pt x="227207" y="51434"/>
                </a:lnTo>
                <a:lnTo>
                  <a:pt x="226826" y="50935"/>
                </a:lnTo>
                <a:lnTo>
                  <a:pt x="226445" y="50291"/>
                </a:lnTo>
                <a:lnTo>
                  <a:pt x="219718" y="48518"/>
                </a:lnTo>
                <a:lnTo>
                  <a:pt x="217813" y="48386"/>
                </a:lnTo>
                <a:close/>
              </a:path>
              <a:path w="267335" h="158750">
                <a:moveTo>
                  <a:pt x="266394" y="72902"/>
                </a:moveTo>
                <a:lnTo>
                  <a:pt x="253496" y="72902"/>
                </a:lnTo>
                <a:lnTo>
                  <a:pt x="254639" y="73033"/>
                </a:lnTo>
                <a:lnTo>
                  <a:pt x="256925" y="73532"/>
                </a:lnTo>
                <a:lnTo>
                  <a:pt x="257936" y="73795"/>
                </a:lnTo>
                <a:lnTo>
                  <a:pt x="258830" y="74045"/>
                </a:lnTo>
                <a:lnTo>
                  <a:pt x="259841" y="74426"/>
                </a:lnTo>
                <a:lnTo>
                  <a:pt x="260603" y="74675"/>
                </a:lnTo>
                <a:lnTo>
                  <a:pt x="261365" y="74938"/>
                </a:lnTo>
                <a:lnTo>
                  <a:pt x="262127" y="75188"/>
                </a:lnTo>
                <a:lnTo>
                  <a:pt x="262771" y="75319"/>
                </a:lnTo>
                <a:lnTo>
                  <a:pt x="264164" y="75319"/>
                </a:lnTo>
                <a:lnTo>
                  <a:pt x="264794" y="75056"/>
                </a:lnTo>
                <a:lnTo>
                  <a:pt x="265307" y="74807"/>
                </a:lnTo>
                <a:lnTo>
                  <a:pt x="265688" y="74426"/>
                </a:lnTo>
                <a:lnTo>
                  <a:pt x="266069" y="73664"/>
                </a:lnTo>
                <a:lnTo>
                  <a:pt x="266394" y="72902"/>
                </a:lnTo>
                <a:close/>
              </a:path>
              <a:path w="267335" h="158750">
                <a:moveTo>
                  <a:pt x="254770" y="46481"/>
                </a:moveTo>
                <a:lnTo>
                  <a:pt x="251722" y="46481"/>
                </a:lnTo>
                <a:lnTo>
                  <a:pt x="249686" y="46744"/>
                </a:lnTo>
                <a:lnTo>
                  <a:pt x="247531" y="47375"/>
                </a:lnTo>
                <a:lnTo>
                  <a:pt x="245495" y="47887"/>
                </a:lnTo>
                <a:lnTo>
                  <a:pt x="227338" y="65282"/>
                </a:lnTo>
                <a:lnTo>
                  <a:pt x="267313" y="65282"/>
                </a:lnTo>
                <a:lnTo>
                  <a:pt x="267343" y="59435"/>
                </a:lnTo>
                <a:lnTo>
                  <a:pt x="267212" y="57281"/>
                </a:lnTo>
                <a:lnTo>
                  <a:pt x="267212" y="55757"/>
                </a:lnTo>
                <a:lnTo>
                  <a:pt x="266318" y="50423"/>
                </a:lnTo>
                <a:lnTo>
                  <a:pt x="266200" y="49910"/>
                </a:lnTo>
                <a:lnTo>
                  <a:pt x="265057" y="48767"/>
                </a:lnTo>
                <a:lnTo>
                  <a:pt x="264413" y="48518"/>
                </a:lnTo>
                <a:lnTo>
                  <a:pt x="262640" y="47756"/>
                </a:lnTo>
                <a:lnTo>
                  <a:pt x="261628" y="47506"/>
                </a:lnTo>
                <a:lnTo>
                  <a:pt x="260354" y="47243"/>
                </a:lnTo>
                <a:lnTo>
                  <a:pt x="258068" y="46744"/>
                </a:lnTo>
                <a:lnTo>
                  <a:pt x="256925" y="46613"/>
                </a:lnTo>
                <a:lnTo>
                  <a:pt x="255782" y="46613"/>
                </a:lnTo>
                <a:lnTo>
                  <a:pt x="254770" y="46481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84342" y="5146167"/>
            <a:ext cx="617101" cy="187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23794" y="3703198"/>
            <a:ext cx="1048380" cy="1576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11409" y="4031991"/>
            <a:ext cx="2069791" cy="1962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10</a:t>
            </a:fld>
            <a:endParaRPr spc="-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2A2C2C"/>
                </a:solidFill>
              </a:rPr>
              <a:t>Co</a:t>
            </a:r>
            <a:r>
              <a:rPr spc="-30" dirty="0">
                <a:solidFill>
                  <a:srgbClr val="2A2C2C"/>
                </a:solidFill>
              </a:rPr>
              <a:t>n</a:t>
            </a:r>
            <a:r>
              <a:rPr spc="-40" dirty="0">
                <a:solidFill>
                  <a:srgbClr val="2A2C2C"/>
                </a:solidFill>
              </a:rPr>
              <a:t>t</a:t>
            </a:r>
            <a:r>
              <a:rPr spc="-5" dirty="0">
                <a:solidFill>
                  <a:srgbClr val="2A2C2C"/>
                </a:solidFill>
              </a:rPr>
              <a:t>e</a:t>
            </a:r>
            <a:r>
              <a:rPr spc="-25" dirty="0">
                <a:solidFill>
                  <a:srgbClr val="2A2C2C"/>
                </a:solidFill>
              </a:rPr>
              <a:t>n</a:t>
            </a:r>
            <a:r>
              <a:rPr dirty="0">
                <a:solidFill>
                  <a:srgbClr val="2A2C2C"/>
                </a:solidFill>
              </a:rPr>
              <a:t>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11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900176" y="1535442"/>
            <a:ext cx="7059930" cy="407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Backg</a:t>
            </a:r>
            <a:r>
              <a:rPr sz="30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oun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and</a:t>
            </a:r>
            <a:r>
              <a:rPr sz="30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me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H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y</a:t>
            </a:r>
            <a:endParaRPr sz="3000" dirty="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09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timi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(M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O)</a:t>
            </a:r>
            <a:endParaRPr sz="3000" dirty="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endParaRPr sz="30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105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endParaRPr sz="30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090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endParaRPr lang="cs-CZ" sz="3000" dirty="0">
              <a:solidFill>
                <a:srgbClr val="2A2C2C"/>
              </a:solidFill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090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lang="cs-CZ" sz="3000" dirty="0" err="1">
                <a:solidFill>
                  <a:srgbClr val="2A2C2C"/>
                </a:solidFill>
                <a:latin typeface="Calibri"/>
                <a:cs typeface="Calibri"/>
              </a:rPr>
              <a:t>Multi-objective</a:t>
            </a:r>
            <a:r>
              <a:rPr lang="cs-CZ" sz="300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3000" dirty="0" err="1">
                <a:solidFill>
                  <a:srgbClr val="2A2C2C"/>
                </a:solidFill>
                <a:latin typeface="Calibri"/>
                <a:cs typeface="Calibri"/>
              </a:rPr>
              <a:t>Reinforcement</a:t>
            </a:r>
            <a:r>
              <a:rPr lang="cs-CZ" sz="3000" dirty="0">
                <a:solidFill>
                  <a:srgbClr val="2A2C2C"/>
                </a:solidFill>
                <a:latin typeface="Calibri"/>
                <a:cs typeface="Calibri"/>
              </a:rPr>
              <a:t> Learning</a:t>
            </a:r>
            <a:endParaRPr sz="3000" dirty="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ect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kg</a:t>
            </a:r>
            <a:r>
              <a:rPr spc="-40" dirty="0"/>
              <a:t>r</a:t>
            </a:r>
            <a:r>
              <a:rPr dirty="0"/>
              <a:t>ound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ory</a:t>
            </a:r>
          </a:p>
        </p:txBody>
      </p:sp>
      <p:sp>
        <p:nvSpPr>
          <p:cNvPr id="4" name="object 4"/>
          <p:cNvSpPr/>
          <p:nvPr/>
        </p:nvSpPr>
        <p:spPr>
          <a:xfrm>
            <a:off x="2028444" y="2944368"/>
            <a:ext cx="1511807" cy="102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5327" y="4640579"/>
            <a:ext cx="659891" cy="525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7008" y="4712208"/>
            <a:ext cx="461771" cy="461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9883" y="4523232"/>
            <a:ext cx="566927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7800" y="3820655"/>
            <a:ext cx="819899" cy="981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7433" y="3844040"/>
            <a:ext cx="662305" cy="824230"/>
          </a:xfrm>
          <a:custGeom>
            <a:avLst/>
            <a:gdLst/>
            <a:ahLst/>
            <a:cxnLst/>
            <a:rect l="l" t="t" r="r" b="b"/>
            <a:pathLst>
              <a:path w="662305" h="824229">
                <a:moveTo>
                  <a:pt x="17775" y="740782"/>
                </a:moveTo>
                <a:lnTo>
                  <a:pt x="0" y="824102"/>
                </a:lnTo>
                <a:lnTo>
                  <a:pt x="77342" y="788288"/>
                </a:lnTo>
                <a:lnTo>
                  <a:pt x="69848" y="782311"/>
                </a:lnTo>
                <a:lnTo>
                  <a:pt x="49529" y="782311"/>
                </a:lnTo>
                <a:lnTo>
                  <a:pt x="29717" y="766571"/>
                </a:lnTo>
                <a:lnTo>
                  <a:pt x="37653" y="756636"/>
                </a:lnTo>
                <a:lnTo>
                  <a:pt x="17775" y="740782"/>
                </a:lnTo>
                <a:close/>
              </a:path>
              <a:path w="662305" h="824229">
                <a:moveTo>
                  <a:pt x="37653" y="756636"/>
                </a:moveTo>
                <a:lnTo>
                  <a:pt x="29717" y="766571"/>
                </a:lnTo>
                <a:lnTo>
                  <a:pt x="49529" y="782311"/>
                </a:lnTo>
                <a:lnTo>
                  <a:pt x="57436" y="772412"/>
                </a:lnTo>
                <a:lnTo>
                  <a:pt x="37653" y="756636"/>
                </a:lnTo>
                <a:close/>
              </a:path>
              <a:path w="662305" h="824229">
                <a:moveTo>
                  <a:pt x="57436" y="772412"/>
                </a:moveTo>
                <a:lnTo>
                  <a:pt x="49529" y="782311"/>
                </a:lnTo>
                <a:lnTo>
                  <a:pt x="69848" y="782311"/>
                </a:lnTo>
                <a:lnTo>
                  <a:pt x="57436" y="772412"/>
                </a:lnTo>
                <a:close/>
              </a:path>
              <a:path w="662305" h="824229">
                <a:moveTo>
                  <a:pt x="641984" y="0"/>
                </a:moveTo>
                <a:lnTo>
                  <a:pt x="37653" y="756636"/>
                </a:lnTo>
                <a:lnTo>
                  <a:pt x="57436" y="772412"/>
                </a:lnTo>
                <a:lnTo>
                  <a:pt x="661796" y="15739"/>
                </a:lnTo>
                <a:lnTo>
                  <a:pt x="641984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2011" y="3947159"/>
            <a:ext cx="330744" cy="708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6536" y="3970270"/>
            <a:ext cx="188595" cy="551815"/>
          </a:xfrm>
          <a:custGeom>
            <a:avLst/>
            <a:gdLst/>
            <a:ahLst/>
            <a:cxnLst/>
            <a:rect l="l" t="t" r="r" b="b"/>
            <a:pathLst>
              <a:path w="188594" h="551814">
                <a:moveTo>
                  <a:pt x="0" y="467486"/>
                </a:moveTo>
                <a:lnTo>
                  <a:pt x="15108" y="551306"/>
                </a:lnTo>
                <a:lnTo>
                  <a:pt x="68541" y="493907"/>
                </a:lnTo>
                <a:lnTo>
                  <a:pt x="45207" y="493907"/>
                </a:lnTo>
                <a:lnTo>
                  <a:pt x="20823" y="486799"/>
                </a:lnTo>
                <a:lnTo>
                  <a:pt x="24394" y="474645"/>
                </a:lnTo>
                <a:lnTo>
                  <a:pt x="0" y="467486"/>
                </a:lnTo>
                <a:close/>
              </a:path>
              <a:path w="188594" h="551814">
                <a:moveTo>
                  <a:pt x="24394" y="474645"/>
                </a:moveTo>
                <a:lnTo>
                  <a:pt x="20823" y="486799"/>
                </a:lnTo>
                <a:lnTo>
                  <a:pt x="45207" y="493907"/>
                </a:lnTo>
                <a:lnTo>
                  <a:pt x="48762" y="481796"/>
                </a:lnTo>
                <a:lnTo>
                  <a:pt x="24394" y="474645"/>
                </a:lnTo>
                <a:close/>
              </a:path>
              <a:path w="188594" h="551814">
                <a:moveTo>
                  <a:pt x="48762" y="481796"/>
                </a:moveTo>
                <a:lnTo>
                  <a:pt x="45207" y="493907"/>
                </a:lnTo>
                <a:lnTo>
                  <a:pt x="68541" y="493907"/>
                </a:lnTo>
                <a:lnTo>
                  <a:pt x="73151" y="488954"/>
                </a:lnTo>
                <a:lnTo>
                  <a:pt x="48762" y="481796"/>
                </a:lnTo>
                <a:close/>
              </a:path>
              <a:path w="188594" h="551814">
                <a:moveTo>
                  <a:pt x="163829" y="0"/>
                </a:moveTo>
                <a:lnTo>
                  <a:pt x="24394" y="474645"/>
                </a:lnTo>
                <a:lnTo>
                  <a:pt x="48762" y="481796"/>
                </a:lnTo>
                <a:lnTo>
                  <a:pt x="188082" y="7120"/>
                </a:lnTo>
                <a:lnTo>
                  <a:pt x="163829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6935" y="3945635"/>
            <a:ext cx="486180" cy="7909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9738" y="3968115"/>
            <a:ext cx="328295" cy="634365"/>
          </a:xfrm>
          <a:custGeom>
            <a:avLst/>
            <a:gdLst/>
            <a:ahLst/>
            <a:cxnLst/>
            <a:rect l="l" t="t" r="r" b="b"/>
            <a:pathLst>
              <a:path w="328295" h="634364">
                <a:moveTo>
                  <a:pt x="282572" y="571947"/>
                </a:moveTo>
                <a:lnTo>
                  <a:pt x="259832" y="583442"/>
                </a:lnTo>
                <a:lnTo>
                  <a:pt x="328169" y="634233"/>
                </a:lnTo>
                <a:lnTo>
                  <a:pt x="328023" y="583310"/>
                </a:lnTo>
                <a:lnTo>
                  <a:pt x="288301" y="583310"/>
                </a:lnTo>
                <a:lnTo>
                  <a:pt x="282572" y="571947"/>
                </a:lnTo>
                <a:close/>
              </a:path>
              <a:path w="328295" h="634364">
                <a:moveTo>
                  <a:pt x="305163" y="560527"/>
                </a:moveTo>
                <a:lnTo>
                  <a:pt x="282572" y="571947"/>
                </a:lnTo>
                <a:lnTo>
                  <a:pt x="288301" y="583310"/>
                </a:lnTo>
                <a:lnTo>
                  <a:pt x="310886" y="571880"/>
                </a:lnTo>
                <a:lnTo>
                  <a:pt x="305163" y="560527"/>
                </a:lnTo>
                <a:close/>
              </a:path>
              <a:path w="328295" h="634364">
                <a:moveTo>
                  <a:pt x="327925" y="549020"/>
                </a:moveTo>
                <a:lnTo>
                  <a:pt x="305163" y="560527"/>
                </a:lnTo>
                <a:lnTo>
                  <a:pt x="310886" y="571880"/>
                </a:lnTo>
                <a:lnTo>
                  <a:pt x="288301" y="583310"/>
                </a:lnTo>
                <a:lnTo>
                  <a:pt x="328023" y="583310"/>
                </a:lnTo>
                <a:lnTo>
                  <a:pt x="327925" y="549020"/>
                </a:lnTo>
                <a:close/>
              </a:path>
              <a:path w="328295" h="634364">
                <a:moveTo>
                  <a:pt x="22597" y="0"/>
                </a:moveTo>
                <a:lnTo>
                  <a:pt x="0" y="11429"/>
                </a:lnTo>
                <a:lnTo>
                  <a:pt x="282572" y="571947"/>
                </a:lnTo>
                <a:lnTo>
                  <a:pt x="305163" y="560527"/>
                </a:lnTo>
                <a:lnTo>
                  <a:pt x="22597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6955" y="3700271"/>
            <a:ext cx="1266444" cy="11018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19749" y="3723375"/>
            <a:ext cx="1108710" cy="943610"/>
          </a:xfrm>
          <a:custGeom>
            <a:avLst/>
            <a:gdLst/>
            <a:ahLst/>
            <a:cxnLst/>
            <a:rect l="l" t="t" r="r" b="b"/>
            <a:pathLst>
              <a:path w="1108710" h="943610">
                <a:moveTo>
                  <a:pt x="1041981" y="903885"/>
                </a:moveTo>
                <a:lnTo>
                  <a:pt x="1025530" y="923300"/>
                </a:lnTo>
                <a:lnTo>
                  <a:pt x="1108222" y="943493"/>
                </a:lnTo>
                <a:lnTo>
                  <a:pt x="1094846" y="912120"/>
                </a:lnTo>
                <a:lnTo>
                  <a:pt x="1051681" y="912120"/>
                </a:lnTo>
                <a:lnTo>
                  <a:pt x="1041981" y="903885"/>
                </a:lnTo>
                <a:close/>
              </a:path>
              <a:path w="1108710" h="943610">
                <a:moveTo>
                  <a:pt x="1058355" y="884563"/>
                </a:moveTo>
                <a:lnTo>
                  <a:pt x="1041981" y="903885"/>
                </a:lnTo>
                <a:lnTo>
                  <a:pt x="1051681" y="912120"/>
                </a:lnTo>
                <a:lnTo>
                  <a:pt x="1068080" y="892820"/>
                </a:lnTo>
                <a:lnTo>
                  <a:pt x="1058355" y="884563"/>
                </a:lnTo>
                <a:close/>
              </a:path>
              <a:path w="1108710" h="943610">
                <a:moveTo>
                  <a:pt x="1074816" y="865138"/>
                </a:moveTo>
                <a:lnTo>
                  <a:pt x="1058355" y="884563"/>
                </a:lnTo>
                <a:lnTo>
                  <a:pt x="1068080" y="892820"/>
                </a:lnTo>
                <a:lnTo>
                  <a:pt x="1051681" y="912120"/>
                </a:lnTo>
                <a:lnTo>
                  <a:pt x="1094846" y="912120"/>
                </a:lnTo>
                <a:lnTo>
                  <a:pt x="1074816" y="865138"/>
                </a:lnTo>
                <a:close/>
              </a:path>
              <a:path w="1108710" h="943610">
                <a:moveTo>
                  <a:pt x="16520" y="0"/>
                </a:moveTo>
                <a:lnTo>
                  <a:pt x="0" y="19324"/>
                </a:lnTo>
                <a:lnTo>
                  <a:pt x="1041981" y="903885"/>
                </a:lnTo>
                <a:lnTo>
                  <a:pt x="1058355" y="884563"/>
                </a:lnTo>
                <a:lnTo>
                  <a:pt x="16520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51914" y="2355490"/>
            <a:ext cx="865505" cy="54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50" spc="-5" dirty="0">
                <a:solidFill>
                  <a:srgbClr val="001F5F"/>
                </a:solidFill>
                <a:latin typeface="Calibri"/>
                <a:cs typeface="Calibri"/>
              </a:rPr>
              <a:t>nanc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5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endParaRPr sz="185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Planni</a:t>
            </a:r>
            <a:r>
              <a:rPr sz="1850" spc="-15" dirty="0">
                <a:solidFill>
                  <a:srgbClr val="001F5F"/>
                </a:solidFill>
                <a:latin typeface="Calibri"/>
                <a:cs typeface="Calibri"/>
              </a:rPr>
              <a:t>ng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6590" y="1383042"/>
            <a:ext cx="643064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5520" y="5194298"/>
            <a:ext cx="9518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ca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39619" y="5200394"/>
            <a:ext cx="1038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1800" spc="-5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q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ual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87957" y="5188202"/>
            <a:ext cx="5905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hou</a:t>
            </a:r>
            <a:r>
              <a:rPr sz="1800" spc="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9818" y="5078826"/>
            <a:ext cx="949960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1700"/>
              </a:lnSpc>
            </a:pPr>
            <a:r>
              <a:rPr sz="18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em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87419" y="2509389"/>
            <a:ext cx="213423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4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50" spc="-15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1850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50" spc="-5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5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5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Calibri"/>
                <a:cs typeface="Calibri"/>
              </a:rPr>
              <a:t>Op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timi</a:t>
            </a:r>
            <a:r>
              <a:rPr sz="1850" spc="-45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5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850" spc="-15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61103" y="4695444"/>
            <a:ext cx="531875" cy="3947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91300" y="2910840"/>
            <a:ext cx="2990087" cy="2391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103240" y="5308090"/>
            <a:ext cx="3943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12</a:t>
            </a:fld>
            <a:endParaRPr spc="-10" dirty="0"/>
          </a:p>
        </p:txBody>
      </p:sp>
      <p:sp>
        <p:nvSpPr>
          <p:cNvPr id="26" name="object 26"/>
          <p:cNvSpPr txBox="1"/>
          <p:nvPr/>
        </p:nvSpPr>
        <p:spPr>
          <a:xfrm>
            <a:off x="5763804" y="3536187"/>
            <a:ext cx="697865" cy="873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618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Expec</a:t>
            </a:r>
            <a:r>
              <a:rPr sz="18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180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turn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kg</a:t>
            </a:r>
            <a:r>
              <a:rPr spc="-40" dirty="0"/>
              <a:t>r</a:t>
            </a:r>
            <a:r>
              <a:rPr dirty="0"/>
              <a:t>ound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383042"/>
            <a:ext cx="6938645" cy="99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trics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ommen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10"/>
              </a:spcBef>
              <a:tabLst>
                <a:tab pos="1864360" algn="l"/>
              </a:tabLst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Meets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use</a:t>
            </a:r>
            <a:r>
              <a:rPr sz="2400" spc="1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45" dirty="0">
                <a:solidFill>
                  <a:srgbClr val="2A2C2C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 need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7732" y="2646676"/>
            <a:ext cx="5871210" cy="286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indent="-298450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es:</a:t>
            </a:r>
            <a:endParaRPr sz="24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spcBef>
                <a:spcPts val="1445"/>
              </a:spcBef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x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15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z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cu</a:t>
            </a:r>
            <a:r>
              <a:rPr sz="2300" spc="-5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acy</a:t>
            </a:r>
            <a:endParaRPr sz="23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x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z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ity</a:t>
            </a:r>
            <a:endParaRPr sz="23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x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z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spc="-1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20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elty</a:t>
            </a:r>
            <a:endParaRPr sz="2300">
              <a:latin typeface="Calibri"/>
              <a:cs typeface="Calibri"/>
            </a:endParaRPr>
          </a:p>
          <a:p>
            <a:pPr marL="311150" indent="-298450">
              <a:lnSpc>
                <a:spcPct val="100000"/>
              </a:lnSpc>
              <a:spcBef>
                <a:spcPts val="38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spcBef>
                <a:spcPts val="1445"/>
              </a:spcBef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Inc</a:t>
            </a:r>
            <a:r>
              <a:rPr sz="23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ease</a:t>
            </a:r>
            <a:r>
              <a:rPr sz="23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ity</a:t>
            </a:r>
            <a:r>
              <a:rPr sz="2300" spc="-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5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23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300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cease</a:t>
            </a:r>
            <a:r>
              <a:rPr sz="23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</a:t>
            </a:r>
            <a:endParaRPr sz="23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Inc</a:t>
            </a:r>
            <a:r>
              <a:rPr sz="23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ease</a:t>
            </a:r>
            <a:r>
              <a:rPr sz="23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spc="-1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20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elty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300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cease</a:t>
            </a:r>
            <a:r>
              <a:rPr sz="23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9113" y="3595116"/>
            <a:ext cx="3920490" cy="155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12507" y="2646676"/>
            <a:ext cx="1083716" cy="528197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519683" y="0"/>
                </a:moveTo>
                <a:lnTo>
                  <a:pt x="477059" y="798"/>
                </a:lnTo>
                <a:lnTo>
                  <a:pt x="435384" y="3151"/>
                </a:lnTo>
                <a:lnTo>
                  <a:pt x="394792" y="6998"/>
                </a:lnTo>
                <a:lnTo>
                  <a:pt x="355417" y="12275"/>
                </a:lnTo>
                <a:lnTo>
                  <a:pt x="317392" y="18922"/>
                </a:lnTo>
                <a:lnTo>
                  <a:pt x="245929" y="36076"/>
                </a:lnTo>
                <a:lnTo>
                  <a:pt x="181472" y="57963"/>
                </a:lnTo>
                <a:lnTo>
                  <a:pt x="125091" y="84087"/>
                </a:lnTo>
                <a:lnTo>
                  <a:pt x="77856" y="113953"/>
                </a:lnTo>
                <a:lnTo>
                  <a:pt x="40837" y="147065"/>
                </a:lnTo>
                <a:lnTo>
                  <a:pt x="15102" y="182927"/>
                </a:lnTo>
                <a:lnTo>
                  <a:pt x="1722" y="221043"/>
                </a:lnTo>
                <a:lnTo>
                  <a:pt x="0" y="240791"/>
                </a:lnTo>
                <a:lnTo>
                  <a:pt x="1722" y="260536"/>
                </a:lnTo>
                <a:lnTo>
                  <a:pt x="15102" y="298646"/>
                </a:lnTo>
                <a:lnTo>
                  <a:pt x="40837" y="334505"/>
                </a:lnTo>
                <a:lnTo>
                  <a:pt x="77856" y="367616"/>
                </a:lnTo>
                <a:lnTo>
                  <a:pt x="125091" y="397483"/>
                </a:lnTo>
                <a:lnTo>
                  <a:pt x="181472" y="423610"/>
                </a:lnTo>
                <a:lnTo>
                  <a:pt x="245929" y="445500"/>
                </a:lnTo>
                <a:lnTo>
                  <a:pt x="317392" y="462656"/>
                </a:lnTo>
                <a:lnTo>
                  <a:pt x="355417" y="469305"/>
                </a:lnTo>
                <a:lnTo>
                  <a:pt x="394792" y="474584"/>
                </a:lnTo>
                <a:lnTo>
                  <a:pt x="435384" y="478431"/>
                </a:lnTo>
                <a:lnTo>
                  <a:pt x="477059" y="480785"/>
                </a:lnTo>
                <a:lnTo>
                  <a:pt x="519683" y="481583"/>
                </a:lnTo>
                <a:lnTo>
                  <a:pt x="562308" y="480785"/>
                </a:lnTo>
                <a:lnTo>
                  <a:pt x="603983" y="478431"/>
                </a:lnTo>
                <a:lnTo>
                  <a:pt x="644575" y="474584"/>
                </a:lnTo>
                <a:lnTo>
                  <a:pt x="683950" y="469305"/>
                </a:lnTo>
                <a:lnTo>
                  <a:pt x="721975" y="462656"/>
                </a:lnTo>
                <a:lnTo>
                  <a:pt x="793438" y="445500"/>
                </a:lnTo>
                <a:lnTo>
                  <a:pt x="857895" y="423610"/>
                </a:lnTo>
                <a:lnTo>
                  <a:pt x="914276" y="397483"/>
                </a:lnTo>
                <a:lnTo>
                  <a:pt x="961511" y="367616"/>
                </a:lnTo>
                <a:lnTo>
                  <a:pt x="998530" y="334505"/>
                </a:lnTo>
                <a:lnTo>
                  <a:pt x="1024265" y="298646"/>
                </a:lnTo>
                <a:lnTo>
                  <a:pt x="1037645" y="260536"/>
                </a:lnTo>
                <a:lnTo>
                  <a:pt x="1039367" y="240791"/>
                </a:lnTo>
                <a:lnTo>
                  <a:pt x="1037645" y="221043"/>
                </a:lnTo>
                <a:lnTo>
                  <a:pt x="1024265" y="182927"/>
                </a:lnTo>
                <a:lnTo>
                  <a:pt x="998530" y="147065"/>
                </a:lnTo>
                <a:lnTo>
                  <a:pt x="961511" y="113953"/>
                </a:lnTo>
                <a:lnTo>
                  <a:pt x="914276" y="84087"/>
                </a:lnTo>
                <a:lnTo>
                  <a:pt x="857895" y="57963"/>
                </a:lnTo>
                <a:lnTo>
                  <a:pt x="793438" y="36076"/>
                </a:lnTo>
                <a:lnTo>
                  <a:pt x="721975" y="18922"/>
                </a:lnTo>
                <a:lnTo>
                  <a:pt x="683950" y="12275"/>
                </a:lnTo>
                <a:lnTo>
                  <a:pt x="644575" y="6998"/>
                </a:lnTo>
                <a:lnTo>
                  <a:pt x="603983" y="3151"/>
                </a:lnTo>
                <a:lnTo>
                  <a:pt x="562308" y="798"/>
                </a:lnTo>
                <a:lnTo>
                  <a:pt x="519683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12507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0" y="240791"/>
                </a:moveTo>
                <a:lnTo>
                  <a:pt x="6801" y="201734"/>
                </a:lnTo>
                <a:lnTo>
                  <a:pt x="26492" y="164683"/>
                </a:lnTo>
                <a:lnTo>
                  <a:pt x="58003" y="130134"/>
                </a:lnTo>
                <a:lnTo>
                  <a:pt x="100264" y="98584"/>
                </a:lnTo>
                <a:lnTo>
                  <a:pt x="152205" y="70526"/>
                </a:lnTo>
                <a:lnTo>
                  <a:pt x="212758" y="46459"/>
                </a:lnTo>
                <a:lnTo>
                  <a:pt x="280851" y="26877"/>
                </a:lnTo>
                <a:lnTo>
                  <a:pt x="355417" y="12275"/>
                </a:lnTo>
                <a:lnTo>
                  <a:pt x="394792" y="6998"/>
                </a:lnTo>
                <a:lnTo>
                  <a:pt x="435384" y="3151"/>
                </a:lnTo>
                <a:lnTo>
                  <a:pt x="477059" y="798"/>
                </a:lnTo>
                <a:lnTo>
                  <a:pt x="519683" y="0"/>
                </a:lnTo>
                <a:lnTo>
                  <a:pt x="562308" y="798"/>
                </a:lnTo>
                <a:lnTo>
                  <a:pt x="603983" y="3151"/>
                </a:lnTo>
                <a:lnTo>
                  <a:pt x="644575" y="6998"/>
                </a:lnTo>
                <a:lnTo>
                  <a:pt x="683950" y="12275"/>
                </a:lnTo>
                <a:lnTo>
                  <a:pt x="721975" y="18922"/>
                </a:lnTo>
                <a:lnTo>
                  <a:pt x="793438" y="36076"/>
                </a:lnTo>
                <a:lnTo>
                  <a:pt x="857895" y="57963"/>
                </a:lnTo>
                <a:lnTo>
                  <a:pt x="914276" y="84087"/>
                </a:lnTo>
                <a:lnTo>
                  <a:pt x="961511" y="113953"/>
                </a:lnTo>
                <a:lnTo>
                  <a:pt x="998530" y="147065"/>
                </a:lnTo>
                <a:lnTo>
                  <a:pt x="1024265" y="182927"/>
                </a:lnTo>
                <a:lnTo>
                  <a:pt x="1037645" y="221043"/>
                </a:lnTo>
                <a:lnTo>
                  <a:pt x="1039367" y="240791"/>
                </a:lnTo>
                <a:lnTo>
                  <a:pt x="1037645" y="260536"/>
                </a:lnTo>
                <a:lnTo>
                  <a:pt x="1024265" y="298646"/>
                </a:lnTo>
                <a:lnTo>
                  <a:pt x="998530" y="334505"/>
                </a:lnTo>
                <a:lnTo>
                  <a:pt x="961511" y="367616"/>
                </a:lnTo>
                <a:lnTo>
                  <a:pt x="914276" y="397483"/>
                </a:lnTo>
                <a:lnTo>
                  <a:pt x="857895" y="423610"/>
                </a:lnTo>
                <a:lnTo>
                  <a:pt x="793438" y="445500"/>
                </a:lnTo>
                <a:lnTo>
                  <a:pt x="721975" y="462656"/>
                </a:lnTo>
                <a:lnTo>
                  <a:pt x="683950" y="469305"/>
                </a:lnTo>
                <a:lnTo>
                  <a:pt x="644575" y="474584"/>
                </a:lnTo>
                <a:lnTo>
                  <a:pt x="603983" y="478431"/>
                </a:lnTo>
                <a:lnTo>
                  <a:pt x="562308" y="480785"/>
                </a:lnTo>
                <a:lnTo>
                  <a:pt x="519683" y="481583"/>
                </a:lnTo>
                <a:lnTo>
                  <a:pt x="477059" y="480785"/>
                </a:lnTo>
                <a:lnTo>
                  <a:pt x="435384" y="478431"/>
                </a:lnTo>
                <a:lnTo>
                  <a:pt x="394792" y="474584"/>
                </a:lnTo>
                <a:lnTo>
                  <a:pt x="355417" y="469305"/>
                </a:lnTo>
                <a:lnTo>
                  <a:pt x="317392" y="462656"/>
                </a:lnTo>
                <a:lnTo>
                  <a:pt x="245929" y="445500"/>
                </a:lnTo>
                <a:lnTo>
                  <a:pt x="181472" y="423610"/>
                </a:lnTo>
                <a:lnTo>
                  <a:pt x="125091" y="397483"/>
                </a:lnTo>
                <a:lnTo>
                  <a:pt x="77856" y="367616"/>
                </a:lnTo>
                <a:lnTo>
                  <a:pt x="40837" y="334505"/>
                </a:lnTo>
                <a:lnTo>
                  <a:pt x="15102" y="298646"/>
                </a:lnTo>
                <a:lnTo>
                  <a:pt x="1722" y="260536"/>
                </a:lnTo>
                <a:lnTo>
                  <a:pt x="0" y="240791"/>
                </a:lnTo>
                <a:close/>
              </a:path>
            </a:pathLst>
          </a:custGeom>
          <a:ln w="9524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71974" y="2767707"/>
            <a:ext cx="68122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</a:pP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1200" b="1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u</a:t>
            </a:r>
            <a:r>
              <a:rPr sz="1200" b="1" spc="-20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y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03335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519683" y="0"/>
                </a:moveTo>
                <a:lnTo>
                  <a:pt x="477059" y="798"/>
                </a:lnTo>
                <a:lnTo>
                  <a:pt x="435384" y="3151"/>
                </a:lnTo>
                <a:lnTo>
                  <a:pt x="394792" y="6998"/>
                </a:lnTo>
                <a:lnTo>
                  <a:pt x="355417" y="12275"/>
                </a:lnTo>
                <a:lnTo>
                  <a:pt x="317392" y="18922"/>
                </a:lnTo>
                <a:lnTo>
                  <a:pt x="245929" y="36076"/>
                </a:lnTo>
                <a:lnTo>
                  <a:pt x="181472" y="57963"/>
                </a:lnTo>
                <a:lnTo>
                  <a:pt x="125091" y="84087"/>
                </a:lnTo>
                <a:lnTo>
                  <a:pt x="77856" y="113953"/>
                </a:lnTo>
                <a:lnTo>
                  <a:pt x="40837" y="147065"/>
                </a:lnTo>
                <a:lnTo>
                  <a:pt x="15102" y="182927"/>
                </a:lnTo>
                <a:lnTo>
                  <a:pt x="1722" y="221043"/>
                </a:lnTo>
                <a:lnTo>
                  <a:pt x="0" y="240791"/>
                </a:lnTo>
                <a:lnTo>
                  <a:pt x="1722" y="260536"/>
                </a:lnTo>
                <a:lnTo>
                  <a:pt x="15102" y="298646"/>
                </a:lnTo>
                <a:lnTo>
                  <a:pt x="40837" y="334505"/>
                </a:lnTo>
                <a:lnTo>
                  <a:pt x="77856" y="367616"/>
                </a:lnTo>
                <a:lnTo>
                  <a:pt x="125091" y="397483"/>
                </a:lnTo>
                <a:lnTo>
                  <a:pt x="181472" y="423610"/>
                </a:lnTo>
                <a:lnTo>
                  <a:pt x="245929" y="445500"/>
                </a:lnTo>
                <a:lnTo>
                  <a:pt x="317392" y="462656"/>
                </a:lnTo>
                <a:lnTo>
                  <a:pt x="355417" y="469305"/>
                </a:lnTo>
                <a:lnTo>
                  <a:pt x="394792" y="474584"/>
                </a:lnTo>
                <a:lnTo>
                  <a:pt x="435384" y="478431"/>
                </a:lnTo>
                <a:lnTo>
                  <a:pt x="477059" y="480785"/>
                </a:lnTo>
                <a:lnTo>
                  <a:pt x="519683" y="481583"/>
                </a:lnTo>
                <a:lnTo>
                  <a:pt x="562308" y="480785"/>
                </a:lnTo>
                <a:lnTo>
                  <a:pt x="603983" y="478431"/>
                </a:lnTo>
                <a:lnTo>
                  <a:pt x="644575" y="474584"/>
                </a:lnTo>
                <a:lnTo>
                  <a:pt x="683950" y="469305"/>
                </a:lnTo>
                <a:lnTo>
                  <a:pt x="721975" y="462656"/>
                </a:lnTo>
                <a:lnTo>
                  <a:pt x="793438" y="445500"/>
                </a:lnTo>
                <a:lnTo>
                  <a:pt x="857895" y="423610"/>
                </a:lnTo>
                <a:lnTo>
                  <a:pt x="914276" y="397483"/>
                </a:lnTo>
                <a:lnTo>
                  <a:pt x="961511" y="367616"/>
                </a:lnTo>
                <a:lnTo>
                  <a:pt x="998530" y="334505"/>
                </a:lnTo>
                <a:lnTo>
                  <a:pt x="1024265" y="298646"/>
                </a:lnTo>
                <a:lnTo>
                  <a:pt x="1037645" y="260536"/>
                </a:lnTo>
                <a:lnTo>
                  <a:pt x="1039367" y="240791"/>
                </a:lnTo>
                <a:lnTo>
                  <a:pt x="1037645" y="221043"/>
                </a:lnTo>
                <a:lnTo>
                  <a:pt x="1024265" y="182927"/>
                </a:lnTo>
                <a:lnTo>
                  <a:pt x="998530" y="147065"/>
                </a:lnTo>
                <a:lnTo>
                  <a:pt x="961511" y="113953"/>
                </a:lnTo>
                <a:lnTo>
                  <a:pt x="914276" y="84087"/>
                </a:lnTo>
                <a:lnTo>
                  <a:pt x="857895" y="57963"/>
                </a:lnTo>
                <a:lnTo>
                  <a:pt x="793438" y="36076"/>
                </a:lnTo>
                <a:lnTo>
                  <a:pt x="721975" y="18922"/>
                </a:lnTo>
                <a:lnTo>
                  <a:pt x="683950" y="12275"/>
                </a:lnTo>
                <a:lnTo>
                  <a:pt x="644575" y="6998"/>
                </a:lnTo>
                <a:lnTo>
                  <a:pt x="603983" y="3151"/>
                </a:lnTo>
                <a:lnTo>
                  <a:pt x="562308" y="798"/>
                </a:lnTo>
                <a:lnTo>
                  <a:pt x="519683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3335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0" y="240791"/>
                </a:moveTo>
                <a:lnTo>
                  <a:pt x="6801" y="201734"/>
                </a:lnTo>
                <a:lnTo>
                  <a:pt x="26492" y="164683"/>
                </a:lnTo>
                <a:lnTo>
                  <a:pt x="58003" y="130134"/>
                </a:lnTo>
                <a:lnTo>
                  <a:pt x="100264" y="98584"/>
                </a:lnTo>
                <a:lnTo>
                  <a:pt x="152205" y="70526"/>
                </a:lnTo>
                <a:lnTo>
                  <a:pt x="212758" y="46459"/>
                </a:lnTo>
                <a:lnTo>
                  <a:pt x="280851" y="26877"/>
                </a:lnTo>
                <a:lnTo>
                  <a:pt x="355417" y="12275"/>
                </a:lnTo>
                <a:lnTo>
                  <a:pt x="394792" y="6998"/>
                </a:lnTo>
                <a:lnTo>
                  <a:pt x="435384" y="3151"/>
                </a:lnTo>
                <a:lnTo>
                  <a:pt x="477059" y="798"/>
                </a:lnTo>
                <a:lnTo>
                  <a:pt x="519683" y="0"/>
                </a:lnTo>
                <a:lnTo>
                  <a:pt x="562308" y="798"/>
                </a:lnTo>
                <a:lnTo>
                  <a:pt x="603983" y="3151"/>
                </a:lnTo>
                <a:lnTo>
                  <a:pt x="644575" y="6998"/>
                </a:lnTo>
                <a:lnTo>
                  <a:pt x="683950" y="12275"/>
                </a:lnTo>
                <a:lnTo>
                  <a:pt x="721975" y="18922"/>
                </a:lnTo>
                <a:lnTo>
                  <a:pt x="793438" y="36076"/>
                </a:lnTo>
                <a:lnTo>
                  <a:pt x="857895" y="57963"/>
                </a:lnTo>
                <a:lnTo>
                  <a:pt x="914276" y="84087"/>
                </a:lnTo>
                <a:lnTo>
                  <a:pt x="961511" y="113953"/>
                </a:lnTo>
                <a:lnTo>
                  <a:pt x="998530" y="147065"/>
                </a:lnTo>
                <a:lnTo>
                  <a:pt x="1024265" y="182927"/>
                </a:lnTo>
                <a:lnTo>
                  <a:pt x="1037645" y="221043"/>
                </a:lnTo>
                <a:lnTo>
                  <a:pt x="1039367" y="240791"/>
                </a:lnTo>
                <a:lnTo>
                  <a:pt x="1037645" y="260536"/>
                </a:lnTo>
                <a:lnTo>
                  <a:pt x="1024265" y="298646"/>
                </a:lnTo>
                <a:lnTo>
                  <a:pt x="998530" y="334505"/>
                </a:lnTo>
                <a:lnTo>
                  <a:pt x="961511" y="367616"/>
                </a:lnTo>
                <a:lnTo>
                  <a:pt x="914276" y="397483"/>
                </a:lnTo>
                <a:lnTo>
                  <a:pt x="857895" y="423610"/>
                </a:lnTo>
                <a:lnTo>
                  <a:pt x="793438" y="445500"/>
                </a:lnTo>
                <a:lnTo>
                  <a:pt x="721975" y="462656"/>
                </a:lnTo>
                <a:lnTo>
                  <a:pt x="683950" y="469305"/>
                </a:lnTo>
                <a:lnTo>
                  <a:pt x="644575" y="474584"/>
                </a:lnTo>
                <a:lnTo>
                  <a:pt x="603983" y="478431"/>
                </a:lnTo>
                <a:lnTo>
                  <a:pt x="562308" y="480785"/>
                </a:lnTo>
                <a:lnTo>
                  <a:pt x="519683" y="481583"/>
                </a:lnTo>
                <a:lnTo>
                  <a:pt x="477059" y="480785"/>
                </a:lnTo>
                <a:lnTo>
                  <a:pt x="435384" y="478431"/>
                </a:lnTo>
                <a:lnTo>
                  <a:pt x="394792" y="474584"/>
                </a:lnTo>
                <a:lnTo>
                  <a:pt x="355417" y="469305"/>
                </a:lnTo>
                <a:lnTo>
                  <a:pt x="317392" y="462656"/>
                </a:lnTo>
                <a:lnTo>
                  <a:pt x="245929" y="445500"/>
                </a:lnTo>
                <a:lnTo>
                  <a:pt x="181472" y="423610"/>
                </a:lnTo>
                <a:lnTo>
                  <a:pt x="125091" y="397483"/>
                </a:lnTo>
                <a:lnTo>
                  <a:pt x="77856" y="367616"/>
                </a:lnTo>
                <a:lnTo>
                  <a:pt x="40837" y="334505"/>
                </a:lnTo>
                <a:lnTo>
                  <a:pt x="15102" y="298646"/>
                </a:lnTo>
                <a:lnTo>
                  <a:pt x="1722" y="260536"/>
                </a:lnTo>
                <a:lnTo>
                  <a:pt x="0" y="240791"/>
                </a:lnTo>
                <a:close/>
              </a:path>
            </a:pathLst>
          </a:custGeom>
          <a:ln w="9524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67756" y="2767707"/>
            <a:ext cx="77507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 marR="5080" indent="-207645">
              <a:lnSpc>
                <a:spcPct val="100000"/>
              </a:lnSpc>
            </a:pPr>
            <a:r>
              <a:rPr sz="1200" b="1" spc="-15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1200" b="1" spc="-2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1200" b="1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y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65791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519683" y="0"/>
                </a:moveTo>
                <a:lnTo>
                  <a:pt x="477059" y="798"/>
                </a:lnTo>
                <a:lnTo>
                  <a:pt x="435384" y="3151"/>
                </a:lnTo>
                <a:lnTo>
                  <a:pt x="394792" y="6998"/>
                </a:lnTo>
                <a:lnTo>
                  <a:pt x="355417" y="12275"/>
                </a:lnTo>
                <a:lnTo>
                  <a:pt x="317392" y="18922"/>
                </a:lnTo>
                <a:lnTo>
                  <a:pt x="245929" y="36076"/>
                </a:lnTo>
                <a:lnTo>
                  <a:pt x="181472" y="57963"/>
                </a:lnTo>
                <a:lnTo>
                  <a:pt x="125091" y="84087"/>
                </a:lnTo>
                <a:lnTo>
                  <a:pt x="77856" y="113953"/>
                </a:lnTo>
                <a:lnTo>
                  <a:pt x="40837" y="147065"/>
                </a:lnTo>
                <a:lnTo>
                  <a:pt x="15102" y="182927"/>
                </a:lnTo>
                <a:lnTo>
                  <a:pt x="1722" y="221043"/>
                </a:lnTo>
                <a:lnTo>
                  <a:pt x="0" y="240791"/>
                </a:lnTo>
                <a:lnTo>
                  <a:pt x="1722" y="260536"/>
                </a:lnTo>
                <a:lnTo>
                  <a:pt x="15102" y="298646"/>
                </a:lnTo>
                <a:lnTo>
                  <a:pt x="40837" y="334505"/>
                </a:lnTo>
                <a:lnTo>
                  <a:pt x="77856" y="367616"/>
                </a:lnTo>
                <a:lnTo>
                  <a:pt x="125091" y="397483"/>
                </a:lnTo>
                <a:lnTo>
                  <a:pt x="181472" y="423610"/>
                </a:lnTo>
                <a:lnTo>
                  <a:pt x="245929" y="445500"/>
                </a:lnTo>
                <a:lnTo>
                  <a:pt x="317392" y="462656"/>
                </a:lnTo>
                <a:lnTo>
                  <a:pt x="355417" y="469305"/>
                </a:lnTo>
                <a:lnTo>
                  <a:pt x="394792" y="474584"/>
                </a:lnTo>
                <a:lnTo>
                  <a:pt x="435384" y="478431"/>
                </a:lnTo>
                <a:lnTo>
                  <a:pt x="477059" y="480785"/>
                </a:lnTo>
                <a:lnTo>
                  <a:pt x="519683" y="481583"/>
                </a:lnTo>
                <a:lnTo>
                  <a:pt x="562308" y="480785"/>
                </a:lnTo>
                <a:lnTo>
                  <a:pt x="603983" y="478431"/>
                </a:lnTo>
                <a:lnTo>
                  <a:pt x="644575" y="474584"/>
                </a:lnTo>
                <a:lnTo>
                  <a:pt x="683950" y="469305"/>
                </a:lnTo>
                <a:lnTo>
                  <a:pt x="721975" y="462656"/>
                </a:lnTo>
                <a:lnTo>
                  <a:pt x="793438" y="445500"/>
                </a:lnTo>
                <a:lnTo>
                  <a:pt x="857895" y="423610"/>
                </a:lnTo>
                <a:lnTo>
                  <a:pt x="914276" y="397483"/>
                </a:lnTo>
                <a:lnTo>
                  <a:pt x="961511" y="367616"/>
                </a:lnTo>
                <a:lnTo>
                  <a:pt x="998530" y="334505"/>
                </a:lnTo>
                <a:lnTo>
                  <a:pt x="1024265" y="298646"/>
                </a:lnTo>
                <a:lnTo>
                  <a:pt x="1037645" y="260536"/>
                </a:lnTo>
                <a:lnTo>
                  <a:pt x="1039367" y="240791"/>
                </a:lnTo>
                <a:lnTo>
                  <a:pt x="1037645" y="221043"/>
                </a:lnTo>
                <a:lnTo>
                  <a:pt x="1024265" y="182927"/>
                </a:lnTo>
                <a:lnTo>
                  <a:pt x="998530" y="147065"/>
                </a:lnTo>
                <a:lnTo>
                  <a:pt x="961511" y="113953"/>
                </a:lnTo>
                <a:lnTo>
                  <a:pt x="914276" y="84087"/>
                </a:lnTo>
                <a:lnTo>
                  <a:pt x="857895" y="57963"/>
                </a:lnTo>
                <a:lnTo>
                  <a:pt x="793438" y="36076"/>
                </a:lnTo>
                <a:lnTo>
                  <a:pt x="721975" y="18922"/>
                </a:lnTo>
                <a:lnTo>
                  <a:pt x="683950" y="12275"/>
                </a:lnTo>
                <a:lnTo>
                  <a:pt x="644575" y="6998"/>
                </a:lnTo>
                <a:lnTo>
                  <a:pt x="603983" y="3151"/>
                </a:lnTo>
                <a:lnTo>
                  <a:pt x="562308" y="798"/>
                </a:lnTo>
                <a:lnTo>
                  <a:pt x="519683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65791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0" y="240791"/>
                </a:moveTo>
                <a:lnTo>
                  <a:pt x="6801" y="201734"/>
                </a:lnTo>
                <a:lnTo>
                  <a:pt x="26492" y="164683"/>
                </a:lnTo>
                <a:lnTo>
                  <a:pt x="58003" y="130134"/>
                </a:lnTo>
                <a:lnTo>
                  <a:pt x="100264" y="98584"/>
                </a:lnTo>
                <a:lnTo>
                  <a:pt x="152205" y="70526"/>
                </a:lnTo>
                <a:lnTo>
                  <a:pt x="212758" y="46459"/>
                </a:lnTo>
                <a:lnTo>
                  <a:pt x="280851" y="26877"/>
                </a:lnTo>
                <a:lnTo>
                  <a:pt x="355417" y="12275"/>
                </a:lnTo>
                <a:lnTo>
                  <a:pt x="394792" y="6998"/>
                </a:lnTo>
                <a:lnTo>
                  <a:pt x="435384" y="3151"/>
                </a:lnTo>
                <a:lnTo>
                  <a:pt x="477059" y="798"/>
                </a:lnTo>
                <a:lnTo>
                  <a:pt x="519683" y="0"/>
                </a:lnTo>
                <a:lnTo>
                  <a:pt x="562308" y="798"/>
                </a:lnTo>
                <a:lnTo>
                  <a:pt x="603983" y="3151"/>
                </a:lnTo>
                <a:lnTo>
                  <a:pt x="644575" y="6998"/>
                </a:lnTo>
                <a:lnTo>
                  <a:pt x="683950" y="12275"/>
                </a:lnTo>
                <a:lnTo>
                  <a:pt x="721975" y="18922"/>
                </a:lnTo>
                <a:lnTo>
                  <a:pt x="793438" y="36076"/>
                </a:lnTo>
                <a:lnTo>
                  <a:pt x="857895" y="57963"/>
                </a:lnTo>
                <a:lnTo>
                  <a:pt x="914276" y="84087"/>
                </a:lnTo>
                <a:lnTo>
                  <a:pt x="961511" y="113953"/>
                </a:lnTo>
                <a:lnTo>
                  <a:pt x="998530" y="147065"/>
                </a:lnTo>
                <a:lnTo>
                  <a:pt x="1024265" y="182927"/>
                </a:lnTo>
                <a:lnTo>
                  <a:pt x="1037645" y="221043"/>
                </a:lnTo>
                <a:lnTo>
                  <a:pt x="1039367" y="240791"/>
                </a:lnTo>
                <a:lnTo>
                  <a:pt x="1037645" y="260536"/>
                </a:lnTo>
                <a:lnTo>
                  <a:pt x="1024265" y="298646"/>
                </a:lnTo>
                <a:lnTo>
                  <a:pt x="998530" y="334505"/>
                </a:lnTo>
                <a:lnTo>
                  <a:pt x="961511" y="367616"/>
                </a:lnTo>
                <a:lnTo>
                  <a:pt x="914276" y="397483"/>
                </a:lnTo>
                <a:lnTo>
                  <a:pt x="857895" y="423610"/>
                </a:lnTo>
                <a:lnTo>
                  <a:pt x="793438" y="445500"/>
                </a:lnTo>
                <a:lnTo>
                  <a:pt x="721975" y="462656"/>
                </a:lnTo>
                <a:lnTo>
                  <a:pt x="683950" y="469305"/>
                </a:lnTo>
                <a:lnTo>
                  <a:pt x="644575" y="474584"/>
                </a:lnTo>
                <a:lnTo>
                  <a:pt x="603983" y="478431"/>
                </a:lnTo>
                <a:lnTo>
                  <a:pt x="562308" y="480785"/>
                </a:lnTo>
                <a:lnTo>
                  <a:pt x="519683" y="481583"/>
                </a:lnTo>
                <a:lnTo>
                  <a:pt x="477059" y="480785"/>
                </a:lnTo>
                <a:lnTo>
                  <a:pt x="435384" y="478431"/>
                </a:lnTo>
                <a:lnTo>
                  <a:pt x="394792" y="474584"/>
                </a:lnTo>
                <a:lnTo>
                  <a:pt x="355417" y="469305"/>
                </a:lnTo>
                <a:lnTo>
                  <a:pt x="317392" y="462656"/>
                </a:lnTo>
                <a:lnTo>
                  <a:pt x="245929" y="445500"/>
                </a:lnTo>
                <a:lnTo>
                  <a:pt x="181472" y="423610"/>
                </a:lnTo>
                <a:lnTo>
                  <a:pt x="125091" y="397483"/>
                </a:lnTo>
                <a:lnTo>
                  <a:pt x="77856" y="367616"/>
                </a:lnTo>
                <a:lnTo>
                  <a:pt x="40837" y="334505"/>
                </a:lnTo>
                <a:lnTo>
                  <a:pt x="15102" y="298646"/>
                </a:lnTo>
                <a:lnTo>
                  <a:pt x="1722" y="260536"/>
                </a:lnTo>
                <a:lnTo>
                  <a:pt x="0" y="240791"/>
                </a:lnTo>
                <a:close/>
              </a:path>
            </a:pathLst>
          </a:custGeom>
          <a:ln w="9524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26784" y="2859147"/>
            <a:ext cx="5175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No</a:t>
            </a:r>
            <a:r>
              <a:rPr sz="1200" b="1" spc="-2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elty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49183" y="3072396"/>
            <a:ext cx="681227" cy="627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91733" y="3095609"/>
            <a:ext cx="525145" cy="471170"/>
          </a:xfrm>
          <a:custGeom>
            <a:avLst/>
            <a:gdLst/>
            <a:ahLst/>
            <a:cxnLst/>
            <a:rect l="l" t="t" r="r" b="b"/>
            <a:pathLst>
              <a:path w="525145" h="471170">
                <a:moveTo>
                  <a:pt x="459345" y="429381"/>
                </a:moveTo>
                <a:lnTo>
                  <a:pt x="442478" y="448330"/>
                </a:lnTo>
                <a:lnTo>
                  <a:pt x="524621" y="470672"/>
                </a:lnTo>
                <a:lnTo>
                  <a:pt x="511555" y="437784"/>
                </a:lnTo>
                <a:lnTo>
                  <a:pt x="468751" y="437784"/>
                </a:lnTo>
                <a:lnTo>
                  <a:pt x="459345" y="429381"/>
                </a:lnTo>
                <a:close/>
              </a:path>
              <a:path w="525145" h="471170">
                <a:moveTo>
                  <a:pt x="476266" y="410373"/>
                </a:moveTo>
                <a:lnTo>
                  <a:pt x="459345" y="429381"/>
                </a:lnTo>
                <a:lnTo>
                  <a:pt x="468751" y="437784"/>
                </a:lnTo>
                <a:lnTo>
                  <a:pt x="485759" y="418856"/>
                </a:lnTo>
                <a:lnTo>
                  <a:pt x="476266" y="410373"/>
                </a:lnTo>
                <a:close/>
              </a:path>
              <a:path w="525145" h="471170">
                <a:moveTo>
                  <a:pt x="493135" y="391424"/>
                </a:moveTo>
                <a:lnTo>
                  <a:pt x="476266" y="410373"/>
                </a:lnTo>
                <a:lnTo>
                  <a:pt x="485759" y="418856"/>
                </a:lnTo>
                <a:lnTo>
                  <a:pt x="468751" y="437784"/>
                </a:lnTo>
                <a:lnTo>
                  <a:pt x="511555" y="437784"/>
                </a:lnTo>
                <a:lnTo>
                  <a:pt x="493135" y="391424"/>
                </a:lnTo>
                <a:close/>
              </a:path>
              <a:path w="525145" h="471170">
                <a:moveTo>
                  <a:pt x="17007" y="0"/>
                </a:moveTo>
                <a:lnTo>
                  <a:pt x="0" y="19049"/>
                </a:lnTo>
                <a:lnTo>
                  <a:pt x="459345" y="429381"/>
                </a:lnTo>
                <a:lnTo>
                  <a:pt x="476266" y="410373"/>
                </a:lnTo>
                <a:lnTo>
                  <a:pt x="17007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66631" y="3153143"/>
            <a:ext cx="234670" cy="451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8165" y="3175244"/>
            <a:ext cx="76200" cy="294005"/>
          </a:xfrm>
          <a:custGeom>
            <a:avLst/>
            <a:gdLst/>
            <a:ahLst/>
            <a:cxnLst/>
            <a:rect l="l" t="t" r="r" b="b"/>
            <a:pathLst>
              <a:path w="76200" h="294004">
                <a:moveTo>
                  <a:pt x="25402" y="217544"/>
                </a:moveTo>
                <a:lnTo>
                  <a:pt x="0" y="217544"/>
                </a:lnTo>
                <a:lnTo>
                  <a:pt x="38099" y="293744"/>
                </a:lnTo>
                <a:lnTo>
                  <a:pt x="69844" y="230255"/>
                </a:lnTo>
                <a:lnTo>
                  <a:pt x="25402" y="230255"/>
                </a:lnTo>
                <a:lnTo>
                  <a:pt x="25402" y="217544"/>
                </a:lnTo>
                <a:close/>
              </a:path>
              <a:path w="76200" h="294004">
                <a:moveTo>
                  <a:pt x="50810" y="0"/>
                </a:moveTo>
                <a:lnTo>
                  <a:pt x="25402" y="0"/>
                </a:lnTo>
                <a:lnTo>
                  <a:pt x="25402" y="230255"/>
                </a:lnTo>
                <a:lnTo>
                  <a:pt x="50810" y="230255"/>
                </a:lnTo>
                <a:lnTo>
                  <a:pt x="50810" y="0"/>
                </a:lnTo>
                <a:close/>
              </a:path>
              <a:path w="76200" h="294004">
                <a:moveTo>
                  <a:pt x="76199" y="217544"/>
                </a:moveTo>
                <a:lnTo>
                  <a:pt x="50810" y="217544"/>
                </a:lnTo>
                <a:lnTo>
                  <a:pt x="50810" y="230255"/>
                </a:lnTo>
                <a:lnTo>
                  <a:pt x="69844" y="230255"/>
                </a:lnTo>
                <a:lnTo>
                  <a:pt x="76199" y="217544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45523" y="3072396"/>
            <a:ext cx="818387" cy="627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65157" y="3094725"/>
            <a:ext cx="661670" cy="471805"/>
          </a:xfrm>
          <a:custGeom>
            <a:avLst/>
            <a:gdLst/>
            <a:ahLst/>
            <a:cxnLst/>
            <a:rect l="l" t="t" r="r" b="b"/>
            <a:pathLst>
              <a:path w="661670" h="471804">
                <a:moveTo>
                  <a:pt x="40264" y="396514"/>
                </a:moveTo>
                <a:lnTo>
                  <a:pt x="0" y="471556"/>
                </a:lnTo>
                <a:lnTo>
                  <a:pt x="84216" y="458723"/>
                </a:lnTo>
                <a:lnTo>
                  <a:pt x="74719" y="445282"/>
                </a:lnTo>
                <a:lnTo>
                  <a:pt x="59192" y="445282"/>
                </a:lnTo>
                <a:lnTo>
                  <a:pt x="44592" y="424555"/>
                </a:lnTo>
                <a:lnTo>
                  <a:pt x="54924" y="417265"/>
                </a:lnTo>
                <a:lnTo>
                  <a:pt x="40264" y="396514"/>
                </a:lnTo>
                <a:close/>
              </a:path>
              <a:path w="661670" h="471804">
                <a:moveTo>
                  <a:pt x="54924" y="417265"/>
                </a:moveTo>
                <a:lnTo>
                  <a:pt x="44592" y="424555"/>
                </a:lnTo>
                <a:lnTo>
                  <a:pt x="59192" y="445282"/>
                </a:lnTo>
                <a:lnTo>
                  <a:pt x="69555" y="437973"/>
                </a:lnTo>
                <a:lnTo>
                  <a:pt x="54924" y="417265"/>
                </a:lnTo>
                <a:close/>
              </a:path>
              <a:path w="661670" h="471804">
                <a:moveTo>
                  <a:pt x="69555" y="437973"/>
                </a:moveTo>
                <a:lnTo>
                  <a:pt x="59192" y="445282"/>
                </a:lnTo>
                <a:lnTo>
                  <a:pt x="74719" y="445282"/>
                </a:lnTo>
                <a:lnTo>
                  <a:pt x="69555" y="437973"/>
                </a:lnTo>
                <a:close/>
              </a:path>
              <a:path w="661670" h="471804">
                <a:moveTo>
                  <a:pt x="646297" y="0"/>
                </a:moveTo>
                <a:lnTo>
                  <a:pt x="54924" y="417265"/>
                </a:lnTo>
                <a:lnTo>
                  <a:pt x="69555" y="437973"/>
                </a:lnTo>
                <a:lnTo>
                  <a:pt x="661050" y="20848"/>
                </a:lnTo>
                <a:lnTo>
                  <a:pt x="646297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51547" y="3595116"/>
            <a:ext cx="3867911" cy="1414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13</a:t>
            </a:fld>
            <a:endParaRPr spc="-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kg</a:t>
            </a:r>
            <a:r>
              <a:rPr spc="-40" dirty="0"/>
              <a:t>r</a:t>
            </a:r>
            <a:r>
              <a:rPr dirty="0"/>
              <a:t>ound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7235825" cy="99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105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05"/>
              </a:spcBef>
              <a:tabLst>
                <a:tab pos="1864360" algn="l"/>
              </a:tabLst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Meet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all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85" dirty="0">
                <a:solidFill>
                  <a:srgbClr val="00AFF0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eho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7732" y="3018533"/>
            <a:ext cx="5394960" cy="197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indent="-298450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es: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imi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Th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ee</a:t>
            </a:r>
            <a:r>
              <a:rPr sz="2400" spc="-4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em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Utiliti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spcBef>
                <a:spcPts val="1445"/>
              </a:spcBef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esp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ct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300" spc="-4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User</a:t>
            </a:r>
            <a:endParaRPr sz="23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esp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ct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3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300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vi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300" spc="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endParaRPr sz="23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esp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ct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Pl</a:t>
            </a:r>
            <a:r>
              <a:rPr sz="23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300" spc="-5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23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300" spc="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endParaRPr sz="2300">
              <a:latin typeface="Calibri"/>
              <a:cs typeface="Calibri"/>
            </a:endParaRPr>
          </a:p>
          <a:p>
            <a:pPr marL="311150" indent="-298450">
              <a:lnSpc>
                <a:spcPct val="100000"/>
              </a:lnSpc>
              <a:spcBef>
                <a:spcPts val="38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3845" y="5195700"/>
            <a:ext cx="496506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3F3F3F"/>
                </a:solidFill>
                <a:latin typeface="Arial"/>
                <a:cs typeface="Arial"/>
              </a:rPr>
              <a:t>–</a:t>
            </a:r>
            <a:r>
              <a:rPr sz="2300" spc="-15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ili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ies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4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23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th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ee</a:t>
            </a:r>
            <a:r>
              <a:rPr sz="23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st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75" dirty="0">
                <a:solidFill>
                  <a:srgbClr val="3F3F3F"/>
                </a:solidFill>
                <a:latin typeface="Calibri"/>
                <a:cs typeface="Calibri"/>
              </a:rPr>
              <a:t>k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eh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l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  <a:p>
            <a:pPr marL="279400">
              <a:lnSpc>
                <a:spcPct val="100000"/>
              </a:lnSpc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6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300" spc="-1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lict</a:t>
            </a:r>
            <a:r>
              <a:rPr sz="23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each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ther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68640" y="3759708"/>
            <a:ext cx="876299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0776" y="4075176"/>
            <a:ext cx="448055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3523" y="2820924"/>
            <a:ext cx="448055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8680" y="3342132"/>
            <a:ext cx="234670" cy="553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70214" y="3364214"/>
            <a:ext cx="76200" cy="396240"/>
          </a:xfrm>
          <a:custGeom>
            <a:avLst/>
            <a:gdLst/>
            <a:ahLst/>
            <a:cxnLst/>
            <a:rect l="l" t="t" r="r" b="b"/>
            <a:pathLst>
              <a:path w="76200" h="396239">
                <a:moveTo>
                  <a:pt x="25389" y="319933"/>
                </a:moveTo>
                <a:lnTo>
                  <a:pt x="0" y="319933"/>
                </a:lnTo>
                <a:lnTo>
                  <a:pt x="38099" y="396133"/>
                </a:lnTo>
                <a:lnTo>
                  <a:pt x="69860" y="332612"/>
                </a:lnTo>
                <a:lnTo>
                  <a:pt x="25389" y="332612"/>
                </a:lnTo>
                <a:lnTo>
                  <a:pt x="25389" y="319933"/>
                </a:lnTo>
                <a:close/>
              </a:path>
              <a:path w="76200" h="396239">
                <a:moveTo>
                  <a:pt x="50797" y="0"/>
                </a:moveTo>
                <a:lnTo>
                  <a:pt x="25389" y="0"/>
                </a:lnTo>
                <a:lnTo>
                  <a:pt x="25389" y="332612"/>
                </a:lnTo>
                <a:lnTo>
                  <a:pt x="50797" y="332612"/>
                </a:lnTo>
                <a:lnTo>
                  <a:pt x="50797" y="0"/>
                </a:lnTo>
                <a:close/>
              </a:path>
              <a:path w="76200" h="396239">
                <a:moveTo>
                  <a:pt x="76199" y="319933"/>
                </a:moveTo>
                <a:lnTo>
                  <a:pt x="50797" y="319933"/>
                </a:lnTo>
                <a:lnTo>
                  <a:pt x="50797" y="332612"/>
                </a:lnTo>
                <a:lnTo>
                  <a:pt x="69860" y="332612"/>
                </a:lnTo>
                <a:lnTo>
                  <a:pt x="76199" y="319933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6159" y="4247413"/>
            <a:ext cx="833640" cy="234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19593" y="4309110"/>
            <a:ext cx="676275" cy="76200"/>
          </a:xfrm>
          <a:custGeom>
            <a:avLst/>
            <a:gdLst/>
            <a:ahLst/>
            <a:cxnLst/>
            <a:rect l="l" t="t" r="r" b="b"/>
            <a:pathLst>
              <a:path w="676275" h="76200">
                <a:moveTo>
                  <a:pt x="599815" y="0"/>
                </a:moveTo>
                <a:lnTo>
                  <a:pt x="599815" y="76199"/>
                </a:lnTo>
                <a:lnTo>
                  <a:pt x="650607" y="50804"/>
                </a:lnTo>
                <a:lnTo>
                  <a:pt x="612516" y="50804"/>
                </a:lnTo>
                <a:lnTo>
                  <a:pt x="612516" y="25396"/>
                </a:lnTo>
                <a:lnTo>
                  <a:pt x="650608" y="25396"/>
                </a:lnTo>
                <a:lnTo>
                  <a:pt x="599815" y="0"/>
                </a:lnTo>
                <a:close/>
              </a:path>
              <a:path w="676275" h="76200">
                <a:moveTo>
                  <a:pt x="599815" y="25396"/>
                </a:moveTo>
                <a:lnTo>
                  <a:pt x="0" y="25396"/>
                </a:lnTo>
                <a:lnTo>
                  <a:pt x="0" y="50804"/>
                </a:lnTo>
                <a:lnTo>
                  <a:pt x="599815" y="50804"/>
                </a:lnTo>
                <a:lnTo>
                  <a:pt x="599815" y="25396"/>
                </a:lnTo>
                <a:close/>
              </a:path>
              <a:path w="676275" h="76200">
                <a:moveTo>
                  <a:pt x="650608" y="25396"/>
                </a:moveTo>
                <a:lnTo>
                  <a:pt x="612516" y="25396"/>
                </a:lnTo>
                <a:lnTo>
                  <a:pt x="612516" y="50804"/>
                </a:lnTo>
                <a:lnTo>
                  <a:pt x="650607" y="50804"/>
                </a:lnTo>
                <a:lnTo>
                  <a:pt x="676015" y="38099"/>
                </a:lnTo>
                <a:lnTo>
                  <a:pt x="650608" y="25396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02268" y="4270273"/>
            <a:ext cx="862596" cy="23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45702" y="4331970"/>
            <a:ext cx="705485" cy="76200"/>
          </a:xfrm>
          <a:custGeom>
            <a:avLst/>
            <a:gdLst/>
            <a:ahLst/>
            <a:cxnLst/>
            <a:rect l="l" t="t" r="r" b="b"/>
            <a:pathLst>
              <a:path w="705484" h="76200">
                <a:moveTo>
                  <a:pt x="628771" y="0"/>
                </a:moveTo>
                <a:lnTo>
                  <a:pt x="628771" y="76199"/>
                </a:lnTo>
                <a:lnTo>
                  <a:pt x="679564" y="50803"/>
                </a:lnTo>
                <a:lnTo>
                  <a:pt x="641472" y="50803"/>
                </a:lnTo>
                <a:lnTo>
                  <a:pt x="641472" y="25395"/>
                </a:lnTo>
                <a:lnTo>
                  <a:pt x="679563" y="25395"/>
                </a:lnTo>
                <a:lnTo>
                  <a:pt x="628771" y="0"/>
                </a:lnTo>
                <a:close/>
              </a:path>
              <a:path w="705484" h="76200">
                <a:moveTo>
                  <a:pt x="628771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628771" y="50803"/>
                </a:lnTo>
                <a:lnTo>
                  <a:pt x="628771" y="25395"/>
                </a:lnTo>
                <a:close/>
              </a:path>
              <a:path w="705484" h="76200">
                <a:moveTo>
                  <a:pt x="679563" y="25395"/>
                </a:moveTo>
                <a:lnTo>
                  <a:pt x="641472" y="25395"/>
                </a:lnTo>
                <a:lnTo>
                  <a:pt x="641472" y="50803"/>
                </a:lnTo>
                <a:lnTo>
                  <a:pt x="679564" y="50803"/>
                </a:lnTo>
                <a:lnTo>
                  <a:pt x="704971" y="38099"/>
                </a:lnTo>
                <a:lnTo>
                  <a:pt x="679563" y="25395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53243" y="4067555"/>
            <a:ext cx="390143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14139" y="4675401"/>
            <a:ext cx="80899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em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vi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14</a:t>
            </a:fld>
            <a:endParaRPr spc="-10" dirty="0"/>
          </a:p>
        </p:txBody>
      </p:sp>
      <p:sp>
        <p:nvSpPr>
          <p:cNvPr id="18" name="object 18"/>
          <p:cNvSpPr txBox="1"/>
          <p:nvPr/>
        </p:nvSpPr>
        <p:spPr>
          <a:xfrm>
            <a:off x="9976886" y="4627514"/>
            <a:ext cx="8610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1800" spc="-3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56306" y="2838566"/>
            <a:ext cx="82740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2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orm</a:t>
            </a:r>
            <a:r>
              <a:rPr sz="1800" spc="-1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kg</a:t>
            </a:r>
            <a:r>
              <a:rPr spc="-40" dirty="0"/>
              <a:t>r</a:t>
            </a:r>
            <a:r>
              <a:rPr dirty="0"/>
              <a:t>ound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335798"/>
            <a:ext cx="7914640" cy="459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ancis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70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(184</a:t>
            </a:r>
            <a:r>
              <a:rPr sz="3000" spc="15" dirty="0">
                <a:solidFill>
                  <a:srgbClr val="2A2C2C"/>
                </a:solidFill>
                <a:latin typeface="Calibri"/>
                <a:cs typeface="Calibri"/>
              </a:rPr>
              <a:t>5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1926)</a:t>
            </a:r>
            <a:endParaRPr sz="3000">
              <a:latin typeface="Calibri"/>
              <a:cs typeface="Calibri"/>
            </a:endParaRPr>
          </a:p>
          <a:p>
            <a:pPr marL="1123950" marR="578485" indent="-550545">
              <a:lnSpc>
                <a:spcPct val="100000"/>
              </a:lnSpc>
              <a:spcBef>
                <a:spcPts val="1275"/>
              </a:spcBef>
              <a:tabLst>
                <a:tab pos="872490" algn="l"/>
              </a:tabLst>
            </a:pPr>
            <a:r>
              <a:rPr sz="1600" spc="300" dirty="0">
                <a:solidFill>
                  <a:srgbClr val="A5A5A5"/>
                </a:solidFill>
                <a:latin typeface="Segoe UI"/>
                <a:cs typeface="Segoe UI"/>
              </a:rPr>
              <a:t>–	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Mathemati</a:t>
            </a:r>
            <a:r>
              <a:rPr sz="1800" b="1" i="1" spc="-15" dirty="0">
                <a:solidFill>
                  <a:srgbClr val="1F2021"/>
                </a:solidFill>
                <a:latin typeface="Calibri"/>
                <a:cs typeface="Calibri"/>
              </a:rPr>
              <a:t>c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al</a:t>
            </a:r>
            <a:r>
              <a:rPr sz="1800" b="1" i="1" spc="-6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P</a:t>
            </a:r>
            <a:r>
              <a:rPr sz="1800" b="1" i="1" spc="-25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y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chic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1F2021"/>
                </a:solidFill>
                <a:latin typeface="Calibri"/>
                <a:cs typeface="Calibri"/>
              </a:rPr>
              <a:t>:</a:t>
            </a:r>
            <a:r>
              <a:rPr sz="1800" i="1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An</a:t>
            </a:r>
            <a:r>
              <a:rPr sz="1800" b="1" i="1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Ess</a:t>
            </a:r>
            <a:r>
              <a:rPr sz="1800" b="1" i="1" spc="-20" dirty="0">
                <a:solidFill>
                  <a:srgbClr val="1F2021"/>
                </a:solidFill>
                <a:latin typeface="Calibri"/>
                <a:cs typeface="Calibri"/>
              </a:rPr>
              <a:t>a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y</a:t>
            </a:r>
            <a:r>
              <a:rPr sz="1800" b="1" i="1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n</a:t>
            </a:r>
            <a:r>
              <a:rPr sz="1800" b="1" i="1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the</a:t>
            </a:r>
            <a:r>
              <a:rPr sz="1800" b="1" i="1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Appli</a:t>
            </a:r>
            <a:r>
              <a:rPr sz="1800" b="1" i="1" spc="-20" dirty="0">
                <a:solidFill>
                  <a:srgbClr val="1F2021"/>
                </a:solidFill>
                <a:latin typeface="Calibri"/>
                <a:cs typeface="Calibri"/>
              </a:rPr>
              <a:t>c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ation</a:t>
            </a:r>
            <a:r>
              <a:rPr sz="1800" b="1" i="1" spc="-6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f</a:t>
            </a:r>
            <a:r>
              <a:rPr sz="1800" b="1" i="1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Mathematics</a:t>
            </a:r>
            <a:r>
              <a:rPr sz="1800" b="1" i="1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35" dirty="0">
                <a:solidFill>
                  <a:srgbClr val="1F2021"/>
                </a:solidFill>
                <a:latin typeface="Calibri"/>
                <a:cs typeface="Calibri"/>
              </a:rPr>
              <a:t>t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o</a:t>
            </a:r>
            <a:r>
              <a:rPr sz="1800" b="1" i="1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the</a:t>
            </a:r>
            <a:r>
              <a:rPr sz="1800" b="1" i="1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Moral</a:t>
            </a:r>
            <a:r>
              <a:rPr sz="1800" b="1" i="1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cie</a:t>
            </a:r>
            <a:r>
              <a:rPr sz="1800" b="1" i="1" spc="-15" dirty="0">
                <a:solidFill>
                  <a:srgbClr val="1F2021"/>
                </a:solidFill>
                <a:latin typeface="Calibri"/>
                <a:cs typeface="Calibri"/>
              </a:rPr>
              <a:t>n</a:t>
            </a:r>
            <a:r>
              <a:rPr sz="1800" b="1" i="1" spc="-20" dirty="0">
                <a:solidFill>
                  <a:srgbClr val="1F2021"/>
                </a:solidFill>
                <a:latin typeface="Calibri"/>
                <a:cs typeface="Calibri"/>
              </a:rPr>
              <a:t>c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e</a:t>
            </a:r>
            <a:r>
              <a:rPr sz="1800" b="1" i="1" spc="10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1F2021"/>
                </a:solidFill>
                <a:latin typeface="Calibri"/>
                <a:cs typeface="Calibri"/>
              </a:rPr>
              <a:t>,</a:t>
            </a:r>
            <a:r>
              <a:rPr sz="1800" i="1" spc="-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1F2021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1F2021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1F2021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1F2021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1F2021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1F2021"/>
                </a:solidFill>
                <a:latin typeface="Calibri"/>
                <a:cs typeface="Calibri"/>
              </a:rPr>
              <a:t>ed</a:t>
            </a:r>
            <a:r>
              <a:rPr sz="18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1F2021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2021"/>
                </a:solidFill>
                <a:latin typeface="Calibri"/>
                <a:cs typeface="Calibri"/>
              </a:rPr>
              <a:t>1881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100">
              <a:latin typeface="Times New Roman"/>
              <a:cs typeface="Times New Roman"/>
            </a:endParaRPr>
          </a:p>
          <a:p>
            <a:pPr marL="573405" marR="93345">
              <a:lnSpc>
                <a:spcPct val="100099"/>
              </a:lnSpc>
              <a:tabLst>
                <a:tab pos="872490" algn="l"/>
              </a:tabLst>
            </a:pPr>
            <a:r>
              <a:rPr sz="1800" spc="320" dirty="0">
                <a:solidFill>
                  <a:srgbClr val="A5A5A5"/>
                </a:solidFill>
                <a:latin typeface="Segoe UI"/>
                <a:cs typeface="Segoe UI"/>
              </a:rPr>
              <a:t>–	</a:t>
            </a:r>
            <a:r>
              <a:rPr sz="2000" i="1" spc="320" dirty="0">
                <a:solidFill>
                  <a:srgbClr val="1F2021"/>
                </a:solidFill>
                <a:latin typeface="Arial"/>
                <a:cs typeface="Arial"/>
              </a:rPr>
              <a:t>“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It</a:t>
            </a:r>
            <a:r>
              <a:rPr sz="1800" i="1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requ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red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800" i="1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po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1800" spc="5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8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1800" spc="-8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1800" spc="35" dirty="0">
                <a:solidFill>
                  <a:srgbClr val="2A2C2C"/>
                </a:solidFill>
                <a:latin typeface="Cambria Math"/>
                <a:cs typeface="Cambria Math"/>
              </a:rPr>
              <a:t>𝑦</a:t>
            </a:r>
            <a:r>
              <a:rPr sz="18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1800" spc="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tha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wh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ver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ire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we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75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nf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3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ely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sma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30" dirty="0">
                <a:solidFill>
                  <a:srgbClr val="2A2C2C"/>
                </a:solidFill>
                <a:latin typeface="Calibri"/>
                <a:cs typeface="Calibri"/>
              </a:rPr>
              <a:t>st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ep,</a:t>
            </a:r>
            <a:r>
              <a:rPr sz="18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2C2C"/>
                </a:solidFill>
                <a:latin typeface="Cambria Math"/>
                <a:cs typeface="Cambria Math"/>
              </a:rPr>
              <a:t>𝑃</a:t>
            </a:r>
            <a:r>
              <a:rPr sz="1800" spc="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an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2C2C"/>
                </a:solidFill>
                <a:latin typeface="Cambria Math"/>
                <a:cs typeface="Cambria Math"/>
              </a:rPr>
              <a:t>𝛱</a:t>
            </a:r>
            <a:r>
              <a:rPr sz="1800" spc="5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i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ease</a:t>
            </a:r>
            <a:r>
              <a:rPr sz="1800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og</a:t>
            </a:r>
            <a:r>
              <a:rPr sz="1800" i="1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i="1" spc="-1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bu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hil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one</a:t>
            </a:r>
            <a:r>
              <a:rPr sz="1800" i="1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crea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es,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othe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800" i="1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dec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eases</a:t>
            </a:r>
            <a:r>
              <a:rPr sz="2000" i="1" dirty="0">
                <a:solidFill>
                  <a:srgbClr val="1F2021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85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(18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4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8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1923)</a:t>
            </a:r>
            <a:endParaRPr sz="3000">
              <a:latin typeface="Calibri"/>
              <a:cs typeface="Calibri"/>
            </a:endParaRPr>
          </a:p>
          <a:p>
            <a:pPr marL="573405" lvl="1">
              <a:lnSpc>
                <a:spcPct val="100000"/>
              </a:lnSpc>
              <a:spcBef>
                <a:spcPts val="1285"/>
              </a:spcBef>
              <a:buClr>
                <a:srgbClr val="A5A5A5"/>
              </a:buClr>
              <a:buSzPct val="88888"/>
              <a:buFont typeface="Segoe UI"/>
              <a:buChar char="–"/>
              <a:tabLst>
                <a:tab pos="873125" algn="l"/>
              </a:tabLst>
            </a:pPr>
            <a:r>
              <a:rPr sz="1800" b="1" i="1" dirty="0">
                <a:solidFill>
                  <a:srgbClr val="2A2C2C"/>
                </a:solidFill>
                <a:latin typeface="Calibri"/>
                <a:cs typeface="Calibri"/>
              </a:rPr>
              <a:t>Manu</a:t>
            </a:r>
            <a:r>
              <a:rPr sz="1800" b="1" i="1" spc="-1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b="1" i="1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b="1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b="1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1800" b="1" i="1" spc="-15" dirty="0">
                <a:solidFill>
                  <a:srgbClr val="2A2C2C"/>
                </a:solidFill>
                <a:latin typeface="Calibri"/>
                <a:cs typeface="Calibri"/>
              </a:rPr>
              <a:t>olitic</a:t>
            </a:r>
            <a:r>
              <a:rPr sz="1800" b="1" i="1" spc="-1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1800" b="1" i="1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b="1" i="1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b="1" i="1" spc="-5" dirty="0">
                <a:solidFill>
                  <a:srgbClr val="2A2C2C"/>
                </a:solidFill>
                <a:latin typeface="Calibri"/>
                <a:cs typeface="Calibri"/>
              </a:rPr>
              <a:t>ono</a:t>
            </a:r>
            <a:r>
              <a:rPr sz="1800" b="1" i="1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1800" b="1" i="1" spc="10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8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1800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2C2C"/>
                </a:solidFill>
                <a:latin typeface="Calibri"/>
                <a:cs typeface="Calibri"/>
              </a:rPr>
              <a:t>1906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2"/>
              </a:spcBef>
              <a:buClr>
                <a:srgbClr val="A5A5A5"/>
              </a:buClr>
              <a:buFont typeface="Segoe UI"/>
              <a:buChar char="–"/>
            </a:pPr>
            <a:endParaRPr sz="1850">
              <a:latin typeface="Times New Roman"/>
              <a:cs typeface="Times New Roman"/>
            </a:endParaRPr>
          </a:p>
          <a:p>
            <a:pPr marL="573405" marR="5080" lvl="1">
              <a:lnSpc>
                <a:spcPct val="100000"/>
              </a:lnSpc>
              <a:buClr>
                <a:srgbClr val="A5A5A5"/>
              </a:buClr>
              <a:buSzPct val="88888"/>
              <a:buFont typeface="Segoe UI"/>
              <a:buChar char="–"/>
              <a:tabLst>
                <a:tab pos="873125" algn="l"/>
              </a:tabLst>
            </a:pP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“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1800" i="1" spc="-1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i="1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00AFF0"/>
                </a:solidFill>
                <a:latin typeface="Calibri"/>
                <a:cs typeface="Calibri"/>
              </a:rPr>
              <a:t>mum</a:t>
            </a:r>
            <a:r>
              <a:rPr sz="1800" i="1" spc="-2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lo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re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our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es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ty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long</a:t>
            </a:r>
            <a:r>
              <a:rPr sz="1800" i="1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pos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ib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le</a:t>
            </a:r>
            <a:r>
              <a:rPr sz="18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75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ea</a:t>
            </a:r>
            <a:r>
              <a:rPr sz="1800" i="1" spc="-4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i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nd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ua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800" i="1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i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1800" i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800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wn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mat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ion</a:t>
            </a:r>
            <a:r>
              <a:rPr sz="1800" i="1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wh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75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ep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other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wel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of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be</a:t>
            </a:r>
            <a:r>
              <a:rPr sz="1800" i="1" spc="-3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ir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wn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mat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io</a:t>
            </a:r>
            <a:r>
              <a:rPr sz="1800" i="1" spc="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spc="-130" dirty="0">
                <a:solidFill>
                  <a:srgbClr val="2A2C2C"/>
                </a:solidFill>
                <a:latin typeface="Calibri"/>
                <a:cs typeface="Calibri"/>
              </a:rPr>
              <a:t>.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59011" y="1283208"/>
            <a:ext cx="1629155" cy="1984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9219" y="4066032"/>
            <a:ext cx="1488947" cy="1984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15</a:t>
            </a:fld>
            <a:endParaRPr spc="-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176" y="456585"/>
            <a:ext cx="10391646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Multi</a:t>
            </a:r>
            <a:r>
              <a:rPr lang="cs-CZ" sz="28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cs-CZ" sz="2800" spc="-45" dirty="0" err="1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lang="cs-CZ" sz="2800" spc="-15" dirty="0" err="1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lang="cs-CZ" sz="28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cs-CZ" sz="2800" spc="-15" dirty="0" err="1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timi</a:t>
            </a:r>
            <a:r>
              <a:rPr lang="cs-CZ" sz="2800" spc="-55" dirty="0" err="1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lang="cs-CZ" sz="2800" spc="-25" dirty="0" err="1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cs-CZ" sz="28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spc="-5" dirty="0">
                <a:solidFill>
                  <a:srgbClr val="00AFF0"/>
                </a:solidFill>
                <a:latin typeface="Calibri"/>
                <a:cs typeface="Calibri"/>
              </a:rPr>
              <a:t>(M</a:t>
            </a:r>
            <a:r>
              <a:rPr lang="cs-CZ" sz="2800" spc="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cs-CZ" sz="2800" spc="-5" dirty="0">
                <a:solidFill>
                  <a:srgbClr val="00AFF0"/>
                </a:solidFill>
                <a:latin typeface="Calibri"/>
                <a:cs typeface="Calibri"/>
              </a:rPr>
              <a:t>O)</a:t>
            </a:r>
            <a:br>
              <a:rPr lang="cs-CZ" sz="2800" dirty="0">
                <a:latin typeface="Calibri"/>
                <a:cs typeface="Calibri"/>
              </a:rPr>
            </a:br>
            <a:endParaRPr dirty="0">
              <a:solidFill>
                <a:srgbClr val="2A2C2C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16</a:t>
            </a:fld>
            <a:endParaRPr spc="-1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04A2C0-868B-20AD-83E4-099862369A7D}"/>
              </a:ext>
            </a:extLst>
          </p:cNvPr>
          <p:cNvSpPr txBox="1"/>
          <p:nvPr/>
        </p:nvSpPr>
        <p:spPr>
          <a:xfrm>
            <a:off x="8023441" y="5837000"/>
            <a:ext cx="321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… </a:t>
            </a:r>
            <a:r>
              <a:rPr lang="cs-CZ" dirty="0" err="1"/>
              <a:t>Machine</a:t>
            </a:r>
            <a:r>
              <a:rPr lang="cs-CZ" dirty="0"/>
              <a:t> Learning </a:t>
            </a:r>
            <a:r>
              <a:rPr lang="cs-CZ" dirty="0" err="1"/>
              <a:t>perspective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8194"/>
            <a:ext cx="739965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timi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2025" y="2391674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6" y="269192"/>
                </a:lnTo>
                <a:lnTo>
                  <a:pt x="76855" y="263580"/>
                </a:lnTo>
                <a:lnTo>
                  <a:pt x="66332" y="256415"/>
                </a:lnTo>
                <a:lnTo>
                  <a:pt x="42173" y="225659"/>
                </a:lnTo>
                <a:lnTo>
                  <a:pt x="28492" y="180766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2" y="86427"/>
                </a:lnTo>
                <a:lnTo>
                  <a:pt x="51885" y="40607"/>
                </a:lnTo>
                <a:lnTo>
                  <a:pt x="81384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5172" y="2391674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4" y="269190"/>
                </a:lnTo>
                <a:lnTo>
                  <a:pt x="76870" y="263578"/>
                </a:lnTo>
                <a:lnTo>
                  <a:pt x="66370" y="256413"/>
                </a:lnTo>
                <a:lnTo>
                  <a:pt x="42172" y="225655"/>
                </a:lnTo>
                <a:lnTo>
                  <a:pt x="28491" y="180762"/>
                </a:lnTo>
                <a:lnTo>
                  <a:pt x="25420" y="138345"/>
                </a:lnTo>
                <a:lnTo>
                  <a:pt x="25830" y="124534"/>
                </a:lnTo>
                <a:lnTo>
                  <a:pt x="31476" y="86425"/>
                </a:lnTo>
                <a:lnTo>
                  <a:pt x="51936" y="4060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3140" y="2391674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4" y="269190"/>
                </a:lnTo>
                <a:lnTo>
                  <a:pt x="76870" y="263578"/>
                </a:lnTo>
                <a:lnTo>
                  <a:pt x="66370" y="256413"/>
                </a:lnTo>
                <a:lnTo>
                  <a:pt x="42172" y="225655"/>
                </a:lnTo>
                <a:lnTo>
                  <a:pt x="28491" y="180762"/>
                </a:lnTo>
                <a:lnTo>
                  <a:pt x="25420" y="138345"/>
                </a:lnTo>
                <a:lnTo>
                  <a:pt x="25830" y="124534"/>
                </a:lnTo>
                <a:lnTo>
                  <a:pt x="31476" y="86425"/>
                </a:lnTo>
                <a:lnTo>
                  <a:pt x="51936" y="4060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52649" y="2369649"/>
            <a:ext cx="354330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8700" algn="l"/>
                <a:tab pos="1832610" algn="l"/>
                <a:tab pos="2135505" algn="l"/>
                <a:tab pos="3100070" algn="l"/>
                <a:tab pos="3403600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</a:t>
            </a:r>
            <a:r>
              <a:rPr sz="2400" spc="-10" dirty="0">
                <a:solidFill>
                  <a:srgbClr val="2A2C2C"/>
                </a:solidFill>
                <a:latin typeface="Cambria Math"/>
                <a:cs typeface="Cambria Math"/>
              </a:rPr>
              <a:t>n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 </a:t>
            </a:r>
            <a:r>
              <a:rPr sz="2400" spc="-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75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1625" y="2617846"/>
            <a:ext cx="15430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0797" y="2849365"/>
            <a:ext cx="13512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Subj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ct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73949" y="3232922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4" y="269190"/>
                </a:lnTo>
                <a:lnTo>
                  <a:pt x="76870" y="263578"/>
                </a:lnTo>
                <a:lnTo>
                  <a:pt x="66370" y="256413"/>
                </a:lnTo>
                <a:lnTo>
                  <a:pt x="42172" y="225655"/>
                </a:lnTo>
                <a:lnTo>
                  <a:pt x="28491" y="180762"/>
                </a:lnTo>
                <a:lnTo>
                  <a:pt x="25420" y="138345"/>
                </a:lnTo>
                <a:lnTo>
                  <a:pt x="25830" y="124534"/>
                </a:lnTo>
                <a:lnTo>
                  <a:pt x="31476" y="86425"/>
                </a:lnTo>
                <a:lnTo>
                  <a:pt x="51936" y="4060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67305" y="3211147"/>
            <a:ext cx="372110" cy="76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6675">
              <a:lnSpc>
                <a:spcPct val="107100"/>
              </a:lnSpc>
            </a:pPr>
            <a:r>
              <a:rPr sz="2400" spc="-90" dirty="0">
                <a:solidFill>
                  <a:srgbClr val="2A2C2C"/>
                </a:solidFill>
                <a:latin typeface="Cambria Math"/>
                <a:cs typeface="Cambria Math"/>
              </a:rPr>
              <a:t>𝑔</a:t>
            </a:r>
            <a:r>
              <a:rPr sz="2625" spc="787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𝑗</a:t>
            </a:r>
            <a:r>
              <a:rPr sz="2625" spc="172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ℎ</a:t>
            </a:r>
            <a:r>
              <a:rPr sz="2625" spc="23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𝑘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31277" y="362459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20" y="13252"/>
                </a:lnTo>
                <a:lnTo>
                  <a:pt x="297138" y="18876"/>
                </a:lnTo>
                <a:lnTo>
                  <a:pt x="307715" y="25988"/>
                </a:lnTo>
                <a:lnTo>
                  <a:pt x="331969" y="56447"/>
                </a:lnTo>
                <a:lnTo>
                  <a:pt x="345565" y="100620"/>
                </a:lnTo>
                <a:lnTo>
                  <a:pt x="348601" y="143825"/>
                </a:lnTo>
                <a:lnTo>
                  <a:pt x="348093" y="157598"/>
                </a:lnTo>
                <a:lnTo>
                  <a:pt x="342336" y="195629"/>
                </a:lnTo>
                <a:lnTo>
                  <a:pt x="322118" y="241487"/>
                </a:lnTo>
                <a:lnTo>
                  <a:pt x="280686" y="270884"/>
                </a:lnTo>
                <a:lnTo>
                  <a:pt x="295647" y="278737"/>
                </a:lnTo>
                <a:lnTo>
                  <a:pt x="337011" y="250977"/>
                </a:lnTo>
                <a:lnTo>
                  <a:pt x="359238" y="217582"/>
                </a:lnTo>
                <a:lnTo>
                  <a:pt x="372615" y="168959"/>
                </a:lnTo>
                <a:lnTo>
                  <a:pt x="374290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3" y="22216"/>
                </a:lnTo>
                <a:lnTo>
                  <a:pt x="20368" y="53755"/>
                </a:lnTo>
                <a:lnTo>
                  <a:pt x="4869" y="95894"/>
                </a:lnTo>
                <a:lnTo>
                  <a:pt x="207" y="137806"/>
                </a:lnTo>
                <a:lnTo>
                  <a:pt x="0" y="154430"/>
                </a:lnTo>
                <a:lnTo>
                  <a:pt x="1141" y="167243"/>
                </a:lnTo>
                <a:lnTo>
                  <a:pt x="14363" y="215624"/>
                </a:lnTo>
                <a:lnTo>
                  <a:pt x="34914" y="249391"/>
                </a:lnTo>
                <a:lnTo>
                  <a:pt x="76804" y="278202"/>
                </a:lnTo>
                <a:lnTo>
                  <a:pt x="89668" y="282314"/>
                </a:lnTo>
                <a:lnTo>
                  <a:pt x="88581" y="269199"/>
                </a:lnTo>
                <a:lnTo>
                  <a:pt x="76852" y="263586"/>
                </a:lnTo>
                <a:lnTo>
                  <a:pt x="66330" y="256420"/>
                </a:lnTo>
                <a:lnTo>
                  <a:pt x="42176" y="225657"/>
                </a:lnTo>
                <a:lnTo>
                  <a:pt x="28492" y="180772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1" y="86427"/>
                </a:lnTo>
                <a:lnTo>
                  <a:pt x="51884" y="40607"/>
                </a:lnTo>
                <a:lnTo>
                  <a:pt x="81383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18409" y="3211151"/>
            <a:ext cx="1000760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  <a:tabLst>
                <a:tab pos="441959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≥</a:t>
            </a:r>
            <a:r>
              <a:rPr sz="2400" spc="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0,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399415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0,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56507" y="3211151"/>
            <a:ext cx="1895475" cy="111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𝑗</a:t>
            </a:r>
            <a:r>
              <a:rPr sz="2400" spc="18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2,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𝐽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𝑘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</a:t>
            </a:r>
            <a:r>
              <a:rPr sz="2400" spc="-10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𝐾</a:t>
            </a:r>
            <a:endParaRPr sz="2400">
              <a:latin typeface="Cambria Math"/>
              <a:cs typeface="Cambria Math"/>
            </a:endParaRPr>
          </a:p>
          <a:p>
            <a:pPr marL="250190">
              <a:lnSpc>
                <a:spcPct val="100000"/>
              </a:lnSpc>
              <a:spcBef>
                <a:spcPts val="180"/>
              </a:spcBef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2,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3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𝑛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2044" y="3991203"/>
            <a:ext cx="181927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5925" algn="l"/>
              </a:tabLst>
            </a:pPr>
            <a:r>
              <a:rPr sz="24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spc="284" baseline="-19047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9047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400" spc="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spc="284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7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400" spc="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spc="284" baseline="-19047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9047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277" baseline="-19047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2942" y="4058024"/>
            <a:ext cx="1559560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5570" algn="l"/>
              </a:tabLst>
            </a:pPr>
            <a:r>
              <a:rPr sz="1750" spc="35" dirty="0">
                <a:solidFill>
                  <a:srgbClr val="2A2C2C"/>
                </a:solidFill>
                <a:latin typeface="Cambria Math"/>
                <a:cs typeface="Cambria Math"/>
              </a:rPr>
              <a:t>𝐿	</a:t>
            </a:r>
            <a:r>
              <a:rPr sz="1750" spc="85" dirty="0">
                <a:solidFill>
                  <a:srgbClr val="2A2C2C"/>
                </a:solidFill>
                <a:latin typeface="Cambria Math"/>
                <a:cs typeface="Cambria Math"/>
              </a:rPr>
              <a:t>𝑈</a:t>
            </a:r>
            <a:endParaRPr sz="1750" dirty="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6165" y="4731764"/>
            <a:ext cx="260540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00AFF0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00AFF0"/>
                </a:solidFill>
                <a:latin typeface="Calibri"/>
                <a:cs typeface="Calibri"/>
              </a:rPr>
              <a:t>ision</a:t>
            </a:r>
            <a:r>
              <a:rPr sz="2400" b="1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b="1" spc="-10" dirty="0">
                <a:solidFill>
                  <a:srgbClr val="00AFF0"/>
                </a:solidFill>
                <a:latin typeface="Calibri"/>
                <a:cs typeface="Calibri"/>
              </a:rPr>
              <a:t>ariable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1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AFF0"/>
                </a:solidFill>
                <a:latin typeface="Calibri"/>
                <a:cs typeface="Calibri"/>
              </a:rPr>
              <a:t>Ob</a:t>
            </a:r>
            <a:r>
              <a:rPr sz="2400" b="1" spc="-5" dirty="0">
                <a:solidFill>
                  <a:srgbClr val="00AFF0"/>
                </a:solidFill>
                <a:latin typeface="Calibri"/>
                <a:cs typeface="Calibri"/>
              </a:rPr>
              <a:t>je</a:t>
            </a:r>
            <a:r>
              <a:rPr sz="2400" b="1" spc="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00AFF0"/>
                </a:solidFill>
                <a:latin typeface="Calibri"/>
                <a:cs typeface="Calibri"/>
              </a:rPr>
              <a:t>iv</a:t>
            </a:r>
            <a:r>
              <a:rPr sz="2400" b="1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b="1" spc="-5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AFF0"/>
                </a:solidFill>
                <a:latin typeface="Calibri"/>
                <a:cs typeface="Calibri"/>
              </a:rPr>
              <a:t>Fu</a:t>
            </a:r>
            <a:r>
              <a:rPr sz="2400" b="1" spc="-2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b="1" spc="-15" dirty="0">
                <a:solidFill>
                  <a:srgbClr val="00AFF0"/>
                </a:solidFill>
                <a:latin typeface="Calibri"/>
                <a:cs typeface="Calibri"/>
              </a:rPr>
              <a:t>ction</a:t>
            </a:r>
            <a:r>
              <a:rPr sz="2400" b="1" spc="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1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b="1" spc="-5" dirty="0">
                <a:solidFill>
                  <a:srgbClr val="00AFF0"/>
                </a:solidFill>
                <a:latin typeface="Calibri"/>
                <a:cs typeface="Calibri"/>
              </a:rPr>
              <a:t>easibl</a:t>
            </a:r>
            <a:r>
              <a:rPr sz="2400" b="1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b="1" spc="-4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F0"/>
                </a:solidFill>
                <a:latin typeface="Calibri"/>
                <a:cs typeface="Calibri"/>
              </a:rPr>
              <a:t>Solu</a:t>
            </a:r>
            <a:r>
              <a:rPr sz="2400" b="1" spc="-1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AFF0"/>
                </a:solidFill>
                <a:latin typeface="Calibri"/>
                <a:cs typeface="Calibri"/>
              </a:rPr>
              <a:t>ion</a:t>
            </a:r>
            <a:r>
              <a:rPr sz="2400" b="1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689" y="4675993"/>
            <a:ext cx="260985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r>
              <a:rPr sz="2400" spc="15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𝑹</a:t>
            </a:r>
            <a:r>
              <a:rPr sz="2625" spc="337" baseline="28571" dirty="0">
                <a:solidFill>
                  <a:srgbClr val="2A2C2C"/>
                </a:solidFill>
                <a:latin typeface="Cambria Math"/>
                <a:cs typeface="Cambria Math"/>
              </a:rPr>
              <a:t>𝑛</a:t>
            </a:r>
            <a:endParaRPr sz="2625" baseline="28571">
              <a:latin typeface="Cambria Math"/>
              <a:cs typeface="Cambria Math"/>
            </a:endParaRPr>
          </a:p>
          <a:p>
            <a:pPr marL="497205">
              <a:lnSpc>
                <a:spcPct val="100000"/>
              </a:lnSpc>
              <a:tabLst>
                <a:tab pos="929640" algn="l"/>
              </a:tabLst>
            </a:pP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6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spc="-330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	𝑖</a:t>
            </a:r>
            <a:r>
              <a:rPr sz="2400" spc="2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3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1,2,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endParaRPr sz="2400">
              <a:latin typeface="Cambria Math"/>
              <a:cs typeface="Cambria Math"/>
            </a:endParaRPr>
          </a:p>
          <a:p>
            <a:pPr marL="497205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04369" y="5851087"/>
            <a:ext cx="337185" cy="237490"/>
          </a:xfrm>
          <a:custGeom>
            <a:avLst/>
            <a:gdLst/>
            <a:ahLst/>
            <a:cxnLst/>
            <a:rect l="l" t="t" r="r" b="b"/>
            <a:pathLst>
              <a:path w="337185" h="237489">
                <a:moveTo>
                  <a:pt x="336672" y="2240"/>
                </a:moveTo>
                <a:lnTo>
                  <a:pt x="317622" y="2240"/>
                </a:lnTo>
                <a:lnTo>
                  <a:pt x="317622" y="233519"/>
                </a:lnTo>
                <a:lnTo>
                  <a:pt x="336672" y="233519"/>
                </a:lnTo>
                <a:lnTo>
                  <a:pt x="336672" y="2240"/>
                </a:lnTo>
                <a:close/>
              </a:path>
              <a:path w="337185" h="237489">
                <a:moveTo>
                  <a:pt x="79247" y="0"/>
                </a:moveTo>
                <a:lnTo>
                  <a:pt x="76068" y="0"/>
                </a:lnTo>
                <a:lnTo>
                  <a:pt x="64379" y="784"/>
                </a:lnTo>
                <a:lnTo>
                  <a:pt x="23404" y="25133"/>
                </a:lnTo>
                <a:lnTo>
                  <a:pt x="17906" y="51959"/>
                </a:lnTo>
                <a:lnTo>
                  <a:pt x="17906" y="58829"/>
                </a:lnTo>
                <a:lnTo>
                  <a:pt x="18918" y="66653"/>
                </a:lnTo>
                <a:lnTo>
                  <a:pt x="22728" y="84213"/>
                </a:lnTo>
                <a:lnTo>
                  <a:pt x="23740" y="90108"/>
                </a:lnTo>
                <a:lnTo>
                  <a:pt x="23740" y="98810"/>
                </a:lnTo>
                <a:lnTo>
                  <a:pt x="21716" y="103455"/>
                </a:lnTo>
                <a:lnTo>
                  <a:pt x="13834" y="110669"/>
                </a:lnTo>
                <a:lnTo>
                  <a:pt x="8000" y="112599"/>
                </a:lnTo>
                <a:lnTo>
                  <a:pt x="0" y="112849"/>
                </a:lnTo>
                <a:lnTo>
                  <a:pt x="0" y="123041"/>
                </a:lnTo>
                <a:lnTo>
                  <a:pt x="8000" y="123291"/>
                </a:lnTo>
                <a:lnTo>
                  <a:pt x="13834" y="125217"/>
                </a:lnTo>
                <a:lnTo>
                  <a:pt x="21716" y="132411"/>
                </a:lnTo>
                <a:lnTo>
                  <a:pt x="23740" y="137077"/>
                </a:lnTo>
                <a:lnTo>
                  <a:pt x="23740" y="145782"/>
                </a:lnTo>
                <a:lnTo>
                  <a:pt x="22728" y="151650"/>
                </a:lnTo>
                <a:lnTo>
                  <a:pt x="19555" y="167140"/>
                </a:lnTo>
                <a:lnTo>
                  <a:pt x="18482" y="178416"/>
                </a:lnTo>
                <a:lnTo>
                  <a:pt x="27787" y="217386"/>
                </a:lnTo>
                <a:lnTo>
                  <a:pt x="76068" y="236994"/>
                </a:lnTo>
                <a:lnTo>
                  <a:pt x="79247" y="236994"/>
                </a:lnTo>
                <a:lnTo>
                  <a:pt x="79247" y="227554"/>
                </a:lnTo>
                <a:lnTo>
                  <a:pt x="67522" y="226630"/>
                </a:lnTo>
                <a:lnTo>
                  <a:pt x="56259" y="222203"/>
                </a:lnTo>
                <a:lnTo>
                  <a:pt x="44853" y="212797"/>
                </a:lnTo>
                <a:lnTo>
                  <a:pt x="40449" y="201374"/>
                </a:lnTo>
                <a:lnTo>
                  <a:pt x="38980" y="186168"/>
                </a:lnTo>
                <a:lnTo>
                  <a:pt x="38980" y="180368"/>
                </a:lnTo>
                <a:lnTo>
                  <a:pt x="39873" y="173214"/>
                </a:lnTo>
                <a:lnTo>
                  <a:pt x="41528" y="164677"/>
                </a:lnTo>
                <a:lnTo>
                  <a:pt x="43171" y="156139"/>
                </a:lnTo>
                <a:lnTo>
                  <a:pt x="43933" y="150043"/>
                </a:lnTo>
                <a:lnTo>
                  <a:pt x="43933" y="139363"/>
                </a:lnTo>
                <a:lnTo>
                  <a:pt x="22978" y="119064"/>
                </a:lnTo>
                <a:lnTo>
                  <a:pt x="22978" y="116826"/>
                </a:lnTo>
                <a:lnTo>
                  <a:pt x="43933" y="96524"/>
                </a:lnTo>
                <a:lnTo>
                  <a:pt x="43933" y="85843"/>
                </a:lnTo>
                <a:lnTo>
                  <a:pt x="43171" y="79747"/>
                </a:lnTo>
                <a:lnTo>
                  <a:pt x="40490" y="65185"/>
                </a:lnTo>
                <a:lnTo>
                  <a:pt x="39592" y="54167"/>
                </a:lnTo>
                <a:lnTo>
                  <a:pt x="52370" y="16307"/>
                </a:lnTo>
                <a:lnTo>
                  <a:pt x="77461" y="9454"/>
                </a:lnTo>
                <a:lnTo>
                  <a:pt x="79247" y="9454"/>
                </a:lnTo>
                <a:lnTo>
                  <a:pt x="7924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35581" y="5851587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20">
                <a:moveTo>
                  <a:pt x="233970" y="0"/>
                </a:moveTo>
                <a:lnTo>
                  <a:pt x="232561" y="10255"/>
                </a:lnTo>
                <a:lnTo>
                  <a:pt x="243149" y="14974"/>
                </a:lnTo>
                <a:lnTo>
                  <a:pt x="252770" y="21489"/>
                </a:lnTo>
                <a:lnTo>
                  <a:pt x="277587" y="55545"/>
                </a:lnTo>
                <a:lnTo>
                  <a:pt x="287173" y="104865"/>
                </a:lnTo>
                <a:lnTo>
                  <a:pt x="287560" y="120274"/>
                </a:lnTo>
                <a:lnTo>
                  <a:pt x="287001" y="133626"/>
                </a:lnTo>
                <a:lnTo>
                  <a:pt x="275845" y="182501"/>
                </a:lnTo>
                <a:lnTo>
                  <a:pt x="253625" y="213950"/>
                </a:lnTo>
                <a:lnTo>
                  <a:pt x="230922" y="226173"/>
                </a:lnTo>
                <a:lnTo>
                  <a:pt x="236134" y="235163"/>
                </a:lnTo>
                <a:lnTo>
                  <a:pt x="276924" y="209994"/>
                </a:lnTo>
                <a:lnTo>
                  <a:pt x="299051" y="175720"/>
                </a:lnTo>
                <a:lnTo>
                  <a:pt x="308627" y="124912"/>
                </a:lnTo>
                <a:lnTo>
                  <a:pt x="308952" y="108780"/>
                </a:lnTo>
                <a:lnTo>
                  <a:pt x="307866" y="95994"/>
                </a:lnTo>
                <a:lnTo>
                  <a:pt x="292982" y="47873"/>
                </a:lnTo>
                <a:lnTo>
                  <a:pt x="268678" y="17194"/>
                </a:lnTo>
                <a:lnTo>
                  <a:pt x="246656" y="4249"/>
                </a:lnTo>
                <a:lnTo>
                  <a:pt x="233970" y="0"/>
                </a:lnTo>
                <a:close/>
              </a:path>
              <a:path w="309245" h="236220">
                <a:moveTo>
                  <a:pt x="74986" y="0"/>
                </a:moveTo>
                <a:lnTo>
                  <a:pt x="32080" y="25823"/>
                </a:lnTo>
                <a:lnTo>
                  <a:pt x="9945" y="60172"/>
                </a:lnTo>
                <a:lnTo>
                  <a:pt x="328" y="110941"/>
                </a:lnTo>
                <a:lnTo>
                  <a:pt x="0" y="127022"/>
                </a:lnTo>
                <a:lnTo>
                  <a:pt x="1082" y="139852"/>
                </a:lnTo>
                <a:lnTo>
                  <a:pt x="15938" y="187965"/>
                </a:lnTo>
                <a:lnTo>
                  <a:pt x="40150" y="218569"/>
                </a:lnTo>
                <a:lnTo>
                  <a:pt x="74986" y="235756"/>
                </a:lnTo>
                <a:lnTo>
                  <a:pt x="76115" y="225509"/>
                </a:lnTo>
                <a:lnTo>
                  <a:pt x="65700" y="220775"/>
                </a:lnTo>
                <a:lnTo>
                  <a:pt x="56199" y="214209"/>
                </a:lnTo>
                <a:lnTo>
                  <a:pt x="31516" y="179761"/>
                </a:lnTo>
                <a:lnTo>
                  <a:pt x="21774" y="130275"/>
                </a:lnTo>
                <a:lnTo>
                  <a:pt x="21376" y="115269"/>
                </a:lnTo>
                <a:lnTo>
                  <a:pt x="21841" y="101933"/>
                </a:lnTo>
                <a:lnTo>
                  <a:pt x="32989" y="52997"/>
                </a:lnTo>
                <a:lnTo>
                  <a:pt x="55453" y="21723"/>
                </a:lnTo>
                <a:lnTo>
                  <a:pt x="78400" y="9573"/>
                </a:lnTo>
                <a:lnTo>
                  <a:pt x="74986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09193" y="5832546"/>
            <a:ext cx="295783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2295" algn="l"/>
                <a:tab pos="862965" algn="l"/>
                <a:tab pos="1198245" algn="l"/>
                <a:tab pos="2809240" algn="l"/>
              </a:tabLst>
            </a:pP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r>
              <a:rPr sz="2000" spc="15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	𝑥	</a:t>
            </a:r>
            <a:r>
              <a:rPr sz="2000" spc="-3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175" spc="232" baseline="-19157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175" baseline="-19157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000" spc="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-2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175" spc="232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175" baseline="-153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175" spc="67" baseline="-153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000" spc="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-2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175" spc="232" baseline="-19157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175" baseline="-19157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175" spc="232" baseline="-19157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1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-75" dirty="0">
                <a:solidFill>
                  <a:srgbClr val="2A2C2C"/>
                </a:solidFill>
                <a:latin typeface="Cambria Math"/>
                <a:cs typeface="Cambria Math"/>
              </a:rPr>
              <a:t>𝑔</a:t>
            </a:r>
            <a:r>
              <a:rPr sz="2175" spc="667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𝑗</a:t>
            </a:r>
            <a:r>
              <a:rPr sz="2175" baseline="-15325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07413" y="5782273"/>
            <a:ext cx="130365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55700" algn="l"/>
              </a:tabLst>
            </a:pPr>
            <a:r>
              <a:rPr sz="1450" spc="40" dirty="0">
                <a:solidFill>
                  <a:srgbClr val="2A2C2C"/>
                </a:solidFill>
                <a:latin typeface="Cambria Math"/>
                <a:cs typeface="Cambria Math"/>
              </a:rPr>
              <a:t>𝐿	</a:t>
            </a:r>
            <a:r>
              <a:rPr sz="1450" spc="70" dirty="0">
                <a:solidFill>
                  <a:srgbClr val="2A2C2C"/>
                </a:solidFill>
                <a:latin typeface="Cambria Math"/>
                <a:cs typeface="Cambria Math"/>
              </a:rPr>
              <a:t>𝑈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53257" y="5851587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20">
                <a:moveTo>
                  <a:pt x="233970" y="0"/>
                </a:moveTo>
                <a:lnTo>
                  <a:pt x="232561" y="10255"/>
                </a:lnTo>
                <a:lnTo>
                  <a:pt x="243149" y="14974"/>
                </a:lnTo>
                <a:lnTo>
                  <a:pt x="252770" y="21489"/>
                </a:lnTo>
                <a:lnTo>
                  <a:pt x="277587" y="55545"/>
                </a:lnTo>
                <a:lnTo>
                  <a:pt x="287173" y="104865"/>
                </a:lnTo>
                <a:lnTo>
                  <a:pt x="287560" y="120274"/>
                </a:lnTo>
                <a:lnTo>
                  <a:pt x="287001" y="133626"/>
                </a:lnTo>
                <a:lnTo>
                  <a:pt x="275845" y="182501"/>
                </a:lnTo>
                <a:lnTo>
                  <a:pt x="253625" y="213950"/>
                </a:lnTo>
                <a:lnTo>
                  <a:pt x="230922" y="226173"/>
                </a:lnTo>
                <a:lnTo>
                  <a:pt x="236134" y="235163"/>
                </a:lnTo>
                <a:lnTo>
                  <a:pt x="276924" y="209994"/>
                </a:lnTo>
                <a:lnTo>
                  <a:pt x="299051" y="175720"/>
                </a:lnTo>
                <a:lnTo>
                  <a:pt x="308627" y="124912"/>
                </a:lnTo>
                <a:lnTo>
                  <a:pt x="308952" y="108780"/>
                </a:lnTo>
                <a:lnTo>
                  <a:pt x="307866" y="95994"/>
                </a:lnTo>
                <a:lnTo>
                  <a:pt x="292982" y="47873"/>
                </a:lnTo>
                <a:lnTo>
                  <a:pt x="268678" y="17194"/>
                </a:lnTo>
                <a:lnTo>
                  <a:pt x="246656" y="4249"/>
                </a:lnTo>
                <a:lnTo>
                  <a:pt x="233970" y="0"/>
                </a:lnTo>
                <a:close/>
              </a:path>
              <a:path w="309245" h="236220">
                <a:moveTo>
                  <a:pt x="74986" y="0"/>
                </a:moveTo>
                <a:lnTo>
                  <a:pt x="32080" y="25823"/>
                </a:lnTo>
                <a:lnTo>
                  <a:pt x="9945" y="60172"/>
                </a:lnTo>
                <a:lnTo>
                  <a:pt x="328" y="110941"/>
                </a:lnTo>
                <a:lnTo>
                  <a:pt x="0" y="127022"/>
                </a:lnTo>
                <a:lnTo>
                  <a:pt x="1082" y="139852"/>
                </a:lnTo>
                <a:lnTo>
                  <a:pt x="15938" y="187965"/>
                </a:lnTo>
                <a:lnTo>
                  <a:pt x="40150" y="218569"/>
                </a:lnTo>
                <a:lnTo>
                  <a:pt x="74986" y="235756"/>
                </a:lnTo>
                <a:lnTo>
                  <a:pt x="76115" y="225509"/>
                </a:lnTo>
                <a:lnTo>
                  <a:pt x="65700" y="220775"/>
                </a:lnTo>
                <a:lnTo>
                  <a:pt x="56199" y="214209"/>
                </a:lnTo>
                <a:lnTo>
                  <a:pt x="31516" y="179761"/>
                </a:lnTo>
                <a:lnTo>
                  <a:pt x="21774" y="130275"/>
                </a:lnTo>
                <a:lnTo>
                  <a:pt x="21376" y="115269"/>
                </a:lnTo>
                <a:lnTo>
                  <a:pt x="21841" y="101933"/>
                </a:lnTo>
                <a:lnTo>
                  <a:pt x="32989" y="52997"/>
                </a:lnTo>
                <a:lnTo>
                  <a:pt x="55453" y="21723"/>
                </a:lnTo>
                <a:lnTo>
                  <a:pt x="78400" y="9573"/>
                </a:lnTo>
                <a:lnTo>
                  <a:pt x="74986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24505" y="5832546"/>
            <a:ext cx="106045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≥</a:t>
            </a:r>
            <a:r>
              <a:rPr sz="2000" spc="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0</a:t>
            </a:r>
            <a:r>
              <a:rPr sz="200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ℎ</a:t>
            </a:r>
            <a:r>
              <a:rPr sz="2175" spc="217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𝑘</a:t>
            </a:r>
            <a:r>
              <a:rPr sz="2175" baseline="-15325" dirty="0">
                <a:solidFill>
                  <a:srgbClr val="2A2C2C"/>
                </a:solidFill>
                <a:latin typeface="Cambria Math"/>
                <a:cs typeface="Cambria Math"/>
              </a:rPr>
              <a:t>  </a:t>
            </a:r>
            <a:r>
              <a:rPr sz="2175" spc="7" baseline="-153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17</a:t>
            </a:fld>
            <a:endParaRPr spc="-10" dirty="0"/>
          </a:p>
        </p:txBody>
      </p:sp>
      <p:sp>
        <p:nvSpPr>
          <p:cNvPr id="26" name="object 26"/>
          <p:cNvSpPr txBox="1"/>
          <p:nvPr/>
        </p:nvSpPr>
        <p:spPr>
          <a:xfrm>
            <a:off x="5740658" y="5832546"/>
            <a:ext cx="46970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000" spc="13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-10" dirty="0">
                <a:solidFill>
                  <a:srgbClr val="2A2C2C"/>
                </a:solidFill>
                <a:latin typeface="Cambria Math"/>
                <a:cs typeface="Cambria Math"/>
              </a:rPr>
              <a:t>0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9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𝑗</a:t>
            </a:r>
            <a:r>
              <a:rPr sz="2000" spc="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000" spc="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000" spc="-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35" dirty="0">
                <a:solidFill>
                  <a:srgbClr val="2A2C2C"/>
                </a:solidFill>
                <a:latin typeface="Cambria Math"/>
                <a:cs typeface="Cambria Math"/>
              </a:rPr>
              <a:t>𝐽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𝑘</a:t>
            </a:r>
            <a:r>
              <a:rPr sz="2000" spc="1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000" spc="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000" spc="-5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000" spc="-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65" dirty="0">
                <a:solidFill>
                  <a:srgbClr val="2A2C2C"/>
                </a:solidFill>
                <a:latin typeface="Cambria Math"/>
                <a:cs typeface="Cambria Math"/>
              </a:rPr>
              <a:t>𝐾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000" spc="18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000" spc="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000" spc="-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25" dirty="0">
                <a:solidFill>
                  <a:srgbClr val="2A2C2C"/>
                </a:solidFill>
                <a:latin typeface="Cambria Math"/>
                <a:cs typeface="Cambria Math"/>
              </a:rPr>
              <a:t>𝑛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}</a:t>
            </a:r>
            <a:endParaRPr sz="2000">
              <a:latin typeface="Cambria Math"/>
              <a:cs typeface="Cambria Math"/>
            </a:endParaRP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F9CF933F-1EFA-4EEF-8F01-7150A993C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91" y="180521"/>
            <a:ext cx="11584017" cy="6496957"/>
          </a:xfrm>
          <a:prstGeom prst="rect">
            <a:avLst/>
          </a:prstGeom>
        </p:spPr>
      </p:pic>
      <p:sp>
        <p:nvSpPr>
          <p:cNvPr id="30" name="Řečová bublina: oválný bublinový popisek 29">
            <a:extLst>
              <a:ext uri="{FF2B5EF4-FFF2-40B4-BE49-F238E27FC236}">
                <a16:creationId xmlns:a16="http://schemas.microsoft.com/office/drawing/2014/main" id="{2C327D05-C4AE-4EEE-9552-F913F8FB4090}"/>
              </a:ext>
            </a:extLst>
          </p:cNvPr>
          <p:cNvSpPr/>
          <p:nvPr/>
        </p:nvSpPr>
        <p:spPr>
          <a:xfrm>
            <a:off x="8686800" y="1371600"/>
            <a:ext cx="1676400" cy="685800"/>
          </a:xfrm>
          <a:prstGeom prst="wedgeEllipseCallout">
            <a:avLst>
              <a:gd name="adj1" fmla="val -102386"/>
              <a:gd name="adj2" fmla="val 11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Objectives</a:t>
            </a:r>
            <a:endParaRPr lang="cs-CZ" dirty="0"/>
          </a:p>
        </p:txBody>
      </p:sp>
      <p:sp>
        <p:nvSpPr>
          <p:cNvPr id="31" name="Řečová bublina: oválný bublinový popisek 30">
            <a:extLst>
              <a:ext uri="{FF2B5EF4-FFF2-40B4-BE49-F238E27FC236}">
                <a16:creationId xmlns:a16="http://schemas.microsoft.com/office/drawing/2014/main" id="{B32A7C33-E17D-4050-92FE-F0F68C4FDCE7}"/>
              </a:ext>
            </a:extLst>
          </p:cNvPr>
          <p:cNvSpPr/>
          <p:nvPr/>
        </p:nvSpPr>
        <p:spPr>
          <a:xfrm>
            <a:off x="9081794" y="2999150"/>
            <a:ext cx="1895475" cy="1308428"/>
          </a:xfrm>
          <a:prstGeom prst="wedgeEllipseCallout">
            <a:avLst>
              <a:gd name="adj1" fmla="val -99837"/>
              <a:gd name="adj2" fmla="val 5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constraints</a:t>
            </a:r>
            <a:r>
              <a:rPr lang="cs-CZ" dirty="0"/>
              <a:t> </a:t>
            </a:r>
            <a:r>
              <a:rPr lang="cs-CZ" dirty="0" err="1"/>
              <a:t>format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821626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2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50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es</a:t>
            </a:r>
            <a:r>
              <a:rPr sz="30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512" y="4801470"/>
            <a:ext cx="8089900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20" indent="-299720">
              <a:lnSpc>
                <a:spcPct val="100000"/>
              </a:lnSpc>
              <a:buClr>
                <a:srgbClr val="BEBEBE"/>
              </a:buClr>
              <a:buFont typeface="Segoe UI"/>
              <a:buChar char="▪"/>
              <a:tabLst>
                <a:tab pos="31305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imi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cu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acy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6473" y="5358779"/>
            <a:ext cx="14160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</a:t>
            </a:r>
            <a:r>
              <a:rPr sz="2400" spc="-10" dirty="0">
                <a:solidFill>
                  <a:srgbClr val="2A2C2C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0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8289" y="5606976"/>
            <a:ext cx="426084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24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spc="-5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2793" y="5367328"/>
            <a:ext cx="2921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76100" y="5380232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747" y="13251"/>
                </a:lnTo>
                <a:lnTo>
                  <a:pt x="292565" y="18875"/>
                </a:lnTo>
                <a:lnTo>
                  <a:pt x="303141" y="25991"/>
                </a:lnTo>
                <a:lnTo>
                  <a:pt x="327390" y="56453"/>
                </a:lnTo>
                <a:lnTo>
                  <a:pt x="340992" y="100622"/>
                </a:lnTo>
                <a:lnTo>
                  <a:pt x="344029" y="143826"/>
                </a:lnTo>
                <a:lnTo>
                  <a:pt x="343522" y="157596"/>
                </a:lnTo>
                <a:lnTo>
                  <a:pt x="337764" y="195628"/>
                </a:lnTo>
                <a:lnTo>
                  <a:pt x="317535" y="241494"/>
                </a:lnTo>
                <a:lnTo>
                  <a:pt x="276115" y="270890"/>
                </a:lnTo>
                <a:lnTo>
                  <a:pt x="291081" y="278754"/>
                </a:lnTo>
                <a:lnTo>
                  <a:pt x="332436" y="250949"/>
                </a:lnTo>
                <a:lnTo>
                  <a:pt x="354656" y="217592"/>
                </a:lnTo>
                <a:lnTo>
                  <a:pt x="368043" y="168976"/>
                </a:lnTo>
                <a:lnTo>
                  <a:pt x="369719" y="141195"/>
                </a:lnTo>
                <a:lnTo>
                  <a:pt x="369345" y="128000"/>
                </a:lnTo>
                <a:lnTo>
                  <a:pt x="359637" y="78679"/>
                </a:lnTo>
                <a:lnTo>
                  <a:pt x="342425" y="43330"/>
                </a:lnTo>
                <a:lnTo>
                  <a:pt x="315271" y="16066"/>
                </a:lnTo>
                <a:lnTo>
                  <a:pt x="292453" y="4112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23" y="22222"/>
                </a:lnTo>
                <a:lnTo>
                  <a:pt x="20368" y="53755"/>
                </a:lnTo>
                <a:lnTo>
                  <a:pt x="4869" y="95896"/>
                </a:lnTo>
                <a:lnTo>
                  <a:pt x="208" y="137808"/>
                </a:lnTo>
                <a:lnTo>
                  <a:pt x="0" y="154431"/>
                </a:lnTo>
                <a:lnTo>
                  <a:pt x="1141" y="167247"/>
                </a:lnTo>
                <a:lnTo>
                  <a:pt x="14371" y="215623"/>
                </a:lnTo>
                <a:lnTo>
                  <a:pt x="34933" y="249373"/>
                </a:lnTo>
                <a:lnTo>
                  <a:pt x="76810" y="278220"/>
                </a:lnTo>
                <a:lnTo>
                  <a:pt x="89668" y="282345"/>
                </a:lnTo>
                <a:lnTo>
                  <a:pt x="91380" y="270249"/>
                </a:lnTo>
                <a:lnTo>
                  <a:pt x="80834" y="265680"/>
                </a:lnTo>
                <a:lnTo>
                  <a:pt x="71068" y="259637"/>
                </a:lnTo>
                <a:lnTo>
                  <a:pt x="45415" y="230108"/>
                </a:lnTo>
                <a:lnTo>
                  <a:pt x="30890" y="193204"/>
                </a:lnTo>
                <a:lnTo>
                  <a:pt x="25761" y="153390"/>
                </a:lnTo>
                <a:lnTo>
                  <a:pt x="25420" y="138355"/>
                </a:lnTo>
                <a:lnTo>
                  <a:pt x="25830" y="124542"/>
                </a:lnTo>
                <a:lnTo>
                  <a:pt x="31474" y="86437"/>
                </a:lnTo>
                <a:lnTo>
                  <a:pt x="51891" y="40612"/>
                </a:lnTo>
                <a:lnTo>
                  <a:pt x="81386" y="16486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60826" y="5358779"/>
            <a:ext cx="269049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90"/>
              </a:lnSpc>
              <a:tabLst>
                <a:tab pos="2515235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</a:t>
            </a:r>
            <a:r>
              <a:rPr sz="2400" spc="-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whe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𝐹	𝑥</a:t>
            </a:r>
            <a:endParaRPr sz="2400">
              <a:latin typeface="Cambria Math"/>
              <a:cs typeface="Cambria Math"/>
            </a:endParaRPr>
          </a:p>
          <a:p>
            <a:pPr marL="64135">
              <a:lnSpc>
                <a:spcPts val="1710"/>
              </a:lnSpc>
            </a:pPr>
            <a:r>
              <a:rPr sz="1750" spc="24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18</a:t>
            </a:fld>
            <a:endParaRPr spc="-10" dirty="0"/>
          </a:p>
        </p:txBody>
      </p:sp>
      <p:sp>
        <p:nvSpPr>
          <p:cNvPr id="11" name="object 11"/>
          <p:cNvSpPr txBox="1"/>
          <p:nvPr/>
        </p:nvSpPr>
        <p:spPr>
          <a:xfrm>
            <a:off x="8446403" y="5358779"/>
            <a:ext cx="122047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27874"/>
              </p:ext>
            </p:extLst>
          </p:nvPr>
        </p:nvGraphicFramePr>
        <p:xfrm>
          <a:off x="1447800" y="2321635"/>
          <a:ext cx="8464676" cy="248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1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spc="-2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b="1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ymbol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Meaning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Dec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10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ariable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𝑥</a:t>
                      </a:r>
                      <a:endParaRPr sz="19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17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mend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2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ut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𝑆</a:t>
                      </a:r>
                      <a:endParaRPr sz="19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2573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ll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mend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Fi</a:t>
                      </a:r>
                      <a:r>
                        <a:rPr sz="1900" spc="-4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bj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cti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35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𝑓</a:t>
                      </a:r>
                      <a:r>
                        <a:rPr sz="2025" spc="150" baseline="-1646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900" spc="4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19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4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acy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bject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30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𝑓</a:t>
                      </a:r>
                      <a:r>
                        <a:rPr sz="2025" spc="127" baseline="-1646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900" spc="5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19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ity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238128"/>
            <a:ext cx="6104890" cy="219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Speci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ha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ac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OO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ct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other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nno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mi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which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6080" y="3641201"/>
            <a:ext cx="828675" cy="282575"/>
          </a:xfrm>
          <a:custGeom>
            <a:avLst/>
            <a:gdLst/>
            <a:ahLst/>
            <a:cxnLst/>
            <a:rect l="l" t="t" r="r" b="b"/>
            <a:pathLst>
              <a:path w="828675" h="282575">
                <a:moveTo>
                  <a:pt x="738383" y="0"/>
                </a:moveTo>
                <a:lnTo>
                  <a:pt x="739404" y="13349"/>
                </a:lnTo>
                <a:lnTo>
                  <a:pt x="751244" y="18924"/>
                </a:lnTo>
                <a:lnTo>
                  <a:pt x="761839" y="26010"/>
                </a:lnTo>
                <a:lnTo>
                  <a:pt x="786128" y="56473"/>
                </a:lnTo>
                <a:lnTo>
                  <a:pt x="799726" y="100698"/>
                </a:lnTo>
                <a:lnTo>
                  <a:pt x="802762" y="143850"/>
                </a:lnTo>
                <a:lnTo>
                  <a:pt x="802255" y="157628"/>
                </a:lnTo>
                <a:lnTo>
                  <a:pt x="796499" y="195704"/>
                </a:lnTo>
                <a:lnTo>
                  <a:pt x="776283" y="241513"/>
                </a:lnTo>
                <a:lnTo>
                  <a:pt x="734847" y="270906"/>
                </a:lnTo>
                <a:lnTo>
                  <a:pt x="749815" y="278756"/>
                </a:lnTo>
                <a:lnTo>
                  <a:pt x="791175" y="250994"/>
                </a:lnTo>
                <a:lnTo>
                  <a:pt x="813403" y="217600"/>
                </a:lnTo>
                <a:lnTo>
                  <a:pt x="826777" y="168978"/>
                </a:lnTo>
                <a:lnTo>
                  <a:pt x="828451" y="141201"/>
                </a:lnTo>
                <a:lnTo>
                  <a:pt x="828077" y="128015"/>
                </a:lnTo>
                <a:lnTo>
                  <a:pt x="818367" y="78750"/>
                </a:lnTo>
                <a:lnTo>
                  <a:pt x="801158" y="43337"/>
                </a:lnTo>
                <a:lnTo>
                  <a:pt x="774003" y="16134"/>
                </a:lnTo>
                <a:lnTo>
                  <a:pt x="751186" y="4163"/>
                </a:lnTo>
                <a:lnTo>
                  <a:pt x="738383" y="0"/>
                </a:lnTo>
                <a:close/>
              </a:path>
              <a:path w="828675" h="282575">
                <a:moveTo>
                  <a:pt x="89677" y="0"/>
                </a:moveTo>
                <a:lnTo>
                  <a:pt x="46519" y="22293"/>
                </a:lnTo>
                <a:lnTo>
                  <a:pt x="20373" y="53794"/>
                </a:lnTo>
                <a:lnTo>
                  <a:pt x="4871" y="95975"/>
                </a:lnTo>
                <a:lnTo>
                  <a:pt x="208" y="137838"/>
                </a:lnTo>
                <a:lnTo>
                  <a:pt x="0" y="154452"/>
                </a:lnTo>
                <a:lnTo>
                  <a:pt x="1142" y="167266"/>
                </a:lnTo>
                <a:lnTo>
                  <a:pt x="14370" y="215648"/>
                </a:lnTo>
                <a:lnTo>
                  <a:pt x="34919" y="249409"/>
                </a:lnTo>
                <a:lnTo>
                  <a:pt x="76810" y="278223"/>
                </a:lnTo>
                <a:lnTo>
                  <a:pt x="89677" y="282336"/>
                </a:lnTo>
                <a:lnTo>
                  <a:pt x="91447" y="270289"/>
                </a:lnTo>
                <a:lnTo>
                  <a:pt x="80898" y="265730"/>
                </a:lnTo>
                <a:lnTo>
                  <a:pt x="71140" y="259694"/>
                </a:lnTo>
                <a:lnTo>
                  <a:pt x="45478" y="230194"/>
                </a:lnTo>
                <a:lnTo>
                  <a:pt x="30899" y="193308"/>
                </a:lnTo>
                <a:lnTo>
                  <a:pt x="25764" y="153470"/>
                </a:lnTo>
                <a:lnTo>
                  <a:pt x="25423" y="138453"/>
                </a:lnTo>
                <a:lnTo>
                  <a:pt x="25829" y="124665"/>
                </a:lnTo>
                <a:lnTo>
                  <a:pt x="31469" y="86532"/>
                </a:lnTo>
                <a:lnTo>
                  <a:pt x="51911" y="40682"/>
                </a:lnTo>
                <a:lnTo>
                  <a:pt x="93737" y="11582"/>
                </a:lnTo>
                <a:lnTo>
                  <a:pt x="8967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98981" y="3619584"/>
            <a:ext cx="12763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min </a:t>
            </a:r>
            <a:r>
              <a:rPr sz="2400" spc="-7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spc="-434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51701" y="425996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674" y="13329"/>
                </a:lnTo>
                <a:lnTo>
                  <a:pt x="292513" y="18907"/>
                </a:lnTo>
                <a:lnTo>
                  <a:pt x="303107" y="25996"/>
                </a:lnTo>
                <a:lnTo>
                  <a:pt x="327393" y="56459"/>
                </a:lnTo>
                <a:lnTo>
                  <a:pt x="340992" y="100682"/>
                </a:lnTo>
                <a:lnTo>
                  <a:pt x="344029" y="143834"/>
                </a:lnTo>
                <a:lnTo>
                  <a:pt x="343522" y="157612"/>
                </a:lnTo>
                <a:lnTo>
                  <a:pt x="337766" y="195689"/>
                </a:lnTo>
                <a:lnTo>
                  <a:pt x="317550" y="241498"/>
                </a:lnTo>
                <a:lnTo>
                  <a:pt x="276114" y="270890"/>
                </a:lnTo>
                <a:lnTo>
                  <a:pt x="291073" y="278744"/>
                </a:lnTo>
                <a:lnTo>
                  <a:pt x="332438" y="250985"/>
                </a:lnTo>
                <a:lnTo>
                  <a:pt x="354666" y="217594"/>
                </a:lnTo>
                <a:lnTo>
                  <a:pt x="368043" y="168972"/>
                </a:lnTo>
                <a:lnTo>
                  <a:pt x="369718" y="141200"/>
                </a:lnTo>
                <a:lnTo>
                  <a:pt x="369345" y="128010"/>
                </a:lnTo>
                <a:lnTo>
                  <a:pt x="359637" y="78739"/>
                </a:lnTo>
                <a:lnTo>
                  <a:pt x="342425" y="43335"/>
                </a:lnTo>
                <a:lnTo>
                  <a:pt x="315270" y="16123"/>
                </a:lnTo>
                <a:lnTo>
                  <a:pt x="292453" y="4155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17" y="22278"/>
                </a:lnTo>
                <a:lnTo>
                  <a:pt x="20365" y="53780"/>
                </a:lnTo>
                <a:lnTo>
                  <a:pt x="4868" y="95948"/>
                </a:lnTo>
                <a:lnTo>
                  <a:pt x="207" y="137820"/>
                </a:lnTo>
                <a:lnTo>
                  <a:pt x="0" y="154439"/>
                </a:lnTo>
                <a:lnTo>
                  <a:pt x="1141" y="167255"/>
                </a:lnTo>
                <a:lnTo>
                  <a:pt x="14363" y="215636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91448" y="270275"/>
                </a:lnTo>
                <a:lnTo>
                  <a:pt x="80897" y="265716"/>
                </a:lnTo>
                <a:lnTo>
                  <a:pt x="71136" y="259680"/>
                </a:lnTo>
                <a:lnTo>
                  <a:pt x="45471" y="230183"/>
                </a:lnTo>
                <a:lnTo>
                  <a:pt x="30894" y="193298"/>
                </a:lnTo>
                <a:lnTo>
                  <a:pt x="25760" y="153462"/>
                </a:lnTo>
                <a:lnTo>
                  <a:pt x="25419" y="138447"/>
                </a:lnTo>
                <a:lnTo>
                  <a:pt x="25825" y="124657"/>
                </a:lnTo>
                <a:lnTo>
                  <a:pt x="31462" y="86524"/>
                </a:lnTo>
                <a:lnTo>
                  <a:pt x="51903" y="40673"/>
                </a:lnTo>
                <a:lnTo>
                  <a:pt x="93722" y="11561"/>
                </a:lnTo>
                <a:lnTo>
                  <a:pt x="8966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42301" y="4259960"/>
            <a:ext cx="900430" cy="282575"/>
          </a:xfrm>
          <a:custGeom>
            <a:avLst/>
            <a:gdLst/>
            <a:ahLst/>
            <a:cxnLst/>
            <a:rect l="l" t="t" r="r" b="b"/>
            <a:pathLst>
              <a:path w="900429" h="282575">
                <a:moveTo>
                  <a:pt x="810002" y="0"/>
                </a:moveTo>
                <a:lnTo>
                  <a:pt x="811026" y="13329"/>
                </a:lnTo>
                <a:lnTo>
                  <a:pt x="822865" y="18907"/>
                </a:lnTo>
                <a:lnTo>
                  <a:pt x="833459" y="25996"/>
                </a:lnTo>
                <a:lnTo>
                  <a:pt x="857745" y="56459"/>
                </a:lnTo>
                <a:lnTo>
                  <a:pt x="871344" y="100682"/>
                </a:lnTo>
                <a:lnTo>
                  <a:pt x="874381" y="143834"/>
                </a:lnTo>
                <a:lnTo>
                  <a:pt x="873874" y="157612"/>
                </a:lnTo>
                <a:lnTo>
                  <a:pt x="868118" y="195689"/>
                </a:lnTo>
                <a:lnTo>
                  <a:pt x="847902" y="241498"/>
                </a:lnTo>
                <a:lnTo>
                  <a:pt x="806466" y="270890"/>
                </a:lnTo>
                <a:lnTo>
                  <a:pt x="821425" y="278744"/>
                </a:lnTo>
                <a:lnTo>
                  <a:pt x="862790" y="250985"/>
                </a:lnTo>
                <a:lnTo>
                  <a:pt x="885018" y="217594"/>
                </a:lnTo>
                <a:lnTo>
                  <a:pt x="898395" y="168972"/>
                </a:lnTo>
                <a:lnTo>
                  <a:pt x="900070" y="141200"/>
                </a:lnTo>
                <a:lnTo>
                  <a:pt x="899697" y="128010"/>
                </a:lnTo>
                <a:lnTo>
                  <a:pt x="889989" y="78739"/>
                </a:lnTo>
                <a:lnTo>
                  <a:pt x="872777" y="43335"/>
                </a:lnTo>
                <a:lnTo>
                  <a:pt x="845622" y="16123"/>
                </a:lnTo>
                <a:lnTo>
                  <a:pt x="822805" y="4155"/>
                </a:lnTo>
                <a:lnTo>
                  <a:pt x="810002" y="0"/>
                </a:lnTo>
                <a:close/>
              </a:path>
              <a:path w="900429" h="282575">
                <a:moveTo>
                  <a:pt x="89668" y="0"/>
                </a:moveTo>
                <a:lnTo>
                  <a:pt x="46517" y="22278"/>
                </a:lnTo>
                <a:lnTo>
                  <a:pt x="20365" y="53780"/>
                </a:lnTo>
                <a:lnTo>
                  <a:pt x="4868" y="95948"/>
                </a:lnTo>
                <a:lnTo>
                  <a:pt x="207" y="137820"/>
                </a:lnTo>
                <a:lnTo>
                  <a:pt x="0" y="154439"/>
                </a:lnTo>
                <a:lnTo>
                  <a:pt x="1141" y="167255"/>
                </a:lnTo>
                <a:lnTo>
                  <a:pt x="14363" y="215636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91448" y="270275"/>
                </a:lnTo>
                <a:lnTo>
                  <a:pt x="80897" y="265716"/>
                </a:lnTo>
                <a:lnTo>
                  <a:pt x="71136" y="259680"/>
                </a:lnTo>
                <a:lnTo>
                  <a:pt x="45471" y="230183"/>
                </a:lnTo>
                <a:lnTo>
                  <a:pt x="30894" y="193298"/>
                </a:lnTo>
                <a:lnTo>
                  <a:pt x="25760" y="153462"/>
                </a:lnTo>
                <a:lnTo>
                  <a:pt x="25419" y="138447"/>
                </a:lnTo>
                <a:lnTo>
                  <a:pt x="25825" y="124657"/>
                </a:lnTo>
                <a:lnTo>
                  <a:pt x="31462" y="86524"/>
                </a:lnTo>
                <a:lnTo>
                  <a:pt x="51903" y="40673"/>
                </a:lnTo>
                <a:lnTo>
                  <a:pt x="93722" y="11561"/>
                </a:lnTo>
                <a:lnTo>
                  <a:pt x="8966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50797" y="3868018"/>
            <a:ext cx="3724910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ct val="100000"/>
              </a:lnSpc>
            </a:pPr>
            <a:r>
              <a:rPr sz="1750" spc="19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1300480" algn="l"/>
                <a:tab pos="1682750" algn="l"/>
                <a:tab pos="3185795" algn="l"/>
              </a:tabLst>
            </a:pPr>
            <a:r>
              <a:rPr sz="2400" spc="-20" dirty="0">
                <a:solidFill>
                  <a:srgbClr val="3F3F3F"/>
                </a:solidFill>
                <a:latin typeface="Calibri"/>
                <a:cs typeface="Calibri"/>
              </a:rPr>
              <a:t>Whe</a:t>
            </a:r>
            <a:r>
              <a:rPr sz="2400" spc="-4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434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3F3F3F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	=</a:t>
            </a:r>
            <a:r>
              <a:rPr sz="2400" spc="13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2 </a:t>
            </a:r>
            <a:r>
              <a:rPr sz="24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−</a:t>
            </a:r>
            <a:r>
              <a:rPr sz="2400" spc="-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1	+</a:t>
            </a:r>
            <a:r>
              <a:rPr sz="2400" spc="-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1,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70929" y="4701921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674" y="13329"/>
                </a:lnTo>
                <a:lnTo>
                  <a:pt x="292513" y="18907"/>
                </a:lnTo>
                <a:lnTo>
                  <a:pt x="303107" y="25996"/>
                </a:lnTo>
                <a:lnTo>
                  <a:pt x="327393" y="56459"/>
                </a:lnTo>
                <a:lnTo>
                  <a:pt x="340992" y="100682"/>
                </a:lnTo>
                <a:lnTo>
                  <a:pt x="344029" y="143834"/>
                </a:lnTo>
                <a:lnTo>
                  <a:pt x="343522" y="157612"/>
                </a:lnTo>
                <a:lnTo>
                  <a:pt x="337766" y="195689"/>
                </a:lnTo>
                <a:lnTo>
                  <a:pt x="317550" y="241498"/>
                </a:lnTo>
                <a:lnTo>
                  <a:pt x="276114" y="270890"/>
                </a:lnTo>
                <a:lnTo>
                  <a:pt x="291073" y="278744"/>
                </a:lnTo>
                <a:lnTo>
                  <a:pt x="332438" y="250985"/>
                </a:lnTo>
                <a:lnTo>
                  <a:pt x="354666" y="217594"/>
                </a:lnTo>
                <a:lnTo>
                  <a:pt x="368043" y="168972"/>
                </a:lnTo>
                <a:lnTo>
                  <a:pt x="369718" y="141200"/>
                </a:lnTo>
                <a:lnTo>
                  <a:pt x="369345" y="128010"/>
                </a:lnTo>
                <a:lnTo>
                  <a:pt x="359637" y="78739"/>
                </a:lnTo>
                <a:lnTo>
                  <a:pt x="342425" y="43335"/>
                </a:lnTo>
                <a:lnTo>
                  <a:pt x="315270" y="16123"/>
                </a:lnTo>
                <a:lnTo>
                  <a:pt x="292453" y="4155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17" y="22278"/>
                </a:lnTo>
                <a:lnTo>
                  <a:pt x="20365" y="53780"/>
                </a:lnTo>
                <a:lnTo>
                  <a:pt x="4868" y="95948"/>
                </a:lnTo>
                <a:lnTo>
                  <a:pt x="207" y="137820"/>
                </a:lnTo>
                <a:lnTo>
                  <a:pt x="0" y="154439"/>
                </a:lnTo>
                <a:lnTo>
                  <a:pt x="1141" y="167255"/>
                </a:lnTo>
                <a:lnTo>
                  <a:pt x="14363" y="215636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91448" y="270275"/>
                </a:lnTo>
                <a:lnTo>
                  <a:pt x="80897" y="265716"/>
                </a:lnTo>
                <a:lnTo>
                  <a:pt x="71136" y="259680"/>
                </a:lnTo>
                <a:lnTo>
                  <a:pt x="45471" y="230183"/>
                </a:lnTo>
                <a:lnTo>
                  <a:pt x="30894" y="193298"/>
                </a:lnTo>
                <a:lnTo>
                  <a:pt x="25760" y="153462"/>
                </a:lnTo>
                <a:lnTo>
                  <a:pt x="25419" y="138447"/>
                </a:lnTo>
                <a:lnTo>
                  <a:pt x="25825" y="124657"/>
                </a:lnTo>
                <a:lnTo>
                  <a:pt x="31462" y="86524"/>
                </a:lnTo>
                <a:lnTo>
                  <a:pt x="51903" y="40673"/>
                </a:lnTo>
                <a:lnTo>
                  <a:pt x="93722" y="11561"/>
                </a:lnTo>
                <a:lnTo>
                  <a:pt x="8966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60005" y="4701921"/>
            <a:ext cx="901700" cy="282575"/>
          </a:xfrm>
          <a:custGeom>
            <a:avLst/>
            <a:gdLst/>
            <a:ahLst/>
            <a:cxnLst/>
            <a:rect l="l" t="t" r="r" b="b"/>
            <a:pathLst>
              <a:path w="901700" h="282575">
                <a:moveTo>
                  <a:pt x="811526" y="0"/>
                </a:moveTo>
                <a:lnTo>
                  <a:pt x="812550" y="13329"/>
                </a:lnTo>
                <a:lnTo>
                  <a:pt x="824389" y="18907"/>
                </a:lnTo>
                <a:lnTo>
                  <a:pt x="834983" y="25996"/>
                </a:lnTo>
                <a:lnTo>
                  <a:pt x="859269" y="56459"/>
                </a:lnTo>
                <a:lnTo>
                  <a:pt x="872868" y="100682"/>
                </a:lnTo>
                <a:lnTo>
                  <a:pt x="875905" y="143834"/>
                </a:lnTo>
                <a:lnTo>
                  <a:pt x="875398" y="157612"/>
                </a:lnTo>
                <a:lnTo>
                  <a:pt x="869642" y="195689"/>
                </a:lnTo>
                <a:lnTo>
                  <a:pt x="849426" y="241498"/>
                </a:lnTo>
                <a:lnTo>
                  <a:pt x="807990" y="270890"/>
                </a:lnTo>
                <a:lnTo>
                  <a:pt x="822949" y="278744"/>
                </a:lnTo>
                <a:lnTo>
                  <a:pt x="864314" y="250985"/>
                </a:lnTo>
                <a:lnTo>
                  <a:pt x="886542" y="217594"/>
                </a:lnTo>
                <a:lnTo>
                  <a:pt x="899919" y="168972"/>
                </a:lnTo>
                <a:lnTo>
                  <a:pt x="901594" y="141200"/>
                </a:lnTo>
                <a:lnTo>
                  <a:pt x="901221" y="128010"/>
                </a:lnTo>
                <a:lnTo>
                  <a:pt x="891513" y="78739"/>
                </a:lnTo>
                <a:lnTo>
                  <a:pt x="874301" y="43335"/>
                </a:lnTo>
                <a:lnTo>
                  <a:pt x="847146" y="16123"/>
                </a:lnTo>
                <a:lnTo>
                  <a:pt x="824329" y="4155"/>
                </a:lnTo>
                <a:lnTo>
                  <a:pt x="811526" y="0"/>
                </a:lnTo>
                <a:close/>
              </a:path>
              <a:path w="901700" h="282575">
                <a:moveTo>
                  <a:pt x="89668" y="0"/>
                </a:moveTo>
                <a:lnTo>
                  <a:pt x="46517" y="22278"/>
                </a:lnTo>
                <a:lnTo>
                  <a:pt x="20365" y="53780"/>
                </a:lnTo>
                <a:lnTo>
                  <a:pt x="4868" y="95948"/>
                </a:lnTo>
                <a:lnTo>
                  <a:pt x="207" y="137820"/>
                </a:lnTo>
                <a:lnTo>
                  <a:pt x="0" y="154439"/>
                </a:lnTo>
                <a:lnTo>
                  <a:pt x="1141" y="167255"/>
                </a:lnTo>
                <a:lnTo>
                  <a:pt x="14363" y="215636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91448" y="270275"/>
                </a:lnTo>
                <a:lnTo>
                  <a:pt x="80897" y="265716"/>
                </a:lnTo>
                <a:lnTo>
                  <a:pt x="71136" y="259680"/>
                </a:lnTo>
                <a:lnTo>
                  <a:pt x="45471" y="230183"/>
                </a:lnTo>
                <a:lnTo>
                  <a:pt x="30894" y="193298"/>
                </a:lnTo>
                <a:lnTo>
                  <a:pt x="25760" y="153462"/>
                </a:lnTo>
                <a:lnTo>
                  <a:pt x="25419" y="138447"/>
                </a:lnTo>
                <a:lnTo>
                  <a:pt x="25825" y="124657"/>
                </a:lnTo>
                <a:lnTo>
                  <a:pt x="31462" y="86524"/>
                </a:lnTo>
                <a:lnTo>
                  <a:pt x="51903" y="40673"/>
                </a:lnTo>
                <a:lnTo>
                  <a:pt x="93722" y="11561"/>
                </a:lnTo>
                <a:lnTo>
                  <a:pt x="8966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50797" y="4632830"/>
            <a:ext cx="3723004" cy="82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0580">
              <a:lnSpc>
                <a:spcPct val="100000"/>
              </a:lnSpc>
              <a:tabLst>
                <a:tab pos="1219835" algn="l"/>
                <a:tab pos="1602105" algn="l"/>
              </a:tabLst>
            </a:pPr>
            <a:r>
              <a:rPr sz="2400" spc="-37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3F3F3F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	=</a:t>
            </a:r>
            <a:r>
              <a:rPr sz="2400" spc="12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2 </a:t>
            </a:r>
            <a:r>
              <a:rPr sz="24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2400" spc="7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−</a:t>
            </a:r>
            <a:r>
              <a:rPr sz="2400" spc="-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3 </a:t>
            </a:r>
            <a:r>
              <a:rPr sz="24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625" spc="52" baseline="28571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r>
              <a:rPr sz="2625" baseline="2857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625" spc="-217" baseline="2857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+</a:t>
            </a:r>
            <a:r>
              <a:rPr sz="2400" spc="-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Subj</a:t>
            </a:r>
            <a:r>
              <a:rPr sz="24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ct</a:t>
            </a:r>
            <a:r>
              <a:rPr sz="24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2400" spc="20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∈</a:t>
            </a:r>
            <a:r>
              <a:rPr sz="2400" spc="14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[0,</a:t>
            </a:r>
            <a:r>
              <a:rPr sz="2400" spc="-14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6]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54783" y="2881475"/>
            <a:ext cx="3675339" cy="2745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11475" y="5238015"/>
            <a:ext cx="1112715" cy="1263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40553" y="3418676"/>
            <a:ext cx="1213686" cy="143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32221" y="5437192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>
                <a:moveTo>
                  <a:pt x="0" y="0"/>
                </a:moveTo>
                <a:lnTo>
                  <a:pt x="1454049" y="0"/>
                </a:lnTo>
              </a:path>
            </a:pathLst>
          </a:custGeom>
          <a:ln w="265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36305" y="5351053"/>
            <a:ext cx="138930" cy="125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19</a:t>
            </a:fld>
            <a:endParaRPr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 err="1"/>
              <a:t>Multi-criteriality</a:t>
            </a:r>
            <a:r>
              <a:rPr lang="cs-CZ" dirty="0"/>
              <a:t> in RS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https://ksi.mff.cuni.cz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10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7296150" cy="100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Do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nance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  <a:p>
            <a:pPr marL="497205">
              <a:lnSpc>
                <a:spcPct val="100000"/>
              </a:lnSpc>
              <a:spcBef>
                <a:spcPts val="1689"/>
              </a:spcBef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7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aid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baseline="28571" dirty="0">
                <a:solidFill>
                  <a:srgbClr val="2A2C2C"/>
                </a:solidFill>
                <a:latin typeface="Cambria Math"/>
                <a:cs typeface="Cambria Math"/>
              </a:rPr>
              <a:t>∗ </a:t>
            </a:r>
            <a:r>
              <a:rPr sz="2625" spc="-217" baseline="28571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8004" y="3031754"/>
            <a:ext cx="499745" cy="282575"/>
          </a:xfrm>
          <a:custGeom>
            <a:avLst/>
            <a:gdLst/>
            <a:ahLst/>
            <a:cxnLst/>
            <a:rect l="l" t="t" r="r" b="b"/>
            <a:pathLst>
              <a:path w="499744" h="282575">
                <a:moveTo>
                  <a:pt x="409205" y="0"/>
                </a:moveTo>
                <a:lnTo>
                  <a:pt x="410285" y="13244"/>
                </a:lnTo>
                <a:lnTo>
                  <a:pt x="422103" y="18868"/>
                </a:lnTo>
                <a:lnTo>
                  <a:pt x="432683" y="25981"/>
                </a:lnTo>
                <a:lnTo>
                  <a:pt x="456934" y="56440"/>
                </a:lnTo>
                <a:lnTo>
                  <a:pt x="470531" y="100614"/>
                </a:lnTo>
                <a:lnTo>
                  <a:pt x="473569" y="143816"/>
                </a:lnTo>
                <a:lnTo>
                  <a:pt x="473061" y="157589"/>
                </a:lnTo>
                <a:lnTo>
                  <a:pt x="467305" y="195620"/>
                </a:lnTo>
                <a:lnTo>
                  <a:pt x="447101" y="241478"/>
                </a:lnTo>
                <a:lnTo>
                  <a:pt x="405657" y="270875"/>
                </a:lnTo>
                <a:lnTo>
                  <a:pt x="420604" y="278736"/>
                </a:lnTo>
                <a:lnTo>
                  <a:pt x="461973" y="250986"/>
                </a:lnTo>
                <a:lnTo>
                  <a:pt x="484207" y="217590"/>
                </a:lnTo>
                <a:lnTo>
                  <a:pt x="497580" y="168969"/>
                </a:lnTo>
                <a:lnTo>
                  <a:pt x="499252" y="141201"/>
                </a:lnTo>
                <a:lnTo>
                  <a:pt x="498880" y="128005"/>
                </a:lnTo>
                <a:lnTo>
                  <a:pt x="489185" y="78682"/>
                </a:lnTo>
                <a:lnTo>
                  <a:pt x="471975" y="43331"/>
                </a:lnTo>
                <a:lnTo>
                  <a:pt x="444822" y="16063"/>
                </a:lnTo>
                <a:lnTo>
                  <a:pt x="422008" y="4111"/>
                </a:lnTo>
                <a:lnTo>
                  <a:pt x="409205" y="0"/>
                </a:lnTo>
                <a:close/>
              </a:path>
              <a:path w="499744" h="282575">
                <a:moveTo>
                  <a:pt x="89677" y="0"/>
                </a:moveTo>
                <a:lnTo>
                  <a:pt x="46532" y="22214"/>
                </a:lnTo>
                <a:lnTo>
                  <a:pt x="20384" y="53752"/>
                </a:lnTo>
                <a:lnTo>
                  <a:pt x="4874" y="95891"/>
                </a:lnTo>
                <a:lnTo>
                  <a:pt x="208" y="137800"/>
                </a:lnTo>
                <a:lnTo>
                  <a:pt x="0" y="154422"/>
                </a:lnTo>
                <a:lnTo>
                  <a:pt x="1142" y="167236"/>
                </a:lnTo>
                <a:lnTo>
                  <a:pt x="14371" y="215614"/>
                </a:lnTo>
                <a:lnTo>
                  <a:pt x="34921" y="249385"/>
                </a:lnTo>
                <a:lnTo>
                  <a:pt x="76810" y="278193"/>
                </a:lnTo>
                <a:lnTo>
                  <a:pt x="89677" y="282305"/>
                </a:lnTo>
                <a:lnTo>
                  <a:pt x="88580" y="269188"/>
                </a:lnTo>
                <a:lnTo>
                  <a:pt x="76870" y="263575"/>
                </a:lnTo>
                <a:lnTo>
                  <a:pt x="66373" y="256410"/>
                </a:lnTo>
                <a:lnTo>
                  <a:pt x="42171" y="225648"/>
                </a:lnTo>
                <a:lnTo>
                  <a:pt x="28495" y="180756"/>
                </a:lnTo>
                <a:lnTo>
                  <a:pt x="25423" y="138335"/>
                </a:lnTo>
                <a:lnTo>
                  <a:pt x="25833" y="124525"/>
                </a:lnTo>
                <a:lnTo>
                  <a:pt x="31484" y="86420"/>
                </a:lnTo>
                <a:lnTo>
                  <a:pt x="51948" y="40601"/>
                </a:lnTo>
                <a:lnTo>
                  <a:pt x="93737" y="11429"/>
                </a:lnTo>
                <a:lnTo>
                  <a:pt x="8967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1221" y="3031754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744" y="13250"/>
                </a:lnTo>
                <a:lnTo>
                  <a:pt x="292563" y="18874"/>
                </a:lnTo>
                <a:lnTo>
                  <a:pt x="303141" y="25986"/>
                </a:lnTo>
                <a:lnTo>
                  <a:pt x="327395" y="56443"/>
                </a:lnTo>
                <a:lnTo>
                  <a:pt x="340993" y="100616"/>
                </a:lnTo>
                <a:lnTo>
                  <a:pt x="344029" y="143819"/>
                </a:lnTo>
                <a:lnTo>
                  <a:pt x="343522" y="157592"/>
                </a:lnTo>
                <a:lnTo>
                  <a:pt x="337767" y="195622"/>
                </a:lnTo>
                <a:lnTo>
                  <a:pt x="317552" y="241479"/>
                </a:lnTo>
                <a:lnTo>
                  <a:pt x="276115" y="270875"/>
                </a:lnTo>
                <a:lnTo>
                  <a:pt x="291067" y="278732"/>
                </a:lnTo>
                <a:lnTo>
                  <a:pt x="332435" y="250979"/>
                </a:lnTo>
                <a:lnTo>
                  <a:pt x="354662" y="217582"/>
                </a:lnTo>
                <a:lnTo>
                  <a:pt x="368043" y="168962"/>
                </a:lnTo>
                <a:lnTo>
                  <a:pt x="369719" y="141192"/>
                </a:lnTo>
                <a:lnTo>
                  <a:pt x="369345" y="127998"/>
                </a:lnTo>
                <a:lnTo>
                  <a:pt x="359637" y="78679"/>
                </a:lnTo>
                <a:lnTo>
                  <a:pt x="342425" y="43327"/>
                </a:lnTo>
                <a:lnTo>
                  <a:pt x="315270" y="16062"/>
                </a:lnTo>
                <a:lnTo>
                  <a:pt x="292453" y="4111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6" y="269192"/>
                </a:lnTo>
                <a:lnTo>
                  <a:pt x="76855" y="263580"/>
                </a:lnTo>
                <a:lnTo>
                  <a:pt x="66332" y="256415"/>
                </a:lnTo>
                <a:lnTo>
                  <a:pt x="42173" y="225659"/>
                </a:lnTo>
                <a:lnTo>
                  <a:pt x="28492" y="180766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2" y="86427"/>
                </a:lnTo>
                <a:lnTo>
                  <a:pt x="51885" y="40607"/>
                </a:lnTo>
                <a:lnTo>
                  <a:pt x="81384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66165" y="3009979"/>
            <a:ext cx="1929764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1710" algn="l"/>
                <a:tab pos="1754505" algn="l"/>
              </a:tabLst>
            </a:pPr>
            <a:r>
              <a:rPr sz="2400" spc="-470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84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400" spc="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470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84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4889" y="2962761"/>
            <a:ext cx="31305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2" baseline="-20833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∗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5636" y="3009983"/>
            <a:ext cx="262191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2400" spc="18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1,2,</a:t>
            </a:r>
            <a:r>
              <a:rPr sz="2400" spc="-1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1532" y="3607392"/>
            <a:ext cx="518985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ts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𝑚′</a:t>
            </a:r>
            <a:r>
              <a:rPr sz="2400" spc="15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85832" y="4225040"/>
            <a:ext cx="497840" cy="282575"/>
          </a:xfrm>
          <a:custGeom>
            <a:avLst/>
            <a:gdLst/>
            <a:ahLst/>
            <a:cxnLst/>
            <a:rect l="l" t="t" r="r" b="b"/>
            <a:pathLst>
              <a:path w="497839" h="282575">
                <a:moveTo>
                  <a:pt x="407681" y="0"/>
                </a:moveTo>
                <a:lnTo>
                  <a:pt x="408765" y="13246"/>
                </a:lnTo>
                <a:lnTo>
                  <a:pt x="420582" y="18871"/>
                </a:lnTo>
                <a:lnTo>
                  <a:pt x="431160" y="25987"/>
                </a:lnTo>
                <a:lnTo>
                  <a:pt x="455405" y="56454"/>
                </a:lnTo>
                <a:lnTo>
                  <a:pt x="469005" y="100622"/>
                </a:lnTo>
                <a:lnTo>
                  <a:pt x="472044" y="143826"/>
                </a:lnTo>
                <a:lnTo>
                  <a:pt x="471537" y="157596"/>
                </a:lnTo>
                <a:lnTo>
                  <a:pt x="465780" y="195629"/>
                </a:lnTo>
                <a:lnTo>
                  <a:pt x="445571" y="241492"/>
                </a:lnTo>
                <a:lnTo>
                  <a:pt x="404133" y="270890"/>
                </a:lnTo>
                <a:lnTo>
                  <a:pt x="419089" y="278747"/>
                </a:lnTo>
                <a:lnTo>
                  <a:pt x="460453" y="250988"/>
                </a:lnTo>
                <a:lnTo>
                  <a:pt x="482689" y="217595"/>
                </a:lnTo>
                <a:lnTo>
                  <a:pt x="496056" y="168974"/>
                </a:lnTo>
                <a:lnTo>
                  <a:pt x="497728" y="141204"/>
                </a:lnTo>
                <a:lnTo>
                  <a:pt x="497356" y="128008"/>
                </a:lnTo>
                <a:lnTo>
                  <a:pt x="487660" y="78682"/>
                </a:lnTo>
                <a:lnTo>
                  <a:pt x="470451" y="43334"/>
                </a:lnTo>
                <a:lnTo>
                  <a:pt x="443298" y="16067"/>
                </a:lnTo>
                <a:lnTo>
                  <a:pt x="420484" y="4112"/>
                </a:lnTo>
                <a:lnTo>
                  <a:pt x="407681" y="0"/>
                </a:lnTo>
                <a:close/>
              </a:path>
              <a:path w="497839" h="282575">
                <a:moveTo>
                  <a:pt x="89677" y="0"/>
                </a:moveTo>
                <a:lnTo>
                  <a:pt x="46527" y="22224"/>
                </a:lnTo>
                <a:lnTo>
                  <a:pt x="20378" y="53762"/>
                </a:lnTo>
                <a:lnTo>
                  <a:pt x="4872" y="95902"/>
                </a:lnTo>
                <a:lnTo>
                  <a:pt x="208" y="137814"/>
                </a:lnTo>
                <a:lnTo>
                  <a:pt x="0" y="154438"/>
                </a:lnTo>
                <a:lnTo>
                  <a:pt x="1142" y="167252"/>
                </a:lnTo>
                <a:lnTo>
                  <a:pt x="14370" y="215629"/>
                </a:lnTo>
                <a:lnTo>
                  <a:pt x="34919" y="249394"/>
                </a:lnTo>
                <a:lnTo>
                  <a:pt x="76809" y="278208"/>
                </a:lnTo>
                <a:lnTo>
                  <a:pt x="89677" y="282320"/>
                </a:lnTo>
                <a:lnTo>
                  <a:pt x="88574" y="269201"/>
                </a:lnTo>
                <a:lnTo>
                  <a:pt x="76865" y="263587"/>
                </a:lnTo>
                <a:lnTo>
                  <a:pt x="66370" y="256421"/>
                </a:lnTo>
                <a:lnTo>
                  <a:pt x="42173" y="225650"/>
                </a:lnTo>
                <a:lnTo>
                  <a:pt x="28496" y="180765"/>
                </a:lnTo>
                <a:lnTo>
                  <a:pt x="25423" y="138339"/>
                </a:lnTo>
                <a:lnTo>
                  <a:pt x="25833" y="124530"/>
                </a:lnTo>
                <a:lnTo>
                  <a:pt x="31486" y="86430"/>
                </a:lnTo>
                <a:lnTo>
                  <a:pt x="51955" y="40607"/>
                </a:lnTo>
                <a:lnTo>
                  <a:pt x="93737" y="11429"/>
                </a:lnTo>
                <a:lnTo>
                  <a:pt x="8967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15353" y="422504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749" y="13252"/>
                </a:lnTo>
                <a:lnTo>
                  <a:pt x="292566" y="18877"/>
                </a:lnTo>
                <a:lnTo>
                  <a:pt x="303142" y="25992"/>
                </a:lnTo>
                <a:lnTo>
                  <a:pt x="327391" y="56456"/>
                </a:lnTo>
                <a:lnTo>
                  <a:pt x="340992" y="100624"/>
                </a:lnTo>
                <a:lnTo>
                  <a:pt x="344029" y="143829"/>
                </a:lnTo>
                <a:lnTo>
                  <a:pt x="343522" y="157599"/>
                </a:lnTo>
                <a:lnTo>
                  <a:pt x="337765" y="195630"/>
                </a:lnTo>
                <a:lnTo>
                  <a:pt x="317546" y="241493"/>
                </a:lnTo>
                <a:lnTo>
                  <a:pt x="276114" y="270890"/>
                </a:lnTo>
                <a:lnTo>
                  <a:pt x="291077" y="278743"/>
                </a:lnTo>
                <a:lnTo>
                  <a:pt x="332440" y="250982"/>
                </a:lnTo>
                <a:lnTo>
                  <a:pt x="354667" y="217586"/>
                </a:lnTo>
                <a:lnTo>
                  <a:pt x="368044" y="168967"/>
                </a:lnTo>
                <a:lnTo>
                  <a:pt x="369718" y="141195"/>
                </a:lnTo>
                <a:lnTo>
                  <a:pt x="369345" y="128000"/>
                </a:lnTo>
                <a:lnTo>
                  <a:pt x="359636" y="78679"/>
                </a:lnTo>
                <a:lnTo>
                  <a:pt x="342425" y="43330"/>
                </a:lnTo>
                <a:lnTo>
                  <a:pt x="315270" y="16066"/>
                </a:lnTo>
                <a:lnTo>
                  <a:pt x="292453" y="4112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21" y="22224"/>
                </a:lnTo>
                <a:lnTo>
                  <a:pt x="20365" y="53760"/>
                </a:lnTo>
                <a:lnTo>
                  <a:pt x="4868" y="95901"/>
                </a:lnTo>
                <a:lnTo>
                  <a:pt x="207" y="137815"/>
                </a:lnTo>
                <a:lnTo>
                  <a:pt x="0" y="154439"/>
                </a:lnTo>
                <a:lnTo>
                  <a:pt x="1141" y="167253"/>
                </a:lnTo>
                <a:lnTo>
                  <a:pt x="14363" y="215631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88578" y="269203"/>
                </a:lnTo>
                <a:lnTo>
                  <a:pt x="76866" y="263590"/>
                </a:lnTo>
                <a:lnTo>
                  <a:pt x="66367" y="256424"/>
                </a:lnTo>
                <a:lnTo>
                  <a:pt x="42174" y="225658"/>
                </a:lnTo>
                <a:lnTo>
                  <a:pt x="28492" y="180771"/>
                </a:lnTo>
                <a:lnTo>
                  <a:pt x="25420" y="138349"/>
                </a:lnTo>
                <a:lnTo>
                  <a:pt x="25830" y="124538"/>
                </a:lnTo>
                <a:lnTo>
                  <a:pt x="31478" y="86435"/>
                </a:lnTo>
                <a:lnTo>
                  <a:pt x="51943" y="40612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66165" y="4203039"/>
            <a:ext cx="222440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7760" algn="l"/>
                <a:tab pos="2048510" algn="l"/>
              </a:tabLst>
            </a:pP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322" baseline="-20634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1450" spc="235" dirty="0">
                <a:solidFill>
                  <a:srgbClr val="2A2C2C"/>
                </a:solidFill>
                <a:latin typeface="Cambria Math"/>
                <a:cs typeface="Cambria Math"/>
              </a:rPr>
              <a:t>′</a:t>
            </a:r>
            <a:r>
              <a:rPr sz="1450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&lt;</a:t>
            </a:r>
            <a:r>
              <a:rPr sz="2400" spc="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330" baseline="-20634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1450" spc="235" dirty="0">
                <a:solidFill>
                  <a:srgbClr val="2A2C2C"/>
                </a:solidFill>
                <a:latin typeface="Cambria Math"/>
                <a:cs typeface="Cambria Math"/>
              </a:rPr>
              <a:t>′</a:t>
            </a:r>
            <a:r>
              <a:rPr sz="1450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72717" y="4155817"/>
            <a:ext cx="31178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87" baseline="-20833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∗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1532" y="4832344"/>
            <a:ext cx="5748655" cy="108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800"/>
              </a:lnSpc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C,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by</a:t>
            </a:r>
            <a:r>
              <a:rPr sz="2400" spc="-5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2A2C2C"/>
                </a:solidFill>
                <a:latin typeface="Calibri"/>
                <a:cs typeface="Calibri"/>
              </a:rPr>
              <a:t>A.</a:t>
            </a:r>
            <a:r>
              <a:rPr sz="2400" spc="1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B: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nanc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el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ip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B: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nanc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el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nsh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48956" y="2868168"/>
            <a:ext cx="3229355" cy="2697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824983" y="2558149"/>
            <a:ext cx="13589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7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27568" y="2370826"/>
            <a:ext cx="693420" cy="236220"/>
          </a:xfrm>
          <a:custGeom>
            <a:avLst/>
            <a:gdLst/>
            <a:ahLst/>
            <a:cxnLst/>
            <a:rect l="l" t="t" r="r" b="b"/>
            <a:pathLst>
              <a:path w="693420" h="236219">
                <a:moveTo>
                  <a:pt x="617893" y="0"/>
                </a:moveTo>
                <a:lnTo>
                  <a:pt x="616602" y="10220"/>
                </a:lnTo>
                <a:lnTo>
                  <a:pt x="627135" y="14921"/>
                </a:lnTo>
                <a:lnTo>
                  <a:pt x="636730" y="21426"/>
                </a:lnTo>
                <a:lnTo>
                  <a:pt x="661634" y="55522"/>
                </a:lnTo>
                <a:lnTo>
                  <a:pt x="671218" y="104838"/>
                </a:lnTo>
                <a:lnTo>
                  <a:pt x="671605" y="120248"/>
                </a:lnTo>
                <a:lnTo>
                  <a:pt x="671036" y="133592"/>
                </a:lnTo>
                <a:lnTo>
                  <a:pt x="659846" y="182471"/>
                </a:lnTo>
                <a:lnTo>
                  <a:pt x="637658" y="213908"/>
                </a:lnTo>
                <a:lnTo>
                  <a:pt x="614997" y="226192"/>
                </a:lnTo>
                <a:lnTo>
                  <a:pt x="620125" y="235123"/>
                </a:lnTo>
                <a:lnTo>
                  <a:pt x="660979" y="209985"/>
                </a:lnTo>
                <a:lnTo>
                  <a:pt x="683076" y="175735"/>
                </a:lnTo>
                <a:lnTo>
                  <a:pt x="692559" y="124911"/>
                </a:lnTo>
                <a:lnTo>
                  <a:pt x="692878" y="108774"/>
                </a:lnTo>
                <a:lnTo>
                  <a:pt x="691795" y="95998"/>
                </a:lnTo>
                <a:lnTo>
                  <a:pt x="676943" y="47856"/>
                </a:lnTo>
                <a:lnTo>
                  <a:pt x="652719" y="17158"/>
                </a:lnTo>
                <a:lnTo>
                  <a:pt x="630643" y="4236"/>
                </a:lnTo>
                <a:lnTo>
                  <a:pt x="617893" y="0"/>
                </a:lnTo>
                <a:close/>
              </a:path>
              <a:path w="693420" h="236219">
                <a:moveTo>
                  <a:pt x="74983" y="0"/>
                </a:moveTo>
                <a:lnTo>
                  <a:pt x="32041" y="25789"/>
                </a:lnTo>
                <a:lnTo>
                  <a:pt x="9927" y="60181"/>
                </a:lnTo>
                <a:lnTo>
                  <a:pt x="327" y="110952"/>
                </a:lnTo>
                <a:lnTo>
                  <a:pt x="0" y="127028"/>
                </a:lnTo>
                <a:lnTo>
                  <a:pt x="1085" y="139874"/>
                </a:lnTo>
                <a:lnTo>
                  <a:pt x="15913" y="187979"/>
                </a:lnTo>
                <a:lnTo>
                  <a:pt x="40083" y="218560"/>
                </a:lnTo>
                <a:lnTo>
                  <a:pt x="74983" y="235732"/>
                </a:lnTo>
                <a:lnTo>
                  <a:pt x="75993" y="225515"/>
                </a:lnTo>
                <a:lnTo>
                  <a:pt x="65634" y="220741"/>
                </a:lnTo>
                <a:lnTo>
                  <a:pt x="56162" y="214151"/>
                </a:lnTo>
                <a:lnTo>
                  <a:pt x="31443" y="179712"/>
                </a:lnTo>
                <a:lnTo>
                  <a:pt x="21661" y="130228"/>
                </a:lnTo>
                <a:lnTo>
                  <a:pt x="21251" y="115210"/>
                </a:lnTo>
                <a:lnTo>
                  <a:pt x="21732" y="101873"/>
                </a:lnTo>
                <a:lnTo>
                  <a:pt x="32941" y="52953"/>
                </a:lnTo>
                <a:lnTo>
                  <a:pt x="55418" y="21656"/>
                </a:lnTo>
                <a:lnTo>
                  <a:pt x="78275" y="9540"/>
                </a:lnTo>
                <a:lnTo>
                  <a:pt x="749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71059" y="2350866"/>
            <a:ext cx="106934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F3F3F"/>
                </a:solidFill>
                <a:latin typeface="Cambria Math"/>
                <a:cs typeface="Cambria Math"/>
              </a:rPr>
              <a:t>min </a:t>
            </a:r>
            <a:r>
              <a:rPr sz="20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000" spc="-360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175" spc="187" baseline="-15325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000" spc="-12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000" spc="-31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175" spc="60" baseline="-15325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20</a:t>
            </a:fld>
            <a:endParaRPr spc="-1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79790"/>
            <a:ext cx="8185150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No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-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timal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590" y="2446143"/>
            <a:ext cx="7185025" cy="3316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by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othe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872490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A2C2C"/>
                </a:solidFill>
                <a:latin typeface="Cambria Math"/>
                <a:cs typeface="Cambria Math"/>
              </a:rPr>
              <a:t>𝐴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𝐵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𝐸</a:t>
            </a:r>
            <a:r>
              <a:rPr sz="2400" spc="10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𝐺</a:t>
            </a:r>
            <a:r>
              <a:rPr sz="2400" spc="1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timal</a:t>
            </a:r>
            <a:endParaRPr sz="240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131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8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timal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t: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05"/>
              </a:spcBef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7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spc="2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80" dirty="0">
                <a:solidFill>
                  <a:srgbClr val="2A2C2C"/>
                </a:solidFill>
                <a:latin typeface="Cambria Math"/>
                <a:cs typeface="Cambria Math"/>
              </a:rPr>
              <a:t>𝐸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105" dirty="0">
                <a:solidFill>
                  <a:srgbClr val="2A2C2C"/>
                </a:solidFill>
                <a:latin typeface="Cambria Math"/>
                <a:cs typeface="Cambria Math"/>
              </a:rPr>
              <a:t>𝐺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305435" indent="-292735">
              <a:lnSpc>
                <a:spcPct val="100000"/>
              </a:lnSpc>
              <a:spcBef>
                <a:spcPts val="1305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6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30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t: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20"/>
              </a:spcBef>
            </a:pPr>
            <a:r>
              <a:rPr sz="2150" spc="540" dirty="0">
                <a:solidFill>
                  <a:srgbClr val="A5A5A5"/>
                </a:solidFill>
                <a:latin typeface="Segoe UI"/>
                <a:cs typeface="Segoe UI"/>
              </a:rPr>
              <a:t>−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All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A2A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A2A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)</a:t>
            </a:r>
            <a:r>
              <a:rPr sz="2400" spc="20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cu</a:t>
            </a:r>
            <a:r>
              <a:rPr sz="2400" spc="1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2A2A2A"/>
                </a:solidFill>
                <a:latin typeface="Cambria Math"/>
                <a:cs typeface="Cambria Math"/>
              </a:rPr>
              <a:t>𝐹</a:t>
            </a:r>
            <a:r>
              <a:rPr sz="2400" spc="10" dirty="0">
                <a:solidFill>
                  <a:srgbClr val="2A2A2A"/>
                </a:solidFill>
                <a:latin typeface="Cambria Math"/>
                <a:cs typeface="Cambria Math"/>
              </a:rPr>
              <a:t>(</a:t>
            </a:r>
            <a:r>
              <a:rPr sz="2400" spc="95" dirty="0">
                <a:solidFill>
                  <a:srgbClr val="2A2A2A"/>
                </a:solidFill>
                <a:latin typeface="Cambria Math"/>
                <a:cs typeface="Cambria Math"/>
              </a:rPr>
              <a:t>𝐸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)</a:t>
            </a:r>
            <a:r>
              <a:rPr sz="2400" spc="10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400" spc="-3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A2A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(</a:t>
            </a:r>
            <a:r>
              <a:rPr sz="2400" spc="110" dirty="0">
                <a:solidFill>
                  <a:srgbClr val="2A2A2A"/>
                </a:solidFill>
                <a:latin typeface="Cambria Math"/>
                <a:cs typeface="Cambria Math"/>
              </a:rPr>
              <a:t>𝐺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30411" y="3383279"/>
            <a:ext cx="437387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4547" y="3383279"/>
            <a:ext cx="2799587" cy="2391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04147" y="3680505"/>
            <a:ext cx="90170" cy="55244"/>
          </a:xfrm>
          <a:custGeom>
            <a:avLst/>
            <a:gdLst/>
            <a:ahLst/>
            <a:cxnLst/>
            <a:rect l="l" t="t" r="r" b="b"/>
            <a:pathLst>
              <a:path w="90170" h="55245">
                <a:moveTo>
                  <a:pt x="42329" y="0"/>
                </a:moveTo>
                <a:lnTo>
                  <a:pt x="25729" y="2578"/>
                </a:lnTo>
                <a:lnTo>
                  <a:pt x="12288" y="8535"/>
                </a:lnTo>
                <a:lnTo>
                  <a:pt x="3285" y="17071"/>
                </a:lnTo>
                <a:lnTo>
                  <a:pt x="0" y="27386"/>
                </a:lnTo>
                <a:lnTo>
                  <a:pt x="777" y="32466"/>
                </a:lnTo>
                <a:lnTo>
                  <a:pt x="6421" y="41310"/>
                </a:lnTo>
                <a:lnTo>
                  <a:pt x="16984" y="48372"/>
                </a:lnTo>
                <a:lnTo>
                  <a:pt x="31824" y="53020"/>
                </a:lnTo>
                <a:lnTo>
                  <a:pt x="50300" y="54625"/>
                </a:lnTo>
                <a:lnTo>
                  <a:pt x="65917" y="51566"/>
                </a:lnTo>
                <a:lnTo>
                  <a:pt x="78443" y="45139"/>
                </a:lnTo>
                <a:lnTo>
                  <a:pt x="86718" y="35801"/>
                </a:lnTo>
                <a:lnTo>
                  <a:pt x="89578" y="24012"/>
                </a:lnTo>
                <a:lnTo>
                  <a:pt x="84621" y="14545"/>
                </a:lnTo>
                <a:lnTo>
                  <a:pt x="74472" y="6915"/>
                </a:lnTo>
                <a:lnTo>
                  <a:pt x="60065" y="1830"/>
                </a:lnTo>
                <a:lnTo>
                  <a:pt x="4232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3480" y="3709415"/>
            <a:ext cx="1598676" cy="156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9105" y="3736085"/>
            <a:ext cx="1492250" cy="1463040"/>
          </a:xfrm>
          <a:custGeom>
            <a:avLst/>
            <a:gdLst/>
            <a:ahLst/>
            <a:cxnLst/>
            <a:rect l="l" t="t" r="r" b="b"/>
            <a:pathLst>
              <a:path w="1492250" h="1463039">
                <a:moveTo>
                  <a:pt x="0" y="0"/>
                </a:moveTo>
                <a:lnTo>
                  <a:pt x="16209" y="57042"/>
                </a:lnTo>
                <a:lnTo>
                  <a:pt x="32951" y="114128"/>
                </a:lnTo>
                <a:lnTo>
                  <a:pt x="50763" y="171299"/>
                </a:lnTo>
                <a:lnTo>
                  <a:pt x="70178" y="228597"/>
                </a:lnTo>
                <a:lnTo>
                  <a:pt x="91733" y="286066"/>
                </a:lnTo>
                <a:lnTo>
                  <a:pt x="115962" y="343749"/>
                </a:lnTo>
                <a:lnTo>
                  <a:pt x="143402" y="401687"/>
                </a:lnTo>
                <a:lnTo>
                  <a:pt x="174586" y="459924"/>
                </a:lnTo>
                <a:lnTo>
                  <a:pt x="210051" y="518502"/>
                </a:lnTo>
                <a:lnTo>
                  <a:pt x="250332" y="577464"/>
                </a:lnTo>
                <a:lnTo>
                  <a:pt x="296407" y="638418"/>
                </a:lnTo>
                <a:lnTo>
                  <a:pt x="321702" y="670004"/>
                </a:lnTo>
                <a:lnTo>
                  <a:pt x="348338" y="702151"/>
                </a:lnTo>
                <a:lnTo>
                  <a:pt x="376191" y="734727"/>
                </a:lnTo>
                <a:lnTo>
                  <a:pt x="405140" y="767597"/>
                </a:lnTo>
                <a:lnTo>
                  <a:pt x="435062" y="800627"/>
                </a:lnTo>
                <a:lnTo>
                  <a:pt x="465834" y="833685"/>
                </a:lnTo>
                <a:lnTo>
                  <a:pt x="497333" y="866637"/>
                </a:lnTo>
                <a:lnTo>
                  <a:pt x="529437" y="899348"/>
                </a:lnTo>
                <a:lnTo>
                  <a:pt x="562023" y="931687"/>
                </a:lnTo>
                <a:lnTo>
                  <a:pt x="594968" y="963518"/>
                </a:lnTo>
                <a:lnTo>
                  <a:pt x="628149" y="994710"/>
                </a:lnTo>
                <a:lnTo>
                  <a:pt x="661444" y="1025127"/>
                </a:lnTo>
                <a:lnTo>
                  <a:pt x="694730" y="1054636"/>
                </a:lnTo>
                <a:lnTo>
                  <a:pt x="727885" y="1083105"/>
                </a:lnTo>
                <a:lnTo>
                  <a:pt x="760785" y="1110399"/>
                </a:lnTo>
                <a:lnTo>
                  <a:pt x="793308" y="1136385"/>
                </a:lnTo>
                <a:lnTo>
                  <a:pt x="825331" y="1160929"/>
                </a:lnTo>
                <a:lnTo>
                  <a:pt x="856731" y="1183898"/>
                </a:lnTo>
                <a:lnTo>
                  <a:pt x="889346" y="1205898"/>
                </a:lnTo>
                <a:lnTo>
                  <a:pt x="924795" y="1227572"/>
                </a:lnTo>
                <a:lnTo>
                  <a:pt x="962591" y="1248833"/>
                </a:lnTo>
                <a:lnTo>
                  <a:pt x="1002248" y="1269594"/>
                </a:lnTo>
                <a:lnTo>
                  <a:pt x="1043277" y="1289768"/>
                </a:lnTo>
                <a:lnTo>
                  <a:pt x="1085190" y="1309269"/>
                </a:lnTo>
                <a:lnTo>
                  <a:pt x="1127502" y="1328010"/>
                </a:lnTo>
                <a:lnTo>
                  <a:pt x="1169724" y="1345904"/>
                </a:lnTo>
                <a:lnTo>
                  <a:pt x="1211369" y="1362865"/>
                </a:lnTo>
                <a:lnTo>
                  <a:pt x="1251950" y="1378806"/>
                </a:lnTo>
                <a:lnTo>
                  <a:pt x="1290979" y="1393640"/>
                </a:lnTo>
                <a:lnTo>
                  <a:pt x="1327969" y="1407280"/>
                </a:lnTo>
                <a:lnTo>
                  <a:pt x="1393882" y="1430635"/>
                </a:lnTo>
                <a:lnTo>
                  <a:pt x="1445790" y="1448175"/>
                </a:lnTo>
                <a:lnTo>
                  <a:pt x="1488864" y="1462067"/>
                </a:lnTo>
                <a:lnTo>
                  <a:pt x="1491995" y="1463039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03764" y="5170960"/>
            <a:ext cx="90170" cy="53340"/>
          </a:xfrm>
          <a:custGeom>
            <a:avLst/>
            <a:gdLst/>
            <a:ahLst/>
            <a:cxnLst/>
            <a:rect l="l" t="t" r="r" b="b"/>
            <a:pathLst>
              <a:path w="90170" h="53339">
                <a:moveTo>
                  <a:pt x="42864" y="0"/>
                </a:moveTo>
                <a:lnTo>
                  <a:pt x="26074" y="2423"/>
                </a:lnTo>
                <a:lnTo>
                  <a:pt x="12460" y="8196"/>
                </a:lnTo>
                <a:lnTo>
                  <a:pt x="3333" y="16531"/>
                </a:lnTo>
                <a:lnTo>
                  <a:pt x="0" y="26641"/>
                </a:lnTo>
                <a:lnTo>
                  <a:pt x="506" y="30652"/>
                </a:lnTo>
                <a:lnTo>
                  <a:pt x="5780" y="39600"/>
                </a:lnTo>
                <a:lnTo>
                  <a:pt x="16160" y="46773"/>
                </a:lnTo>
                <a:lnTo>
                  <a:pt x="30877" y="51521"/>
                </a:lnTo>
                <a:lnTo>
                  <a:pt x="49158" y="53196"/>
                </a:lnTo>
                <a:lnTo>
                  <a:pt x="65190" y="50405"/>
                </a:lnTo>
                <a:lnTo>
                  <a:pt x="78099" y="44265"/>
                </a:lnTo>
                <a:lnTo>
                  <a:pt x="86672" y="35286"/>
                </a:lnTo>
                <a:lnTo>
                  <a:pt x="89695" y="23980"/>
                </a:lnTo>
                <a:lnTo>
                  <a:pt x="84993" y="14543"/>
                </a:lnTo>
                <a:lnTo>
                  <a:pt x="74941" y="6925"/>
                </a:lnTo>
                <a:lnTo>
                  <a:pt x="60559" y="1840"/>
                </a:lnTo>
                <a:lnTo>
                  <a:pt x="4286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05871" y="5082540"/>
            <a:ext cx="390143" cy="230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67800" y="5660135"/>
            <a:ext cx="1923287" cy="333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24088" y="3070860"/>
            <a:ext cx="1904999" cy="342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665216" y="3443885"/>
            <a:ext cx="460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35" dirty="0">
                <a:solidFill>
                  <a:srgbClr val="2A2A2A"/>
                </a:solidFill>
                <a:latin typeface="Cambria Math"/>
                <a:cs typeface="Cambria Math"/>
              </a:rPr>
              <a:t>𝐹</a:t>
            </a:r>
            <a:r>
              <a:rPr sz="1600" spc="-15" dirty="0">
                <a:solidFill>
                  <a:srgbClr val="2A2A2A"/>
                </a:solidFill>
                <a:latin typeface="Cambria Math"/>
                <a:cs typeface="Cambria Math"/>
              </a:rPr>
              <a:t>(</a:t>
            </a:r>
            <a:r>
              <a:rPr sz="1600" spc="50" dirty="0">
                <a:solidFill>
                  <a:srgbClr val="2A2A2A"/>
                </a:solidFill>
                <a:latin typeface="Cambria Math"/>
                <a:cs typeface="Cambria Math"/>
              </a:rPr>
              <a:t>𝐸</a:t>
            </a:r>
            <a:r>
              <a:rPr sz="1600" spc="-10" dirty="0">
                <a:solidFill>
                  <a:srgbClr val="2A2A2A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58794" y="2630942"/>
            <a:ext cx="693420" cy="236220"/>
          </a:xfrm>
          <a:custGeom>
            <a:avLst/>
            <a:gdLst/>
            <a:ahLst/>
            <a:cxnLst/>
            <a:rect l="l" t="t" r="r" b="b"/>
            <a:pathLst>
              <a:path w="693420" h="236219">
                <a:moveTo>
                  <a:pt x="618014" y="0"/>
                </a:moveTo>
                <a:lnTo>
                  <a:pt x="616712" y="10187"/>
                </a:lnTo>
                <a:lnTo>
                  <a:pt x="627237" y="14892"/>
                </a:lnTo>
                <a:lnTo>
                  <a:pt x="636828" y="21408"/>
                </a:lnTo>
                <a:lnTo>
                  <a:pt x="661657" y="55579"/>
                </a:lnTo>
                <a:lnTo>
                  <a:pt x="671331" y="104890"/>
                </a:lnTo>
                <a:lnTo>
                  <a:pt x="671726" y="120318"/>
                </a:lnTo>
                <a:lnTo>
                  <a:pt x="671152" y="133645"/>
                </a:lnTo>
                <a:lnTo>
                  <a:pt x="659908" y="182499"/>
                </a:lnTo>
                <a:lnTo>
                  <a:pt x="637623" y="213900"/>
                </a:lnTo>
                <a:lnTo>
                  <a:pt x="614966" y="226161"/>
                </a:lnTo>
                <a:lnTo>
                  <a:pt x="620139" y="235123"/>
                </a:lnTo>
                <a:lnTo>
                  <a:pt x="661005" y="210001"/>
                </a:lnTo>
                <a:lnTo>
                  <a:pt x="683074" y="175690"/>
                </a:lnTo>
                <a:lnTo>
                  <a:pt x="692672" y="124873"/>
                </a:lnTo>
                <a:lnTo>
                  <a:pt x="693000" y="108778"/>
                </a:lnTo>
                <a:lnTo>
                  <a:pt x="691916" y="96000"/>
                </a:lnTo>
                <a:lnTo>
                  <a:pt x="677046" y="47867"/>
                </a:lnTo>
                <a:lnTo>
                  <a:pt x="652793" y="17144"/>
                </a:lnTo>
                <a:lnTo>
                  <a:pt x="630721" y="4225"/>
                </a:lnTo>
                <a:lnTo>
                  <a:pt x="618014" y="0"/>
                </a:lnTo>
                <a:close/>
              </a:path>
              <a:path w="693420" h="236219">
                <a:moveTo>
                  <a:pt x="74983" y="0"/>
                </a:moveTo>
                <a:lnTo>
                  <a:pt x="32177" y="25746"/>
                </a:lnTo>
                <a:lnTo>
                  <a:pt x="10026" y="60176"/>
                </a:lnTo>
                <a:lnTo>
                  <a:pt x="333" y="110926"/>
                </a:lnTo>
                <a:lnTo>
                  <a:pt x="0" y="127001"/>
                </a:lnTo>
                <a:lnTo>
                  <a:pt x="1083" y="139826"/>
                </a:lnTo>
                <a:lnTo>
                  <a:pt x="15910" y="187964"/>
                </a:lnTo>
                <a:lnTo>
                  <a:pt x="40125" y="218561"/>
                </a:lnTo>
                <a:lnTo>
                  <a:pt x="74983" y="235701"/>
                </a:lnTo>
                <a:lnTo>
                  <a:pt x="76074" y="225475"/>
                </a:lnTo>
                <a:lnTo>
                  <a:pt x="65659" y="220700"/>
                </a:lnTo>
                <a:lnTo>
                  <a:pt x="56165" y="214110"/>
                </a:lnTo>
                <a:lnTo>
                  <a:pt x="31511" y="179691"/>
                </a:lnTo>
                <a:lnTo>
                  <a:pt x="21771" y="130214"/>
                </a:lnTo>
                <a:lnTo>
                  <a:pt x="21373" y="115193"/>
                </a:lnTo>
                <a:lnTo>
                  <a:pt x="21842" y="101847"/>
                </a:lnTo>
                <a:lnTo>
                  <a:pt x="32991" y="52925"/>
                </a:lnTo>
                <a:lnTo>
                  <a:pt x="55450" y="21635"/>
                </a:lnTo>
                <a:lnTo>
                  <a:pt x="78397" y="9509"/>
                </a:lnTo>
                <a:lnTo>
                  <a:pt x="749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02402" y="2611090"/>
            <a:ext cx="106934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F3F3F"/>
                </a:solidFill>
                <a:latin typeface="Cambria Math"/>
                <a:cs typeface="Cambria Math"/>
              </a:rPr>
              <a:t>min </a:t>
            </a:r>
            <a:r>
              <a:rPr sz="20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000" spc="-360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175" spc="187" baseline="-15325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000" spc="-12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000" spc="-31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175" spc="60" baseline="-15325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21</a:t>
            </a:fld>
            <a:endParaRPr spc="-10" dirty="0"/>
          </a:p>
        </p:txBody>
      </p:sp>
      <p:sp>
        <p:nvSpPr>
          <p:cNvPr id="18" name="object 18"/>
          <p:cNvSpPr txBox="1"/>
          <p:nvPr/>
        </p:nvSpPr>
        <p:spPr>
          <a:xfrm>
            <a:off x="9156326" y="2818372"/>
            <a:ext cx="13589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7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endParaRPr sz="14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450" y="1770385"/>
            <a:ext cx="172783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13410" y="2327666"/>
            <a:ext cx="829310" cy="282575"/>
          </a:xfrm>
          <a:custGeom>
            <a:avLst/>
            <a:gdLst/>
            <a:ahLst/>
            <a:cxnLst/>
            <a:rect l="l" t="t" r="r" b="b"/>
            <a:pathLst>
              <a:path w="829310" h="282575">
                <a:moveTo>
                  <a:pt x="738749" y="0"/>
                </a:moveTo>
                <a:lnTo>
                  <a:pt x="739747" y="13251"/>
                </a:lnTo>
                <a:lnTo>
                  <a:pt x="751596" y="18873"/>
                </a:lnTo>
                <a:lnTo>
                  <a:pt x="762176" y="25980"/>
                </a:lnTo>
                <a:lnTo>
                  <a:pt x="786450" y="56357"/>
                </a:lnTo>
                <a:lnTo>
                  <a:pt x="799962" y="100549"/>
                </a:lnTo>
                <a:lnTo>
                  <a:pt x="803007" y="143726"/>
                </a:lnTo>
                <a:lnTo>
                  <a:pt x="802502" y="157515"/>
                </a:lnTo>
                <a:lnTo>
                  <a:pt x="796749" y="195571"/>
                </a:lnTo>
                <a:lnTo>
                  <a:pt x="776574" y="241423"/>
                </a:lnTo>
                <a:lnTo>
                  <a:pt x="735214" y="270875"/>
                </a:lnTo>
                <a:lnTo>
                  <a:pt x="750147" y="278734"/>
                </a:lnTo>
                <a:lnTo>
                  <a:pt x="791473" y="250982"/>
                </a:lnTo>
                <a:lnTo>
                  <a:pt x="813756" y="217587"/>
                </a:lnTo>
                <a:lnTo>
                  <a:pt x="827117" y="168964"/>
                </a:lnTo>
                <a:lnTo>
                  <a:pt x="828787" y="141192"/>
                </a:lnTo>
                <a:lnTo>
                  <a:pt x="828415" y="127997"/>
                </a:lnTo>
                <a:lnTo>
                  <a:pt x="818719" y="78678"/>
                </a:lnTo>
                <a:lnTo>
                  <a:pt x="801492" y="43327"/>
                </a:lnTo>
                <a:lnTo>
                  <a:pt x="774318" y="16062"/>
                </a:lnTo>
                <a:lnTo>
                  <a:pt x="751544" y="4111"/>
                </a:lnTo>
                <a:lnTo>
                  <a:pt x="738749" y="0"/>
                </a:lnTo>
                <a:close/>
              </a:path>
              <a:path w="829310" h="282575">
                <a:moveTo>
                  <a:pt x="90034" y="0"/>
                </a:moveTo>
                <a:lnTo>
                  <a:pt x="46661" y="22407"/>
                </a:lnTo>
                <a:lnTo>
                  <a:pt x="20521" y="54158"/>
                </a:lnTo>
                <a:lnTo>
                  <a:pt x="3767" y="100492"/>
                </a:lnTo>
                <a:lnTo>
                  <a:pt x="0" y="141234"/>
                </a:lnTo>
                <a:lnTo>
                  <a:pt x="371" y="154469"/>
                </a:lnTo>
                <a:lnTo>
                  <a:pt x="10024" y="203846"/>
                </a:lnTo>
                <a:lnTo>
                  <a:pt x="27118" y="239148"/>
                </a:lnTo>
                <a:lnTo>
                  <a:pt x="54298" y="266294"/>
                </a:lnTo>
                <a:lnTo>
                  <a:pt x="90034" y="282305"/>
                </a:lnTo>
                <a:lnTo>
                  <a:pt x="88816" y="269150"/>
                </a:lnTo>
                <a:lnTo>
                  <a:pt x="77082" y="263535"/>
                </a:lnTo>
                <a:lnTo>
                  <a:pt x="66579" y="256372"/>
                </a:lnTo>
                <a:lnTo>
                  <a:pt x="42393" y="225640"/>
                </a:lnTo>
                <a:lnTo>
                  <a:pt x="28725" y="180750"/>
                </a:lnTo>
                <a:lnTo>
                  <a:pt x="25649" y="138324"/>
                </a:lnTo>
                <a:lnTo>
                  <a:pt x="26061" y="124517"/>
                </a:lnTo>
                <a:lnTo>
                  <a:pt x="31718" y="86415"/>
                </a:lnTo>
                <a:lnTo>
                  <a:pt x="52186" y="40596"/>
                </a:lnTo>
                <a:lnTo>
                  <a:pt x="93975" y="11429"/>
                </a:lnTo>
                <a:lnTo>
                  <a:pt x="90034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6668" y="2305641"/>
            <a:ext cx="12763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 </a:t>
            </a:r>
            <a:r>
              <a:rPr sz="2400" spc="-7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97942" y="287783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5" h="282575">
                <a:moveTo>
                  <a:pt x="280034" y="0"/>
                </a:moveTo>
                <a:lnTo>
                  <a:pt x="281014" y="13251"/>
                </a:lnTo>
                <a:lnTo>
                  <a:pt x="292862" y="18874"/>
                </a:lnTo>
                <a:lnTo>
                  <a:pt x="303444" y="25980"/>
                </a:lnTo>
                <a:lnTo>
                  <a:pt x="327720" y="56356"/>
                </a:lnTo>
                <a:lnTo>
                  <a:pt x="341232" y="100548"/>
                </a:lnTo>
                <a:lnTo>
                  <a:pt x="344268" y="143725"/>
                </a:lnTo>
                <a:lnTo>
                  <a:pt x="343765" y="157515"/>
                </a:lnTo>
                <a:lnTo>
                  <a:pt x="338020" y="195571"/>
                </a:lnTo>
                <a:lnTo>
                  <a:pt x="317837" y="241423"/>
                </a:lnTo>
                <a:lnTo>
                  <a:pt x="276474" y="270875"/>
                </a:lnTo>
                <a:lnTo>
                  <a:pt x="291416" y="278739"/>
                </a:lnTo>
                <a:lnTo>
                  <a:pt x="332736" y="250988"/>
                </a:lnTo>
                <a:lnTo>
                  <a:pt x="355029" y="217591"/>
                </a:lnTo>
                <a:lnTo>
                  <a:pt x="368399" y="168970"/>
                </a:lnTo>
                <a:lnTo>
                  <a:pt x="370069" y="141203"/>
                </a:lnTo>
                <a:lnTo>
                  <a:pt x="369698" y="128007"/>
                </a:lnTo>
                <a:lnTo>
                  <a:pt x="360003" y="78685"/>
                </a:lnTo>
                <a:lnTo>
                  <a:pt x="342771" y="43339"/>
                </a:lnTo>
                <a:lnTo>
                  <a:pt x="315606" y="16066"/>
                </a:lnTo>
                <a:lnTo>
                  <a:pt x="292831" y="4112"/>
                </a:lnTo>
                <a:lnTo>
                  <a:pt x="280034" y="0"/>
                </a:lnTo>
                <a:close/>
              </a:path>
              <a:path w="370205" h="282575">
                <a:moveTo>
                  <a:pt x="90034" y="0"/>
                </a:moveTo>
                <a:lnTo>
                  <a:pt x="46661" y="22407"/>
                </a:lnTo>
                <a:lnTo>
                  <a:pt x="20521" y="54158"/>
                </a:lnTo>
                <a:lnTo>
                  <a:pt x="3767" y="100492"/>
                </a:lnTo>
                <a:lnTo>
                  <a:pt x="0" y="141234"/>
                </a:lnTo>
                <a:lnTo>
                  <a:pt x="371" y="154469"/>
                </a:lnTo>
                <a:lnTo>
                  <a:pt x="10024" y="203846"/>
                </a:lnTo>
                <a:lnTo>
                  <a:pt x="27118" y="239148"/>
                </a:lnTo>
                <a:lnTo>
                  <a:pt x="54298" y="266294"/>
                </a:lnTo>
                <a:lnTo>
                  <a:pt x="90034" y="282305"/>
                </a:lnTo>
                <a:lnTo>
                  <a:pt x="88816" y="269150"/>
                </a:lnTo>
                <a:lnTo>
                  <a:pt x="77082" y="263535"/>
                </a:lnTo>
                <a:lnTo>
                  <a:pt x="66579" y="256372"/>
                </a:lnTo>
                <a:lnTo>
                  <a:pt x="42393" y="225640"/>
                </a:lnTo>
                <a:lnTo>
                  <a:pt x="28725" y="180750"/>
                </a:lnTo>
                <a:lnTo>
                  <a:pt x="25649" y="138324"/>
                </a:lnTo>
                <a:lnTo>
                  <a:pt x="26061" y="124517"/>
                </a:lnTo>
                <a:lnTo>
                  <a:pt x="31718" y="86415"/>
                </a:lnTo>
                <a:lnTo>
                  <a:pt x="52186" y="40596"/>
                </a:lnTo>
                <a:lnTo>
                  <a:pt x="93975" y="11429"/>
                </a:lnTo>
                <a:lnTo>
                  <a:pt x="90034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8548" y="2877830"/>
            <a:ext cx="900430" cy="282575"/>
          </a:xfrm>
          <a:custGeom>
            <a:avLst/>
            <a:gdLst/>
            <a:ahLst/>
            <a:cxnLst/>
            <a:rect l="l" t="t" r="r" b="b"/>
            <a:pathLst>
              <a:path w="900429" h="282575">
                <a:moveTo>
                  <a:pt x="810371" y="0"/>
                </a:moveTo>
                <a:lnTo>
                  <a:pt x="811369" y="13251"/>
                </a:lnTo>
                <a:lnTo>
                  <a:pt x="823217" y="18873"/>
                </a:lnTo>
                <a:lnTo>
                  <a:pt x="833798" y="25980"/>
                </a:lnTo>
                <a:lnTo>
                  <a:pt x="858072" y="56357"/>
                </a:lnTo>
                <a:lnTo>
                  <a:pt x="871584" y="100549"/>
                </a:lnTo>
                <a:lnTo>
                  <a:pt x="874629" y="143726"/>
                </a:lnTo>
                <a:lnTo>
                  <a:pt x="874124" y="157515"/>
                </a:lnTo>
                <a:lnTo>
                  <a:pt x="868371" y="195571"/>
                </a:lnTo>
                <a:lnTo>
                  <a:pt x="848196" y="241423"/>
                </a:lnTo>
                <a:lnTo>
                  <a:pt x="806836" y="270875"/>
                </a:lnTo>
                <a:lnTo>
                  <a:pt x="821769" y="278734"/>
                </a:lnTo>
                <a:lnTo>
                  <a:pt x="863095" y="250982"/>
                </a:lnTo>
                <a:lnTo>
                  <a:pt x="885378" y="217587"/>
                </a:lnTo>
                <a:lnTo>
                  <a:pt x="898739" y="168964"/>
                </a:lnTo>
                <a:lnTo>
                  <a:pt x="900409" y="141192"/>
                </a:lnTo>
                <a:lnTo>
                  <a:pt x="900037" y="127997"/>
                </a:lnTo>
                <a:lnTo>
                  <a:pt x="890341" y="78678"/>
                </a:lnTo>
                <a:lnTo>
                  <a:pt x="873114" y="43327"/>
                </a:lnTo>
                <a:lnTo>
                  <a:pt x="845940" y="16062"/>
                </a:lnTo>
                <a:lnTo>
                  <a:pt x="823165" y="4111"/>
                </a:lnTo>
                <a:lnTo>
                  <a:pt x="810371" y="0"/>
                </a:lnTo>
                <a:close/>
              </a:path>
              <a:path w="900429" h="282575">
                <a:moveTo>
                  <a:pt x="90037" y="0"/>
                </a:moveTo>
                <a:lnTo>
                  <a:pt x="46659" y="22411"/>
                </a:lnTo>
                <a:lnTo>
                  <a:pt x="20508" y="54159"/>
                </a:lnTo>
                <a:lnTo>
                  <a:pt x="3766" y="100493"/>
                </a:lnTo>
                <a:lnTo>
                  <a:pt x="0" y="141239"/>
                </a:lnTo>
                <a:lnTo>
                  <a:pt x="371" y="154473"/>
                </a:lnTo>
                <a:lnTo>
                  <a:pt x="10025" y="203849"/>
                </a:lnTo>
                <a:lnTo>
                  <a:pt x="27115" y="239154"/>
                </a:lnTo>
                <a:lnTo>
                  <a:pt x="54297" y="266296"/>
                </a:lnTo>
                <a:lnTo>
                  <a:pt x="90037" y="282305"/>
                </a:lnTo>
                <a:lnTo>
                  <a:pt x="88803" y="269143"/>
                </a:lnTo>
                <a:lnTo>
                  <a:pt x="77067" y="263528"/>
                </a:lnTo>
                <a:lnTo>
                  <a:pt x="66564" y="256365"/>
                </a:lnTo>
                <a:lnTo>
                  <a:pt x="42379" y="225636"/>
                </a:lnTo>
                <a:lnTo>
                  <a:pt x="28716" y="180747"/>
                </a:lnTo>
                <a:lnTo>
                  <a:pt x="25637" y="138319"/>
                </a:lnTo>
                <a:lnTo>
                  <a:pt x="26049" y="124513"/>
                </a:lnTo>
                <a:lnTo>
                  <a:pt x="31712" y="86412"/>
                </a:lnTo>
                <a:lnTo>
                  <a:pt x="52182" y="40593"/>
                </a:lnTo>
                <a:lnTo>
                  <a:pt x="93969" y="11429"/>
                </a:lnTo>
                <a:lnTo>
                  <a:pt x="9003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97382" y="2554075"/>
            <a:ext cx="3726179" cy="67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5860">
              <a:lnSpc>
                <a:spcPct val="100000"/>
              </a:lnSpc>
            </a:pPr>
            <a:r>
              <a:rPr sz="1750" spc="19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99845" algn="l"/>
                <a:tab pos="1682750" algn="l"/>
                <a:tab pos="3185795" algn="l"/>
              </a:tabLst>
            </a:pP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Whe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	=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2 </a:t>
            </a:r>
            <a:r>
              <a:rPr sz="2400" spc="-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−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	+</a:t>
            </a:r>
            <a:r>
              <a:rPr sz="2400" spc="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17170" y="331979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5" h="282575">
                <a:moveTo>
                  <a:pt x="280034" y="0"/>
                </a:moveTo>
                <a:lnTo>
                  <a:pt x="281014" y="13251"/>
                </a:lnTo>
                <a:lnTo>
                  <a:pt x="292862" y="18874"/>
                </a:lnTo>
                <a:lnTo>
                  <a:pt x="303444" y="25980"/>
                </a:lnTo>
                <a:lnTo>
                  <a:pt x="327720" y="56356"/>
                </a:lnTo>
                <a:lnTo>
                  <a:pt x="341232" y="100548"/>
                </a:lnTo>
                <a:lnTo>
                  <a:pt x="344268" y="143725"/>
                </a:lnTo>
                <a:lnTo>
                  <a:pt x="343765" y="157515"/>
                </a:lnTo>
                <a:lnTo>
                  <a:pt x="338020" y="195571"/>
                </a:lnTo>
                <a:lnTo>
                  <a:pt x="317837" y="241423"/>
                </a:lnTo>
                <a:lnTo>
                  <a:pt x="276474" y="270875"/>
                </a:lnTo>
                <a:lnTo>
                  <a:pt x="291416" y="278739"/>
                </a:lnTo>
                <a:lnTo>
                  <a:pt x="332736" y="250988"/>
                </a:lnTo>
                <a:lnTo>
                  <a:pt x="355029" y="217591"/>
                </a:lnTo>
                <a:lnTo>
                  <a:pt x="368399" y="168970"/>
                </a:lnTo>
                <a:lnTo>
                  <a:pt x="370069" y="141203"/>
                </a:lnTo>
                <a:lnTo>
                  <a:pt x="369698" y="128007"/>
                </a:lnTo>
                <a:lnTo>
                  <a:pt x="360003" y="78685"/>
                </a:lnTo>
                <a:lnTo>
                  <a:pt x="342771" y="43339"/>
                </a:lnTo>
                <a:lnTo>
                  <a:pt x="315606" y="16066"/>
                </a:lnTo>
                <a:lnTo>
                  <a:pt x="292831" y="4112"/>
                </a:lnTo>
                <a:lnTo>
                  <a:pt x="280034" y="0"/>
                </a:lnTo>
                <a:close/>
              </a:path>
              <a:path w="370205" h="282575">
                <a:moveTo>
                  <a:pt x="90034" y="0"/>
                </a:moveTo>
                <a:lnTo>
                  <a:pt x="46661" y="22407"/>
                </a:lnTo>
                <a:lnTo>
                  <a:pt x="20521" y="54158"/>
                </a:lnTo>
                <a:lnTo>
                  <a:pt x="3767" y="100492"/>
                </a:lnTo>
                <a:lnTo>
                  <a:pt x="0" y="141234"/>
                </a:lnTo>
                <a:lnTo>
                  <a:pt x="371" y="154469"/>
                </a:lnTo>
                <a:lnTo>
                  <a:pt x="10024" y="203846"/>
                </a:lnTo>
                <a:lnTo>
                  <a:pt x="27118" y="239148"/>
                </a:lnTo>
                <a:lnTo>
                  <a:pt x="54298" y="266294"/>
                </a:lnTo>
                <a:lnTo>
                  <a:pt x="90034" y="282305"/>
                </a:lnTo>
                <a:lnTo>
                  <a:pt x="88816" y="269150"/>
                </a:lnTo>
                <a:lnTo>
                  <a:pt x="77082" y="263535"/>
                </a:lnTo>
                <a:lnTo>
                  <a:pt x="66579" y="256372"/>
                </a:lnTo>
                <a:lnTo>
                  <a:pt x="42393" y="225640"/>
                </a:lnTo>
                <a:lnTo>
                  <a:pt x="28725" y="180750"/>
                </a:lnTo>
                <a:lnTo>
                  <a:pt x="25649" y="138324"/>
                </a:lnTo>
                <a:lnTo>
                  <a:pt x="26061" y="124517"/>
                </a:lnTo>
                <a:lnTo>
                  <a:pt x="31718" y="86415"/>
                </a:lnTo>
                <a:lnTo>
                  <a:pt x="52186" y="40596"/>
                </a:lnTo>
                <a:lnTo>
                  <a:pt x="93975" y="11429"/>
                </a:lnTo>
                <a:lnTo>
                  <a:pt x="90034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7776" y="3319790"/>
            <a:ext cx="900430" cy="282575"/>
          </a:xfrm>
          <a:custGeom>
            <a:avLst/>
            <a:gdLst/>
            <a:ahLst/>
            <a:cxnLst/>
            <a:rect l="l" t="t" r="r" b="b"/>
            <a:pathLst>
              <a:path w="900429" h="282575">
                <a:moveTo>
                  <a:pt x="810371" y="0"/>
                </a:moveTo>
                <a:lnTo>
                  <a:pt x="811369" y="13251"/>
                </a:lnTo>
                <a:lnTo>
                  <a:pt x="823217" y="18873"/>
                </a:lnTo>
                <a:lnTo>
                  <a:pt x="833798" y="25980"/>
                </a:lnTo>
                <a:lnTo>
                  <a:pt x="858072" y="56357"/>
                </a:lnTo>
                <a:lnTo>
                  <a:pt x="871584" y="100549"/>
                </a:lnTo>
                <a:lnTo>
                  <a:pt x="874629" y="143726"/>
                </a:lnTo>
                <a:lnTo>
                  <a:pt x="874124" y="157515"/>
                </a:lnTo>
                <a:lnTo>
                  <a:pt x="868371" y="195571"/>
                </a:lnTo>
                <a:lnTo>
                  <a:pt x="848196" y="241423"/>
                </a:lnTo>
                <a:lnTo>
                  <a:pt x="806836" y="270875"/>
                </a:lnTo>
                <a:lnTo>
                  <a:pt x="821769" y="278734"/>
                </a:lnTo>
                <a:lnTo>
                  <a:pt x="863095" y="250982"/>
                </a:lnTo>
                <a:lnTo>
                  <a:pt x="885378" y="217587"/>
                </a:lnTo>
                <a:lnTo>
                  <a:pt x="898739" y="168964"/>
                </a:lnTo>
                <a:lnTo>
                  <a:pt x="900409" y="141192"/>
                </a:lnTo>
                <a:lnTo>
                  <a:pt x="900037" y="127997"/>
                </a:lnTo>
                <a:lnTo>
                  <a:pt x="890341" y="78678"/>
                </a:lnTo>
                <a:lnTo>
                  <a:pt x="873114" y="43327"/>
                </a:lnTo>
                <a:lnTo>
                  <a:pt x="845940" y="16062"/>
                </a:lnTo>
                <a:lnTo>
                  <a:pt x="823165" y="4111"/>
                </a:lnTo>
                <a:lnTo>
                  <a:pt x="810371" y="0"/>
                </a:lnTo>
                <a:close/>
              </a:path>
              <a:path w="900429" h="282575">
                <a:moveTo>
                  <a:pt x="90037" y="0"/>
                </a:moveTo>
                <a:lnTo>
                  <a:pt x="46659" y="22411"/>
                </a:lnTo>
                <a:lnTo>
                  <a:pt x="20508" y="54159"/>
                </a:lnTo>
                <a:lnTo>
                  <a:pt x="3766" y="100493"/>
                </a:lnTo>
                <a:lnTo>
                  <a:pt x="0" y="141239"/>
                </a:lnTo>
                <a:lnTo>
                  <a:pt x="371" y="154473"/>
                </a:lnTo>
                <a:lnTo>
                  <a:pt x="10025" y="203849"/>
                </a:lnTo>
                <a:lnTo>
                  <a:pt x="27115" y="239154"/>
                </a:lnTo>
                <a:lnTo>
                  <a:pt x="54297" y="266296"/>
                </a:lnTo>
                <a:lnTo>
                  <a:pt x="90037" y="282305"/>
                </a:lnTo>
                <a:lnTo>
                  <a:pt x="88803" y="269143"/>
                </a:lnTo>
                <a:lnTo>
                  <a:pt x="77067" y="263528"/>
                </a:lnTo>
                <a:lnTo>
                  <a:pt x="66564" y="256365"/>
                </a:lnTo>
                <a:lnTo>
                  <a:pt x="42379" y="225636"/>
                </a:lnTo>
                <a:lnTo>
                  <a:pt x="28716" y="180747"/>
                </a:lnTo>
                <a:lnTo>
                  <a:pt x="25637" y="138319"/>
                </a:lnTo>
                <a:lnTo>
                  <a:pt x="26049" y="124513"/>
                </a:lnTo>
                <a:lnTo>
                  <a:pt x="31712" y="86412"/>
                </a:lnTo>
                <a:lnTo>
                  <a:pt x="52182" y="40593"/>
                </a:lnTo>
                <a:lnTo>
                  <a:pt x="93969" y="11429"/>
                </a:lnTo>
                <a:lnTo>
                  <a:pt x="9003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06395" y="501332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0437" y="474599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601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06395" y="474027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7982" y="501332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0295" y="474599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5897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7982" y="474027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2450" y="3250798"/>
            <a:ext cx="4302125" cy="180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5720">
              <a:lnSpc>
                <a:spcPct val="100000"/>
              </a:lnSpc>
              <a:tabLst>
                <a:tab pos="1704339" algn="l"/>
                <a:tab pos="2086610" algn="l"/>
              </a:tabLst>
            </a:pP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	=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2 </a:t>
            </a:r>
            <a:r>
              <a:rPr sz="2400" spc="-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−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3 </a:t>
            </a:r>
            <a:r>
              <a:rPr sz="2400" spc="-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52" baseline="28571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28571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209" baseline="28571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+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  <a:p>
            <a:pPr marL="49720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Subj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ct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[0,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6]</a:t>
            </a:r>
            <a:endParaRPr sz="2400">
              <a:latin typeface="Cambria Math"/>
              <a:cs typeface="Cambria Math"/>
            </a:endParaRPr>
          </a:p>
          <a:p>
            <a:pPr marL="305435" indent="-292735">
              <a:lnSpc>
                <a:spcPct val="100000"/>
              </a:lnSpc>
              <a:spcBef>
                <a:spcPts val="555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Ana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645"/>
              </a:spcBef>
              <a:tabLst>
                <a:tab pos="3888740" algn="l"/>
              </a:tabLst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s: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r>
              <a:rPr sz="2400" spc="19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	0,6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20568" y="545528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69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4608" y="518795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601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20568" y="518223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0629" y="545528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69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52943" y="518795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5897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40629" y="518223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73580" y="5156031"/>
            <a:ext cx="376237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indent="-298450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  <a:tab pos="2783205" algn="l"/>
              </a:tabLst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Set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00AFF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{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7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|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endParaRPr sz="2400">
              <a:latin typeface="Cambria Math"/>
              <a:cs typeface="Cambria Math"/>
            </a:endParaRPr>
          </a:p>
          <a:p>
            <a:pPr marL="311150" indent="-298450">
              <a:lnSpc>
                <a:spcPct val="100000"/>
              </a:lnSpc>
              <a:spcBef>
                <a:spcPts val="60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1213" y="5156031"/>
            <a:ext cx="6508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0,3 </a:t>
            </a:r>
            <a:r>
              <a:rPr sz="2400" spc="-21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}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00450" y="5618927"/>
            <a:ext cx="1047115" cy="283845"/>
          </a:xfrm>
          <a:custGeom>
            <a:avLst/>
            <a:gdLst/>
            <a:ahLst/>
            <a:cxnLst/>
            <a:rect l="l" t="t" r="r" b="b"/>
            <a:pathLst>
              <a:path w="1047114" h="283845">
                <a:moveTo>
                  <a:pt x="1046863" y="2679"/>
                </a:moveTo>
                <a:lnTo>
                  <a:pt x="1023884" y="2679"/>
                </a:lnTo>
                <a:lnTo>
                  <a:pt x="1023884" y="279642"/>
                </a:lnTo>
                <a:lnTo>
                  <a:pt x="1046863" y="279642"/>
                </a:lnTo>
                <a:lnTo>
                  <a:pt x="1046863" y="2679"/>
                </a:lnTo>
                <a:close/>
              </a:path>
              <a:path w="1047114" h="283845">
                <a:moveTo>
                  <a:pt x="95006" y="0"/>
                </a:moveTo>
                <a:lnTo>
                  <a:pt x="91074" y="0"/>
                </a:lnTo>
                <a:lnTo>
                  <a:pt x="85260" y="208"/>
                </a:lnTo>
                <a:lnTo>
                  <a:pt x="47300" y="9995"/>
                </a:lnTo>
                <a:lnTo>
                  <a:pt x="22509" y="49136"/>
                </a:lnTo>
                <a:lnTo>
                  <a:pt x="21495" y="64800"/>
                </a:lnTo>
                <a:lnTo>
                  <a:pt x="22511" y="76880"/>
                </a:lnTo>
                <a:lnTo>
                  <a:pt x="24902" y="90333"/>
                </a:lnTo>
                <a:lnTo>
                  <a:pt x="27310" y="100846"/>
                </a:lnTo>
                <a:lnTo>
                  <a:pt x="28437" y="107896"/>
                </a:lnTo>
                <a:lnTo>
                  <a:pt x="28437" y="118314"/>
                </a:lnTo>
                <a:lnTo>
                  <a:pt x="26029" y="123885"/>
                </a:lnTo>
                <a:lnTo>
                  <a:pt x="16642" y="132517"/>
                </a:lnTo>
                <a:lnTo>
                  <a:pt x="9540" y="134828"/>
                </a:lnTo>
                <a:lnTo>
                  <a:pt x="0" y="135123"/>
                </a:lnTo>
                <a:lnTo>
                  <a:pt x="0" y="147328"/>
                </a:lnTo>
                <a:lnTo>
                  <a:pt x="9540" y="147639"/>
                </a:lnTo>
                <a:lnTo>
                  <a:pt x="16642" y="149937"/>
                </a:lnTo>
                <a:lnTo>
                  <a:pt x="26029" y="158569"/>
                </a:lnTo>
                <a:lnTo>
                  <a:pt x="28437" y="164140"/>
                </a:lnTo>
                <a:lnTo>
                  <a:pt x="28416" y="171903"/>
                </a:lnTo>
                <a:lnTo>
                  <a:pt x="27240" y="180752"/>
                </a:lnTo>
                <a:lnTo>
                  <a:pt x="23697" y="198153"/>
                </a:lnTo>
                <a:lnTo>
                  <a:pt x="22029" y="210434"/>
                </a:lnTo>
                <a:lnTo>
                  <a:pt x="26587" y="249717"/>
                </a:lnTo>
                <a:lnTo>
                  <a:pt x="62419" y="280058"/>
                </a:lnTo>
                <a:lnTo>
                  <a:pt x="91074" y="283799"/>
                </a:lnTo>
                <a:lnTo>
                  <a:pt x="95006" y="283799"/>
                </a:lnTo>
                <a:lnTo>
                  <a:pt x="95006" y="272500"/>
                </a:lnTo>
                <a:lnTo>
                  <a:pt x="79749" y="271284"/>
                </a:lnTo>
                <a:lnTo>
                  <a:pt x="67858" y="267166"/>
                </a:lnTo>
                <a:lnTo>
                  <a:pt x="57461" y="259810"/>
                </a:lnTo>
                <a:lnTo>
                  <a:pt x="51504" y="250599"/>
                </a:lnTo>
                <a:lnTo>
                  <a:pt x="47922" y="238195"/>
                </a:lnTo>
                <a:lnTo>
                  <a:pt x="46727" y="222524"/>
                </a:lnTo>
                <a:lnTo>
                  <a:pt x="47509" y="211034"/>
                </a:lnTo>
                <a:lnTo>
                  <a:pt x="49651" y="197193"/>
                </a:lnTo>
                <a:lnTo>
                  <a:pt x="51694" y="186964"/>
                </a:lnTo>
                <a:lnTo>
                  <a:pt x="52699" y="179679"/>
                </a:lnTo>
                <a:lnTo>
                  <a:pt x="52699" y="166877"/>
                </a:lnTo>
                <a:lnTo>
                  <a:pt x="50170" y="159949"/>
                </a:lnTo>
                <a:lnTo>
                  <a:pt x="40264" y="149150"/>
                </a:lnTo>
                <a:lnTo>
                  <a:pt x="34411" y="145151"/>
                </a:lnTo>
                <a:lnTo>
                  <a:pt x="27553" y="142567"/>
                </a:lnTo>
                <a:lnTo>
                  <a:pt x="27553" y="139887"/>
                </a:lnTo>
                <a:lnTo>
                  <a:pt x="34411" y="137303"/>
                </a:lnTo>
                <a:lnTo>
                  <a:pt x="40264" y="133328"/>
                </a:lnTo>
                <a:lnTo>
                  <a:pt x="50170" y="122505"/>
                </a:lnTo>
                <a:lnTo>
                  <a:pt x="52699" y="115574"/>
                </a:lnTo>
                <a:lnTo>
                  <a:pt x="52608" y="104663"/>
                </a:lnTo>
                <a:lnTo>
                  <a:pt x="51394" y="94851"/>
                </a:lnTo>
                <a:lnTo>
                  <a:pt x="48291" y="76950"/>
                </a:lnTo>
                <a:lnTo>
                  <a:pt x="47250" y="65290"/>
                </a:lnTo>
                <a:lnTo>
                  <a:pt x="56248" y="27532"/>
                </a:lnTo>
                <a:lnTo>
                  <a:pt x="92720" y="11298"/>
                </a:lnTo>
                <a:lnTo>
                  <a:pt x="95006" y="11298"/>
                </a:lnTo>
                <a:lnTo>
                  <a:pt x="95006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32402" y="5619512"/>
            <a:ext cx="828675" cy="282575"/>
          </a:xfrm>
          <a:custGeom>
            <a:avLst/>
            <a:gdLst/>
            <a:ahLst/>
            <a:cxnLst/>
            <a:rect l="l" t="t" r="r" b="b"/>
            <a:pathLst>
              <a:path w="828675" h="282575">
                <a:moveTo>
                  <a:pt x="738373" y="0"/>
                </a:moveTo>
                <a:lnTo>
                  <a:pt x="739358" y="13260"/>
                </a:lnTo>
                <a:lnTo>
                  <a:pt x="751210" y="18848"/>
                </a:lnTo>
                <a:lnTo>
                  <a:pt x="761796" y="25945"/>
                </a:lnTo>
                <a:lnTo>
                  <a:pt x="786095" y="56348"/>
                </a:lnTo>
                <a:lnTo>
                  <a:pt x="799590" y="100600"/>
                </a:lnTo>
                <a:lnTo>
                  <a:pt x="802631" y="143731"/>
                </a:lnTo>
                <a:lnTo>
                  <a:pt x="802123" y="157531"/>
                </a:lnTo>
                <a:lnTo>
                  <a:pt x="796363" y="195608"/>
                </a:lnTo>
                <a:lnTo>
                  <a:pt x="776181" y="241426"/>
                </a:lnTo>
                <a:lnTo>
                  <a:pt x="734838" y="270878"/>
                </a:lnTo>
                <a:lnTo>
                  <a:pt x="749781" y="278745"/>
                </a:lnTo>
                <a:lnTo>
                  <a:pt x="791095" y="250943"/>
                </a:lnTo>
                <a:lnTo>
                  <a:pt x="813372" y="217586"/>
                </a:lnTo>
                <a:lnTo>
                  <a:pt x="826740" y="168974"/>
                </a:lnTo>
                <a:lnTo>
                  <a:pt x="828411" y="141189"/>
                </a:lnTo>
                <a:lnTo>
                  <a:pt x="828038" y="127997"/>
                </a:lnTo>
                <a:lnTo>
                  <a:pt x="818342" y="78693"/>
                </a:lnTo>
                <a:lnTo>
                  <a:pt x="801128" y="43322"/>
                </a:lnTo>
                <a:lnTo>
                  <a:pt x="773950" y="16082"/>
                </a:lnTo>
                <a:lnTo>
                  <a:pt x="751171" y="4121"/>
                </a:lnTo>
                <a:lnTo>
                  <a:pt x="738373" y="0"/>
                </a:lnTo>
                <a:close/>
              </a:path>
              <a:path w="828675" h="282575">
                <a:moveTo>
                  <a:pt x="89668" y="0"/>
                </a:moveTo>
                <a:lnTo>
                  <a:pt x="46455" y="22249"/>
                </a:lnTo>
                <a:lnTo>
                  <a:pt x="20341" y="53778"/>
                </a:lnTo>
                <a:lnTo>
                  <a:pt x="4862" y="95951"/>
                </a:lnTo>
                <a:lnTo>
                  <a:pt x="207" y="137846"/>
                </a:lnTo>
                <a:lnTo>
                  <a:pt x="0" y="154465"/>
                </a:lnTo>
                <a:lnTo>
                  <a:pt x="1141" y="167269"/>
                </a:lnTo>
                <a:lnTo>
                  <a:pt x="14341" y="215645"/>
                </a:lnTo>
                <a:lnTo>
                  <a:pt x="34865" y="249418"/>
                </a:lnTo>
                <a:lnTo>
                  <a:pt x="64904" y="272863"/>
                </a:lnTo>
                <a:lnTo>
                  <a:pt x="89668" y="282333"/>
                </a:lnTo>
                <a:lnTo>
                  <a:pt x="91290" y="270210"/>
                </a:lnTo>
                <a:lnTo>
                  <a:pt x="80717" y="265637"/>
                </a:lnTo>
                <a:lnTo>
                  <a:pt x="70949" y="259593"/>
                </a:lnTo>
                <a:lnTo>
                  <a:pt x="45310" y="230089"/>
                </a:lnTo>
                <a:lnTo>
                  <a:pt x="30749" y="193212"/>
                </a:lnTo>
                <a:lnTo>
                  <a:pt x="25609" y="153379"/>
                </a:lnTo>
                <a:lnTo>
                  <a:pt x="25267" y="138341"/>
                </a:lnTo>
                <a:lnTo>
                  <a:pt x="25675" y="124561"/>
                </a:lnTo>
                <a:lnTo>
                  <a:pt x="31328" y="86465"/>
                </a:lnTo>
                <a:lnTo>
                  <a:pt x="51785" y="40591"/>
                </a:lnTo>
                <a:lnTo>
                  <a:pt x="93599" y="11466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9528" y="5597810"/>
            <a:ext cx="64198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71444" y="5597810"/>
            <a:ext cx="13385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[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0,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3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]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}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29283" y="3629500"/>
            <a:ext cx="4094927" cy="2734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12552" y="3940007"/>
            <a:ext cx="435609" cy="1009650"/>
          </a:xfrm>
          <a:custGeom>
            <a:avLst/>
            <a:gdLst/>
            <a:ahLst/>
            <a:cxnLst/>
            <a:rect l="l" t="t" r="r" b="b"/>
            <a:pathLst>
              <a:path w="435609" h="1009650">
                <a:moveTo>
                  <a:pt x="0" y="0"/>
                </a:moveTo>
                <a:lnTo>
                  <a:pt x="87022" y="232942"/>
                </a:lnTo>
                <a:lnTo>
                  <a:pt x="174077" y="504715"/>
                </a:lnTo>
                <a:lnTo>
                  <a:pt x="435176" y="1009432"/>
                </a:lnTo>
              </a:path>
            </a:pathLst>
          </a:custGeom>
          <a:ln w="213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47729" y="4949440"/>
            <a:ext cx="1219200" cy="1087120"/>
          </a:xfrm>
          <a:custGeom>
            <a:avLst/>
            <a:gdLst/>
            <a:ahLst/>
            <a:cxnLst/>
            <a:rect l="l" t="t" r="r" b="b"/>
            <a:pathLst>
              <a:path w="1219200" h="1087120">
                <a:moveTo>
                  <a:pt x="0" y="0"/>
                </a:moveTo>
                <a:lnTo>
                  <a:pt x="174077" y="310598"/>
                </a:lnTo>
                <a:lnTo>
                  <a:pt x="435208" y="698848"/>
                </a:lnTo>
                <a:lnTo>
                  <a:pt x="739867" y="970609"/>
                </a:lnTo>
                <a:lnTo>
                  <a:pt x="957471" y="1087089"/>
                </a:lnTo>
                <a:lnTo>
                  <a:pt x="1218603" y="1087089"/>
                </a:lnTo>
              </a:path>
            </a:pathLst>
          </a:custGeom>
          <a:ln w="204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24403" y="6139610"/>
            <a:ext cx="195169" cy="232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77324" y="3742754"/>
            <a:ext cx="210007" cy="238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68447" y="5383097"/>
            <a:ext cx="844550" cy="501650"/>
          </a:xfrm>
          <a:custGeom>
            <a:avLst/>
            <a:gdLst/>
            <a:ahLst/>
            <a:cxnLst/>
            <a:rect l="l" t="t" r="r" b="b"/>
            <a:pathLst>
              <a:path w="844550" h="501650">
                <a:moveTo>
                  <a:pt x="478340" y="27779"/>
                </a:moveTo>
                <a:lnTo>
                  <a:pt x="415962" y="29341"/>
                </a:lnTo>
                <a:lnTo>
                  <a:pt x="353596" y="36275"/>
                </a:lnTo>
                <a:lnTo>
                  <a:pt x="292400" y="48481"/>
                </a:lnTo>
                <a:lnTo>
                  <a:pt x="233535" y="65859"/>
                </a:lnTo>
                <a:lnTo>
                  <a:pt x="178159" y="88311"/>
                </a:lnTo>
                <a:lnTo>
                  <a:pt x="127430" y="115736"/>
                </a:lnTo>
                <a:lnTo>
                  <a:pt x="82908" y="147700"/>
                </a:lnTo>
                <a:lnTo>
                  <a:pt x="47695" y="181980"/>
                </a:lnTo>
                <a:lnTo>
                  <a:pt x="22179" y="217624"/>
                </a:lnTo>
                <a:lnTo>
                  <a:pt x="6301" y="253953"/>
                </a:lnTo>
                <a:lnTo>
                  <a:pt x="0" y="290291"/>
                </a:lnTo>
                <a:lnTo>
                  <a:pt x="421" y="308251"/>
                </a:lnTo>
                <a:lnTo>
                  <a:pt x="15882" y="360283"/>
                </a:lnTo>
                <a:lnTo>
                  <a:pt x="37944" y="392583"/>
                </a:lnTo>
                <a:lnTo>
                  <a:pt x="69339" y="422182"/>
                </a:lnTo>
                <a:lnTo>
                  <a:pt x="110006" y="448404"/>
                </a:lnTo>
                <a:lnTo>
                  <a:pt x="159388" y="470375"/>
                </a:lnTo>
                <a:lnTo>
                  <a:pt x="214033" y="486558"/>
                </a:lnTo>
                <a:lnTo>
                  <a:pt x="272311" y="496857"/>
                </a:lnTo>
                <a:lnTo>
                  <a:pt x="333046" y="501395"/>
                </a:lnTo>
                <a:lnTo>
                  <a:pt x="363965" y="501543"/>
                </a:lnTo>
                <a:lnTo>
                  <a:pt x="395057" y="500298"/>
                </a:lnTo>
                <a:lnTo>
                  <a:pt x="457166" y="493692"/>
                </a:lnTo>
                <a:lnTo>
                  <a:pt x="518196" y="481701"/>
                </a:lnTo>
                <a:lnTo>
                  <a:pt x="576966" y="464451"/>
                </a:lnTo>
                <a:lnTo>
                  <a:pt x="632298" y="442067"/>
                </a:lnTo>
                <a:lnTo>
                  <a:pt x="683014" y="414674"/>
                </a:lnTo>
                <a:lnTo>
                  <a:pt x="722905" y="386500"/>
                </a:lnTo>
                <a:lnTo>
                  <a:pt x="751914" y="360175"/>
                </a:lnTo>
                <a:lnTo>
                  <a:pt x="784664" y="318697"/>
                </a:lnTo>
                <a:lnTo>
                  <a:pt x="804298" y="275837"/>
                </a:lnTo>
                <a:lnTo>
                  <a:pt x="810591" y="232726"/>
                </a:lnTo>
                <a:lnTo>
                  <a:pt x="809685" y="218496"/>
                </a:lnTo>
                <a:lnTo>
                  <a:pt x="797840" y="176813"/>
                </a:lnTo>
                <a:lnTo>
                  <a:pt x="772127" y="137520"/>
                </a:lnTo>
                <a:lnTo>
                  <a:pt x="760436" y="125150"/>
                </a:lnTo>
                <a:lnTo>
                  <a:pt x="761252" y="114025"/>
                </a:lnTo>
                <a:lnTo>
                  <a:pt x="776303" y="70084"/>
                </a:lnTo>
                <a:lnTo>
                  <a:pt x="778793" y="66046"/>
                </a:lnTo>
                <a:lnTo>
                  <a:pt x="680028" y="66046"/>
                </a:lnTo>
                <a:lnTo>
                  <a:pt x="626734" y="48026"/>
                </a:lnTo>
                <a:lnTo>
                  <a:pt x="569395" y="35725"/>
                </a:lnTo>
                <a:lnTo>
                  <a:pt x="509172" y="29043"/>
                </a:lnTo>
                <a:lnTo>
                  <a:pt x="478340" y="27779"/>
                </a:lnTo>
                <a:close/>
              </a:path>
              <a:path w="844550" h="501650">
                <a:moveTo>
                  <a:pt x="830783" y="0"/>
                </a:moveTo>
                <a:lnTo>
                  <a:pt x="789765" y="4977"/>
                </a:lnTo>
                <a:lnTo>
                  <a:pt x="750673" y="16986"/>
                </a:lnTo>
                <a:lnTo>
                  <a:pt x="715836" y="34903"/>
                </a:lnTo>
                <a:lnTo>
                  <a:pt x="680028" y="66046"/>
                </a:lnTo>
                <a:lnTo>
                  <a:pt x="778793" y="66046"/>
                </a:lnTo>
                <a:lnTo>
                  <a:pt x="782897" y="59393"/>
                </a:lnTo>
                <a:lnTo>
                  <a:pt x="790578" y="48881"/>
                </a:lnTo>
                <a:lnTo>
                  <a:pt x="819912" y="18732"/>
                </a:lnTo>
                <a:lnTo>
                  <a:pt x="844480" y="97"/>
                </a:lnTo>
                <a:lnTo>
                  <a:pt x="830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68425" y="5383095"/>
            <a:ext cx="844550" cy="501650"/>
          </a:xfrm>
          <a:custGeom>
            <a:avLst/>
            <a:gdLst/>
            <a:ahLst/>
            <a:cxnLst/>
            <a:rect l="l" t="t" r="r" b="b"/>
            <a:pathLst>
              <a:path w="844550" h="501650">
                <a:moveTo>
                  <a:pt x="760437" y="125153"/>
                </a:moveTo>
                <a:lnTo>
                  <a:pt x="770812" y="80926"/>
                </a:lnTo>
                <a:lnTo>
                  <a:pt x="799317" y="38580"/>
                </a:lnTo>
                <a:lnTo>
                  <a:pt x="831706" y="9247"/>
                </a:lnTo>
                <a:lnTo>
                  <a:pt x="844476" y="96"/>
                </a:lnTo>
                <a:lnTo>
                  <a:pt x="830778" y="0"/>
                </a:lnTo>
                <a:lnTo>
                  <a:pt x="789759" y="4980"/>
                </a:lnTo>
                <a:lnTo>
                  <a:pt x="750666" y="16993"/>
                </a:lnTo>
                <a:lnTo>
                  <a:pt x="715831" y="34916"/>
                </a:lnTo>
                <a:lnTo>
                  <a:pt x="680036" y="66067"/>
                </a:lnTo>
                <a:lnTo>
                  <a:pt x="653967" y="56333"/>
                </a:lnTo>
                <a:lnTo>
                  <a:pt x="598508" y="41180"/>
                </a:lnTo>
                <a:lnTo>
                  <a:pt x="539583" y="31698"/>
                </a:lnTo>
                <a:lnTo>
                  <a:pt x="478352" y="27786"/>
                </a:lnTo>
                <a:lnTo>
                  <a:pt x="447235" y="27888"/>
                </a:lnTo>
                <a:lnTo>
                  <a:pt x="384718" y="32147"/>
                </a:lnTo>
                <a:lnTo>
                  <a:pt x="322792" y="41728"/>
                </a:lnTo>
                <a:lnTo>
                  <a:pt x="262617" y="56531"/>
                </a:lnTo>
                <a:lnTo>
                  <a:pt x="205349" y="76458"/>
                </a:lnTo>
                <a:lnTo>
                  <a:pt x="152150" y="101409"/>
                </a:lnTo>
                <a:lnTo>
                  <a:pt x="104177" y="131284"/>
                </a:lnTo>
                <a:lnTo>
                  <a:pt x="64088" y="164629"/>
                </a:lnTo>
                <a:lnTo>
                  <a:pt x="33730" y="199675"/>
                </a:lnTo>
                <a:lnTo>
                  <a:pt x="13040" y="235746"/>
                </a:lnTo>
                <a:lnTo>
                  <a:pt x="0" y="290292"/>
                </a:lnTo>
                <a:lnTo>
                  <a:pt x="421" y="308252"/>
                </a:lnTo>
                <a:lnTo>
                  <a:pt x="15881" y="360284"/>
                </a:lnTo>
                <a:lnTo>
                  <a:pt x="37942" y="392584"/>
                </a:lnTo>
                <a:lnTo>
                  <a:pt x="69334" y="422183"/>
                </a:lnTo>
                <a:lnTo>
                  <a:pt x="109997" y="448406"/>
                </a:lnTo>
                <a:lnTo>
                  <a:pt x="159378" y="470376"/>
                </a:lnTo>
                <a:lnTo>
                  <a:pt x="214025" y="486560"/>
                </a:lnTo>
                <a:lnTo>
                  <a:pt x="272305" y="496858"/>
                </a:lnTo>
                <a:lnTo>
                  <a:pt x="333041" y="501396"/>
                </a:lnTo>
                <a:lnTo>
                  <a:pt x="363961" y="501545"/>
                </a:lnTo>
                <a:lnTo>
                  <a:pt x="395053" y="500300"/>
                </a:lnTo>
                <a:lnTo>
                  <a:pt x="457163" y="493693"/>
                </a:lnTo>
                <a:lnTo>
                  <a:pt x="518193" y="481702"/>
                </a:lnTo>
                <a:lnTo>
                  <a:pt x="576964" y="464452"/>
                </a:lnTo>
                <a:lnTo>
                  <a:pt x="632298" y="442068"/>
                </a:lnTo>
                <a:lnTo>
                  <a:pt x="683017" y="414674"/>
                </a:lnTo>
                <a:lnTo>
                  <a:pt x="722912" y="386500"/>
                </a:lnTo>
                <a:lnTo>
                  <a:pt x="751925" y="360176"/>
                </a:lnTo>
                <a:lnTo>
                  <a:pt x="784678" y="318698"/>
                </a:lnTo>
                <a:lnTo>
                  <a:pt x="804312" y="275838"/>
                </a:lnTo>
                <a:lnTo>
                  <a:pt x="810603" y="232728"/>
                </a:lnTo>
                <a:lnTo>
                  <a:pt x="809696" y="218497"/>
                </a:lnTo>
                <a:lnTo>
                  <a:pt x="797846" y="176814"/>
                </a:lnTo>
                <a:lnTo>
                  <a:pt x="772129" y="137523"/>
                </a:lnTo>
                <a:lnTo>
                  <a:pt x="760437" y="125153"/>
                </a:lnTo>
                <a:close/>
              </a:path>
            </a:pathLst>
          </a:custGeom>
          <a:ln w="6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375670" y="5508667"/>
            <a:ext cx="39687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75" dirty="0">
                <a:latin typeface="Calibri"/>
                <a:cs typeface="Calibri"/>
              </a:rPr>
              <a:t>P</a:t>
            </a:r>
            <a:r>
              <a:rPr sz="950" spc="55" dirty="0">
                <a:latin typeface="Calibri"/>
                <a:cs typeface="Calibri"/>
              </a:rPr>
              <a:t>a</a:t>
            </a:r>
            <a:r>
              <a:rPr sz="950" spc="10" dirty="0">
                <a:latin typeface="Calibri"/>
                <a:cs typeface="Calibri"/>
              </a:rPr>
              <a:t>r</a:t>
            </a:r>
            <a:r>
              <a:rPr sz="950" spc="40" dirty="0">
                <a:latin typeface="Calibri"/>
                <a:cs typeface="Calibri"/>
              </a:rPr>
              <a:t>e</a:t>
            </a:r>
            <a:r>
              <a:rPr sz="950" spc="75" dirty="0">
                <a:latin typeface="Calibri"/>
                <a:cs typeface="Calibri"/>
              </a:rPr>
              <a:t>t</a:t>
            </a:r>
            <a:r>
              <a:rPr sz="950" spc="70" dirty="0">
                <a:latin typeface="Calibri"/>
                <a:cs typeface="Calibri"/>
              </a:rPr>
              <a:t>o</a:t>
            </a:r>
            <a:endParaRPr sz="9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</a:pPr>
            <a:r>
              <a:rPr sz="950" spc="70" dirty="0">
                <a:latin typeface="Calibri"/>
                <a:cs typeface="Calibri"/>
              </a:rPr>
              <a:t>F</a:t>
            </a:r>
            <a:r>
              <a:rPr sz="950" spc="5" dirty="0">
                <a:latin typeface="Calibri"/>
                <a:cs typeface="Calibri"/>
              </a:rPr>
              <a:t>r</a:t>
            </a:r>
            <a:r>
              <a:rPr sz="950" spc="55" dirty="0">
                <a:latin typeface="Calibri"/>
                <a:cs typeface="Calibri"/>
              </a:rPr>
              <a:t>ont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29648" y="953630"/>
            <a:ext cx="4110624" cy="2743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64125" y="3308864"/>
            <a:ext cx="1244501" cy="126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96647" y="1490551"/>
            <a:ext cx="1357433" cy="1438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63655" y="3507933"/>
            <a:ext cx="1626870" cy="0"/>
          </a:xfrm>
          <a:custGeom>
            <a:avLst/>
            <a:gdLst/>
            <a:ahLst/>
            <a:cxnLst/>
            <a:rect l="l" t="t" r="r" b="b"/>
            <a:pathLst>
              <a:path w="1626870">
                <a:moveTo>
                  <a:pt x="0" y="0"/>
                </a:moveTo>
                <a:lnTo>
                  <a:pt x="1626278" y="0"/>
                </a:lnTo>
              </a:path>
            </a:pathLst>
          </a:custGeom>
          <a:ln w="265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35360" y="3421837"/>
            <a:ext cx="155385" cy="125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22</a:t>
            </a:fld>
            <a:endParaRPr spc="-1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858710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lvi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timi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71632" y="298451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31" y="0"/>
                </a:moveTo>
                <a:lnTo>
                  <a:pt x="285325" y="13250"/>
                </a:lnTo>
                <a:lnTo>
                  <a:pt x="297144" y="18874"/>
                </a:lnTo>
                <a:lnTo>
                  <a:pt x="307722" y="25986"/>
                </a:lnTo>
                <a:lnTo>
                  <a:pt x="331976" y="56443"/>
                </a:lnTo>
                <a:lnTo>
                  <a:pt x="345574" y="100616"/>
                </a:lnTo>
                <a:lnTo>
                  <a:pt x="348610" y="143819"/>
                </a:lnTo>
                <a:lnTo>
                  <a:pt x="348103" y="157592"/>
                </a:lnTo>
                <a:lnTo>
                  <a:pt x="342347" y="195622"/>
                </a:lnTo>
                <a:lnTo>
                  <a:pt x="322133" y="241479"/>
                </a:lnTo>
                <a:lnTo>
                  <a:pt x="280695" y="270875"/>
                </a:lnTo>
                <a:lnTo>
                  <a:pt x="295648" y="278732"/>
                </a:lnTo>
                <a:lnTo>
                  <a:pt x="337016" y="250979"/>
                </a:lnTo>
                <a:lnTo>
                  <a:pt x="359243" y="217582"/>
                </a:lnTo>
                <a:lnTo>
                  <a:pt x="372624" y="168962"/>
                </a:lnTo>
                <a:lnTo>
                  <a:pt x="374299" y="141192"/>
                </a:lnTo>
                <a:lnTo>
                  <a:pt x="373926" y="127998"/>
                </a:lnTo>
                <a:lnTo>
                  <a:pt x="364218" y="78679"/>
                </a:lnTo>
                <a:lnTo>
                  <a:pt x="347006" y="43327"/>
                </a:lnTo>
                <a:lnTo>
                  <a:pt x="319851" y="16062"/>
                </a:lnTo>
                <a:lnTo>
                  <a:pt x="297034" y="4111"/>
                </a:lnTo>
                <a:lnTo>
                  <a:pt x="284231" y="0"/>
                </a:lnTo>
                <a:close/>
              </a:path>
              <a:path w="374650" h="282575">
                <a:moveTo>
                  <a:pt x="89677" y="0"/>
                </a:moveTo>
                <a:lnTo>
                  <a:pt x="46532" y="22214"/>
                </a:lnTo>
                <a:lnTo>
                  <a:pt x="20384" y="53752"/>
                </a:lnTo>
                <a:lnTo>
                  <a:pt x="4874" y="95891"/>
                </a:lnTo>
                <a:lnTo>
                  <a:pt x="208" y="137800"/>
                </a:lnTo>
                <a:lnTo>
                  <a:pt x="0" y="154422"/>
                </a:lnTo>
                <a:lnTo>
                  <a:pt x="1142" y="167236"/>
                </a:lnTo>
                <a:lnTo>
                  <a:pt x="14371" y="215614"/>
                </a:lnTo>
                <a:lnTo>
                  <a:pt x="34921" y="249385"/>
                </a:lnTo>
                <a:lnTo>
                  <a:pt x="76810" y="278193"/>
                </a:lnTo>
                <a:lnTo>
                  <a:pt x="89677" y="282305"/>
                </a:lnTo>
                <a:lnTo>
                  <a:pt x="88580" y="269188"/>
                </a:lnTo>
                <a:lnTo>
                  <a:pt x="76870" y="263575"/>
                </a:lnTo>
                <a:lnTo>
                  <a:pt x="66373" y="256410"/>
                </a:lnTo>
                <a:lnTo>
                  <a:pt x="42171" y="225648"/>
                </a:lnTo>
                <a:lnTo>
                  <a:pt x="28495" y="180756"/>
                </a:lnTo>
                <a:lnTo>
                  <a:pt x="25423" y="138335"/>
                </a:lnTo>
                <a:lnTo>
                  <a:pt x="25833" y="124525"/>
                </a:lnTo>
                <a:lnTo>
                  <a:pt x="31484" y="86420"/>
                </a:lnTo>
                <a:lnTo>
                  <a:pt x="51948" y="40601"/>
                </a:lnTo>
                <a:lnTo>
                  <a:pt x="93737" y="11429"/>
                </a:lnTo>
                <a:lnTo>
                  <a:pt x="8967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0172" y="298451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4" y="269190"/>
                </a:lnTo>
                <a:lnTo>
                  <a:pt x="76870" y="263578"/>
                </a:lnTo>
                <a:lnTo>
                  <a:pt x="66370" y="256413"/>
                </a:lnTo>
                <a:lnTo>
                  <a:pt x="42172" y="225655"/>
                </a:lnTo>
                <a:lnTo>
                  <a:pt x="28491" y="180762"/>
                </a:lnTo>
                <a:lnTo>
                  <a:pt x="25420" y="138345"/>
                </a:lnTo>
                <a:lnTo>
                  <a:pt x="25830" y="124534"/>
                </a:lnTo>
                <a:lnTo>
                  <a:pt x="31476" y="86425"/>
                </a:lnTo>
                <a:lnTo>
                  <a:pt x="51936" y="4060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3321" y="298451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6" y="269192"/>
                </a:lnTo>
                <a:lnTo>
                  <a:pt x="76855" y="263580"/>
                </a:lnTo>
                <a:lnTo>
                  <a:pt x="66332" y="256415"/>
                </a:lnTo>
                <a:lnTo>
                  <a:pt x="42173" y="225659"/>
                </a:lnTo>
                <a:lnTo>
                  <a:pt x="28492" y="180766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2" y="86427"/>
                </a:lnTo>
                <a:lnTo>
                  <a:pt x="51885" y="40607"/>
                </a:lnTo>
                <a:lnTo>
                  <a:pt x="81384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1289" y="298451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6" y="269192"/>
                </a:lnTo>
                <a:lnTo>
                  <a:pt x="76855" y="263580"/>
                </a:lnTo>
                <a:lnTo>
                  <a:pt x="66332" y="256415"/>
                </a:lnTo>
                <a:lnTo>
                  <a:pt x="42173" y="225659"/>
                </a:lnTo>
                <a:lnTo>
                  <a:pt x="28492" y="180766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2" y="86427"/>
                </a:lnTo>
                <a:lnTo>
                  <a:pt x="51885" y="40607"/>
                </a:lnTo>
                <a:lnTo>
                  <a:pt x="81384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47138" y="2345265"/>
            <a:ext cx="3347085" cy="992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4070">
              <a:lnSpc>
                <a:spcPts val="249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5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2139950">
              <a:lnSpc>
                <a:spcPts val="1710"/>
              </a:lnSpc>
            </a:pPr>
            <a:r>
              <a:rPr sz="1750" spc="5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832485" algn="l"/>
                <a:tab pos="1635760" algn="l"/>
                <a:tab pos="1938655" algn="l"/>
                <a:tab pos="2903855" algn="l"/>
                <a:tab pos="3207385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 </a:t>
            </a:r>
            <a:r>
              <a:rPr sz="2400" spc="-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75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23</a:t>
            </a:fld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566165" y="2962735"/>
            <a:ext cx="169100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1710" algn="l"/>
                <a:tab pos="130492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whe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𝐹	𝒙</a:t>
            </a:r>
            <a:endParaRPr sz="2400">
              <a:latin typeface="Cambria Math"/>
              <a:cs typeface="Cambria Math"/>
            </a:endParaRPr>
          </a:p>
          <a:p>
            <a:pPr marL="98171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590" y="3694260"/>
            <a:ext cx="8587105" cy="2582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1355">
              <a:lnSpc>
                <a:spcPts val="281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r>
              <a:rPr sz="2400" spc="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set</a:t>
            </a:r>
            <a:r>
              <a:rPr sz="24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endParaRPr sz="2400" dirty="0">
              <a:latin typeface="Calibri"/>
              <a:cs typeface="Calibri"/>
            </a:endParaRPr>
          </a:p>
          <a:p>
            <a:pPr marL="305435" indent="-292735">
              <a:lnSpc>
                <a:spcPts val="3529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Outputs</a:t>
            </a:r>
            <a:endParaRPr sz="30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2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n-Dom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All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n-Dom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Set)</a:t>
            </a:r>
            <a:endParaRPr lang="cs-CZ" sz="2400" spc="-5" dirty="0">
              <a:solidFill>
                <a:srgbClr val="2A2C2C"/>
              </a:solidFill>
              <a:latin typeface="Calibri"/>
              <a:cs typeface="Calibri"/>
            </a:endParaRPr>
          </a:p>
          <a:p>
            <a:pPr marL="872490" lvl="1" indent="-299085"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lang="en-US"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lang="en-US"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lang="en-US"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cs-CZ" sz="2400" dirty="0">
                <a:solidFill>
                  <a:srgbClr val="00AFF0"/>
                </a:solidFill>
                <a:latin typeface="Calibri"/>
                <a:cs typeface="Calibri"/>
              </a:rPr>
              <a:t>a </a:t>
            </a:r>
            <a:r>
              <a:rPr lang="cs-CZ" sz="2400" dirty="0" err="1">
                <a:solidFill>
                  <a:srgbClr val="00AFF0"/>
                </a:solidFill>
                <a:latin typeface="Calibri"/>
                <a:cs typeface="Calibri"/>
              </a:rPr>
              <a:t>representative</a:t>
            </a:r>
            <a:r>
              <a:rPr lang="cs-CZ" sz="2400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AFF0"/>
                </a:solidFill>
                <a:latin typeface="Calibri"/>
                <a:cs typeface="Calibri"/>
              </a:rPr>
              <a:t>subset</a:t>
            </a:r>
            <a:r>
              <a:rPr lang="cs-CZ" sz="2400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AFF0"/>
                </a:solidFill>
                <a:latin typeface="Calibri"/>
                <a:cs typeface="Calibri"/>
              </a:rPr>
              <a:t>of</a:t>
            </a:r>
            <a:r>
              <a:rPr lang="en-US"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400" spc="-2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en-US" sz="2400" spc="-2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n-Dom</a:t>
            </a:r>
            <a:r>
              <a:rPr lang="en-US"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en-US"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lang="en-US"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lang="en-US"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lang="en-US"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lang="en-US"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lang="en-US"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lang="en-US"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92147" y="2406793"/>
            <a:ext cx="15157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16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u="heavy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u="heavy" spc="-70" dirty="0">
                <a:solidFill>
                  <a:srgbClr val="006FC0"/>
                </a:solidFill>
                <a:latin typeface="Arial"/>
                <a:cs typeface="Arial"/>
              </a:rPr>
              <a:t>Poster</a:t>
            </a:r>
            <a:r>
              <a:rPr sz="2400" u="heavy" spc="15" dirty="0">
                <a:solidFill>
                  <a:srgbClr val="006FC0"/>
                </a:solidFill>
                <a:latin typeface="Arial"/>
                <a:cs typeface="Arial"/>
              </a:rPr>
              <a:t>iori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39879" y="2737347"/>
            <a:ext cx="1557655" cy="0"/>
          </a:xfrm>
          <a:custGeom>
            <a:avLst/>
            <a:gdLst/>
            <a:ahLst/>
            <a:cxnLst/>
            <a:rect l="l" t="t" r="r" b="b"/>
            <a:pathLst>
              <a:path w="1557654">
                <a:moveTo>
                  <a:pt x="0" y="0"/>
                </a:moveTo>
                <a:lnTo>
                  <a:pt x="1557527" y="0"/>
                </a:lnTo>
              </a:path>
            </a:pathLst>
          </a:custGeom>
          <a:ln w="1955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01665" y="2450989"/>
            <a:ext cx="9334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95" dirty="0">
                <a:solidFill>
                  <a:srgbClr val="006FC0"/>
                </a:solidFill>
                <a:latin typeface="Arial"/>
                <a:cs typeface="Arial"/>
              </a:rPr>
              <a:t>No</a:t>
            </a:r>
            <a:r>
              <a:rPr sz="24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DM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13463" y="2739908"/>
            <a:ext cx="908685" cy="0"/>
          </a:xfrm>
          <a:custGeom>
            <a:avLst/>
            <a:gdLst/>
            <a:ahLst/>
            <a:cxnLst/>
            <a:rect l="l" t="t" r="r" b="b"/>
            <a:pathLst>
              <a:path w="908684">
                <a:moveTo>
                  <a:pt x="0" y="0"/>
                </a:moveTo>
                <a:lnTo>
                  <a:pt x="908303" y="0"/>
                </a:lnTo>
              </a:path>
            </a:pathLst>
          </a:custGeom>
          <a:ln w="1650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8515" y="3799332"/>
            <a:ext cx="765047" cy="574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40864" y="4423788"/>
            <a:ext cx="1773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mal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6859" y="5688131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So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0574" y="5717991"/>
            <a:ext cx="99949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So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31152" y="3177565"/>
            <a:ext cx="685824" cy="234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4585" y="3239262"/>
            <a:ext cx="528320" cy="76200"/>
          </a:xfrm>
          <a:custGeom>
            <a:avLst/>
            <a:gdLst/>
            <a:ahLst/>
            <a:cxnLst/>
            <a:rect l="l" t="t" r="r" b="b"/>
            <a:pathLst>
              <a:path w="528320" h="76200">
                <a:moveTo>
                  <a:pt x="451865" y="0"/>
                </a:moveTo>
                <a:lnTo>
                  <a:pt x="451865" y="76199"/>
                </a:lnTo>
                <a:lnTo>
                  <a:pt x="502670" y="50797"/>
                </a:lnTo>
                <a:lnTo>
                  <a:pt x="464570" y="50797"/>
                </a:lnTo>
                <a:lnTo>
                  <a:pt x="464570" y="25389"/>
                </a:lnTo>
                <a:lnTo>
                  <a:pt x="502645" y="25389"/>
                </a:lnTo>
                <a:lnTo>
                  <a:pt x="451865" y="0"/>
                </a:lnTo>
                <a:close/>
              </a:path>
              <a:path w="528320" h="76200">
                <a:moveTo>
                  <a:pt x="451865" y="25389"/>
                </a:moveTo>
                <a:lnTo>
                  <a:pt x="0" y="25389"/>
                </a:lnTo>
                <a:lnTo>
                  <a:pt x="0" y="50797"/>
                </a:lnTo>
                <a:lnTo>
                  <a:pt x="451865" y="50797"/>
                </a:lnTo>
                <a:lnTo>
                  <a:pt x="451865" y="25389"/>
                </a:lnTo>
                <a:close/>
              </a:path>
              <a:path w="528320" h="76200">
                <a:moveTo>
                  <a:pt x="502645" y="25389"/>
                </a:moveTo>
                <a:lnTo>
                  <a:pt x="464570" y="25389"/>
                </a:lnTo>
                <a:lnTo>
                  <a:pt x="464570" y="50797"/>
                </a:lnTo>
                <a:lnTo>
                  <a:pt x="502670" y="50797"/>
                </a:lnTo>
                <a:lnTo>
                  <a:pt x="528065" y="38099"/>
                </a:lnTo>
                <a:lnTo>
                  <a:pt x="502645" y="25389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4952" y="3480841"/>
            <a:ext cx="624852" cy="234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4585" y="3542538"/>
            <a:ext cx="467995" cy="76200"/>
          </a:xfrm>
          <a:custGeom>
            <a:avLst/>
            <a:gdLst/>
            <a:ahLst/>
            <a:cxnLst/>
            <a:rect l="l" t="t" r="r" b="b"/>
            <a:pathLst>
              <a:path w="467995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50797"/>
                </a:lnTo>
                <a:lnTo>
                  <a:pt x="63505" y="50797"/>
                </a:lnTo>
                <a:lnTo>
                  <a:pt x="63505" y="25389"/>
                </a:lnTo>
                <a:lnTo>
                  <a:pt x="76199" y="25389"/>
                </a:lnTo>
                <a:lnTo>
                  <a:pt x="76199" y="0"/>
                </a:lnTo>
                <a:close/>
              </a:path>
              <a:path w="467995" h="76200">
                <a:moveTo>
                  <a:pt x="76199" y="25389"/>
                </a:moveTo>
                <a:lnTo>
                  <a:pt x="63505" y="25389"/>
                </a:lnTo>
                <a:lnTo>
                  <a:pt x="63505" y="50797"/>
                </a:lnTo>
                <a:lnTo>
                  <a:pt x="76199" y="50797"/>
                </a:lnTo>
                <a:lnTo>
                  <a:pt x="76199" y="25389"/>
                </a:lnTo>
                <a:close/>
              </a:path>
              <a:path w="467995" h="76200">
                <a:moveTo>
                  <a:pt x="467746" y="25389"/>
                </a:moveTo>
                <a:lnTo>
                  <a:pt x="76199" y="25389"/>
                </a:lnTo>
                <a:lnTo>
                  <a:pt x="76199" y="50797"/>
                </a:lnTo>
                <a:lnTo>
                  <a:pt x="467746" y="50797"/>
                </a:lnTo>
                <a:lnTo>
                  <a:pt x="467746" y="25389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62755" y="5527490"/>
            <a:ext cx="13982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74480" y="3762755"/>
            <a:ext cx="908303" cy="681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47156" y="4467731"/>
            <a:ext cx="1773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mal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415271" y="5068823"/>
            <a:ext cx="630935" cy="630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44692" y="5742994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63267" y="3547872"/>
            <a:ext cx="248920" cy="329565"/>
          </a:xfrm>
          <a:custGeom>
            <a:avLst/>
            <a:gdLst/>
            <a:ahLst/>
            <a:cxnLst/>
            <a:rect l="l" t="t" r="r" b="b"/>
            <a:pathLst>
              <a:path w="248919" h="329564">
                <a:moveTo>
                  <a:pt x="248411" y="204977"/>
                </a:moveTo>
                <a:lnTo>
                  <a:pt x="0" y="204977"/>
                </a:lnTo>
                <a:lnTo>
                  <a:pt x="124205" y="329183"/>
                </a:lnTo>
                <a:lnTo>
                  <a:pt x="248411" y="204977"/>
                </a:lnTo>
                <a:close/>
              </a:path>
              <a:path w="248919" h="329564">
                <a:moveTo>
                  <a:pt x="186308" y="0"/>
                </a:moveTo>
                <a:lnTo>
                  <a:pt x="62102" y="0"/>
                </a:lnTo>
                <a:lnTo>
                  <a:pt x="62102" y="204977"/>
                </a:lnTo>
                <a:lnTo>
                  <a:pt x="186308" y="204977"/>
                </a:lnTo>
                <a:lnTo>
                  <a:pt x="18630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3267" y="4666488"/>
            <a:ext cx="247015" cy="329565"/>
          </a:xfrm>
          <a:custGeom>
            <a:avLst/>
            <a:gdLst/>
            <a:ahLst/>
            <a:cxnLst/>
            <a:rect l="l" t="t" r="r" b="b"/>
            <a:pathLst>
              <a:path w="247014" h="329564">
                <a:moveTo>
                  <a:pt x="246887" y="205739"/>
                </a:moveTo>
                <a:lnTo>
                  <a:pt x="0" y="205739"/>
                </a:lnTo>
                <a:lnTo>
                  <a:pt x="123443" y="329183"/>
                </a:lnTo>
                <a:lnTo>
                  <a:pt x="246887" y="205739"/>
                </a:lnTo>
                <a:close/>
              </a:path>
              <a:path w="247014" h="329564">
                <a:moveTo>
                  <a:pt x="185165" y="0"/>
                </a:moveTo>
                <a:lnTo>
                  <a:pt x="61721" y="0"/>
                </a:lnTo>
                <a:lnTo>
                  <a:pt x="61721" y="205739"/>
                </a:lnTo>
                <a:lnTo>
                  <a:pt x="185165" y="205739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40935" y="3470148"/>
            <a:ext cx="247015" cy="329565"/>
          </a:xfrm>
          <a:custGeom>
            <a:avLst/>
            <a:gdLst/>
            <a:ahLst/>
            <a:cxnLst/>
            <a:rect l="l" t="t" r="r" b="b"/>
            <a:pathLst>
              <a:path w="247014" h="329564">
                <a:moveTo>
                  <a:pt x="246887" y="205739"/>
                </a:moveTo>
                <a:lnTo>
                  <a:pt x="0" y="205739"/>
                </a:lnTo>
                <a:lnTo>
                  <a:pt x="123443" y="329183"/>
                </a:lnTo>
                <a:lnTo>
                  <a:pt x="246887" y="205739"/>
                </a:lnTo>
                <a:close/>
              </a:path>
              <a:path w="247014" h="329564">
                <a:moveTo>
                  <a:pt x="185165" y="0"/>
                </a:moveTo>
                <a:lnTo>
                  <a:pt x="61721" y="0"/>
                </a:lnTo>
                <a:lnTo>
                  <a:pt x="61721" y="205739"/>
                </a:lnTo>
                <a:lnTo>
                  <a:pt x="185165" y="205739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40935" y="4693920"/>
            <a:ext cx="247015" cy="330835"/>
          </a:xfrm>
          <a:custGeom>
            <a:avLst/>
            <a:gdLst/>
            <a:ahLst/>
            <a:cxnLst/>
            <a:rect l="l" t="t" r="r" b="b"/>
            <a:pathLst>
              <a:path w="247014" h="330835">
                <a:moveTo>
                  <a:pt x="246887" y="207263"/>
                </a:moveTo>
                <a:lnTo>
                  <a:pt x="0" y="207263"/>
                </a:lnTo>
                <a:lnTo>
                  <a:pt x="123443" y="330707"/>
                </a:lnTo>
                <a:lnTo>
                  <a:pt x="246887" y="207263"/>
                </a:lnTo>
                <a:close/>
              </a:path>
              <a:path w="247014" h="330835">
                <a:moveTo>
                  <a:pt x="185165" y="0"/>
                </a:moveTo>
                <a:lnTo>
                  <a:pt x="61721" y="0"/>
                </a:lnTo>
                <a:lnTo>
                  <a:pt x="61721" y="207263"/>
                </a:lnTo>
                <a:lnTo>
                  <a:pt x="185165" y="207263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37476" y="3910584"/>
            <a:ext cx="247015" cy="670560"/>
          </a:xfrm>
          <a:custGeom>
            <a:avLst/>
            <a:gdLst/>
            <a:ahLst/>
            <a:cxnLst/>
            <a:rect l="l" t="t" r="r" b="b"/>
            <a:pathLst>
              <a:path w="247015" h="670560">
                <a:moveTo>
                  <a:pt x="246887" y="547115"/>
                </a:moveTo>
                <a:lnTo>
                  <a:pt x="0" y="547115"/>
                </a:lnTo>
                <a:lnTo>
                  <a:pt x="123443" y="670559"/>
                </a:lnTo>
                <a:lnTo>
                  <a:pt x="246887" y="547115"/>
                </a:lnTo>
                <a:close/>
              </a:path>
              <a:path w="247015" h="670560">
                <a:moveTo>
                  <a:pt x="185165" y="0"/>
                </a:moveTo>
                <a:lnTo>
                  <a:pt x="61721" y="0"/>
                </a:lnTo>
                <a:lnTo>
                  <a:pt x="61721" y="547115"/>
                </a:lnTo>
                <a:lnTo>
                  <a:pt x="185165" y="547115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90531" y="3494532"/>
            <a:ext cx="247015" cy="330835"/>
          </a:xfrm>
          <a:custGeom>
            <a:avLst/>
            <a:gdLst/>
            <a:ahLst/>
            <a:cxnLst/>
            <a:rect l="l" t="t" r="r" b="b"/>
            <a:pathLst>
              <a:path w="247015" h="330835">
                <a:moveTo>
                  <a:pt x="246887" y="207263"/>
                </a:moveTo>
                <a:lnTo>
                  <a:pt x="0" y="207263"/>
                </a:lnTo>
                <a:lnTo>
                  <a:pt x="123443" y="330707"/>
                </a:lnTo>
                <a:lnTo>
                  <a:pt x="246887" y="207263"/>
                </a:lnTo>
                <a:close/>
              </a:path>
              <a:path w="247015" h="330835">
                <a:moveTo>
                  <a:pt x="185165" y="0"/>
                </a:moveTo>
                <a:lnTo>
                  <a:pt x="61721" y="0"/>
                </a:lnTo>
                <a:lnTo>
                  <a:pt x="61721" y="207263"/>
                </a:lnTo>
                <a:lnTo>
                  <a:pt x="185165" y="207263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07295" y="4713732"/>
            <a:ext cx="247015" cy="329565"/>
          </a:xfrm>
          <a:custGeom>
            <a:avLst/>
            <a:gdLst/>
            <a:ahLst/>
            <a:cxnLst/>
            <a:rect l="l" t="t" r="r" b="b"/>
            <a:pathLst>
              <a:path w="247015" h="329564">
                <a:moveTo>
                  <a:pt x="246887" y="205739"/>
                </a:moveTo>
                <a:lnTo>
                  <a:pt x="0" y="205739"/>
                </a:lnTo>
                <a:lnTo>
                  <a:pt x="123443" y="329183"/>
                </a:lnTo>
                <a:lnTo>
                  <a:pt x="246887" y="205739"/>
                </a:lnTo>
                <a:close/>
              </a:path>
              <a:path w="247015" h="329564">
                <a:moveTo>
                  <a:pt x="185165" y="0"/>
                </a:moveTo>
                <a:lnTo>
                  <a:pt x="61721" y="0"/>
                </a:lnTo>
                <a:lnTo>
                  <a:pt x="61721" y="205739"/>
                </a:lnTo>
                <a:lnTo>
                  <a:pt x="185165" y="205739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911" y="2822448"/>
            <a:ext cx="656843" cy="673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61688" y="5024628"/>
            <a:ext cx="641603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04788" y="3110484"/>
            <a:ext cx="646175" cy="662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41832" y="2406793"/>
            <a:ext cx="1898650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16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u="heavy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u="heavy" spc="-30" dirty="0">
                <a:solidFill>
                  <a:srgbClr val="006FC0"/>
                </a:solidFill>
                <a:latin typeface="Arial"/>
                <a:cs typeface="Arial"/>
              </a:rPr>
              <a:t>Priori</a:t>
            </a:r>
            <a:endParaRPr sz="2400">
              <a:latin typeface="Arial"/>
              <a:cs typeface="Arial"/>
            </a:endParaRPr>
          </a:p>
          <a:p>
            <a:pPr marL="880744">
              <a:lnSpc>
                <a:spcPct val="100000"/>
              </a:lnSpc>
              <a:spcBef>
                <a:spcPts val="975"/>
              </a:spcBef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Spec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1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880744">
              <a:lnSpc>
                <a:spcPct val="100000"/>
              </a:lnSpc>
            </a:pP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28058" y="2403108"/>
            <a:ext cx="15836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75" dirty="0">
                <a:solidFill>
                  <a:srgbClr val="006FC0"/>
                </a:solidFill>
                <a:latin typeface="Arial"/>
                <a:cs typeface="Arial"/>
              </a:rPr>
              <a:t>Interactive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7174" y="1261122"/>
            <a:ext cx="5035550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MOO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Decis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Maki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ocess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72883" y="4693920"/>
            <a:ext cx="630935" cy="630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40763" y="5024628"/>
            <a:ext cx="630935" cy="630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317497" y="3944873"/>
            <a:ext cx="1062355" cy="573405"/>
          </a:xfrm>
          <a:prstGeom prst="rect">
            <a:avLst/>
          </a:prstGeom>
          <a:solidFill>
            <a:srgbClr val="00AFF0"/>
          </a:solidFill>
          <a:ln w="19049">
            <a:solidFill>
              <a:srgbClr val="7C7D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4795">
              <a:lnSpc>
                <a:spcPct val="100000"/>
              </a:lnSpc>
            </a:pPr>
            <a:r>
              <a:rPr sz="1850" spc="-15" dirty="0">
                <a:solidFill>
                  <a:srgbClr val="2A2A2A"/>
                </a:solidFill>
                <a:latin typeface="Calibri"/>
                <a:cs typeface="Calibri"/>
              </a:rPr>
              <a:t>MOO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0176" y="6328056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50029" y="2850642"/>
            <a:ext cx="1009015" cy="547370"/>
          </a:xfrm>
          <a:prstGeom prst="rect">
            <a:avLst/>
          </a:prstGeom>
          <a:solidFill>
            <a:srgbClr val="00AFF0"/>
          </a:solidFill>
          <a:ln w="19049">
            <a:solidFill>
              <a:srgbClr val="7C7D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</a:pPr>
            <a:r>
              <a:rPr sz="1850" spc="-15" dirty="0">
                <a:solidFill>
                  <a:srgbClr val="2A2A2A"/>
                </a:solidFill>
                <a:latin typeface="Calibri"/>
                <a:cs typeface="Calibri"/>
              </a:rPr>
              <a:t>MOO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21702" y="3164586"/>
            <a:ext cx="815340" cy="542925"/>
          </a:xfrm>
          <a:prstGeom prst="rect">
            <a:avLst/>
          </a:prstGeom>
          <a:solidFill>
            <a:srgbClr val="00AFF0"/>
          </a:solidFill>
          <a:ln w="19049">
            <a:solidFill>
              <a:srgbClr val="7C7D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1605">
              <a:lnSpc>
                <a:spcPct val="100000"/>
              </a:lnSpc>
            </a:pPr>
            <a:r>
              <a:rPr sz="1850" spc="-15" dirty="0">
                <a:solidFill>
                  <a:srgbClr val="2A2A2A"/>
                </a:solidFill>
                <a:latin typeface="Calibri"/>
                <a:cs typeface="Calibri"/>
              </a:rPr>
              <a:t>MOO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86493" y="2879598"/>
            <a:ext cx="909955" cy="524510"/>
          </a:xfrm>
          <a:prstGeom prst="rect">
            <a:avLst/>
          </a:prstGeom>
          <a:solidFill>
            <a:srgbClr val="00AFF0"/>
          </a:solidFill>
          <a:ln w="19049">
            <a:solidFill>
              <a:srgbClr val="7C7D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ct val="100000"/>
              </a:lnSpc>
            </a:pPr>
            <a:r>
              <a:rPr sz="1850" spc="-15" dirty="0">
                <a:solidFill>
                  <a:srgbClr val="2A2A2A"/>
                </a:solidFill>
                <a:latin typeface="Calibri"/>
                <a:cs typeface="Calibri"/>
              </a:rPr>
              <a:t>MOO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25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9791065" cy="4229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alari</a:t>
            </a:r>
            <a:r>
              <a:rPr sz="3000" spc="-55" dirty="0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orm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-object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es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je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timi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timal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run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run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A5A5A5"/>
              </a:buClr>
              <a:buFont typeface="Segoe UI"/>
              <a:buChar char="–"/>
            </a:pPr>
            <a:endParaRPr sz="275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y</a:t>
            </a:r>
            <a:r>
              <a:rPr sz="3000" spc="-5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A)</a:t>
            </a:r>
            <a:endParaRPr sz="3000">
              <a:latin typeface="Calibri"/>
              <a:cs typeface="Calibri"/>
            </a:endParaRPr>
          </a:p>
          <a:p>
            <a:pPr marL="872490" marR="5080" lvl="1" indent="-299085">
              <a:lnSpc>
                <a:spcPts val="3250"/>
              </a:lnSpc>
              <a:spcBef>
                <a:spcPts val="104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ll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tu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oces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ck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ds</a:t>
            </a:r>
            <a:r>
              <a:rPr sz="2400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ki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othe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esou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oces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24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A2C2C"/>
                </a:solidFill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  <a:p>
            <a:pPr marL="872490" lvl="1" indent="-299085">
              <a:lnSpc>
                <a:spcPts val="282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mu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timal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run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B8313-5709-351A-700E-8559BD679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E179648-A3E2-E5B3-D42A-6F0932920AF3}"/>
              </a:ext>
            </a:extLst>
          </p:cNvPr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6588137-0551-B4A1-716E-BD4921267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D3A9651-31CB-DC11-6078-E5973ADDBFF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26</a:t>
            </a:fld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98967F1-BF72-D3ED-2A62-13A2BAFF2A06}"/>
              </a:ext>
            </a:extLst>
          </p:cNvPr>
          <p:cNvSpPr txBox="1"/>
          <p:nvPr/>
        </p:nvSpPr>
        <p:spPr>
          <a:xfrm>
            <a:off x="596590" y="1755145"/>
            <a:ext cx="979106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3000" spc="-75" dirty="0" err="1">
                <a:solidFill>
                  <a:srgbClr val="00AFF0"/>
                </a:solidFill>
                <a:latin typeface="Calibri"/>
                <a:cs typeface="Calibri"/>
              </a:rPr>
              <a:t>Reinforcement</a:t>
            </a:r>
            <a:r>
              <a:rPr lang="cs-CZ" sz="3000" spc="-75" dirty="0">
                <a:solidFill>
                  <a:srgbClr val="00AFF0"/>
                </a:solidFill>
                <a:latin typeface="Calibri"/>
                <a:cs typeface="Calibri"/>
              </a:rPr>
              <a:t> Learning</a:t>
            </a:r>
            <a:endParaRPr sz="3000" dirty="0">
              <a:latin typeface="Calibri"/>
              <a:cs typeface="Calibri"/>
            </a:endParaRPr>
          </a:p>
          <a:p>
            <a:pPr marL="872490" marR="5080" lvl="1" indent="-299085">
              <a:lnSpc>
                <a:spcPts val="3250"/>
              </a:lnSpc>
              <a:spcBef>
                <a:spcPts val="104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Classical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RL setup, but 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reward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multi-modal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(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corresponding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to 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individual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objectives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872490" lvl="1" indent="-299085">
              <a:lnSpc>
                <a:spcPts val="282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Weights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of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individual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objectives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may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be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supplied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up front*,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being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learned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during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process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**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45388C-45A8-8BAE-96FC-53F587B0C7B1}"/>
              </a:ext>
            </a:extLst>
          </p:cNvPr>
          <p:cNvSpPr txBox="1"/>
          <p:nvPr/>
        </p:nvSpPr>
        <p:spPr>
          <a:xfrm>
            <a:off x="624505" y="5439581"/>
            <a:ext cx="11126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* </a:t>
            </a:r>
            <a:r>
              <a:rPr lang="cs-CZ" sz="1200" dirty="0" err="1"/>
              <a:t>Ge</a:t>
            </a:r>
            <a:r>
              <a:rPr lang="cs-CZ" sz="1200" dirty="0"/>
              <a:t>, Y., </a:t>
            </a:r>
            <a:r>
              <a:rPr lang="cs-CZ" sz="1200" dirty="0" err="1"/>
              <a:t>Zhao</a:t>
            </a:r>
            <a:r>
              <a:rPr lang="cs-CZ" sz="1200" dirty="0"/>
              <a:t>, X., </a:t>
            </a:r>
            <a:r>
              <a:rPr lang="cs-CZ" sz="1200" dirty="0" err="1"/>
              <a:t>Yu</a:t>
            </a:r>
            <a:r>
              <a:rPr lang="cs-CZ" sz="1200" dirty="0"/>
              <a:t>, L., Paul, S., Hu, D., </a:t>
            </a:r>
            <a:r>
              <a:rPr lang="cs-CZ" sz="1200" dirty="0" err="1"/>
              <a:t>Hsieh</a:t>
            </a:r>
            <a:r>
              <a:rPr lang="cs-CZ" sz="1200" dirty="0"/>
              <a:t>, C.-C., </a:t>
            </a:r>
            <a:r>
              <a:rPr lang="cs-CZ" sz="1200" dirty="0" err="1"/>
              <a:t>Zhang</a:t>
            </a:r>
            <a:r>
              <a:rPr lang="cs-CZ" sz="1200" dirty="0"/>
              <a:t>, Y.: </a:t>
            </a:r>
            <a:r>
              <a:rPr lang="cs-CZ" sz="1200" dirty="0" err="1"/>
              <a:t>Towardpareto</a:t>
            </a:r>
            <a:r>
              <a:rPr lang="cs-CZ" sz="1200" dirty="0"/>
              <a:t> </a:t>
            </a:r>
            <a:r>
              <a:rPr lang="cs-CZ" sz="1200" dirty="0" err="1"/>
              <a:t>efficient</a:t>
            </a:r>
            <a:r>
              <a:rPr lang="cs-CZ" sz="1200" dirty="0"/>
              <a:t> </a:t>
            </a:r>
            <a:r>
              <a:rPr lang="cs-CZ" sz="1200" dirty="0" err="1"/>
              <a:t>fairness</a:t>
            </a:r>
            <a:r>
              <a:rPr lang="cs-CZ" sz="1200" dirty="0"/>
              <a:t>-utility </a:t>
            </a:r>
            <a:r>
              <a:rPr lang="cs-CZ" sz="1200" dirty="0" err="1"/>
              <a:t>trade-off</a:t>
            </a:r>
            <a:r>
              <a:rPr lang="cs-CZ" sz="1200" dirty="0"/>
              <a:t> in </a:t>
            </a:r>
            <a:r>
              <a:rPr lang="cs-CZ" sz="1200" dirty="0" err="1"/>
              <a:t>recommendation</a:t>
            </a:r>
            <a:r>
              <a:rPr lang="cs-CZ" sz="1200" dirty="0"/>
              <a:t> </a:t>
            </a:r>
            <a:r>
              <a:rPr lang="cs-CZ" sz="1200" dirty="0" err="1"/>
              <a:t>through</a:t>
            </a:r>
            <a:r>
              <a:rPr lang="cs-CZ" sz="1200" dirty="0"/>
              <a:t> </a:t>
            </a:r>
            <a:r>
              <a:rPr lang="cs-CZ" sz="1200" dirty="0" err="1"/>
              <a:t>reinforce-ment</a:t>
            </a:r>
            <a:r>
              <a:rPr lang="cs-CZ" sz="1200" dirty="0"/>
              <a:t> learning. In WSDM ’22, pp. 316–324. 2022. https://doi.org/10.1145/3488560.3498487 </a:t>
            </a:r>
          </a:p>
          <a:p>
            <a:r>
              <a:rPr lang="cs-CZ" sz="1200" dirty="0"/>
              <a:t>** </a:t>
            </a:r>
            <a:r>
              <a:rPr lang="cs-CZ" sz="1200" dirty="0" err="1"/>
              <a:t>Yu</a:t>
            </a:r>
            <a:r>
              <a:rPr lang="cs-CZ" sz="1200" dirty="0"/>
              <a:t>, Y., </a:t>
            </a:r>
            <a:r>
              <a:rPr lang="cs-CZ" sz="1200" dirty="0" err="1"/>
              <a:t>Kuang</a:t>
            </a:r>
            <a:r>
              <a:rPr lang="cs-CZ" sz="1200" dirty="0"/>
              <a:t>, K., </a:t>
            </a:r>
            <a:r>
              <a:rPr lang="cs-CZ" sz="1200" dirty="0" err="1"/>
              <a:t>Yang</a:t>
            </a:r>
            <a:r>
              <a:rPr lang="cs-CZ" sz="1200" dirty="0"/>
              <a:t>, J., </a:t>
            </a:r>
            <a:r>
              <a:rPr lang="cs-CZ" sz="1200" dirty="0" err="1"/>
              <a:t>Wang</a:t>
            </a:r>
            <a:r>
              <a:rPr lang="cs-CZ" sz="1200" dirty="0"/>
              <a:t>, Z., </a:t>
            </a:r>
            <a:r>
              <a:rPr lang="cs-CZ" sz="1200" dirty="0" err="1"/>
              <a:t>Jia</a:t>
            </a:r>
            <a:r>
              <a:rPr lang="cs-CZ" sz="1200" dirty="0"/>
              <a:t>, K., </a:t>
            </a:r>
            <a:r>
              <a:rPr lang="cs-CZ" sz="1200" dirty="0" err="1"/>
              <a:t>Lu</a:t>
            </a:r>
            <a:r>
              <a:rPr lang="cs-CZ" sz="1200" dirty="0"/>
              <a:t>, W., </a:t>
            </a:r>
            <a:r>
              <a:rPr lang="cs-CZ" sz="1200" dirty="0" err="1"/>
              <a:t>Yang</a:t>
            </a:r>
            <a:r>
              <a:rPr lang="cs-CZ" sz="1200" dirty="0"/>
              <a:t>, H., </a:t>
            </a:r>
            <a:r>
              <a:rPr lang="cs-CZ" sz="1200" dirty="0" err="1"/>
              <a:t>Wu</a:t>
            </a:r>
            <a:r>
              <a:rPr lang="cs-CZ" sz="1200" dirty="0"/>
              <a:t>, F.: </a:t>
            </a:r>
            <a:r>
              <a:rPr lang="cs-CZ" sz="1200" dirty="0" err="1"/>
              <a:t>Multi-objective</a:t>
            </a:r>
            <a:r>
              <a:rPr lang="cs-CZ" sz="1200" dirty="0"/>
              <a:t> meta-return </a:t>
            </a:r>
            <a:r>
              <a:rPr lang="cs-CZ" sz="1200" dirty="0" err="1"/>
              <a:t>reinforcement</a:t>
            </a:r>
            <a:r>
              <a:rPr lang="cs-CZ" sz="1200" dirty="0"/>
              <a:t> learning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sequential</a:t>
            </a:r>
            <a:r>
              <a:rPr lang="cs-CZ" sz="1200" dirty="0"/>
              <a:t> </a:t>
            </a:r>
            <a:r>
              <a:rPr lang="cs-CZ" sz="1200" dirty="0" err="1"/>
              <a:t>recommendation</a:t>
            </a:r>
            <a:r>
              <a:rPr lang="cs-CZ" sz="1200" dirty="0"/>
              <a:t>. In </a:t>
            </a:r>
            <a:r>
              <a:rPr lang="cs-CZ" sz="1200" dirty="0" err="1"/>
              <a:t>Artificial</a:t>
            </a:r>
            <a:r>
              <a:rPr lang="cs-CZ" sz="1200" dirty="0"/>
              <a:t> </a:t>
            </a:r>
            <a:r>
              <a:rPr lang="cs-CZ" sz="1200" dirty="0" err="1"/>
              <a:t>Intelligence</a:t>
            </a:r>
            <a:r>
              <a:rPr lang="cs-CZ" sz="1200" dirty="0"/>
              <a:t>, pp.95–111. 2022</a:t>
            </a:r>
          </a:p>
        </p:txBody>
      </p:sp>
    </p:spTree>
    <p:extLst>
      <p:ext uri="{BB962C8B-B14F-4D97-AF65-F5344CB8AC3E}">
        <p14:creationId xmlns:p14="http://schemas.microsoft.com/office/powerpoint/2010/main" val="3629980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176" y="456585"/>
            <a:ext cx="10391646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lang="cs-CZ" sz="2800" spc="-20" dirty="0" err="1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alari</a:t>
            </a:r>
            <a:r>
              <a:rPr lang="cs-CZ" sz="2800" spc="-55" dirty="0" err="1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lang="cs-CZ" sz="2800" spc="-25" dirty="0" err="1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cs-CZ" sz="28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lang="cs-CZ" sz="2800" spc="-40" dirty="0" err="1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ithms</a:t>
            </a:r>
            <a:br>
              <a:rPr lang="cs-CZ" sz="2800" dirty="0">
                <a:latin typeface="Calibri"/>
                <a:cs typeface="Calibri"/>
              </a:rPr>
            </a:br>
            <a:endParaRPr dirty="0">
              <a:solidFill>
                <a:srgbClr val="2A2C2C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27</a:t>
            </a:fld>
            <a:endParaRPr spc="-1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F62EFE-F256-B035-AE38-10DB31E8BE19}"/>
              </a:ext>
            </a:extLst>
          </p:cNvPr>
          <p:cNvSpPr txBox="1"/>
          <p:nvPr/>
        </p:nvSpPr>
        <p:spPr>
          <a:xfrm>
            <a:off x="8095611" y="5623294"/>
            <a:ext cx="323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How to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 done </a:t>
            </a:r>
            <a:r>
              <a:rPr lang="cs-CZ" dirty="0" err="1"/>
              <a:t>simply</a:t>
            </a:r>
            <a:r>
              <a:rPr lang="cs-CZ" dirty="0"/>
              <a:t>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176" y="456585"/>
            <a:ext cx="372364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900" b="1" spc="-2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ar</a:t>
            </a:r>
            <a:r>
              <a:rPr sz="2900" b="1" spc="-2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900" b="1" spc="-40" dirty="0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sz="2900" b="1" spc="-3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900" b="1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2900" b="1" spc="-3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thms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28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596590" y="1767845"/>
            <a:ext cx="336677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145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h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thods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590" y="2365254"/>
            <a:ext cx="10542270" cy="2864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105" dirty="0">
                <a:solidFill>
                  <a:srgbClr val="00AFF0"/>
                </a:solidFill>
                <a:latin typeface="Cambria Math"/>
                <a:cs typeface="Cambria Math"/>
              </a:rPr>
              <a:t>𝜖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-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Con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7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ai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Me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thod</a:t>
            </a:r>
            <a:endParaRPr sz="3000" dirty="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844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200" dirty="0">
                <a:latin typeface="Calibri"/>
                <a:cs typeface="Calibri"/>
              </a:rPr>
              <a:t>Normal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Bounda</a:t>
            </a:r>
            <a:r>
              <a:rPr sz="3200" spc="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sect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(NB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Normal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Con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(NC)</a:t>
            </a:r>
            <a:endParaRPr sz="3200" dirty="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111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Goal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og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ammi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ng</a:t>
            </a:r>
            <a:endParaRPr sz="3000" dirty="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109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og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ammi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ng</a:t>
            </a:r>
            <a:endParaRPr sz="3000" dirty="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og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aph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thod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5" dirty="0"/>
              <a:t>c</a:t>
            </a:r>
            <a:r>
              <a:rPr dirty="0"/>
              <a:t>a</a:t>
            </a:r>
            <a:r>
              <a:rPr spc="-15" dirty="0"/>
              <a:t>l</a:t>
            </a:r>
            <a:r>
              <a:rPr dirty="0"/>
              <a:t>ar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thms: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A2A2A"/>
                </a:solidFill>
              </a:rPr>
              <a:t>W</a:t>
            </a:r>
            <a:r>
              <a:rPr sz="2000" spc="-5" dirty="0">
                <a:solidFill>
                  <a:srgbClr val="2A2A2A"/>
                </a:solidFill>
              </a:rPr>
              <a:t>eig</a:t>
            </a:r>
            <a:r>
              <a:rPr sz="2000" spc="-20" dirty="0">
                <a:solidFill>
                  <a:srgbClr val="2A2A2A"/>
                </a:solidFill>
              </a:rPr>
              <a:t>h</a:t>
            </a:r>
            <a:r>
              <a:rPr sz="2000" dirty="0">
                <a:solidFill>
                  <a:srgbClr val="2A2A2A"/>
                </a:solidFill>
              </a:rPr>
              <a:t>ting</a:t>
            </a:r>
            <a:r>
              <a:rPr sz="20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A2A"/>
                </a:solidFill>
              </a:rPr>
              <a:t>M</a:t>
            </a:r>
            <a:r>
              <a:rPr sz="2000" spc="-15" dirty="0">
                <a:solidFill>
                  <a:srgbClr val="2A2A2A"/>
                </a:solidFill>
              </a:rPr>
              <a:t>e</a:t>
            </a:r>
            <a:r>
              <a:rPr sz="2000" dirty="0">
                <a:solidFill>
                  <a:srgbClr val="2A2A2A"/>
                </a:solidFill>
              </a:rPr>
              <a:t>thods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432318"/>
            <a:ext cx="8324850" cy="99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120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h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Su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thod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10"/>
              </a:spcBef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eig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base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re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4200" y="3093663"/>
            <a:ext cx="208851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2A2C2C"/>
                </a:solidFill>
                <a:latin typeface="Cambria Math"/>
                <a:cs typeface="Cambria Math"/>
              </a:rPr>
              <a:t>min</a:t>
            </a:r>
            <a:r>
              <a:rPr sz="2800" spc="-15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4200" spc="547" baseline="1984" dirty="0">
                <a:solidFill>
                  <a:srgbClr val="2A2C2C"/>
                </a:solidFill>
                <a:latin typeface="Cambria Math"/>
                <a:cs typeface="Cambria Math"/>
              </a:rPr>
              <a:t>σ</a:t>
            </a:r>
            <a:r>
              <a:rPr sz="3075" spc="397" baseline="-1897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3075" spc="-97" baseline="-1897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3075" spc="44" baseline="-18970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3075" spc="30" baseline="-1897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800" spc="-130" dirty="0">
                <a:solidFill>
                  <a:srgbClr val="00AFF0"/>
                </a:solidFill>
                <a:latin typeface="Cambria Math"/>
                <a:cs typeface="Cambria Math"/>
              </a:rPr>
              <a:t>𝑤</a:t>
            </a:r>
            <a:r>
              <a:rPr sz="3075" spc="307" baseline="-16260" dirty="0">
                <a:solidFill>
                  <a:srgbClr val="00AFF0"/>
                </a:solidFill>
                <a:latin typeface="Cambria Math"/>
                <a:cs typeface="Cambria Math"/>
              </a:rPr>
              <a:t>𝑖</a:t>
            </a:r>
            <a:r>
              <a:rPr sz="3075" spc="-382" baseline="-16260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800" spc="-46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3075" spc="307" baseline="-1626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endParaRPr sz="3075" baseline="-1626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2840" y="3398489"/>
            <a:ext cx="17907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204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1458" y="2999908"/>
            <a:ext cx="2540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60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endParaRPr sz="205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3775" y="3131301"/>
            <a:ext cx="431165" cy="328930"/>
          </a:xfrm>
          <a:custGeom>
            <a:avLst/>
            <a:gdLst/>
            <a:ahLst/>
            <a:cxnLst/>
            <a:rect l="l" t="t" r="r" b="b"/>
            <a:pathLst>
              <a:path w="431164" h="328929">
                <a:moveTo>
                  <a:pt x="325984" y="0"/>
                </a:moveTo>
                <a:lnTo>
                  <a:pt x="326111" y="15052"/>
                </a:lnTo>
                <a:lnTo>
                  <a:pt x="337961" y="20344"/>
                </a:lnTo>
                <a:lnTo>
                  <a:pt x="348787" y="26934"/>
                </a:lnTo>
                <a:lnTo>
                  <a:pt x="375286" y="54795"/>
                </a:lnTo>
                <a:lnTo>
                  <a:pt x="393587" y="98597"/>
                </a:lnTo>
                <a:lnTo>
                  <a:pt x="399722" y="137086"/>
                </a:lnTo>
                <a:lnTo>
                  <a:pt x="400879" y="167120"/>
                </a:lnTo>
                <a:lnTo>
                  <a:pt x="400415" y="181252"/>
                </a:lnTo>
                <a:lnTo>
                  <a:pt x="395390" y="220363"/>
                </a:lnTo>
                <a:lnTo>
                  <a:pt x="379674" y="266022"/>
                </a:lnTo>
                <a:lnTo>
                  <a:pt x="355445" y="296746"/>
                </a:lnTo>
                <a:lnTo>
                  <a:pt x="321778" y="315467"/>
                </a:lnTo>
                <a:lnTo>
                  <a:pt x="331340" y="327305"/>
                </a:lnTo>
                <a:lnTo>
                  <a:pt x="373735" y="304807"/>
                </a:lnTo>
                <a:lnTo>
                  <a:pt x="400966" y="274561"/>
                </a:lnTo>
                <a:lnTo>
                  <a:pt x="418833" y="239783"/>
                </a:lnTo>
                <a:lnTo>
                  <a:pt x="429515" y="189573"/>
                </a:lnTo>
                <a:lnTo>
                  <a:pt x="430837" y="160402"/>
                </a:lnTo>
                <a:lnTo>
                  <a:pt x="430321" y="147284"/>
                </a:lnTo>
                <a:lnTo>
                  <a:pt x="421207" y="97797"/>
                </a:lnTo>
                <a:lnTo>
                  <a:pt x="405995" y="62392"/>
                </a:lnTo>
                <a:lnTo>
                  <a:pt x="382303" y="30827"/>
                </a:lnTo>
                <a:lnTo>
                  <a:pt x="350949" y="9132"/>
                </a:lnTo>
                <a:lnTo>
                  <a:pt x="338873" y="4034"/>
                </a:lnTo>
                <a:lnTo>
                  <a:pt x="325984" y="0"/>
                </a:lnTo>
                <a:close/>
              </a:path>
              <a:path w="431164" h="328929">
                <a:moveTo>
                  <a:pt x="104852" y="0"/>
                </a:moveTo>
                <a:lnTo>
                  <a:pt x="67004" y="16747"/>
                </a:lnTo>
                <a:lnTo>
                  <a:pt x="38731" y="42854"/>
                </a:lnTo>
                <a:lnTo>
                  <a:pt x="16419" y="78204"/>
                </a:lnTo>
                <a:lnTo>
                  <a:pt x="2995" y="125989"/>
                </a:lnTo>
                <a:lnTo>
                  <a:pt x="0" y="168573"/>
                </a:lnTo>
                <a:lnTo>
                  <a:pt x="515" y="181751"/>
                </a:lnTo>
                <a:lnTo>
                  <a:pt x="9604" y="231299"/>
                </a:lnTo>
                <a:lnTo>
                  <a:pt x="24737" y="266634"/>
                </a:lnTo>
                <a:lnTo>
                  <a:pt x="48393" y="298092"/>
                </a:lnTo>
                <a:lnTo>
                  <a:pt x="79803" y="319703"/>
                </a:lnTo>
                <a:lnTo>
                  <a:pt x="104852" y="328818"/>
                </a:lnTo>
                <a:lnTo>
                  <a:pt x="104579" y="313879"/>
                </a:lnTo>
                <a:lnTo>
                  <a:pt x="92824" y="308579"/>
                </a:lnTo>
                <a:lnTo>
                  <a:pt x="82082" y="301952"/>
                </a:lnTo>
                <a:lnTo>
                  <a:pt x="55765" y="273806"/>
                </a:lnTo>
                <a:lnTo>
                  <a:pt x="37331" y="229320"/>
                </a:lnTo>
                <a:lnTo>
                  <a:pt x="31115" y="190798"/>
                </a:lnTo>
                <a:lnTo>
                  <a:pt x="29935" y="161468"/>
                </a:lnTo>
                <a:lnTo>
                  <a:pt x="30292" y="147324"/>
                </a:lnTo>
                <a:lnTo>
                  <a:pt x="35140" y="108149"/>
                </a:lnTo>
                <a:lnTo>
                  <a:pt x="51147" y="62247"/>
                </a:lnTo>
                <a:lnTo>
                  <a:pt x="75501" y="31967"/>
                </a:lnTo>
                <a:lnTo>
                  <a:pt x="109576" y="13350"/>
                </a:lnTo>
                <a:lnTo>
                  <a:pt x="104852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6610" y="3108903"/>
            <a:ext cx="21462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29</a:t>
            </a:fld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157732" y="3855663"/>
            <a:ext cx="7194550" cy="172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2160">
              <a:lnSpc>
                <a:spcPct val="100000"/>
              </a:lnSpc>
            </a:pPr>
            <a:r>
              <a:rPr sz="2800" spc="-20" dirty="0">
                <a:solidFill>
                  <a:srgbClr val="2A2C2C"/>
                </a:solidFill>
                <a:latin typeface="Calibri"/>
                <a:cs typeface="Calibri"/>
              </a:rPr>
              <a:t>subje</a:t>
            </a:r>
            <a:r>
              <a:rPr sz="2800" spc="-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800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8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800" spc="2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800" spc="-2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800" spc="1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800" spc="-3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2800" dirty="0">
              <a:latin typeface="Cambria Math"/>
              <a:cs typeface="Cambria Math"/>
            </a:endParaRPr>
          </a:p>
          <a:p>
            <a:pPr marL="2042160">
              <a:lnSpc>
                <a:spcPct val="100000"/>
              </a:lnSpc>
              <a:spcBef>
                <a:spcPts val="2335"/>
              </a:spcBef>
              <a:tabLst>
                <a:tab pos="3018155" algn="l"/>
              </a:tabLst>
            </a:pP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Wh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3600" spc="472" baseline="2314" dirty="0">
                <a:solidFill>
                  <a:srgbClr val="00AFF0"/>
                </a:solidFill>
                <a:latin typeface="Cambria Math"/>
                <a:cs typeface="Cambria Math"/>
              </a:rPr>
              <a:t>σ</a:t>
            </a:r>
            <a:r>
              <a:rPr sz="2625" spc="330" baseline="-19047" dirty="0">
                <a:solidFill>
                  <a:srgbClr val="00AFF0"/>
                </a:solidFill>
                <a:latin typeface="Cambria Math"/>
                <a:cs typeface="Cambria Math"/>
              </a:rPr>
              <a:t>𝑖</a:t>
            </a:r>
            <a:r>
              <a:rPr sz="2625" spc="-52" baseline="-19047" dirty="0">
                <a:solidFill>
                  <a:srgbClr val="00AFF0"/>
                </a:solidFill>
                <a:latin typeface="Cambria Math"/>
                <a:cs typeface="Cambria Math"/>
              </a:rPr>
              <a:t>=</a:t>
            </a:r>
            <a:r>
              <a:rPr sz="2625" spc="52" baseline="-19047" dirty="0">
                <a:solidFill>
                  <a:srgbClr val="00AFF0"/>
                </a:solidFill>
                <a:latin typeface="Cambria Math"/>
                <a:cs typeface="Cambria Math"/>
              </a:rPr>
              <a:t>1</a:t>
            </a:r>
            <a:r>
              <a:rPr sz="2625" spc="7" baseline="-19047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spc="-85" dirty="0">
                <a:solidFill>
                  <a:srgbClr val="00AFF0"/>
                </a:solidFill>
                <a:latin typeface="Cambria Math"/>
                <a:cs typeface="Cambria Math"/>
              </a:rPr>
              <a:t>𝑤</a:t>
            </a:r>
            <a:r>
              <a:rPr sz="2625" spc="262" baseline="-15873" dirty="0">
                <a:solidFill>
                  <a:srgbClr val="00AFF0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625" spc="82" baseline="-15873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=</a:t>
            </a:r>
            <a:r>
              <a:rPr sz="2400" spc="135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1 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and</a:t>
            </a:r>
            <a:r>
              <a:rPr sz="2400" spc="-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400" spc="-85" dirty="0">
                <a:solidFill>
                  <a:srgbClr val="00AFF0"/>
                </a:solidFill>
                <a:latin typeface="Cambria Math"/>
                <a:cs typeface="Cambria Math"/>
              </a:rPr>
              <a:t>𝑤</a:t>
            </a:r>
            <a:r>
              <a:rPr sz="2625" spc="262" baseline="-15873" dirty="0">
                <a:solidFill>
                  <a:srgbClr val="00AFF0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625" spc="82" baseline="-15873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&gt;</a:t>
            </a:r>
            <a:r>
              <a:rPr sz="2400" spc="130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0</a:t>
            </a:r>
            <a:endParaRPr sz="24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425"/>
              </a:spcBef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iti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eig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ts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gua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timal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9725" y="4507845"/>
            <a:ext cx="22161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50" dirty="0">
                <a:solidFill>
                  <a:srgbClr val="00AFF0"/>
                </a:solidFill>
                <a:latin typeface="Cambria Math"/>
                <a:cs typeface="Cambria Math"/>
              </a:rPr>
              <a:t>𝑀</a:t>
            </a:r>
            <a:endParaRPr sz="1750">
              <a:latin typeface="Cambria Math"/>
              <a:cs typeface="Cambria Math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A417A2E-939B-40CF-BDED-D4E665E2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75"/>
            <a:ext cx="12192000" cy="677944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FC551C8-8B57-CBCC-61D4-A1D0AA38289E}"/>
              </a:ext>
            </a:extLst>
          </p:cNvPr>
          <p:cNvSpPr txBox="1"/>
          <p:nvPr/>
        </p:nvSpPr>
        <p:spPr>
          <a:xfrm>
            <a:off x="6730494" y="5945448"/>
            <a:ext cx="459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…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weighting</a:t>
            </a:r>
            <a:r>
              <a:rPr lang="cs-CZ" dirty="0"/>
              <a:t> </a:t>
            </a:r>
            <a:r>
              <a:rPr lang="cs-CZ" dirty="0" err="1"/>
              <a:t>schemes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tested</a:t>
            </a:r>
            <a:r>
              <a:rPr lang="cs-CZ" dirty="0"/>
              <a:t> as </a:t>
            </a:r>
            <a:r>
              <a:rPr lang="cs-CZ" dirty="0" err="1"/>
              <a:t>well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484" y="1273805"/>
            <a:ext cx="6655434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17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3600" b="1" spc="-5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600" b="1" spc="-15" dirty="0">
                <a:solidFill>
                  <a:srgbClr val="00AFF0"/>
                </a:solidFill>
                <a:latin typeface="Calibri"/>
                <a:cs typeface="Calibri"/>
              </a:rPr>
              <a:t>orial: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b="1" spc="-20" dirty="0">
                <a:solidFill>
                  <a:srgbClr val="00AFF0"/>
                </a:solidFill>
                <a:latin typeface="Calibri"/>
                <a:cs typeface="Calibri"/>
              </a:rPr>
              <a:t>Mult</a:t>
            </a:r>
            <a:r>
              <a:rPr sz="3600" b="1" spc="-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600" b="1" dirty="0">
                <a:solidFill>
                  <a:srgbClr val="00AFF0"/>
                </a:solidFill>
                <a:latin typeface="Calibri"/>
                <a:cs typeface="Calibri"/>
              </a:rPr>
              <a:t>-</a:t>
            </a:r>
            <a:r>
              <a:rPr sz="3600" b="1" spc="-5" dirty="0">
                <a:solidFill>
                  <a:srgbClr val="00AFF0"/>
                </a:solidFill>
                <a:latin typeface="Calibri"/>
                <a:cs typeface="Calibri"/>
              </a:rPr>
              <a:t>Obje</a:t>
            </a:r>
            <a:r>
              <a:rPr sz="3600" b="1" spc="1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3600" b="1" spc="-15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600" b="1" spc="-5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600" b="1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600" b="1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600" b="1" spc="-7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00AFF0"/>
                </a:solidFill>
                <a:latin typeface="Calibri"/>
                <a:cs typeface="Calibri"/>
              </a:rPr>
              <a:t>ecommend</a:t>
            </a:r>
            <a:r>
              <a:rPr sz="3600" b="1" spc="-4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00AFF0"/>
                </a:solidFill>
                <a:latin typeface="Calibri"/>
                <a:cs typeface="Calibri"/>
              </a:rPr>
              <a:t>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6242" y="2966716"/>
            <a:ext cx="590804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</a:pPr>
            <a:r>
              <a:rPr sz="2400" spc="-19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Zh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lli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titu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hno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og</a:t>
            </a:r>
            <a:r>
              <a:rPr sz="2400" spc="-18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SA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vid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45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ue</a:t>
            </a:r>
            <a:r>
              <a:rPr sz="2400" spc="5" dirty="0">
                <a:latin typeface="Calibri"/>
                <a:cs typeface="Calibri"/>
              </a:rPr>
              <a:t>j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2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rn</a:t>
            </a:r>
            <a:r>
              <a:rPr sz="2400" spc="-5" dirty="0">
                <a:latin typeface="Calibri"/>
                <a:cs typeface="Calibri"/>
              </a:rPr>
              <a:t>ing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1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Inc.,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6476" y="6313932"/>
            <a:ext cx="2923031" cy="352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4171" y="4229100"/>
            <a:ext cx="3110483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5" dirty="0"/>
              <a:t>c</a:t>
            </a:r>
            <a:r>
              <a:rPr dirty="0"/>
              <a:t>a</a:t>
            </a:r>
            <a:r>
              <a:rPr spc="-15" dirty="0"/>
              <a:t>l</a:t>
            </a:r>
            <a:r>
              <a:rPr dirty="0"/>
              <a:t>ar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</a:t>
            </a:r>
            <a:r>
              <a:rPr spc="10" dirty="0"/>
              <a:t>s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114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A2C2C"/>
                </a:solidFill>
              </a:rPr>
              <a:t>W</a:t>
            </a:r>
            <a:r>
              <a:rPr sz="2000" spc="-5" dirty="0">
                <a:solidFill>
                  <a:srgbClr val="2A2C2C"/>
                </a:solidFill>
              </a:rPr>
              <a:t>eig</a:t>
            </a:r>
            <a:r>
              <a:rPr sz="2000" spc="-20" dirty="0">
                <a:solidFill>
                  <a:srgbClr val="2A2C2C"/>
                </a:solidFill>
              </a:rPr>
              <a:t>h</a:t>
            </a:r>
            <a:r>
              <a:rPr sz="2000" spc="-25" dirty="0">
                <a:solidFill>
                  <a:srgbClr val="2A2C2C"/>
                </a:solidFill>
              </a:rPr>
              <a:t>t</a:t>
            </a:r>
            <a:r>
              <a:rPr sz="2000" spc="-5" dirty="0">
                <a:solidFill>
                  <a:srgbClr val="2A2C2C"/>
                </a:solidFill>
              </a:rPr>
              <a:t>e</a:t>
            </a:r>
            <a:r>
              <a:rPr sz="2000" dirty="0">
                <a:solidFill>
                  <a:srgbClr val="2A2C2C"/>
                </a:solidFill>
              </a:rPr>
              <a:t>d</a:t>
            </a:r>
            <a:r>
              <a:rPr sz="20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Sum</a:t>
            </a:r>
            <a:r>
              <a:rPr sz="2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M</a:t>
            </a:r>
            <a:r>
              <a:rPr sz="2000" spc="-15" dirty="0">
                <a:solidFill>
                  <a:srgbClr val="2A2C2C"/>
                </a:solidFill>
              </a:rPr>
              <a:t>e</a:t>
            </a:r>
            <a:r>
              <a:rPr sz="2000" dirty="0">
                <a:solidFill>
                  <a:srgbClr val="2A2C2C"/>
                </a:solidFill>
              </a:rPr>
              <a:t>thods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405133"/>
            <a:ext cx="8949055" cy="1111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Me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cs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endParaRPr sz="3000">
              <a:latin typeface="Calibri"/>
              <a:cs typeface="Calibri"/>
            </a:endParaRPr>
          </a:p>
          <a:p>
            <a:pPr marL="2404110">
              <a:lnSpc>
                <a:spcPts val="2490"/>
              </a:lnSpc>
              <a:spcBef>
                <a:spcPts val="1270"/>
              </a:spcBef>
              <a:tabLst>
                <a:tab pos="4342765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</a:t>
            </a:r>
            <a:r>
              <a:rPr sz="2400" spc="-10" dirty="0">
                <a:solidFill>
                  <a:srgbClr val="2A2C2C"/>
                </a:solidFill>
                <a:latin typeface="Cambria Math"/>
                <a:cs typeface="Cambria Math"/>
              </a:rPr>
              <a:t>n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=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7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19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=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ty</a:t>
            </a:r>
            <a:endParaRPr sz="2400">
              <a:latin typeface="Calibri"/>
              <a:cs typeface="Calibri"/>
            </a:endParaRPr>
          </a:p>
          <a:p>
            <a:pPr marL="2455545">
              <a:lnSpc>
                <a:spcPts val="1710"/>
              </a:lnSpc>
            </a:pPr>
            <a:r>
              <a:rPr sz="1750" spc="24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4948" y="2990806"/>
            <a:ext cx="33407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9805" algn="l"/>
              </a:tabLst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min(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𝑤</a:t>
            </a:r>
            <a:r>
              <a:rPr sz="2625" spc="202" baseline="-17460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19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+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85" dirty="0">
                <a:solidFill>
                  <a:srgbClr val="2A2C2C"/>
                </a:solidFill>
                <a:latin typeface="Cambria Math"/>
                <a:cs typeface="Cambria Math"/>
              </a:rPr>
              <a:t>𝑤</a:t>
            </a:r>
            <a:r>
              <a:rPr sz="2625" spc="202" baseline="-17460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4948" y="3239241"/>
            <a:ext cx="3670300" cy="81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875">
              <a:lnSpc>
                <a:spcPct val="100000"/>
              </a:lnSpc>
            </a:pPr>
            <a:r>
              <a:rPr sz="1750" spc="24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900" spc="-170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150" spc="82" baseline="-15873" dirty="0">
                <a:solidFill>
                  <a:srgbClr val="2A2A2A"/>
                </a:solidFill>
                <a:latin typeface="Cambria Math"/>
                <a:cs typeface="Cambria Math"/>
              </a:rPr>
              <a:t>1</a:t>
            </a:r>
            <a:r>
              <a:rPr sz="315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3150" spc="-262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+ </a:t>
            </a:r>
            <a:r>
              <a:rPr sz="2900" spc="-9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150" spc="82" baseline="-15873" dirty="0">
                <a:solidFill>
                  <a:srgbClr val="2A2A2A"/>
                </a:solidFill>
                <a:latin typeface="Cambria Math"/>
                <a:cs typeface="Cambria Math"/>
              </a:rPr>
              <a:t>2</a:t>
            </a:r>
            <a:r>
              <a:rPr sz="315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3150" spc="-3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=</a:t>
            </a:r>
            <a:r>
              <a:rPr sz="2900" spc="15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spc="-5" dirty="0">
                <a:solidFill>
                  <a:srgbClr val="2A2A2A"/>
                </a:solidFill>
                <a:latin typeface="Cambria Math"/>
                <a:cs typeface="Cambria Math"/>
              </a:rPr>
              <a:t>1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,</a:t>
            </a:r>
            <a:r>
              <a:rPr sz="2900" spc="-15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spc="7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,</a:t>
            </a:r>
            <a:r>
              <a:rPr sz="2900" spc="-14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spc="-9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150" spc="82" baseline="-15873" dirty="0">
                <a:solidFill>
                  <a:srgbClr val="2A2A2A"/>
                </a:solidFill>
                <a:latin typeface="Cambria Math"/>
                <a:cs typeface="Cambria Math"/>
              </a:rPr>
              <a:t>2</a:t>
            </a:r>
            <a:r>
              <a:rPr sz="315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3150" spc="-3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&gt;</a:t>
            </a:r>
            <a:r>
              <a:rPr sz="2900" spc="160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0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590" y="4789051"/>
            <a:ext cx="104203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ach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43285" y="4825746"/>
            <a:ext cx="1272540" cy="353060"/>
          </a:xfrm>
          <a:custGeom>
            <a:avLst/>
            <a:gdLst/>
            <a:ahLst/>
            <a:cxnLst/>
            <a:rect l="l" t="t" r="r" b="b"/>
            <a:pathLst>
              <a:path w="1272539" h="353060">
                <a:moveTo>
                  <a:pt x="1159553" y="0"/>
                </a:moveTo>
                <a:lnTo>
                  <a:pt x="1158346" y="15639"/>
                </a:lnTo>
                <a:lnTo>
                  <a:pt x="1169602" y="20424"/>
                </a:lnTo>
                <a:lnTo>
                  <a:pt x="1180083" y="26382"/>
                </a:lnTo>
                <a:lnTo>
                  <a:pt x="1215252" y="64184"/>
                </a:lnTo>
                <a:lnTo>
                  <a:pt x="1233152" y="110274"/>
                </a:lnTo>
                <a:lnTo>
                  <a:pt x="1238841" y="149367"/>
                </a:lnTo>
                <a:lnTo>
                  <a:pt x="1239913" y="179636"/>
                </a:lnTo>
                <a:lnTo>
                  <a:pt x="1239486" y="193131"/>
                </a:lnTo>
                <a:lnTo>
                  <a:pt x="1234917" y="231254"/>
                </a:lnTo>
                <a:lnTo>
                  <a:pt x="1219870" y="278943"/>
                </a:lnTo>
                <a:lnTo>
                  <a:pt x="1198477" y="311610"/>
                </a:lnTo>
                <a:lnTo>
                  <a:pt x="1155112" y="338577"/>
                </a:lnTo>
                <a:lnTo>
                  <a:pt x="1170123" y="349735"/>
                </a:lnTo>
                <a:lnTo>
                  <a:pt x="1212602" y="325787"/>
                </a:lnTo>
                <a:lnTo>
                  <a:pt x="1239632" y="295631"/>
                </a:lnTo>
                <a:lnTo>
                  <a:pt x="1257490" y="261949"/>
                </a:lnTo>
                <a:lnTo>
                  <a:pt x="1269460" y="213294"/>
                </a:lnTo>
                <a:lnTo>
                  <a:pt x="1272117" y="169500"/>
                </a:lnTo>
                <a:lnTo>
                  <a:pt x="1271462" y="155774"/>
                </a:lnTo>
                <a:lnTo>
                  <a:pt x="1265494" y="117045"/>
                </a:lnTo>
                <a:lnTo>
                  <a:pt x="1247888" y="70581"/>
                </a:lnTo>
                <a:lnTo>
                  <a:pt x="1225682" y="38856"/>
                </a:lnTo>
                <a:lnTo>
                  <a:pt x="1196001" y="14948"/>
                </a:lnTo>
                <a:lnTo>
                  <a:pt x="1172454" y="3989"/>
                </a:lnTo>
                <a:lnTo>
                  <a:pt x="1159553" y="0"/>
                </a:lnTo>
                <a:close/>
              </a:path>
              <a:path w="1272539" h="353060">
                <a:moveTo>
                  <a:pt x="112434" y="0"/>
                </a:moveTo>
                <a:lnTo>
                  <a:pt x="69393" y="19517"/>
                </a:lnTo>
                <a:lnTo>
                  <a:pt x="41162" y="45976"/>
                </a:lnTo>
                <a:lnTo>
                  <a:pt x="19080" y="80420"/>
                </a:lnTo>
                <a:lnTo>
                  <a:pt x="4717" y="126645"/>
                </a:lnTo>
                <a:lnTo>
                  <a:pt x="276" y="168143"/>
                </a:lnTo>
                <a:lnTo>
                  <a:pt x="0" y="183510"/>
                </a:lnTo>
                <a:lnTo>
                  <a:pt x="644" y="197248"/>
                </a:lnTo>
                <a:lnTo>
                  <a:pt x="6546" y="236032"/>
                </a:lnTo>
                <a:lnTo>
                  <a:pt x="24023" y="282516"/>
                </a:lnTo>
                <a:lnTo>
                  <a:pt x="46198" y="314121"/>
                </a:lnTo>
                <a:lnTo>
                  <a:pt x="87320" y="343913"/>
                </a:lnTo>
                <a:lnTo>
                  <a:pt x="112434" y="352937"/>
                </a:lnTo>
                <a:lnTo>
                  <a:pt x="113270" y="337307"/>
                </a:lnTo>
                <a:lnTo>
                  <a:pt x="102186" y="332502"/>
                </a:lnTo>
                <a:lnTo>
                  <a:pt x="91848" y="326498"/>
                </a:lnTo>
                <a:lnTo>
                  <a:pt x="56929" y="288285"/>
                </a:lnTo>
                <a:lnTo>
                  <a:pt x="41893" y="253159"/>
                </a:lnTo>
                <a:lnTo>
                  <a:pt x="33140" y="202422"/>
                </a:lnTo>
                <a:lnTo>
                  <a:pt x="32047" y="172911"/>
                </a:lnTo>
                <a:lnTo>
                  <a:pt x="32371" y="159437"/>
                </a:lnTo>
                <a:lnTo>
                  <a:pt x="36766" y="121356"/>
                </a:lnTo>
                <a:lnTo>
                  <a:pt x="52017" y="73518"/>
                </a:lnTo>
                <a:lnTo>
                  <a:pt x="73663" y="41043"/>
                </a:lnTo>
                <a:lnTo>
                  <a:pt x="105042" y="19205"/>
                </a:lnTo>
                <a:lnTo>
                  <a:pt x="117518" y="14346"/>
                </a:lnTo>
                <a:lnTo>
                  <a:pt x="112434" y="0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55725" y="4801722"/>
            <a:ext cx="1033144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6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300" spc="225" baseline="-15151" dirty="0">
                <a:solidFill>
                  <a:srgbClr val="2A2A2A"/>
                </a:solidFill>
                <a:latin typeface="Cambria Math"/>
                <a:cs typeface="Cambria Math"/>
              </a:rPr>
              <a:t>1</a:t>
            </a:r>
            <a:r>
              <a:rPr sz="3000" dirty="0">
                <a:solidFill>
                  <a:srgbClr val="2A2A2A"/>
                </a:solidFill>
                <a:latin typeface="Cambria Math"/>
                <a:cs typeface="Cambria Math"/>
              </a:rPr>
              <a:t>,</a:t>
            </a:r>
            <a:r>
              <a:rPr sz="3000" spc="-17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3000" spc="-9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300" spc="67" baseline="-15151" dirty="0">
                <a:solidFill>
                  <a:srgbClr val="2A2A2A"/>
                </a:solidFill>
                <a:latin typeface="Cambria Math"/>
                <a:cs typeface="Cambria Math"/>
              </a:rPr>
              <a:t>2</a:t>
            </a:r>
            <a:endParaRPr sz="3300" baseline="-15151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30</a:t>
            </a:fld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3122170" y="4812409"/>
            <a:ext cx="39160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gi</a:t>
            </a:r>
            <a:r>
              <a:rPr sz="3000" spc="-3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es</a:t>
            </a:r>
            <a:r>
              <a:rPr sz="3000" spc="-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ut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590" y="5384716"/>
            <a:ext cx="1098581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Qu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all</a:t>
            </a:r>
            <a:r>
              <a:rPr sz="30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this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y?</a:t>
            </a:r>
            <a:r>
              <a:rPr lang="cs-CZ" sz="300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3000" dirty="0">
                <a:solidFill>
                  <a:srgbClr val="FF0000"/>
                </a:solidFill>
                <a:latin typeface="Calibri"/>
                <a:cs typeface="Calibri"/>
              </a:rPr>
              <a:t>Spoiler: NO</a:t>
            </a:r>
            <a:endParaRPr sz="3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07FA0F8-F8E3-4F90-A056-DAA55D0D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2516383"/>
            <a:ext cx="2951310" cy="248178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5" dirty="0"/>
              <a:t>c</a:t>
            </a:r>
            <a:r>
              <a:rPr dirty="0"/>
              <a:t>a</a:t>
            </a:r>
            <a:r>
              <a:rPr spc="-15" dirty="0"/>
              <a:t>l</a:t>
            </a:r>
            <a:r>
              <a:rPr dirty="0"/>
              <a:t>ar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4" name="object 4"/>
          <p:cNvSpPr/>
          <p:nvPr/>
        </p:nvSpPr>
        <p:spPr>
          <a:xfrm>
            <a:off x="6049726" y="2471410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19">
                <a:moveTo>
                  <a:pt x="233969" y="0"/>
                </a:moveTo>
                <a:lnTo>
                  <a:pt x="232537" y="10209"/>
                </a:lnTo>
                <a:lnTo>
                  <a:pt x="243131" y="14908"/>
                </a:lnTo>
                <a:lnTo>
                  <a:pt x="252757" y="21411"/>
                </a:lnTo>
                <a:lnTo>
                  <a:pt x="277574" y="55485"/>
                </a:lnTo>
                <a:lnTo>
                  <a:pt x="287171" y="104795"/>
                </a:lnTo>
                <a:lnTo>
                  <a:pt x="287559" y="120192"/>
                </a:lnTo>
                <a:lnTo>
                  <a:pt x="286999" y="133571"/>
                </a:lnTo>
                <a:lnTo>
                  <a:pt x="275849" y="182438"/>
                </a:lnTo>
                <a:lnTo>
                  <a:pt x="253632" y="213864"/>
                </a:lnTo>
                <a:lnTo>
                  <a:pt x="230921" y="226070"/>
                </a:lnTo>
                <a:lnTo>
                  <a:pt x="236122" y="235142"/>
                </a:lnTo>
                <a:lnTo>
                  <a:pt x="276910" y="209929"/>
                </a:lnTo>
                <a:lnTo>
                  <a:pt x="299027" y="175672"/>
                </a:lnTo>
                <a:lnTo>
                  <a:pt x="308627" y="124880"/>
                </a:lnTo>
                <a:lnTo>
                  <a:pt x="308953" y="108765"/>
                </a:lnTo>
                <a:lnTo>
                  <a:pt x="307870" y="95991"/>
                </a:lnTo>
                <a:lnTo>
                  <a:pt x="292997" y="47855"/>
                </a:lnTo>
                <a:lnTo>
                  <a:pt x="268692" y="17158"/>
                </a:lnTo>
                <a:lnTo>
                  <a:pt x="246662" y="4236"/>
                </a:lnTo>
                <a:lnTo>
                  <a:pt x="233969" y="0"/>
                </a:lnTo>
                <a:close/>
              </a:path>
              <a:path w="309245" h="236219">
                <a:moveTo>
                  <a:pt x="74985" y="0"/>
                </a:moveTo>
                <a:lnTo>
                  <a:pt x="32089" y="25760"/>
                </a:lnTo>
                <a:lnTo>
                  <a:pt x="9947" y="60133"/>
                </a:lnTo>
                <a:lnTo>
                  <a:pt x="328" y="110890"/>
                </a:lnTo>
                <a:lnTo>
                  <a:pt x="0" y="126949"/>
                </a:lnTo>
                <a:lnTo>
                  <a:pt x="1083" y="139768"/>
                </a:lnTo>
                <a:lnTo>
                  <a:pt x="15958" y="187882"/>
                </a:lnTo>
                <a:lnTo>
                  <a:pt x="40173" y="218516"/>
                </a:lnTo>
                <a:lnTo>
                  <a:pt x="74985" y="235732"/>
                </a:lnTo>
                <a:lnTo>
                  <a:pt x="76158" y="225424"/>
                </a:lnTo>
                <a:lnTo>
                  <a:pt x="65732" y="220706"/>
                </a:lnTo>
                <a:lnTo>
                  <a:pt x="56221" y="214150"/>
                </a:lnTo>
                <a:lnTo>
                  <a:pt x="31523" y="179725"/>
                </a:lnTo>
                <a:lnTo>
                  <a:pt x="21774" y="130242"/>
                </a:lnTo>
                <a:lnTo>
                  <a:pt x="21375" y="115228"/>
                </a:lnTo>
                <a:lnTo>
                  <a:pt x="21837" y="101912"/>
                </a:lnTo>
                <a:lnTo>
                  <a:pt x="32984" y="52972"/>
                </a:lnTo>
                <a:lnTo>
                  <a:pt x="55452" y="21656"/>
                </a:lnTo>
                <a:lnTo>
                  <a:pt x="78399" y="9540"/>
                </a:lnTo>
                <a:lnTo>
                  <a:pt x="74985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590" y="1362270"/>
            <a:ext cx="7928609" cy="410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200" spc="-10" dirty="0">
                <a:solidFill>
                  <a:srgbClr val="2A2C2C"/>
                </a:solidFill>
                <a:latin typeface="Cambria Math"/>
                <a:cs typeface="Cambria Math"/>
              </a:rPr>
              <a:t>𝝐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3200" spc="-5" dirty="0">
                <a:solidFill>
                  <a:srgbClr val="2A2C2C"/>
                </a:solidFill>
                <a:latin typeface="Calibri"/>
                <a:cs typeface="Calibri"/>
              </a:rPr>
              <a:t>Con</a:t>
            </a:r>
            <a:r>
              <a:rPr sz="3200" spc="-4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2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ai</a:t>
            </a:r>
            <a:r>
              <a:rPr sz="3200" spc="-3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2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2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tho</a:t>
            </a:r>
            <a:r>
              <a:rPr sz="32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150" spc="15" baseline="25132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endParaRPr sz="3150" baseline="25132">
              <a:latin typeface="Calibri"/>
              <a:cs typeface="Calibri"/>
            </a:endParaRPr>
          </a:p>
          <a:p>
            <a:pPr marL="4725035">
              <a:lnSpc>
                <a:spcPts val="2860"/>
              </a:lnSpc>
              <a:spcBef>
                <a:spcPts val="1255"/>
              </a:spcBef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</a:t>
            </a:r>
            <a:r>
              <a:rPr sz="2400" spc="-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006FC0"/>
                </a:solidFill>
                <a:latin typeface="Cambria Math"/>
                <a:cs typeface="Cambria Math"/>
              </a:rPr>
              <a:t>𝑓</a:t>
            </a:r>
            <a:r>
              <a:rPr sz="2625" spc="284" baseline="-15873" dirty="0">
                <a:solidFill>
                  <a:srgbClr val="006FC0"/>
                </a:solidFill>
                <a:latin typeface="Cambria Math"/>
                <a:cs typeface="Cambria Math"/>
              </a:rPr>
              <a:t>𝑙</a:t>
            </a:r>
            <a:r>
              <a:rPr sz="2625" spc="-337" baseline="-15873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3888740">
              <a:lnSpc>
                <a:spcPts val="3340"/>
              </a:lnSpc>
              <a:tabLst>
                <a:tab pos="5248275" algn="l"/>
                <a:tab pos="5854700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subje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000" spc="-31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175" spc="232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175" baseline="-15325" dirty="0">
                <a:solidFill>
                  <a:srgbClr val="2A2C2C"/>
                </a:solidFill>
                <a:latin typeface="Cambria Math"/>
                <a:cs typeface="Cambria Math"/>
              </a:rPr>
              <a:t>  </a:t>
            </a:r>
            <a:r>
              <a:rPr sz="2175" spc="7" baseline="-153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𝑥	≤ </a:t>
            </a:r>
            <a:r>
              <a:rPr sz="2000" spc="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𝜖</a:t>
            </a:r>
            <a:r>
              <a:rPr sz="2175" spc="397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8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8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400" spc="2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≠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𝑙</a:t>
            </a:r>
            <a:endParaRPr sz="2400">
              <a:latin typeface="Cambria Math"/>
              <a:cs typeface="Cambria Math"/>
            </a:endParaRPr>
          </a:p>
          <a:p>
            <a:pPr marL="3376295">
              <a:lnSpc>
                <a:spcPct val="100000"/>
              </a:lnSpc>
              <a:spcBef>
                <a:spcPts val="400"/>
              </a:spcBef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𝜖</a:t>
            </a:r>
            <a:r>
              <a:rPr sz="2625" spc="26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 </a:t>
            </a:r>
            <a:r>
              <a:rPr sz="2625" spc="-120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kn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uppe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boun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6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endParaRPr sz="2625" baseline="-15873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400">
              <a:latin typeface="Times New Roman"/>
              <a:cs typeface="Times New Roman"/>
            </a:endParaRPr>
          </a:p>
          <a:p>
            <a:pPr marL="811530" lvl="1" indent="-314325">
              <a:lnSpc>
                <a:spcPct val="100000"/>
              </a:lnSpc>
              <a:buClr>
                <a:srgbClr val="2A2C2C"/>
              </a:buClr>
              <a:buFont typeface="Calibri"/>
              <a:buAutoNum type="arabicParenR"/>
              <a:tabLst>
                <a:tab pos="81216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Choo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𝜖</a:t>
            </a:r>
            <a:r>
              <a:rPr sz="2625" spc="284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120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811530" lvl="1" indent="-314325">
              <a:lnSpc>
                <a:spcPct val="100000"/>
              </a:lnSpc>
              <a:spcBef>
                <a:spcPts val="1739"/>
              </a:spcBef>
              <a:buClr>
                <a:srgbClr val="2A2C2C"/>
              </a:buClr>
              <a:buFont typeface="Calibri"/>
              <a:buAutoNum type="arabicParenR"/>
              <a:tabLst>
                <a:tab pos="81216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nv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equ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em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11530" lvl="1" indent="-314325">
              <a:lnSpc>
                <a:spcPct val="100000"/>
              </a:lnSpc>
              <a:spcBef>
                <a:spcPts val="1810"/>
              </a:spcBef>
              <a:buClr>
                <a:srgbClr val="2A2C2C"/>
              </a:buClr>
              <a:buFont typeface="Calibri"/>
              <a:buAutoNum type="arabicParenR"/>
              <a:tabLst>
                <a:tab pos="812165" algn="l"/>
              </a:tabLst>
            </a:pP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0176" y="6035829"/>
            <a:ext cx="4690745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>
              <a:lnSpc>
                <a:spcPct val="100000"/>
              </a:lnSpc>
            </a:pP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EE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8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sact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io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6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Ma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er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ly</a:t>
            </a:r>
            <a:r>
              <a:rPr sz="14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71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716" y="5822469"/>
            <a:ext cx="97256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1.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Haim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s,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Lasdon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Wi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r>
              <a:rPr sz="1400" i="1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i="1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Bicri</a:t>
            </a:r>
            <a:r>
              <a:rPr sz="1400" i="1" spc="-2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eri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2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ormu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at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i="1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the</a:t>
            </a:r>
            <a:r>
              <a:rPr sz="1400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P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rob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ems</a:t>
            </a:r>
            <a:r>
              <a:rPr sz="1400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i="1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15" dirty="0">
                <a:solidFill>
                  <a:srgbClr val="7C7D7C"/>
                </a:solidFill>
                <a:latin typeface="Calibri"/>
                <a:cs typeface="Calibri"/>
              </a:rPr>
              <a:t>nt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egra</a:t>
            </a:r>
            <a:r>
              <a:rPr sz="1400" i="1" spc="-2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i="1" spc="1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em</a:t>
            </a:r>
            <a:r>
              <a:rPr sz="1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Id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ca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em</a:t>
            </a:r>
            <a:r>
              <a:rPr sz="1400" spc="-7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Op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30" dirty="0">
                <a:solidFill>
                  <a:srgbClr val="7C7D7C"/>
                </a:solidFill>
                <a:latin typeface="Calibri"/>
                <a:cs typeface="Calibri"/>
              </a:rPr>
              <a:t>z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on,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82F960D-5C3B-46A0-B32E-52BC25566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1"/>
            <a:ext cx="12192000" cy="684705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176" y="456585"/>
            <a:ext cx="610044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900" b="1" spc="-2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ar</a:t>
            </a:r>
            <a:r>
              <a:rPr sz="2900" b="1" spc="-2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900" b="1" spc="-40" dirty="0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sz="2900" b="1" spc="-3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900" b="1" spc="-5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2900" b="1" spc="-3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thm</a:t>
            </a:r>
            <a:r>
              <a:rPr sz="2900" b="1" spc="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900" b="1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900" b="1" spc="-114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2C2C"/>
                </a:solidFill>
                <a:latin typeface="Cambria Math"/>
                <a:cs typeface="Cambria Math"/>
              </a:rPr>
              <a:t>𝝐</a:t>
            </a:r>
            <a:r>
              <a:rPr sz="2000" b="1" spc="-5" dirty="0">
                <a:solidFill>
                  <a:srgbClr val="2A2C2C"/>
                </a:solidFill>
                <a:latin typeface="Calibri"/>
                <a:cs typeface="Calibri"/>
              </a:rPr>
              <a:t>-Con</a:t>
            </a:r>
            <a:r>
              <a:rPr sz="2000" b="1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000" b="1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000" b="1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000" b="1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000" b="1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thod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383" y="1371358"/>
            <a:ext cx="6501765" cy="198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su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ici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re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tima</a:t>
            </a:r>
            <a:r>
              <a:rPr sz="3000" spc="-8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baseline="25000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endParaRPr sz="3000" baseline="25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250"/>
              </a:spcBef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If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timal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baseline="28571" dirty="0">
                <a:solidFill>
                  <a:srgbClr val="2A2C2C"/>
                </a:solidFill>
                <a:latin typeface="Cambria Math"/>
                <a:cs typeface="Cambria Math"/>
              </a:rPr>
              <a:t>∗ </a:t>
            </a:r>
            <a:r>
              <a:rPr sz="2625" spc="-195" baseline="28571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que</a:t>
            </a:r>
            <a:endParaRPr sz="24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44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114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j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ecti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497205">
              <a:lnSpc>
                <a:spcPct val="100000"/>
              </a:lnSpc>
              <a:spcBef>
                <a:spcPts val="1250"/>
              </a:spcBef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6842" y="3390348"/>
            <a:ext cx="126301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min</a:t>
            </a:r>
            <a:r>
              <a:rPr sz="2400" spc="-14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spc="-434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217" baseline="-15873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6842" y="3638783"/>
            <a:ext cx="2118360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ts val="1864"/>
              </a:lnSpc>
            </a:pPr>
            <a:r>
              <a:rPr sz="1750" spc="245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3F3F3F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3F3F3F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ts val="2645"/>
              </a:lnSpc>
            </a:pP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subje</a:t>
            </a:r>
            <a:r>
              <a:rPr sz="2400" spc="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4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37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625" spc="-7" baseline="-15873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≤</a:t>
            </a:r>
            <a:r>
              <a:rPr sz="2400" spc="14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𝜖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85303" y="4890516"/>
            <a:ext cx="3788410" cy="76200"/>
          </a:xfrm>
          <a:custGeom>
            <a:avLst/>
            <a:gdLst/>
            <a:ahLst/>
            <a:cxnLst/>
            <a:rect l="l" t="t" r="r" b="b"/>
            <a:pathLst>
              <a:path w="3788409" h="76200">
                <a:moveTo>
                  <a:pt x="3712098" y="0"/>
                </a:moveTo>
                <a:lnTo>
                  <a:pt x="3712098" y="76199"/>
                </a:lnTo>
                <a:lnTo>
                  <a:pt x="3775605" y="44446"/>
                </a:lnTo>
                <a:lnTo>
                  <a:pt x="3724777" y="44446"/>
                </a:lnTo>
                <a:lnTo>
                  <a:pt x="3724777" y="31754"/>
                </a:lnTo>
                <a:lnTo>
                  <a:pt x="3775606" y="31754"/>
                </a:lnTo>
                <a:lnTo>
                  <a:pt x="3712098" y="0"/>
                </a:lnTo>
                <a:close/>
              </a:path>
              <a:path w="3788409" h="76200">
                <a:moveTo>
                  <a:pt x="3712098" y="31754"/>
                </a:moveTo>
                <a:lnTo>
                  <a:pt x="0" y="31754"/>
                </a:lnTo>
                <a:lnTo>
                  <a:pt x="0" y="44446"/>
                </a:lnTo>
                <a:lnTo>
                  <a:pt x="3712098" y="44446"/>
                </a:lnTo>
                <a:lnTo>
                  <a:pt x="3712098" y="31754"/>
                </a:lnTo>
                <a:close/>
              </a:path>
              <a:path w="3788409" h="76200">
                <a:moveTo>
                  <a:pt x="3775606" y="31754"/>
                </a:moveTo>
                <a:lnTo>
                  <a:pt x="3724777" y="31754"/>
                </a:lnTo>
                <a:lnTo>
                  <a:pt x="3724777" y="44446"/>
                </a:lnTo>
                <a:lnTo>
                  <a:pt x="3775605" y="44446"/>
                </a:lnTo>
                <a:lnTo>
                  <a:pt x="3788298" y="38099"/>
                </a:lnTo>
                <a:lnTo>
                  <a:pt x="3775606" y="31754"/>
                </a:lnTo>
                <a:close/>
              </a:path>
            </a:pathLst>
          </a:custGeom>
          <a:solidFill>
            <a:srgbClr val="797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59623" y="2386584"/>
            <a:ext cx="76200" cy="2728595"/>
          </a:xfrm>
          <a:custGeom>
            <a:avLst/>
            <a:gdLst/>
            <a:ahLst/>
            <a:cxnLst/>
            <a:rect l="l" t="t" r="r" b="b"/>
            <a:pathLst>
              <a:path w="76200" h="2728595">
                <a:moveTo>
                  <a:pt x="44439" y="63489"/>
                </a:moveTo>
                <a:lnTo>
                  <a:pt x="31747" y="63489"/>
                </a:lnTo>
                <a:lnTo>
                  <a:pt x="31747" y="2728334"/>
                </a:lnTo>
                <a:lnTo>
                  <a:pt x="44439" y="2728334"/>
                </a:lnTo>
                <a:lnTo>
                  <a:pt x="44439" y="63489"/>
                </a:lnTo>
                <a:close/>
              </a:path>
              <a:path w="76200" h="2728595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2728595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97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00" y="4771644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00" y="4032504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00" y="4393691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0" y="4639055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47431" y="2630424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9331" y="3750564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36935" y="4655820"/>
            <a:ext cx="167639" cy="185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23219" y="4433316"/>
            <a:ext cx="190499" cy="199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27792" y="4215384"/>
            <a:ext cx="166115" cy="195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27792" y="3829811"/>
            <a:ext cx="199643" cy="176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32364" y="3515867"/>
            <a:ext cx="181355" cy="1767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23219" y="2406396"/>
            <a:ext cx="182879" cy="1874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88980" y="4998720"/>
            <a:ext cx="195071" cy="2819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20356" y="2514600"/>
            <a:ext cx="193547" cy="297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42704" y="4402835"/>
            <a:ext cx="246887" cy="1996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18903" y="4622268"/>
            <a:ext cx="47625" cy="42545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15191" y="0"/>
                </a:moveTo>
                <a:lnTo>
                  <a:pt x="4260" y="8271"/>
                </a:lnTo>
                <a:lnTo>
                  <a:pt x="0" y="21359"/>
                </a:lnTo>
                <a:lnTo>
                  <a:pt x="208" y="24367"/>
                </a:lnTo>
                <a:lnTo>
                  <a:pt x="4838" y="34361"/>
                </a:lnTo>
                <a:lnTo>
                  <a:pt x="15742" y="40889"/>
                </a:lnTo>
                <a:lnTo>
                  <a:pt x="33189" y="42228"/>
                </a:lnTo>
                <a:lnTo>
                  <a:pt x="43303" y="33459"/>
                </a:lnTo>
                <a:lnTo>
                  <a:pt x="47152" y="19357"/>
                </a:lnTo>
                <a:lnTo>
                  <a:pt x="42913" y="8849"/>
                </a:lnTo>
                <a:lnTo>
                  <a:pt x="32285" y="1800"/>
                </a:lnTo>
                <a:lnTo>
                  <a:pt x="151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15043" y="4376742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75" y="0"/>
                </a:moveTo>
                <a:lnTo>
                  <a:pt x="4281" y="8247"/>
                </a:lnTo>
                <a:lnTo>
                  <a:pt x="0" y="21521"/>
                </a:lnTo>
                <a:lnTo>
                  <a:pt x="37" y="22828"/>
                </a:lnTo>
                <a:lnTo>
                  <a:pt x="3936" y="33667"/>
                </a:lnTo>
                <a:lnTo>
                  <a:pt x="14262" y="40976"/>
                </a:lnTo>
                <a:lnTo>
                  <a:pt x="31042" y="42851"/>
                </a:lnTo>
                <a:lnTo>
                  <a:pt x="41590" y="34392"/>
                </a:lnTo>
                <a:lnTo>
                  <a:pt x="45704" y="20684"/>
                </a:lnTo>
                <a:lnTo>
                  <a:pt x="41995" y="9613"/>
                </a:lnTo>
                <a:lnTo>
                  <a:pt x="31800" y="2072"/>
                </a:lnTo>
                <a:lnTo>
                  <a:pt x="151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29700" y="4025027"/>
            <a:ext cx="48895" cy="41910"/>
          </a:xfrm>
          <a:custGeom>
            <a:avLst/>
            <a:gdLst/>
            <a:ahLst/>
            <a:cxnLst/>
            <a:rect l="l" t="t" r="r" b="b"/>
            <a:pathLst>
              <a:path w="48895" h="41910">
                <a:moveTo>
                  <a:pt x="15239" y="0"/>
                </a:moveTo>
                <a:lnTo>
                  <a:pt x="4268" y="8289"/>
                </a:lnTo>
                <a:lnTo>
                  <a:pt x="0" y="21192"/>
                </a:lnTo>
                <a:lnTo>
                  <a:pt x="491" y="25671"/>
                </a:lnTo>
                <a:lnTo>
                  <a:pt x="5806" y="34906"/>
                </a:lnTo>
                <a:lnTo>
                  <a:pt x="17261" y="40735"/>
                </a:lnTo>
                <a:lnTo>
                  <a:pt x="35233" y="41584"/>
                </a:lnTo>
                <a:lnTo>
                  <a:pt x="44951" y="32543"/>
                </a:lnTo>
                <a:lnTo>
                  <a:pt x="48542" y="18119"/>
                </a:lnTo>
                <a:lnTo>
                  <a:pt x="43778" y="8138"/>
                </a:lnTo>
                <a:lnTo>
                  <a:pt x="32722" y="1545"/>
                </a:lnTo>
                <a:lnTo>
                  <a:pt x="152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63583" y="3728017"/>
            <a:ext cx="50165" cy="41275"/>
          </a:xfrm>
          <a:custGeom>
            <a:avLst/>
            <a:gdLst/>
            <a:ahLst/>
            <a:cxnLst/>
            <a:rect l="l" t="t" r="r" b="b"/>
            <a:pathLst>
              <a:path w="50165" h="41275">
                <a:moveTo>
                  <a:pt x="15285" y="0"/>
                </a:moveTo>
                <a:lnTo>
                  <a:pt x="4279" y="8294"/>
                </a:lnTo>
                <a:lnTo>
                  <a:pt x="0" y="21022"/>
                </a:lnTo>
                <a:lnTo>
                  <a:pt x="870" y="26794"/>
                </a:lnTo>
                <a:lnTo>
                  <a:pt x="6825" y="35332"/>
                </a:lnTo>
                <a:lnTo>
                  <a:pt x="18797" y="40526"/>
                </a:lnTo>
                <a:lnTo>
                  <a:pt x="37219" y="40919"/>
                </a:lnTo>
                <a:lnTo>
                  <a:pt x="46557" y="31628"/>
                </a:lnTo>
                <a:lnTo>
                  <a:pt x="49874" y="16940"/>
                </a:lnTo>
                <a:lnTo>
                  <a:pt x="44596" y="7460"/>
                </a:lnTo>
                <a:lnTo>
                  <a:pt x="33122" y="1302"/>
                </a:lnTo>
                <a:lnTo>
                  <a:pt x="152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87968" y="4442460"/>
            <a:ext cx="214883" cy="1722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88907" y="4087367"/>
            <a:ext cx="233171" cy="1737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0056" y="3532632"/>
            <a:ext cx="262127" cy="1904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17180" y="2900172"/>
            <a:ext cx="242315" cy="1691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09788" y="2418588"/>
            <a:ext cx="0" cy="2765425"/>
          </a:xfrm>
          <a:custGeom>
            <a:avLst/>
            <a:gdLst/>
            <a:ahLst/>
            <a:cxnLst/>
            <a:rect l="l" t="t" r="r" b="b"/>
            <a:pathLst>
              <a:path h="2765425">
                <a:moveTo>
                  <a:pt x="0" y="0"/>
                </a:moveTo>
                <a:lnTo>
                  <a:pt x="0" y="2764916"/>
                </a:lnTo>
              </a:path>
            </a:pathLst>
          </a:custGeom>
          <a:ln w="9524">
            <a:solidFill>
              <a:srgbClr val="E5853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09887" y="2683800"/>
            <a:ext cx="1976755" cy="1949450"/>
          </a:xfrm>
          <a:custGeom>
            <a:avLst/>
            <a:gdLst/>
            <a:ahLst/>
            <a:cxnLst/>
            <a:rect l="l" t="t" r="r" b="b"/>
            <a:pathLst>
              <a:path w="1976754" h="1949450">
                <a:moveTo>
                  <a:pt x="327956" y="3895"/>
                </a:moveTo>
                <a:lnTo>
                  <a:pt x="261218" y="6010"/>
                </a:lnTo>
                <a:lnTo>
                  <a:pt x="203886" y="9444"/>
                </a:lnTo>
                <a:lnTo>
                  <a:pt x="155266" y="14168"/>
                </a:lnTo>
                <a:lnTo>
                  <a:pt x="114668" y="20153"/>
                </a:lnTo>
                <a:lnTo>
                  <a:pt x="67297" y="31428"/>
                </a:lnTo>
                <a:lnTo>
                  <a:pt x="25754" y="50594"/>
                </a:lnTo>
                <a:lnTo>
                  <a:pt x="784" y="80857"/>
                </a:lnTo>
                <a:lnTo>
                  <a:pt x="0" y="87962"/>
                </a:lnTo>
                <a:lnTo>
                  <a:pt x="2694" y="95746"/>
                </a:lnTo>
                <a:lnTo>
                  <a:pt x="40818" y="132287"/>
                </a:lnTo>
                <a:lnTo>
                  <a:pt x="87717" y="163447"/>
                </a:lnTo>
                <a:lnTo>
                  <a:pt x="122123" y="184979"/>
                </a:lnTo>
                <a:lnTo>
                  <a:pt x="139153" y="195766"/>
                </a:lnTo>
                <a:lnTo>
                  <a:pt x="171007" y="217041"/>
                </a:lnTo>
                <a:lnTo>
                  <a:pt x="207699" y="247173"/>
                </a:lnTo>
                <a:lnTo>
                  <a:pt x="222160" y="273521"/>
                </a:lnTo>
                <a:lnTo>
                  <a:pt x="220521" y="280830"/>
                </a:lnTo>
                <a:lnTo>
                  <a:pt x="186893" y="300295"/>
                </a:lnTo>
                <a:lnTo>
                  <a:pt x="142848" y="309489"/>
                </a:lnTo>
                <a:lnTo>
                  <a:pt x="126411" y="312448"/>
                </a:lnTo>
                <a:lnTo>
                  <a:pt x="109666" y="315644"/>
                </a:lnTo>
                <a:lnTo>
                  <a:pt x="61020" y="328383"/>
                </a:lnTo>
                <a:lnTo>
                  <a:pt x="21957" y="349489"/>
                </a:lnTo>
                <a:lnTo>
                  <a:pt x="1737" y="383641"/>
                </a:lnTo>
                <a:lnTo>
                  <a:pt x="784" y="398733"/>
                </a:lnTo>
                <a:lnTo>
                  <a:pt x="2465" y="416258"/>
                </a:lnTo>
                <a:lnTo>
                  <a:pt x="11211" y="458897"/>
                </a:lnTo>
                <a:lnTo>
                  <a:pt x="26364" y="509727"/>
                </a:lnTo>
                <a:lnTo>
                  <a:pt x="47001" y="566436"/>
                </a:lnTo>
                <a:lnTo>
                  <a:pt x="72196" y="626713"/>
                </a:lnTo>
                <a:lnTo>
                  <a:pt x="101028" y="688245"/>
                </a:lnTo>
                <a:lnTo>
                  <a:pt x="132571" y="748720"/>
                </a:lnTo>
                <a:lnTo>
                  <a:pt x="165903" y="805828"/>
                </a:lnTo>
                <a:lnTo>
                  <a:pt x="200099" y="857256"/>
                </a:lnTo>
                <a:lnTo>
                  <a:pt x="234236" y="900692"/>
                </a:lnTo>
                <a:lnTo>
                  <a:pt x="268282" y="934225"/>
                </a:lnTo>
                <a:lnTo>
                  <a:pt x="306568" y="959413"/>
                </a:lnTo>
                <a:lnTo>
                  <a:pt x="348769" y="978036"/>
                </a:lnTo>
                <a:lnTo>
                  <a:pt x="393642" y="991626"/>
                </a:lnTo>
                <a:lnTo>
                  <a:pt x="439947" y="1001715"/>
                </a:lnTo>
                <a:lnTo>
                  <a:pt x="486443" y="1009834"/>
                </a:lnTo>
                <a:lnTo>
                  <a:pt x="509375" y="1013634"/>
                </a:lnTo>
                <a:lnTo>
                  <a:pt x="531889" y="1017517"/>
                </a:lnTo>
                <a:lnTo>
                  <a:pt x="575043" y="1026293"/>
                </a:lnTo>
                <a:lnTo>
                  <a:pt x="614665" y="1037696"/>
                </a:lnTo>
                <a:lnTo>
                  <a:pt x="649513" y="1053257"/>
                </a:lnTo>
                <a:lnTo>
                  <a:pt x="691647" y="1085369"/>
                </a:lnTo>
                <a:lnTo>
                  <a:pt x="725283" y="1122519"/>
                </a:lnTo>
                <a:lnTo>
                  <a:pt x="752362" y="1163248"/>
                </a:lnTo>
                <a:lnTo>
                  <a:pt x="774544" y="1206577"/>
                </a:lnTo>
                <a:lnTo>
                  <a:pt x="793491" y="1251524"/>
                </a:lnTo>
                <a:lnTo>
                  <a:pt x="810861" y="1297111"/>
                </a:lnTo>
                <a:lnTo>
                  <a:pt x="816588" y="1312280"/>
                </a:lnTo>
                <a:lnTo>
                  <a:pt x="822386" y="1327374"/>
                </a:lnTo>
                <a:lnTo>
                  <a:pt x="828316" y="1342357"/>
                </a:lnTo>
                <a:lnTo>
                  <a:pt x="833714" y="1357418"/>
                </a:lnTo>
                <a:lnTo>
                  <a:pt x="843737" y="1403929"/>
                </a:lnTo>
                <a:lnTo>
                  <a:pt x="847909" y="1451902"/>
                </a:lnTo>
                <a:lnTo>
                  <a:pt x="849604" y="1484361"/>
                </a:lnTo>
                <a:lnTo>
                  <a:pt x="850612" y="1500658"/>
                </a:lnTo>
                <a:lnTo>
                  <a:pt x="856228" y="1549517"/>
                </a:lnTo>
                <a:lnTo>
                  <a:pt x="869139" y="1597801"/>
                </a:lnTo>
                <a:lnTo>
                  <a:pt x="893729" y="1644831"/>
                </a:lnTo>
                <a:lnTo>
                  <a:pt x="918502" y="1675935"/>
                </a:lnTo>
                <a:lnTo>
                  <a:pt x="948930" y="1710892"/>
                </a:lnTo>
                <a:lnTo>
                  <a:pt x="984087" y="1748793"/>
                </a:lnTo>
                <a:lnTo>
                  <a:pt x="1023281" y="1787875"/>
                </a:lnTo>
                <a:lnTo>
                  <a:pt x="1065822" y="1826377"/>
                </a:lnTo>
                <a:lnTo>
                  <a:pt x="1111017" y="1862537"/>
                </a:lnTo>
                <a:lnTo>
                  <a:pt x="1158175" y="1894593"/>
                </a:lnTo>
                <a:lnTo>
                  <a:pt x="1206605" y="1920782"/>
                </a:lnTo>
                <a:lnTo>
                  <a:pt x="1255615" y="1939343"/>
                </a:lnTo>
                <a:lnTo>
                  <a:pt x="1304514" y="1948514"/>
                </a:lnTo>
                <a:lnTo>
                  <a:pt x="1328706" y="1949028"/>
                </a:lnTo>
                <a:lnTo>
                  <a:pt x="1353570" y="1946989"/>
                </a:lnTo>
                <a:lnTo>
                  <a:pt x="1407510" y="1936789"/>
                </a:lnTo>
                <a:lnTo>
                  <a:pt x="1465670" y="1919052"/>
                </a:lnTo>
                <a:lnTo>
                  <a:pt x="1526378" y="1894530"/>
                </a:lnTo>
                <a:lnTo>
                  <a:pt x="1587962" y="1863973"/>
                </a:lnTo>
                <a:lnTo>
                  <a:pt x="1648748" y="1828134"/>
                </a:lnTo>
                <a:lnTo>
                  <a:pt x="1707063" y="1787763"/>
                </a:lnTo>
                <a:lnTo>
                  <a:pt x="1761236" y="1743613"/>
                </a:lnTo>
                <a:lnTo>
                  <a:pt x="1809592" y="1696434"/>
                </a:lnTo>
                <a:lnTo>
                  <a:pt x="1850459" y="1646977"/>
                </a:lnTo>
                <a:lnTo>
                  <a:pt x="1882798" y="1595039"/>
                </a:lnTo>
                <a:lnTo>
                  <a:pt x="1909548" y="1536057"/>
                </a:lnTo>
                <a:lnTo>
                  <a:pt x="1931502" y="1470615"/>
                </a:lnTo>
                <a:lnTo>
                  <a:pt x="1948862" y="1400243"/>
                </a:lnTo>
                <a:lnTo>
                  <a:pt x="1961831" y="1326471"/>
                </a:lnTo>
                <a:lnTo>
                  <a:pt x="1970611" y="1250829"/>
                </a:lnTo>
                <a:lnTo>
                  <a:pt x="1973493" y="1212785"/>
                </a:lnTo>
                <a:lnTo>
                  <a:pt x="1976368" y="1137208"/>
                </a:lnTo>
                <a:lnTo>
                  <a:pt x="1976411" y="1100056"/>
                </a:lnTo>
                <a:lnTo>
                  <a:pt x="1975558" y="1063584"/>
                </a:lnTo>
                <a:lnTo>
                  <a:pt x="1971267" y="993446"/>
                </a:lnTo>
                <a:lnTo>
                  <a:pt x="1963696" y="928323"/>
                </a:lnTo>
                <a:lnTo>
                  <a:pt x="1950860" y="866599"/>
                </a:lnTo>
                <a:lnTo>
                  <a:pt x="1931448" y="805777"/>
                </a:lnTo>
                <a:lnTo>
                  <a:pt x="1906670" y="746087"/>
                </a:lnTo>
                <a:lnTo>
                  <a:pt x="1877737" y="687761"/>
                </a:lnTo>
                <a:lnTo>
                  <a:pt x="1845860" y="631032"/>
                </a:lnTo>
                <a:lnTo>
                  <a:pt x="1812249" y="576131"/>
                </a:lnTo>
                <a:lnTo>
                  <a:pt x="1778115" y="523289"/>
                </a:lnTo>
                <a:lnTo>
                  <a:pt x="1744669" y="472739"/>
                </a:lnTo>
                <a:lnTo>
                  <a:pt x="1728582" y="448395"/>
                </a:lnTo>
                <a:lnTo>
                  <a:pt x="1698437" y="401716"/>
                </a:lnTo>
                <a:lnTo>
                  <a:pt x="1672557" y="357749"/>
                </a:lnTo>
                <a:lnTo>
                  <a:pt x="1653889" y="315740"/>
                </a:lnTo>
                <a:lnTo>
                  <a:pt x="1640426" y="275679"/>
                </a:lnTo>
                <a:lnTo>
                  <a:pt x="1629484" y="237713"/>
                </a:lnTo>
                <a:lnTo>
                  <a:pt x="1624121" y="219560"/>
                </a:lnTo>
                <a:lnTo>
                  <a:pt x="1604432" y="168643"/>
                </a:lnTo>
                <a:lnTo>
                  <a:pt x="1572303" y="123421"/>
                </a:lnTo>
                <a:lnTo>
                  <a:pt x="1539501" y="96678"/>
                </a:lnTo>
                <a:lnTo>
                  <a:pt x="1494462" y="72830"/>
                </a:lnTo>
                <a:lnTo>
                  <a:pt x="1434502" y="52023"/>
                </a:lnTo>
                <a:lnTo>
                  <a:pt x="1397355" y="42958"/>
                </a:lnTo>
                <a:lnTo>
                  <a:pt x="1354636" y="34962"/>
                </a:lnTo>
                <a:lnTo>
                  <a:pt x="1306955" y="27973"/>
                </a:lnTo>
                <a:lnTo>
                  <a:pt x="1254921" y="21929"/>
                </a:lnTo>
                <a:lnTo>
                  <a:pt x="1199145" y="16771"/>
                </a:lnTo>
                <a:lnTo>
                  <a:pt x="1140235" y="12436"/>
                </a:lnTo>
                <a:lnTo>
                  <a:pt x="1078802" y="8863"/>
                </a:lnTo>
                <a:lnTo>
                  <a:pt x="1015454" y="5991"/>
                </a:lnTo>
                <a:lnTo>
                  <a:pt x="950803" y="3758"/>
                </a:lnTo>
                <a:lnTo>
                  <a:pt x="885458" y="2104"/>
                </a:lnTo>
                <a:lnTo>
                  <a:pt x="820028" y="967"/>
                </a:lnTo>
                <a:lnTo>
                  <a:pt x="755123" y="286"/>
                </a:lnTo>
                <a:lnTo>
                  <a:pt x="691353" y="0"/>
                </a:lnTo>
                <a:lnTo>
                  <a:pt x="629328" y="46"/>
                </a:lnTo>
                <a:lnTo>
                  <a:pt x="569657" y="365"/>
                </a:lnTo>
                <a:lnTo>
                  <a:pt x="512950" y="894"/>
                </a:lnTo>
                <a:lnTo>
                  <a:pt x="459816" y="1573"/>
                </a:lnTo>
                <a:lnTo>
                  <a:pt x="410866" y="2341"/>
                </a:lnTo>
                <a:lnTo>
                  <a:pt x="366710" y="3135"/>
                </a:lnTo>
                <a:lnTo>
                  <a:pt x="327956" y="3895"/>
                </a:lnTo>
                <a:close/>
              </a:path>
            </a:pathLst>
          </a:custGeom>
          <a:ln w="9524">
            <a:solidFill>
              <a:srgbClr val="2A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93023" y="3063738"/>
            <a:ext cx="45085" cy="68580"/>
          </a:xfrm>
          <a:custGeom>
            <a:avLst/>
            <a:gdLst/>
            <a:ahLst/>
            <a:cxnLst/>
            <a:rect l="l" t="t" r="r" b="b"/>
            <a:pathLst>
              <a:path w="45084" h="68580">
                <a:moveTo>
                  <a:pt x="19050" y="0"/>
                </a:moveTo>
                <a:lnTo>
                  <a:pt x="9326" y="6473"/>
                </a:lnTo>
                <a:lnTo>
                  <a:pt x="2546" y="18896"/>
                </a:lnTo>
                <a:lnTo>
                  <a:pt x="0" y="35315"/>
                </a:lnTo>
                <a:lnTo>
                  <a:pt x="1743" y="48553"/>
                </a:lnTo>
                <a:lnTo>
                  <a:pt x="7540" y="59972"/>
                </a:lnTo>
                <a:lnTo>
                  <a:pt x="17466" y="67043"/>
                </a:lnTo>
                <a:lnTo>
                  <a:pt x="31590" y="68280"/>
                </a:lnTo>
                <a:lnTo>
                  <a:pt x="38850" y="59675"/>
                </a:lnTo>
                <a:lnTo>
                  <a:pt x="43596" y="45628"/>
                </a:lnTo>
                <a:lnTo>
                  <a:pt x="45001" y="26460"/>
                </a:lnTo>
                <a:lnTo>
                  <a:pt x="40200" y="12616"/>
                </a:lnTo>
                <a:lnTo>
                  <a:pt x="31364" y="3227"/>
                </a:lnTo>
                <a:lnTo>
                  <a:pt x="1905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89976" y="2745222"/>
            <a:ext cx="45085" cy="68580"/>
          </a:xfrm>
          <a:custGeom>
            <a:avLst/>
            <a:gdLst/>
            <a:ahLst/>
            <a:cxnLst/>
            <a:rect l="l" t="t" r="r" b="b"/>
            <a:pathLst>
              <a:path w="45084" h="68580">
                <a:moveTo>
                  <a:pt x="19050" y="0"/>
                </a:moveTo>
                <a:lnTo>
                  <a:pt x="9326" y="6473"/>
                </a:lnTo>
                <a:lnTo>
                  <a:pt x="2546" y="18896"/>
                </a:lnTo>
                <a:lnTo>
                  <a:pt x="0" y="35315"/>
                </a:lnTo>
                <a:lnTo>
                  <a:pt x="1743" y="48553"/>
                </a:lnTo>
                <a:lnTo>
                  <a:pt x="7540" y="59972"/>
                </a:lnTo>
                <a:lnTo>
                  <a:pt x="17466" y="67043"/>
                </a:lnTo>
                <a:lnTo>
                  <a:pt x="31590" y="68280"/>
                </a:lnTo>
                <a:lnTo>
                  <a:pt x="38850" y="59675"/>
                </a:lnTo>
                <a:lnTo>
                  <a:pt x="43596" y="45628"/>
                </a:lnTo>
                <a:lnTo>
                  <a:pt x="45001" y="26460"/>
                </a:lnTo>
                <a:lnTo>
                  <a:pt x="40200" y="12616"/>
                </a:lnTo>
                <a:lnTo>
                  <a:pt x="31364" y="3227"/>
                </a:lnTo>
                <a:lnTo>
                  <a:pt x="1905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00176" y="5978834"/>
            <a:ext cx="612648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1.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50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.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50" dirty="0">
                <a:solidFill>
                  <a:srgbClr val="7C7D7C"/>
                </a:solidFill>
                <a:latin typeface="Calibri"/>
                <a:cs typeface="Calibri"/>
              </a:rPr>
              <a:t>k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r>
              <a:rPr sz="1400" spc="1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60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.</a:t>
            </a:r>
            <a:r>
              <a:rPr sz="1400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Haim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s,</a:t>
            </a:r>
            <a:r>
              <a:rPr sz="14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lti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obje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Maki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1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er</a:t>
            </a:r>
            <a:r>
              <a:rPr sz="1400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P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ub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li</a:t>
            </a:r>
            <a:r>
              <a:rPr sz="1400" spc="-2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83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1050519" y="4294246"/>
          <a:ext cx="5495445" cy="1573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1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Unique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Solution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3000" spc="112" baseline="-20833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145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45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ut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2175" spc="127" baseline="2873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000" spc="-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000" spc="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2175" spc="112" baseline="2873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2175" spc="112" baseline="2873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4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2175" baseline="2873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sz="2175" baseline="28735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1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1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7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3000" spc="179" baseline="-20833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145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6</a:t>
                      </a:r>
                      <a:endParaRPr sz="145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r>
                        <a:rPr sz="1900" spc="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176" y="456585"/>
            <a:ext cx="103916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3405" lvl="1">
              <a:lnSpc>
                <a:spcPct val="100000"/>
              </a:lnSpc>
              <a:spcBef>
                <a:spcPts val="1090"/>
              </a:spcBef>
              <a:buClr>
                <a:srgbClr val="A5A5A5"/>
              </a:buClr>
              <a:buSzPct val="90000"/>
              <a:tabLst>
                <a:tab pos="872490" algn="l"/>
              </a:tabLst>
            </a:pP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Multi</a:t>
            </a:r>
            <a:r>
              <a:rPr lang="cs-CZ" sz="28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cs-CZ" sz="2800" spc="-45" dirty="0" err="1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lang="cs-CZ" sz="2800" spc="-15" dirty="0" err="1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lang="cs-CZ" sz="28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spc="-75" dirty="0" err="1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lang="cs-CZ" sz="2800" spc="-40" dirty="0" err="1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lang="cs-CZ" sz="2800" spc="-10" dirty="0" err="1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ona</a:t>
            </a:r>
            <a:r>
              <a:rPr lang="cs-CZ" sz="2800" spc="10" dirty="0" err="1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lang="cs-CZ" sz="2800" spc="-15" dirty="0" err="1">
                <a:solidFill>
                  <a:srgbClr val="00AFF0"/>
                </a:solidFill>
                <a:latin typeface="Calibri"/>
                <a:cs typeface="Calibri"/>
              </a:rPr>
              <a:t>y</a:t>
            </a:r>
            <a:r>
              <a:rPr lang="cs-CZ" sz="28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lang="cs-CZ" sz="2800" spc="-40" dirty="0" err="1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ithms</a:t>
            </a:r>
            <a:endParaRPr lang="cs-CZ"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33</a:t>
            </a:fld>
            <a:endParaRPr spc="-1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E45F03-A2FE-92E1-E249-E412B6BCFADD}"/>
              </a:ext>
            </a:extLst>
          </p:cNvPr>
          <p:cNvSpPr txBox="1"/>
          <p:nvPr/>
        </p:nvSpPr>
        <p:spPr>
          <a:xfrm>
            <a:off x="8259018" y="5786081"/>
            <a:ext cx="297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Make </a:t>
            </a:r>
            <a:r>
              <a:rPr lang="cs-CZ" dirty="0" err="1"/>
              <a:t>things</a:t>
            </a:r>
            <a:r>
              <a:rPr lang="cs-CZ" dirty="0"/>
              <a:t> more </a:t>
            </a:r>
            <a:r>
              <a:rPr lang="cs-CZ" dirty="0" err="1"/>
              <a:t>thorough</a:t>
            </a:r>
            <a:r>
              <a:rPr lang="cs-CZ" dirty="0"/>
              <a:t>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4" name="object 4"/>
          <p:cNvSpPr/>
          <p:nvPr/>
        </p:nvSpPr>
        <p:spPr>
          <a:xfrm>
            <a:off x="1807464" y="4061460"/>
            <a:ext cx="1034795" cy="1033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17792" y="4009644"/>
            <a:ext cx="1098803" cy="1085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50452" y="4061460"/>
            <a:ext cx="1190243" cy="981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40123" y="4094988"/>
            <a:ext cx="1431035" cy="999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590" y="1755145"/>
            <a:ext cx="10403840" cy="974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nsp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tu</a:t>
            </a:r>
            <a:r>
              <a:rPr sz="3000" spc="-8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30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0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ocess:</a:t>
            </a:r>
            <a:endParaRPr sz="3000">
              <a:latin typeface="Calibri"/>
              <a:cs typeface="Calibri"/>
            </a:endParaRPr>
          </a:p>
          <a:p>
            <a:pPr marL="3360420">
              <a:lnSpc>
                <a:spcPct val="100000"/>
              </a:lnSpc>
              <a:spcBef>
                <a:spcPts val="1430"/>
              </a:spcBef>
            </a:pPr>
            <a:r>
              <a:rPr sz="2400" spc="-7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arti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34</a:t>
            </a:fld>
            <a:endParaRPr spc="-10" dirty="0"/>
          </a:p>
        </p:txBody>
      </p:sp>
      <p:sp>
        <p:nvSpPr>
          <p:cNvPr id="9" name="object 9"/>
          <p:cNvSpPr txBox="1"/>
          <p:nvPr/>
        </p:nvSpPr>
        <p:spPr>
          <a:xfrm>
            <a:off x="1813942" y="2745736"/>
            <a:ext cx="125730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Genetic</a:t>
            </a:r>
            <a:r>
              <a:rPr sz="2400" spc="-1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ithm</a:t>
            </a:r>
            <a:r>
              <a:rPr sz="240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(GA)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4496" y="2764278"/>
            <a:ext cx="162306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w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am</a:t>
            </a:r>
            <a:r>
              <a:rPr sz="2400" spc="-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timi</a:t>
            </a:r>
            <a:r>
              <a:rPr sz="2400" spc="-35" dirty="0">
                <a:solidFill>
                  <a:srgbClr val="2A2A2A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on</a:t>
            </a:r>
            <a:r>
              <a:rPr sz="2400" spc="-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(PSO)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70934" y="2764278"/>
            <a:ext cx="126492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imu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ed</a:t>
            </a:r>
            <a:r>
              <a:rPr sz="2400" spc="-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Anne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ali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ng</a:t>
            </a:r>
            <a:r>
              <a:rPr sz="2400" spc="-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(SA)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39028" y="2745740"/>
            <a:ext cx="137350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Co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spc="-5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timal</a:t>
            </a:r>
            <a:r>
              <a:rPr sz="240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(A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Řečová bublina: oválný bublinový popisek 13">
            <a:extLst>
              <a:ext uri="{FF2B5EF4-FFF2-40B4-BE49-F238E27FC236}">
                <a16:creationId xmlns:a16="http://schemas.microsoft.com/office/drawing/2014/main" id="{31D264B0-8ECD-497D-95B2-39FE51FDCA6F}"/>
              </a:ext>
            </a:extLst>
          </p:cNvPr>
          <p:cNvSpPr/>
          <p:nvPr/>
        </p:nvSpPr>
        <p:spPr>
          <a:xfrm>
            <a:off x="850494" y="5158858"/>
            <a:ext cx="5879875" cy="1510285"/>
          </a:xfrm>
          <a:prstGeom prst="wedgeEllipseCallout">
            <a:avLst>
              <a:gd name="adj1" fmla="val -4376"/>
              <a:gd name="adj2" fmla="val -59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Martin Pilát: Evoluční algoritmy 1 a 2; Přírodou inspirované  algoritmy</a:t>
            </a:r>
            <a:br>
              <a:rPr lang="cs-CZ" dirty="0"/>
            </a:br>
            <a:r>
              <a:rPr lang="cs-CZ" dirty="0"/>
              <a:t>NAIL 025, 086, 119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Basic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2C2C"/>
                </a:solidFill>
              </a:rPr>
              <a:t>C</a:t>
            </a:r>
            <a:r>
              <a:rPr sz="2000" dirty="0">
                <a:solidFill>
                  <a:srgbClr val="2A2C2C"/>
                </a:solidFill>
              </a:rPr>
              <a:t>on</a:t>
            </a:r>
            <a:r>
              <a:rPr sz="2000" spc="5" dirty="0">
                <a:solidFill>
                  <a:srgbClr val="2A2C2C"/>
                </a:solidFill>
              </a:rPr>
              <a:t>c</a:t>
            </a:r>
            <a:r>
              <a:rPr sz="2000" spc="-5" dirty="0">
                <a:solidFill>
                  <a:srgbClr val="2A2C2C"/>
                </a:solidFill>
              </a:rPr>
              <a:t>e</a:t>
            </a:r>
            <a:r>
              <a:rPr sz="2000" spc="-10" dirty="0">
                <a:solidFill>
                  <a:srgbClr val="2A2C2C"/>
                </a:solidFill>
              </a:rPr>
              <a:t>p</a:t>
            </a:r>
            <a:r>
              <a:rPr sz="2000" dirty="0">
                <a:solidFill>
                  <a:srgbClr val="2A2C2C"/>
                </a:solidFill>
              </a:rPr>
              <a:t>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5069205" cy="27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6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no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og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es</a:t>
            </a:r>
            <a:r>
              <a:rPr sz="30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ons: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Ind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dua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4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opu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ivi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dua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ls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opu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uce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88223" y="2624328"/>
            <a:ext cx="1071371" cy="1071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9152" y="4162044"/>
            <a:ext cx="1144523" cy="1144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40468" y="4154423"/>
            <a:ext cx="1072895" cy="1071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6164" y="2310126"/>
            <a:ext cx="13627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opu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1658" y="5322581"/>
            <a:ext cx="9556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29553" y="5241809"/>
            <a:ext cx="10629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31152" y="3398532"/>
            <a:ext cx="966203" cy="975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50785" y="3420861"/>
            <a:ext cx="808355" cy="818515"/>
          </a:xfrm>
          <a:custGeom>
            <a:avLst/>
            <a:gdLst/>
            <a:ahLst/>
            <a:cxnLst/>
            <a:rect l="l" t="t" r="r" b="b"/>
            <a:pathLst>
              <a:path w="808354" h="818514">
                <a:moveTo>
                  <a:pt x="26426" y="737503"/>
                </a:moveTo>
                <a:lnTo>
                  <a:pt x="0" y="818525"/>
                </a:lnTo>
                <a:lnTo>
                  <a:pt x="80650" y="791093"/>
                </a:lnTo>
                <a:lnTo>
                  <a:pt x="71650" y="782199"/>
                </a:lnTo>
                <a:lnTo>
                  <a:pt x="53583" y="782199"/>
                </a:lnTo>
                <a:lnTo>
                  <a:pt x="35570" y="764423"/>
                </a:lnTo>
                <a:lnTo>
                  <a:pt x="44503" y="755369"/>
                </a:lnTo>
                <a:lnTo>
                  <a:pt x="26426" y="737503"/>
                </a:lnTo>
                <a:close/>
              </a:path>
              <a:path w="808354" h="818514">
                <a:moveTo>
                  <a:pt x="44503" y="755369"/>
                </a:moveTo>
                <a:lnTo>
                  <a:pt x="35570" y="764423"/>
                </a:lnTo>
                <a:lnTo>
                  <a:pt x="53583" y="782199"/>
                </a:lnTo>
                <a:lnTo>
                  <a:pt x="62504" y="773159"/>
                </a:lnTo>
                <a:lnTo>
                  <a:pt x="44503" y="755369"/>
                </a:lnTo>
                <a:close/>
              </a:path>
              <a:path w="808354" h="818514">
                <a:moveTo>
                  <a:pt x="62504" y="773159"/>
                </a:moveTo>
                <a:lnTo>
                  <a:pt x="53583" y="782199"/>
                </a:lnTo>
                <a:lnTo>
                  <a:pt x="71650" y="782199"/>
                </a:lnTo>
                <a:lnTo>
                  <a:pt x="62504" y="773159"/>
                </a:lnTo>
                <a:close/>
              </a:path>
              <a:path w="808354" h="818514">
                <a:moveTo>
                  <a:pt x="789828" y="0"/>
                </a:moveTo>
                <a:lnTo>
                  <a:pt x="44503" y="755369"/>
                </a:lnTo>
                <a:lnTo>
                  <a:pt x="62504" y="773159"/>
                </a:lnTo>
                <a:lnTo>
                  <a:pt x="807963" y="17800"/>
                </a:lnTo>
                <a:lnTo>
                  <a:pt x="789828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65847" y="4786909"/>
            <a:ext cx="2625852" cy="23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09281" y="4848605"/>
            <a:ext cx="2467610" cy="76200"/>
          </a:xfrm>
          <a:custGeom>
            <a:avLst/>
            <a:gdLst/>
            <a:ahLst/>
            <a:cxnLst/>
            <a:rect l="l" t="t" r="r" b="b"/>
            <a:pathLst>
              <a:path w="2467609" h="76200">
                <a:moveTo>
                  <a:pt x="2390790" y="0"/>
                </a:moveTo>
                <a:lnTo>
                  <a:pt x="2390790" y="76199"/>
                </a:lnTo>
                <a:lnTo>
                  <a:pt x="2441582" y="50803"/>
                </a:lnTo>
                <a:lnTo>
                  <a:pt x="2403479" y="50803"/>
                </a:lnTo>
                <a:lnTo>
                  <a:pt x="2403479" y="25395"/>
                </a:lnTo>
                <a:lnTo>
                  <a:pt x="2441582" y="25395"/>
                </a:lnTo>
                <a:lnTo>
                  <a:pt x="2390790" y="0"/>
                </a:lnTo>
                <a:close/>
              </a:path>
              <a:path w="2467609" h="76200">
                <a:moveTo>
                  <a:pt x="2390790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2390790" y="50803"/>
                </a:lnTo>
                <a:lnTo>
                  <a:pt x="2390790" y="25395"/>
                </a:lnTo>
                <a:close/>
              </a:path>
              <a:path w="2467609" h="76200">
                <a:moveTo>
                  <a:pt x="2441582" y="25395"/>
                </a:moveTo>
                <a:lnTo>
                  <a:pt x="2403479" y="25395"/>
                </a:lnTo>
                <a:lnTo>
                  <a:pt x="2403479" y="50803"/>
                </a:lnTo>
                <a:lnTo>
                  <a:pt x="2441582" y="50803"/>
                </a:lnTo>
                <a:lnTo>
                  <a:pt x="2466990" y="38099"/>
                </a:lnTo>
                <a:lnTo>
                  <a:pt x="2441582" y="25395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40723" y="3244583"/>
            <a:ext cx="1158227" cy="1062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60357" y="3344417"/>
            <a:ext cx="1000760" cy="904875"/>
          </a:xfrm>
          <a:custGeom>
            <a:avLst/>
            <a:gdLst/>
            <a:ahLst/>
            <a:cxnLst/>
            <a:rect l="l" t="t" r="r" b="b"/>
            <a:pathLst>
              <a:path w="1000759" h="904875">
                <a:moveTo>
                  <a:pt x="65030" y="41619"/>
                </a:moveTo>
                <a:lnTo>
                  <a:pt x="48053" y="60451"/>
                </a:lnTo>
                <a:lnTo>
                  <a:pt x="983741" y="904743"/>
                </a:lnTo>
                <a:lnTo>
                  <a:pt x="1000627" y="885956"/>
                </a:lnTo>
                <a:lnTo>
                  <a:pt x="65030" y="41619"/>
                </a:lnTo>
                <a:close/>
              </a:path>
              <a:path w="1000759" h="904875">
                <a:moveTo>
                  <a:pt x="0" y="0"/>
                </a:moveTo>
                <a:lnTo>
                  <a:pt x="30998" y="79369"/>
                </a:lnTo>
                <a:lnTo>
                  <a:pt x="48053" y="60451"/>
                </a:lnTo>
                <a:lnTo>
                  <a:pt x="38618" y="51937"/>
                </a:lnTo>
                <a:lnTo>
                  <a:pt x="55625" y="33131"/>
                </a:lnTo>
                <a:lnTo>
                  <a:pt x="72682" y="33131"/>
                </a:lnTo>
                <a:lnTo>
                  <a:pt x="82052" y="22738"/>
                </a:lnTo>
                <a:lnTo>
                  <a:pt x="0" y="0"/>
                </a:lnTo>
                <a:close/>
              </a:path>
              <a:path w="1000759" h="904875">
                <a:moveTo>
                  <a:pt x="55625" y="33131"/>
                </a:moveTo>
                <a:lnTo>
                  <a:pt x="38618" y="51937"/>
                </a:lnTo>
                <a:lnTo>
                  <a:pt x="48053" y="60451"/>
                </a:lnTo>
                <a:lnTo>
                  <a:pt x="65030" y="41619"/>
                </a:lnTo>
                <a:lnTo>
                  <a:pt x="55625" y="33131"/>
                </a:lnTo>
                <a:close/>
              </a:path>
              <a:path w="1000759" h="904875">
                <a:moveTo>
                  <a:pt x="72682" y="33131"/>
                </a:moveTo>
                <a:lnTo>
                  <a:pt x="55625" y="33131"/>
                </a:lnTo>
                <a:lnTo>
                  <a:pt x="65030" y="41619"/>
                </a:lnTo>
                <a:lnTo>
                  <a:pt x="72682" y="33131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06402" y="3201162"/>
            <a:ext cx="890137" cy="856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28281" y="3339084"/>
            <a:ext cx="642620" cy="668020"/>
          </a:xfrm>
          <a:custGeom>
            <a:avLst/>
            <a:gdLst/>
            <a:ahLst/>
            <a:cxnLst/>
            <a:rect l="l" t="t" r="r" b="b"/>
            <a:pathLst>
              <a:path w="642620" h="668020">
                <a:moveTo>
                  <a:pt x="633100" y="539495"/>
                </a:moveTo>
                <a:lnTo>
                  <a:pt x="598688" y="539495"/>
                </a:lnTo>
                <a:lnTo>
                  <a:pt x="604265" y="542543"/>
                </a:lnTo>
                <a:lnTo>
                  <a:pt x="608441" y="545591"/>
                </a:lnTo>
                <a:lnTo>
                  <a:pt x="616701" y="563879"/>
                </a:lnTo>
                <a:lnTo>
                  <a:pt x="615939" y="566927"/>
                </a:lnTo>
                <a:lnTo>
                  <a:pt x="615299" y="569975"/>
                </a:lnTo>
                <a:lnTo>
                  <a:pt x="613653" y="576071"/>
                </a:lnTo>
                <a:lnTo>
                  <a:pt x="611123" y="579119"/>
                </a:lnTo>
                <a:lnTo>
                  <a:pt x="608716" y="582167"/>
                </a:lnTo>
                <a:lnTo>
                  <a:pt x="605546" y="588263"/>
                </a:lnTo>
                <a:lnTo>
                  <a:pt x="601583" y="591311"/>
                </a:lnTo>
                <a:lnTo>
                  <a:pt x="545713" y="652271"/>
                </a:lnTo>
                <a:lnTo>
                  <a:pt x="544708" y="652271"/>
                </a:lnTo>
                <a:lnTo>
                  <a:pt x="544829" y="655319"/>
                </a:lnTo>
                <a:lnTo>
                  <a:pt x="545713" y="655319"/>
                </a:lnTo>
                <a:lnTo>
                  <a:pt x="546353" y="658367"/>
                </a:lnTo>
                <a:lnTo>
                  <a:pt x="548396" y="658367"/>
                </a:lnTo>
                <a:lnTo>
                  <a:pt x="549920" y="661415"/>
                </a:lnTo>
                <a:lnTo>
                  <a:pt x="551687" y="661415"/>
                </a:lnTo>
                <a:lnTo>
                  <a:pt x="553333" y="664463"/>
                </a:lnTo>
                <a:lnTo>
                  <a:pt x="554857" y="664463"/>
                </a:lnTo>
                <a:lnTo>
                  <a:pt x="556138" y="667511"/>
                </a:lnTo>
                <a:lnTo>
                  <a:pt x="563758" y="667511"/>
                </a:lnTo>
                <a:lnTo>
                  <a:pt x="621791" y="606551"/>
                </a:lnTo>
                <a:lnTo>
                  <a:pt x="641482" y="569975"/>
                </a:lnTo>
                <a:lnTo>
                  <a:pt x="642365" y="563879"/>
                </a:lnTo>
                <a:lnTo>
                  <a:pt x="641725" y="557783"/>
                </a:lnTo>
                <a:lnTo>
                  <a:pt x="639439" y="551687"/>
                </a:lnTo>
                <a:lnTo>
                  <a:pt x="637275" y="545591"/>
                </a:lnTo>
                <a:lnTo>
                  <a:pt x="633100" y="539495"/>
                </a:lnTo>
                <a:close/>
              </a:path>
              <a:path w="642620" h="668020">
                <a:moveTo>
                  <a:pt x="567568" y="478535"/>
                </a:moveTo>
                <a:lnTo>
                  <a:pt x="535289" y="478535"/>
                </a:lnTo>
                <a:lnTo>
                  <a:pt x="541019" y="481583"/>
                </a:lnTo>
                <a:lnTo>
                  <a:pt x="545073" y="484631"/>
                </a:lnTo>
                <a:lnTo>
                  <a:pt x="548396" y="490727"/>
                </a:lnTo>
                <a:lnTo>
                  <a:pt x="550682" y="493775"/>
                </a:lnTo>
                <a:lnTo>
                  <a:pt x="551931" y="496823"/>
                </a:lnTo>
                <a:lnTo>
                  <a:pt x="553090" y="499871"/>
                </a:lnTo>
                <a:lnTo>
                  <a:pt x="553333" y="502919"/>
                </a:lnTo>
                <a:lnTo>
                  <a:pt x="552571" y="505967"/>
                </a:lnTo>
                <a:lnTo>
                  <a:pt x="551809" y="512063"/>
                </a:lnTo>
                <a:lnTo>
                  <a:pt x="550285" y="515111"/>
                </a:lnTo>
                <a:lnTo>
                  <a:pt x="545470" y="524255"/>
                </a:lnTo>
                <a:lnTo>
                  <a:pt x="542300" y="527303"/>
                </a:lnTo>
                <a:lnTo>
                  <a:pt x="538490" y="533399"/>
                </a:lnTo>
                <a:lnTo>
                  <a:pt x="482589" y="591311"/>
                </a:lnTo>
                <a:lnTo>
                  <a:pt x="481705" y="591311"/>
                </a:lnTo>
                <a:lnTo>
                  <a:pt x="481462" y="594359"/>
                </a:lnTo>
                <a:lnTo>
                  <a:pt x="481949" y="594359"/>
                </a:lnTo>
                <a:lnTo>
                  <a:pt x="482345" y="597407"/>
                </a:lnTo>
                <a:lnTo>
                  <a:pt x="484113" y="597407"/>
                </a:lnTo>
                <a:lnTo>
                  <a:pt x="485272" y="600455"/>
                </a:lnTo>
                <a:lnTo>
                  <a:pt x="486521" y="600455"/>
                </a:lnTo>
                <a:lnTo>
                  <a:pt x="488198" y="603503"/>
                </a:lnTo>
                <a:lnTo>
                  <a:pt x="489965" y="603503"/>
                </a:lnTo>
                <a:lnTo>
                  <a:pt x="491489" y="606551"/>
                </a:lnTo>
                <a:lnTo>
                  <a:pt x="494019" y="606551"/>
                </a:lnTo>
                <a:lnTo>
                  <a:pt x="495178" y="609599"/>
                </a:lnTo>
                <a:lnTo>
                  <a:pt x="499871" y="609599"/>
                </a:lnTo>
                <a:lnTo>
                  <a:pt x="500390" y="606551"/>
                </a:lnTo>
                <a:lnTo>
                  <a:pt x="566579" y="539495"/>
                </a:lnTo>
                <a:lnTo>
                  <a:pt x="633100" y="539495"/>
                </a:lnTo>
                <a:lnTo>
                  <a:pt x="626882" y="533399"/>
                </a:lnTo>
                <a:lnTo>
                  <a:pt x="624199" y="530351"/>
                </a:lnTo>
                <a:lnTo>
                  <a:pt x="621273" y="530351"/>
                </a:lnTo>
                <a:lnTo>
                  <a:pt x="618103" y="527303"/>
                </a:lnTo>
                <a:lnTo>
                  <a:pt x="614933" y="527303"/>
                </a:lnTo>
                <a:lnTo>
                  <a:pt x="611245" y="524255"/>
                </a:lnTo>
                <a:lnTo>
                  <a:pt x="607070" y="524255"/>
                </a:lnTo>
                <a:lnTo>
                  <a:pt x="602985" y="521207"/>
                </a:lnTo>
                <a:lnTo>
                  <a:pt x="575309" y="521207"/>
                </a:lnTo>
                <a:lnTo>
                  <a:pt x="576833" y="518159"/>
                </a:lnTo>
                <a:lnTo>
                  <a:pt x="577839" y="515111"/>
                </a:lnTo>
                <a:lnTo>
                  <a:pt x="578876" y="505967"/>
                </a:lnTo>
                <a:lnTo>
                  <a:pt x="578723" y="502919"/>
                </a:lnTo>
                <a:lnTo>
                  <a:pt x="577839" y="496823"/>
                </a:lnTo>
                <a:lnTo>
                  <a:pt x="576955" y="493775"/>
                </a:lnTo>
                <a:lnTo>
                  <a:pt x="575431" y="490727"/>
                </a:lnTo>
                <a:lnTo>
                  <a:pt x="573023" y="484631"/>
                </a:lnTo>
                <a:lnTo>
                  <a:pt x="570737" y="481583"/>
                </a:lnTo>
                <a:lnTo>
                  <a:pt x="567568" y="478535"/>
                </a:lnTo>
                <a:close/>
              </a:path>
              <a:path w="642620" h="668020">
                <a:moveTo>
                  <a:pt x="517276" y="432815"/>
                </a:moveTo>
                <a:lnTo>
                  <a:pt x="511180" y="432815"/>
                </a:lnTo>
                <a:lnTo>
                  <a:pt x="419221" y="530351"/>
                </a:lnTo>
                <a:lnTo>
                  <a:pt x="418703" y="533399"/>
                </a:lnTo>
                <a:lnTo>
                  <a:pt x="418216" y="533399"/>
                </a:lnTo>
                <a:lnTo>
                  <a:pt x="418703" y="536447"/>
                </a:lnTo>
                <a:lnTo>
                  <a:pt x="419861" y="536447"/>
                </a:lnTo>
                <a:lnTo>
                  <a:pt x="420867" y="539495"/>
                </a:lnTo>
                <a:lnTo>
                  <a:pt x="421904" y="539495"/>
                </a:lnTo>
                <a:lnTo>
                  <a:pt x="423153" y="542543"/>
                </a:lnTo>
                <a:lnTo>
                  <a:pt x="424952" y="542543"/>
                </a:lnTo>
                <a:lnTo>
                  <a:pt x="426719" y="545591"/>
                </a:lnTo>
                <a:lnTo>
                  <a:pt x="428243" y="545591"/>
                </a:lnTo>
                <a:lnTo>
                  <a:pt x="429646" y="548639"/>
                </a:lnTo>
                <a:lnTo>
                  <a:pt x="437144" y="548639"/>
                </a:lnTo>
                <a:lnTo>
                  <a:pt x="503190" y="481583"/>
                </a:lnTo>
                <a:lnTo>
                  <a:pt x="516837" y="478535"/>
                </a:lnTo>
                <a:lnTo>
                  <a:pt x="567568" y="478535"/>
                </a:lnTo>
                <a:lnTo>
                  <a:pt x="563483" y="475487"/>
                </a:lnTo>
                <a:lnTo>
                  <a:pt x="558302" y="469391"/>
                </a:lnTo>
                <a:lnTo>
                  <a:pt x="551687" y="466343"/>
                </a:lnTo>
                <a:lnTo>
                  <a:pt x="540870" y="463295"/>
                </a:lnTo>
                <a:lnTo>
                  <a:pt x="515111" y="463295"/>
                </a:lnTo>
                <a:lnTo>
                  <a:pt x="527303" y="448055"/>
                </a:lnTo>
                <a:lnTo>
                  <a:pt x="528431" y="448055"/>
                </a:lnTo>
                <a:lnTo>
                  <a:pt x="528309" y="445007"/>
                </a:lnTo>
                <a:lnTo>
                  <a:pt x="527822" y="445007"/>
                </a:lnTo>
                <a:lnTo>
                  <a:pt x="527182" y="441959"/>
                </a:lnTo>
                <a:lnTo>
                  <a:pt x="525383" y="441959"/>
                </a:lnTo>
                <a:lnTo>
                  <a:pt x="524134" y="438911"/>
                </a:lnTo>
                <a:lnTo>
                  <a:pt x="522488" y="438911"/>
                </a:lnTo>
                <a:lnTo>
                  <a:pt x="519440" y="435863"/>
                </a:lnTo>
                <a:lnTo>
                  <a:pt x="518281" y="435863"/>
                </a:lnTo>
                <a:lnTo>
                  <a:pt x="517276" y="432815"/>
                </a:lnTo>
                <a:close/>
              </a:path>
              <a:path w="642620" h="668020">
                <a:moveTo>
                  <a:pt x="347990" y="429767"/>
                </a:moveTo>
                <a:lnTo>
                  <a:pt x="335920" y="429767"/>
                </a:lnTo>
                <a:lnTo>
                  <a:pt x="333755" y="432815"/>
                </a:lnTo>
                <a:lnTo>
                  <a:pt x="332231" y="435863"/>
                </a:lnTo>
                <a:lnTo>
                  <a:pt x="331348" y="435863"/>
                </a:lnTo>
                <a:lnTo>
                  <a:pt x="330586" y="438911"/>
                </a:lnTo>
                <a:lnTo>
                  <a:pt x="330189" y="438911"/>
                </a:lnTo>
                <a:lnTo>
                  <a:pt x="330189" y="441959"/>
                </a:lnTo>
                <a:lnTo>
                  <a:pt x="330829" y="445007"/>
                </a:lnTo>
                <a:lnTo>
                  <a:pt x="332597" y="451103"/>
                </a:lnTo>
                <a:lnTo>
                  <a:pt x="333877" y="454151"/>
                </a:lnTo>
                <a:lnTo>
                  <a:pt x="335645" y="457199"/>
                </a:lnTo>
                <a:lnTo>
                  <a:pt x="337322" y="460247"/>
                </a:lnTo>
                <a:lnTo>
                  <a:pt x="339455" y="463295"/>
                </a:lnTo>
                <a:lnTo>
                  <a:pt x="342137" y="466343"/>
                </a:lnTo>
                <a:lnTo>
                  <a:pt x="344789" y="469391"/>
                </a:lnTo>
                <a:lnTo>
                  <a:pt x="347837" y="472439"/>
                </a:lnTo>
                <a:lnTo>
                  <a:pt x="351281" y="475487"/>
                </a:lnTo>
                <a:lnTo>
                  <a:pt x="356859" y="481583"/>
                </a:lnTo>
                <a:lnTo>
                  <a:pt x="380603" y="493775"/>
                </a:lnTo>
                <a:lnTo>
                  <a:pt x="398129" y="493775"/>
                </a:lnTo>
                <a:lnTo>
                  <a:pt x="403616" y="490727"/>
                </a:lnTo>
                <a:lnTo>
                  <a:pt x="409193" y="490727"/>
                </a:lnTo>
                <a:lnTo>
                  <a:pt x="414284" y="484631"/>
                </a:lnTo>
                <a:lnTo>
                  <a:pt x="418978" y="481583"/>
                </a:lnTo>
                <a:lnTo>
                  <a:pt x="422909" y="475487"/>
                </a:lnTo>
                <a:lnTo>
                  <a:pt x="425561" y="472439"/>
                </a:lnTo>
                <a:lnTo>
                  <a:pt x="380359" y="472439"/>
                </a:lnTo>
                <a:lnTo>
                  <a:pt x="377311" y="469391"/>
                </a:lnTo>
                <a:lnTo>
                  <a:pt x="374263" y="469391"/>
                </a:lnTo>
                <a:lnTo>
                  <a:pt x="371093" y="466343"/>
                </a:lnTo>
                <a:lnTo>
                  <a:pt x="368045" y="466343"/>
                </a:lnTo>
                <a:lnTo>
                  <a:pt x="365119" y="463295"/>
                </a:lnTo>
                <a:lnTo>
                  <a:pt x="361066" y="457199"/>
                </a:lnTo>
                <a:lnTo>
                  <a:pt x="357896" y="454151"/>
                </a:lnTo>
                <a:lnTo>
                  <a:pt x="353567" y="448055"/>
                </a:lnTo>
                <a:lnTo>
                  <a:pt x="351922" y="441959"/>
                </a:lnTo>
                <a:lnTo>
                  <a:pt x="350641" y="438911"/>
                </a:lnTo>
                <a:lnTo>
                  <a:pt x="349514" y="435863"/>
                </a:lnTo>
                <a:lnTo>
                  <a:pt x="348599" y="432815"/>
                </a:lnTo>
                <a:lnTo>
                  <a:pt x="347990" y="429767"/>
                </a:lnTo>
                <a:close/>
              </a:path>
              <a:path w="642620" h="668020">
                <a:moveTo>
                  <a:pt x="435742" y="359663"/>
                </a:moveTo>
                <a:lnTo>
                  <a:pt x="414009" y="359663"/>
                </a:lnTo>
                <a:lnTo>
                  <a:pt x="409315" y="362711"/>
                </a:lnTo>
                <a:lnTo>
                  <a:pt x="404500" y="365759"/>
                </a:lnTo>
                <a:lnTo>
                  <a:pt x="400293" y="368807"/>
                </a:lnTo>
                <a:lnTo>
                  <a:pt x="396605" y="371855"/>
                </a:lnTo>
                <a:lnTo>
                  <a:pt x="392551" y="374903"/>
                </a:lnTo>
                <a:lnTo>
                  <a:pt x="389747" y="380999"/>
                </a:lnTo>
                <a:lnTo>
                  <a:pt x="388223" y="384047"/>
                </a:lnTo>
                <a:lnTo>
                  <a:pt x="386699" y="390143"/>
                </a:lnTo>
                <a:lnTo>
                  <a:pt x="386090" y="393191"/>
                </a:lnTo>
                <a:lnTo>
                  <a:pt x="386333" y="396239"/>
                </a:lnTo>
                <a:lnTo>
                  <a:pt x="386455" y="402335"/>
                </a:lnTo>
                <a:lnTo>
                  <a:pt x="387339" y="405383"/>
                </a:lnTo>
                <a:lnTo>
                  <a:pt x="388741" y="411479"/>
                </a:lnTo>
                <a:lnTo>
                  <a:pt x="390265" y="414527"/>
                </a:lnTo>
                <a:lnTo>
                  <a:pt x="391911" y="420623"/>
                </a:lnTo>
                <a:lnTo>
                  <a:pt x="393832" y="423671"/>
                </a:lnTo>
                <a:lnTo>
                  <a:pt x="395721" y="426719"/>
                </a:lnTo>
                <a:lnTo>
                  <a:pt x="397642" y="432815"/>
                </a:lnTo>
                <a:lnTo>
                  <a:pt x="401177" y="438911"/>
                </a:lnTo>
                <a:lnTo>
                  <a:pt x="402579" y="441959"/>
                </a:lnTo>
                <a:lnTo>
                  <a:pt x="403616" y="448055"/>
                </a:lnTo>
                <a:lnTo>
                  <a:pt x="404500" y="451103"/>
                </a:lnTo>
                <a:lnTo>
                  <a:pt x="404743" y="454151"/>
                </a:lnTo>
                <a:lnTo>
                  <a:pt x="404500" y="457199"/>
                </a:lnTo>
                <a:lnTo>
                  <a:pt x="404103" y="460247"/>
                </a:lnTo>
                <a:lnTo>
                  <a:pt x="402579" y="463295"/>
                </a:lnTo>
                <a:lnTo>
                  <a:pt x="397520" y="469391"/>
                </a:lnTo>
                <a:lnTo>
                  <a:pt x="394837" y="469391"/>
                </a:lnTo>
                <a:lnTo>
                  <a:pt x="392033" y="472439"/>
                </a:lnTo>
                <a:lnTo>
                  <a:pt x="425561" y="472439"/>
                </a:lnTo>
                <a:lnTo>
                  <a:pt x="427085" y="469391"/>
                </a:lnTo>
                <a:lnTo>
                  <a:pt x="428487" y="463295"/>
                </a:lnTo>
                <a:lnTo>
                  <a:pt x="429127" y="460247"/>
                </a:lnTo>
                <a:lnTo>
                  <a:pt x="428884" y="454151"/>
                </a:lnTo>
                <a:lnTo>
                  <a:pt x="428609" y="451103"/>
                </a:lnTo>
                <a:lnTo>
                  <a:pt x="427725" y="445007"/>
                </a:lnTo>
                <a:lnTo>
                  <a:pt x="426079" y="441959"/>
                </a:lnTo>
                <a:lnTo>
                  <a:pt x="424555" y="438911"/>
                </a:lnTo>
                <a:lnTo>
                  <a:pt x="422788" y="432815"/>
                </a:lnTo>
                <a:lnTo>
                  <a:pt x="420867" y="429767"/>
                </a:lnTo>
                <a:lnTo>
                  <a:pt x="418978" y="426719"/>
                </a:lnTo>
                <a:lnTo>
                  <a:pt x="417179" y="420623"/>
                </a:lnTo>
                <a:lnTo>
                  <a:pt x="415289" y="417575"/>
                </a:lnTo>
                <a:lnTo>
                  <a:pt x="413369" y="414527"/>
                </a:lnTo>
                <a:lnTo>
                  <a:pt x="411998" y="408431"/>
                </a:lnTo>
                <a:lnTo>
                  <a:pt x="411083" y="405383"/>
                </a:lnTo>
                <a:lnTo>
                  <a:pt x="410077" y="402335"/>
                </a:lnTo>
                <a:lnTo>
                  <a:pt x="409834" y="399287"/>
                </a:lnTo>
                <a:lnTo>
                  <a:pt x="410199" y="396239"/>
                </a:lnTo>
                <a:lnTo>
                  <a:pt x="410596" y="393191"/>
                </a:lnTo>
                <a:lnTo>
                  <a:pt x="411998" y="390143"/>
                </a:lnTo>
                <a:lnTo>
                  <a:pt x="414649" y="387095"/>
                </a:lnTo>
                <a:lnTo>
                  <a:pt x="416570" y="384047"/>
                </a:lnTo>
                <a:lnTo>
                  <a:pt x="418703" y="384047"/>
                </a:lnTo>
                <a:lnTo>
                  <a:pt x="421142" y="380999"/>
                </a:lnTo>
                <a:lnTo>
                  <a:pt x="464423" y="380999"/>
                </a:lnTo>
                <a:lnTo>
                  <a:pt x="462015" y="377951"/>
                </a:lnTo>
                <a:lnTo>
                  <a:pt x="459485" y="374903"/>
                </a:lnTo>
                <a:lnTo>
                  <a:pt x="453511" y="371855"/>
                </a:lnTo>
                <a:lnTo>
                  <a:pt x="447659" y="365759"/>
                </a:lnTo>
                <a:lnTo>
                  <a:pt x="435742" y="359663"/>
                </a:lnTo>
                <a:close/>
              </a:path>
              <a:path w="642620" h="668020">
                <a:moveTo>
                  <a:pt x="346588" y="426719"/>
                </a:moveTo>
                <a:lnTo>
                  <a:pt x="339333" y="426719"/>
                </a:lnTo>
                <a:lnTo>
                  <a:pt x="338327" y="429767"/>
                </a:lnTo>
                <a:lnTo>
                  <a:pt x="347350" y="429767"/>
                </a:lnTo>
                <a:lnTo>
                  <a:pt x="346588" y="426719"/>
                </a:lnTo>
                <a:close/>
              </a:path>
              <a:path w="642620" h="668020">
                <a:moveTo>
                  <a:pt x="381243" y="304799"/>
                </a:moveTo>
                <a:lnTo>
                  <a:pt x="373745" y="304799"/>
                </a:lnTo>
                <a:lnTo>
                  <a:pt x="281818" y="402335"/>
                </a:lnTo>
                <a:lnTo>
                  <a:pt x="280781" y="402335"/>
                </a:lnTo>
                <a:lnTo>
                  <a:pt x="280659" y="405383"/>
                </a:lnTo>
                <a:lnTo>
                  <a:pt x="281696" y="405383"/>
                </a:lnTo>
                <a:lnTo>
                  <a:pt x="282458" y="408431"/>
                </a:lnTo>
                <a:lnTo>
                  <a:pt x="283463" y="408431"/>
                </a:lnTo>
                <a:lnTo>
                  <a:pt x="284469" y="411479"/>
                </a:lnTo>
                <a:lnTo>
                  <a:pt x="285871" y="411479"/>
                </a:lnTo>
                <a:lnTo>
                  <a:pt x="287517" y="414527"/>
                </a:lnTo>
                <a:lnTo>
                  <a:pt x="289316" y="414527"/>
                </a:lnTo>
                <a:lnTo>
                  <a:pt x="290962" y="417575"/>
                </a:lnTo>
                <a:lnTo>
                  <a:pt x="294650" y="417575"/>
                </a:lnTo>
                <a:lnTo>
                  <a:pt x="295534" y="420623"/>
                </a:lnTo>
                <a:lnTo>
                  <a:pt x="299222" y="420623"/>
                </a:lnTo>
                <a:lnTo>
                  <a:pt x="299709" y="417575"/>
                </a:lnTo>
                <a:lnTo>
                  <a:pt x="391667" y="320039"/>
                </a:lnTo>
                <a:lnTo>
                  <a:pt x="392673" y="320039"/>
                </a:lnTo>
                <a:lnTo>
                  <a:pt x="392551" y="316991"/>
                </a:lnTo>
                <a:lnTo>
                  <a:pt x="391789" y="316991"/>
                </a:lnTo>
                <a:lnTo>
                  <a:pt x="391027" y="313943"/>
                </a:lnTo>
                <a:lnTo>
                  <a:pt x="388985" y="313943"/>
                </a:lnTo>
                <a:lnTo>
                  <a:pt x="387614" y="310895"/>
                </a:lnTo>
                <a:lnTo>
                  <a:pt x="385815" y="307847"/>
                </a:lnTo>
                <a:lnTo>
                  <a:pt x="382645" y="307847"/>
                </a:lnTo>
                <a:lnTo>
                  <a:pt x="381243" y="304799"/>
                </a:lnTo>
                <a:close/>
              </a:path>
              <a:path w="642620" h="668020">
                <a:moveTo>
                  <a:pt x="467867" y="417575"/>
                </a:moveTo>
                <a:lnTo>
                  <a:pt x="461893" y="417575"/>
                </a:lnTo>
                <a:lnTo>
                  <a:pt x="462533" y="420623"/>
                </a:lnTo>
                <a:lnTo>
                  <a:pt x="466984" y="420623"/>
                </a:lnTo>
                <a:lnTo>
                  <a:pt x="467867" y="417575"/>
                </a:lnTo>
                <a:close/>
              </a:path>
              <a:path w="642620" h="668020">
                <a:moveTo>
                  <a:pt x="472043" y="414527"/>
                </a:moveTo>
                <a:lnTo>
                  <a:pt x="460888" y="414527"/>
                </a:lnTo>
                <a:lnTo>
                  <a:pt x="461375" y="417575"/>
                </a:lnTo>
                <a:lnTo>
                  <a:pt x="470915" y="417575"/>
                </a:lnTo>
                <a:lnTo>
                  <a:pt x="472043" y="414527"/>
                </a:lnTo>
                <a:close/>
              </a:path>
              <a:path w="642620" h="668020">
                <a:moveTo>
                  <a:pt x="464423" y="380999"/>
                </a:moveTo>
                <a:lnTo>
                  <a:pt x="434218" y="380999"/>
                </a:lnTo>
                <a:lnTo>
                  <a:pt x="437144" y="384047"/>
                </a:lnTo>
                <a:lnTo>
                  <a:pt x="440192" y="384047"/>
                </a:lnTo>
                <a:lnTo>
                  <a:pt x="443087" y="387095"/>
                </a:lnTo>
                <a:lnTo>
                  <a:pt x="446135" y="390143"/>
                </a:lnTo>
                <a:lnTo>
                  <a:pt x="449579" y="393191"/>
                </a:lnTo>
                <a:lnTo>
                  <a:pt x="452231" y="396239"/>
                </a:lnTo>
                <a:lnTo>
                  <a:pt x="454030" y="399287"/>
                </a:lnTo>
                <a:lnTo>
                  <a:pt x="455919" y="402335"/>
                </a:lnTo>
                <a:lnTo>
                  <a:pt x="457443" y="405383"/>
                </a:lnTo>
                <a:lnTo>
                  <a:pt x="458602" y="408431"/>
                </a:lnTo>
                <a:lnTo>
                  <a:pt x="459607" y="411479"/>
                </a:lnTo>
                <a:lnTo>
                  <a:pt x="460369" y="414527"/>
                </a:lnTo>
                <a:lnTo>
                  <a:pt x="473080" y="414527"/>
                </a:lnTo>
                <a:lnTo>
                  <a:pt x="473963" y="411479"/>
                </a:lnTo>
                <a:lnTo>
                  <a:pt x="475731" y="411479"/>
                </a:lnTo>
                <a:lnTo>
                  <a:pt x="476249" y="408431"/>
                </a:lnTo>
                <a:lnTo>
                  <a:pt x="476890" y="408431"/>
                </a:lnTo>
                <a:lnTo>
                  <a:pt x="477133" y="405383"/>
                </a:lnTo>
                <a:lnTo>
                  <a:pt x="476768" y="402335"/>
                </a:lnTo>
                <a:lnTo>
                  <a:pt x="476249" y="402335"/>
                </a:lnTo>
                <a:lnTo>
                  <a:pt x="474725" y="396239"/>
                </a:lnTo>
                <a:lnTo>
                  <a:pt x="473567" y="396239"/>
                </a:lnTo>
                <a:lnTo>
                  <a:pt x="472196" y="393191"/>
                </a:lnTo>
                <a:lnTo>
                  <a:pt x="470672" y="390143"/>
                </a:lnTo>
                <a:lnTo>
                  <a:pt x="468873" y="387095"/>
                </a:lnTo>
                <a:lnTo>
                  <a:pt x="466587" y="384047"/>
                </a:lnTo>
                <a:lnTo>
                  <a:pt x="464423" y="380999"/>
                </a:lnTo>
                <a:close/>
              </a:path>
              <a:path w="642620" h="668020">
                <a:moveTo>
                  <a:pt x="261244" y="374903"/>
                </a:moveTo>
                <a:lnTo>
                  <a:pt x="248533" y="374903"/>
                </a:lnTo>
                <a:lnTo>
                  <a:pt x="250179" y="377951"/>
                </a:lnTo>
                <a:lnTo>
                  <a:pt x="259841" y="377951"/>
                </a:lnTo>
                <a:lnTo>
                  <a:pt x="261244" y="374903"/>
                </a:lnTo>
                <a:close/>
              </a:path>
              <a:path w="642620" h="668020">
                <a:moveTo>
                  <a:pt x="265054" y="371855"/>
                </a:moveTo>
                <a:lnTo>
                  <a:pt x="243077" y="371855"/>
                </a:lnTo>
                <a:lnTo>
                  <a:pt x="244967" y="374903"/>
                </a:lnTo>
                <a:lnTo>
                  <a:pt x="263011" y="374903"/>
                </a:lnTo>
                <a:lnTo>
                  <a:pt x="265054" y="371855"/>
                </a:lnTo>
                <a:close/>
              </a:path>
              <a:path w="642620" h="668020">
                <a:moveTo>
                  <a:pt x="267218" y="368807"/>
                </a:moveTo>
                <a:lnTo>
                  <a:pt x="239389" y="368807"/>
                </a:lnTo>
                <a:lnTo>
                  <a:pt x="241310" y="371855"/>
                </a:lnTo>
                <a:lnTo>
                  <a:pt x="266181" y="371855"/>
                </a:lnTo>
                <a:lnTo>
                  <a:pt x="267218" y="368807"/>
                </a:lnTo>
                <a:close/>
              </a:path>
              <a:path w="642620" h="668020">
                <a:moveTo>
                  <a:pt x="292851" y="222503"/>
                </a:moveTo>
                <a:lnTo>
                  <a:pt x="285749" y="222503"/>
                </a:lnTo>
                <a:lnTo>
                  <a:pt x="284591" y="225551"/>
                </a:lnTo>
                <a:lnTo>
                  <a:pt x="282183" y="225551"/>
                </a:lnTo>
                <a:lnTo>
                  <a:pt x="279775" y="228599"/>
                </a:lnTo>
                <a:lnTo>
                  <a:pt x="278251" y="231647"/>
                </a:lnTo>
                <a:lnTo>
                  <a:pt x="277886" y="231647"/>
                </a:lnTo>
                <a:lnTo>
                  <a:pt x="277367" y="234695"/>
                </a:lnTo>
                <a:lnTo>
                  <a:pt x="277733" y="237743"/>
                </a:lnTo>
                <a:lnTo>
                  <a:pt x="278770" y="237743"/>
                </a:lnTo>
                <a:lnTo>
                  <a:pt x="292486" y="249935"/>
                </a:lnTo>
                <a:lnTo>
                  <a:pt x="238627" y="307847"/>
                </a:lnTo>
                <a:lnTo>
                  <a:pt x="233415" y="313943"/>
                </a:lnTo>
                <a:lnTo>
                  <a:pt x="229240" y="316991"/>
                </a:lnTo>
                <a:lnTo>
                  <a:pt x="226435" y="323087"/>
                </a:lnTo>
                <a:lnTo>
                  <a:pt x="223509" y="329183"/>
                </a:lnTo>
                <a:lnTo>
                  <a:pt x="221985" y="332231"/>
                </a:lnTo>
                <a:lnTo>
                  <a:pt x="221498" y="344423"/>
                </a:lnTo>
                <a:lnTo>
                  <a:pt x="222503" y="347471"/>
                </a:lnTo>
                <a:lnTo>
                  <a:pt x="224911" y="353567"/>
                </a:lnTo>
                <a:lnTo>
                  <a:pt x="227197" y="356615"/>
                </a:lnTo>
                <a:lnTo>
                  <a:pt x="230885" y="362711"/>
                </a:lnTo>
                <a:lnTo>
                  <a:pt x="235976" y="365759"/>
                </a:lnTo>
                <a:lnTo>
                  <a:pt x="237622" y="368807"/>
                </a:lnTo>
                <a:lnTo>
                  <a:pt x="268467" y="368807"/>
                </a:lnTo>
                <a:lnTo>
                  <a:pt x="268985" y="365759"/>
                </a:lnTo>
                <a:lnTo>
                  <a:pt x="269504" y="365759"/>
                </a:lnTo>
                <a:lnTo>
                  <a:pt x="269351" y="362711"/>
                </a:lnTo>
                <a:lnTo>
                  <a:pt x="265297" y="362711"/>
                </a:lnTo>
                <a:lnTo>
                  <a:pt x="262768" y="359663"/>
                </a:lnTo>
                <a:lnTo>
                  <a:pt x="258317" y="359663"/>
                </a:lnTo>
                <a:lnTo>
                  <a:pt x="256672" y="356615"/>
                </a:lnTo>
                <a:lnTo>
                  <a:pt x="255148" y="356615"/>
                </a:lnTo>
                <a:lnTo>
                  <a:pt x="253349" y="353567"/>
                </a:lnTo>
                <a:lnTo>
                  <a:pt x="248290" y="350519"/>
                </a:lnTo>
                <a:lnTo>
                  <a:pt x="246369" y="344423"/>
                </a:lnTo>
                <a:lnTo>
                  <a:pt x="247649" y="338327"/>
                </a:lnTo>
                <a:lnTo>
                  <a:pt x="248930" y="335279"/>
                </a:lnTo>
                <a:lnTo>
                  <a:pt x="252740" y="329183"/>
                </a:lnTo>
                <a:lnTo>
                  <a:pt x="258958" y="320039"/>
                </a:lnTo>
                <a:lnTo>
                  <a:pt x="310255" y="268223"/>
                </a:lnTo>
                <a:lnTo>
                  <a:pt x="342133" y="268223"/>
                </a:lnTo>
                <a:lnTo>
                  <a:pt x="324368" y="252983"/>
                </a:lnTo>
                <a:lnTo>
                  <a:pt x="340735" y="234695"/>
                </a:lnTo>
                <a:lnTo>
                  <a:pt x="306445" y="234695"/>
                </a:lnTo>
                <a:lnTo>
                  <a:pt x="292851" y="222503"/>
                </a:lnTo>
                <a:close/>
              </a:path>
              <a:path w="642620" h="668020">
                <a:moveTo>
                  <a:pt x="376946" y="301751"/>
                </a:moveTo>
                <a:lnTo>
                  <a:pt x="375544" y="301751"/>
                </a:lnTo>
                <a:lnTo>
                  <a:pt x="374903" y="304799"/>
                </a:lnTo>
                <a:lnTo>
                  <a:pt x="377951" y="304799"/>
                </a:lnTo>
                <a:lnTo>
                  <a:pt x="376946" y="301751"/>
                </a:lnTo>
                <a:close/>
              </a:path>
              <a:path w="642620" h="668020">
                <a:moveTo>
                  <a:pt x="256153" y="185927"/>
                </a:moveTo>
                <a:lnTo>
                  <a:pt x="248533" y="185927"/>
                </a:lnTo>
                <a:lnTo>
                  <a:pt x="156575" y="283463"/>
                </a:lnTo>
                <a:lnTo>
                  <a:pt x="155691" y="283463"/>
                </a:lnTo>
                <a:lnTo>
                  <a:pt x="155447" y="286511"/>
                </a:lnTo>
                <a:lnTo>
                  <a:pt x="156088" y="286511"/>
                </a:lnTo>
                <a:lnTo>
                  <a:pt x="156453" y="289559"/>
                </a:lnTo>
                <a:lnTo>
                  <a:pt x="158252" y="289559"/>
                </a:lnTo>
                <a:lnTo>
                  <a:pt x="159257" y="292607"/>
                </a:lnTo>
                <a:lnTo>
                  <a:pt x="160660" y="292607"/>
                </a:lnTo>
                <a:lnTo>
                  <a:pt x="162305" y="295655"/>
                </a:lnTo>
                <a:lnTo>
                  <a:pt x="164073" y="295655"/>
                </a:lnTo>
                <a:lnTo>
                  <a:pt x="165719" y="298703"/>
                </a:lnTo>
                <a:lnTo>
                  <a:pt x="168280" y="298703"/>
                </a:lnTo>
                <a:lnTo>
                  <a:pt x="169407" y="301751"/>
                </a:lnTo>
                <a:lnTo>
                  <a:pt x="174497" y="301751"/>
                </a:lnTo>
                <a:lnTo>
                  <a:pt x="266456" y="204215"/>
                </a:lnTo>
                <a:lnTo>
                  <a:pt x="266943" y="201167"/>
                </a:lnTo>
                <a:lnTo>
                  <a:pt x="267461" y="201167"/>
                </a:lnTo>
                <a:lnTo>
                  <a:pt x="267340" y="198119"/>
                </a:lnTo>
                <a:lnTo>
                  <a:pt x="265937" y="198119"/>
                </a:lnTo>
                <a:lnTo>
                  <a:pt x="264932" y="195071"/>
                </a:lnTo>
                <a:lnTo>
                  <a:pt x="263895" y="195071"/>
                </a:lnTo>
                <a:lnTo>
                  <a:pt x="262371" y="192023"/>
                </a:lnTo>
                <a:lnTo>
                  <a:pt x="260603" y="192023"/>
                </a:lnTo>
                <a:lnTo>
                  <a:pt x="258958" y="188975"/>
                </a:lnTo>
                <a:lnTo>
                  <a:pt x="257434" y="188975"/>
                </a:lnTo>
                <a:lnTo>
                  <a:pt x="256153" y="185927"/>
                </a:lnTo>
                <a:close/>
              </a:path>
              <a:path w="642620" h="668020">
                <a:moveTo>
                  <a:pt x="415930" y="262127"/>
                </a:moveTo>
                <a:lnTo>
                  <a:pt x="409955" y="262127"/>
                </a:lnTo>
                <a:lnTo>
                  <a:pt x="406389" y="265175"/>
                </a:lnTo>
                <a:lnTo>
                  <a:pt x="402457" y="268223"/>
                </a:lnTo>
                <a:lnTo>
                  <a:pt x="398647" y="274319"/>
                </a:lnTo>
                <a:lnTo>
                  <a:pt x="396758" y="277367"/>
                </a:lnTo>
                <a:lnTo>
                  <a:pt x="397001" y="283463"/>
                </a:lnTo>
                <a:lnTo>
                  <a:pt x="399287" y="286511"/>
                </a:lnTo>
                <a:lnTo>
                  <a:pt x="403341" y="289559"/>
                </a:lnTo>
                <a:lnTo>
                  <a:pt x="407669" y="295655"/>
                </a:lnTo>
                <a:lnTo>
                  <a:pt x="420867" y="295655"/>
                </a:lnTo>
                <a:lnTo>
                  <a:pt x="424799" y="289559"/>
                </a:lnTo>
                <a:lnTo>
                  <a:pt x="428609" y="286511"/>
                </a:lnTo>
                <a:lnTo>
                  <a:pt x="430529" y="283463"/>
                </a:lnTo>
                <a:lnTo>
                  <a:pt x="430286" y="277367"/>
                </a:lnTo>
                <a:lnTo>
                  <a:pt x="428000" y="274319"/>
                </a:lnTo>
                <a:lnTo>
                  <a:pt x="423915" y="268223"/>
                </a:lnTo>
                <a:lnTo>
                  <a:pt x="419618" y="265175"/>
                </a:lnTo>
                <a:lnTo>
                  <a:pt x="415930" y="262127"/>
                </a:lnTo>
                <a:close/>
              </a:path>
              <a:path w="642620" h="668020">
                <a:moveTo>
                  <a:pt x="342133" y="268223"/>
                </a:moveTo>
                <a:lnTo>
                  <a:pt x="310255" y="268223"/>
                </a:lnTo>
                <a:lnTo>
                  <a:pt x="335279" y="289559"/>
                </a:lnTo>
                <a:lnTo>
                  <a:pt x="336407" y="292607"/>
                </a:lnTo>
                <a:lnTo>
                  <a:pt x="339455" y="292607"/>
                </a:lnTo>
                <a:lnTo>
                  <a:pt x="341254" y="289559"/>
                </a:lnTo>
                <a:lnTo>
                  <a:pt x="343418" y="289559"/>
                </a:lnTo>
                <a:lnTo>
                  <a:pt x="345826" y="286511"/>
                </a:lnTo>
                <a:lnTo>
                  <a:pt x="347075" y="286511"/>
                </a:lnTo>
                <a:lnTo>
                  <a:pt x="348112" y="283463"/>
                </a:lnTo>
                <a:lnTo>
                  <a:pt x="348874" y="283463"/>
                </a:lnTo>
                <a:lnTo>
                  <a:pt x="349636" y="280415"/>
                </a:lnTo>
                <a:lnTo>
                  <a:pt x="350641" y="280415"/>
                </a:lnTo>
                <a:lnTo>
                  <a:pt x="350641" y="277367"/>
                </a:lnTo>
                <a:lnTo>
                  <a:pt x="349879" y="277367"/>
                </a:lnTo>
                <a:lnTo>
                  <a:pt x="349239" y="274319"/>
                </a:lnTo>
                <a:lnTo>
                  <a:pt x="342133" y="268223"/>
                </a:lnTo>
                <a:close/>
              </a:path>
              <a:path w="642620" h="668020">
                <a:moveTo>
                  <a:pt x="251063" y="91439"/>
                </a:moveTo>
                <a:lnTo>
                  <a:pt x="242194" y="91439"/>
                </a:lnTo>
                <a:lnTo>
                  <a:pt x="105674" y="234695"/>
                </a:lnTo>
                <a:lnTo>
                  <a:pt x="105155" y="234695"/>
                </a:lnTo>
                <a:lnTo>
                  <a:pt x="104759" y="237743"/>
                </a:lnTo>
                <a:lnTo>
                  <a:pt x="105155" y="240791"/>
                </a:lnTo>
                <a:lnTo>
                  <a:pt x="106161" y="240791"/>
                </a:lnTo>
                <a:lnTo>
                  <a:pt x="107198" y="243839"/>
                </a:lnTo>
                <a:lnTo>
                  <a:pt x="108203" y="243839"/>
                </a:lnTo>
                <a:lnTo>
                  <a:pt x="109606" y="246887"/>
                </a:lnTo>
                <a:lnTo>
                  <a:pt x="113141" y="249935"/>
                </a:lnTo>
                <a:lnTo>
                  <a:pt x="115945" y="249935"/>
                </a:lnTo>
                <a:lnTo>
                  <a:pt x="117347" y="252983"/>
                </a:lnTo>
                <a:lnTo>
                  <a:pt x="123565" y="252983"/>
                </a:lnTo>
                <a:lnTo>
                  <a:pt x="259963" y="106679"/>
                </a:lnTo>
                <a:lnTo>
                  <a:pt x="260969" y="106679"/>
                </a:lnTo>
                <a:lnTo>
                  <a:pt x="261122" y="103631"/>
                </a:lnTo>
                <a:lnTo>
                  <a:pt x="260207" y="103631"/>
                </a:lnTo>
                <a:lnTo>
                  <a:pt x="259598" y="100583"/>
                </a:lnTo>
                <a:lnTo>
                  <a:pt x="258561" y="100583"/>
                </a:lnTo>
                <a:lnTo>
                  <a:pt x="257555" y="97535"/>
                </a:lnTo>
                <a:lnTo>
                  <a:pt x="256153" y="97535"/>
                </a:lnTo>
                <a:lnTo>
                  <a:pt x="252587" y="94487"/>
                </a:lnTo>
                <a:lnTo>
                  <a:pt x="251063" y="91439"/>
                </a:lnTo>
                <a:close/>
              </a:path>
              <a:path w="642620" h="668020">
                <a:moveTo>
                  <a:pt x="333512" y="210311"/>
                </a:moveTo>
                <a:lnTo>
                  <a:pt x="328787" y="210311"/>
                </a:lnTo>
                <a:lnTo>
                  <a:pt x="328300" y="213359"/>
                </a:lnTo>
                <a:lnTo>
                  <a:pt x="306445" y="234695"/>
                </a:lnTo>
                <a:lnTo>
                  <a:pt x="340735" y="234695"/>
                </a:lnTo>
                <a:lnTo>
                  <a:pt x="346191" y="228599"/>
                </a:lnTo>
                <a:lnTo>
                  <a:pt x="347075" y="228599"/>
                </a:lnTo>
                <a:lnTo>
                  <a:pt x="347228" y="225551"/>
                </a:lnTo>
                <a:lnTo>
                  <a:pt x="346709" y="225551"/>
                </a:lnTo>
                <a:lnTo>
                  <a:pt x="346313" y="222503"/>
                </a:lnTo>
                <a:lnTo>
                  <a:pt x="344667" y="222503"/>
                </a:lnTo>
                <a:lnTo>
                  <a:pt x="343661" y="219455"/>
                </a:lnTo>
                <a:lnTo>
                  <a:pt x="342259" y="219455"/>
                </a:lnTo>
                <a:lnTo>
                  <a:pt x="340492" y="216407"/>
                </a:lnTo>
                <a:lnTo>
                  <a:pt x="338693" y="216407"/>
                </a:lnTo>
                <a:lnTo>
                  <a:pt x="337169" y="213359"/>
                </a:lnTo>
                <a:lnTo>
                  <a:pt x="334639" y="213359"/>
                </a:lnTo>
                <a:lnTo>
                  <a:pt x="333512" y="210311"/>
                </a:lnTo>
                <a:close/>
              </a:path>
              <a:path w="642620" h="668020">
                <a:moveTo>
                  <a:pt x="131947" y="0"/>
                </a:moveTo>
                <a:lnTo>
                  <a:pt x="126857" y="0"/>
                </a:lnTo>
                <a:lnTo>
                  <a:pt x="124327" y="3047"/>
                </a:lnTo>
                <a:lnTo>
                  <a:pt x="121676" y="6095"/>
                </a:lnTo>
                <a:lnTo>
                  <a:pt x="3688" y="131063"/>
                </a:lnTo>
                <a:lnTo>
                  <a:pt x="1005" y="134111"/>
                </a:lnTo>
                <a:lnTo>
                  <a:pt x="0" y="134111"/>
                </a:lnTo>
                <a:lnTo>
                  <a:pt x="365" y="137159"/>
                </a:lnTo>
                <a:lnTo>
                  <a:pt x="761" y="140207"/>
                </a:lnTo>
                <a:lnTo>
                  <a:pt x="1767" y="143255"/>
                </a:lnTo>
                <a:lnTo>
                  <a:pt x="3566" y="143255"/>
                </a:lnTo>
                <a:lnTo>
                  <a:pt x="70744" y="207263"/>
                </a:lnTo>
                <a:lnTo>
                  <a:pt x="77205" y="207263"/>
                </a:lnTo>
                <a:lnTo>
                  <a:pt x="79369" y="204215"/>
                </a:lnTo>
                <a:lnTo>
                  <a:pt x="81777" y="204215"/>
                </a:lnTo>
                <a:lnTo>
                  <a:pt x="83057" y="201167"/>
                </a:lnTo>
                <a:lnTo>
                  <a:pt x="84185" y="201167"/>
                </a:lnTo>
                <a:lnTo>
                  <a:pt x="84947" y="198119"/>
                </a:lnTo>
                <a:lnTo>
                  <a:pt x="86227" y="198119"/>
                </a:lnTo>
                <a:lnTo>
                  <a:pt x="86471" y="195071"/>
                </a:lnTo>
                <a:lnTo>
                  <a:pt x="86227" y="192023"/>
                </a:lnTo>
                <a:lnTo>
                  <a:pt x="85343" y="192023"/>
                </a:lnTo>
                <a:lnTo>
                  <a:pt x="29839" y="140207"/>
                </a:lnTo>
                <a:lnTo>
                  <a:pt x="77083" y="88391"/>
                </a:lnTo>
                <a:lnTo>
                  <a:pt x="106974" y="88391"/>
                </a:lnTo>
                <a:lnTo>
                  <a:pt x="91318" y="73151"/>
                </a:lnTo>
                <a:lnTo>
                  <a:pt x="132831" y="30479"/>
                </a:lnTo>
                <a:lnTo>
                  <a:pt x="164221" y="30479"/>
                </a:lnTo>
                <a:lnTo>
                  <a:pt x="135757" y="3047"/>
                </a:lnTo>
                <a:lnTo>
                  <a:pt x="134111" y="3047"/>
                </a:lnTo>
                <a:lnTo>
                  <a:pt x="131947" y="0"/>
                </a:lnTo>
                <a:close/>
              </a:path>
              <a:path w="642620" h="668020">
                <a:moveTo>
                  <a:pt x="294375" y="146303"/>
                </a:moveTo>
                <a:lnTo>
                  <a:pt x="281177" y="146303"/>
                </a:lnTo>
                <a:lnTo>
                  <a:pt x="277246" y="152399"/>
                </a:lnTo>
                <a:lnTo>
                  <a:pt x="273436" y="155447"/>
                </a:lnTo>
                <a:lnTo>
                  <a:pt x="271515" y="158495"/>
                </a:lnTo>
                <a:lnTo>
                  <a:pt x="271637" y="161543"/>
                </a:lnTo>
                <a:lnTo>
                  <a:pt x="271912" y="164591"/>
                </a:lnTo>
                <a:lnTo>
                  <a:pt x="274076" y="167639"/>
                </a:lnTo>
                <a:lnTo>
                  <a:pt x="278251" y="173735"/>
                </a:lnTo>
                <a:lnTo>
                  <a:pt x="282458" y="176783"/>
                </a:lnTo>
                <a:lnTo>
                  <a:pt x="295655" y="176783"/>
                </a:lnTo>
                <a:lnTo>
                  <a:pt x="299587" y="170687"/>
                </a:lnTo>
                <a:lnTo>
                  <a:pt x="303397" y="167639"/>
                </a:lnTo>
                <a:lnTo>
                  <a:pt x="305318" y="164591"/>
                </a:lnTo>
                <a:lnTo>
                  <a:pt x="305165" y="161543"/>
                </a:lnTo>
                <a:lnTo>
                  <a:pt x="305043" y="158495"/>
                </a:lnTo>
                <a:lnTo>
                  <a:pt x="302879" y="155447"/>
                </a:lnTo>
                <a:lnTo>
                  <a:pt x="298703" y="152399"/>
                </a:lnTo>
                <a:lnTo>
                  <a:pt x="294375" y="146303"/>
                </a:lnTo>
                <a:close/>
              </a:path>
              <a:path w="642620" h="668020">
                <a:moveTo>
                  <a:pt x="106974" y="88391"/>
                </a:moveTo>
                <a:lnTo>
                  <a:pt x="77083" y="88391"/>
                </a:lnTo>
                <a:lnTo>
                  <a:pt x="124084" y="134111"/>
                </a:lnTo>
                <a:lnTo>
                  <a:pt x="131185" y="134111"/>
                </a:lnTo>
                <a:lnTo>
                  <a:pt x="132191" y="131063"/>
                </a:lnTo>
                <a:lnTo>
                  <a:pt x="134630" y="131063"/>
                </a:lnTo>
                <a:lnTo>
                  <a:pt x="135879" y="128015"/>
                </a:lnTo>
                <a:lnTo>
                  <a:pt x="136916" y="128015"/>
                </a:lnTo>
                <a:lnTo>
                  <a:pt x="137800" y="124967"/>
                </a:lnTo>
                <a:lnTo>
                  <a:pt x="139049" y="124967"/>
                </a:lnTo>
                <a:lnTo>
                  <a:pt x="139324" y="121919"/>
                </a:lnTo>
                <a:lnTo>
                  <a:pt x="139202" y="118871"/>
                </a:lnTo>
                <a:lnTo>
                  <a:pt x="138287" y="118871"/>
                </a:lnTo>
                <a:lnTo>
                  <a:pt x="106974" y="88391"/>
                </a:lnTo>
                <a:close/>
              </a:path>
              <a:path w="642620" h="668020">
                <a:moveTo>
                  <a:pt x="246369" y="88391"/>
                </a:moveTo>
                <a:lnTo>
                  <a:pt x="243321" y="88391"/>
                </a:lnTo>
                <a:lnTo>
                  <a:pt x="242681" y="91439"/>
                </a:lnTo>
                <a:lnTo>
                  <a:pt x="247406" y="91439"/>
                </a:lnTo>
                <a:lnTo>
                  <a:pt x="246369" y="88391"/>
                </a:lnTo>
                <a:close/>
              </a:path>
              <a:path w="642620" h="668020">
                <a:moveTo>
                  <a:pt x="164221" y="30479"/>
                </a:moveTo>
                <a:lnTo>
                  <a:pt x="132831" y="30479"/>
                </a:lnTo>
                <a:lnTo>
                  <a:pt x="187573" y="82295"/>
                </a:lnTo>
                <a:lnTo>
                  <a:pt x="194950" y="82295"/>
                </a:lnTo>
                <a:lnTo>
                  <a:pt x="195955" y="79247"/>
                </a:lnTo>
                <a:lnTo>
                  <a:pt x="198363" y="79247"/>
                </a:lnTo>
                <a:lnTo>
                  <a:pt x="199765" y="76199"/>
                </a:lnTo>
                <a:lnTo>
                  <a:pt x="200771" y="76199"/>
                </a:lnTo>
                <a:lnTo>
                  <a:pt x="201533" y="73151"/>
                </a:lnTo>
                <a:lnTo>
                  <a:pt x="202813" y="73151"/>
                </a:lnTo>
                <a:lnTo>
                  <a:pt x="203057" y="70103"/>
                </a:lnTo>
                <a:lnTo>
                  <a:pt x="203575" y="70103"/>
                </a:lnTo>
                <a:lnTo>
                  <a:pt x="203332" y="67055"/>
                </a:lnTo>
                <a:lnTo>
                  <a:pt x="202173" y="67055"/>
                </a:lnTo>
                <a:lnTo>
                  <a:pt x="164221" y="3047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25822" y="4965571"/>
            <a:ext cx="11410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35</a:t>
            </a:fld>
            <a:endParaRPr spc="-10" dirty="0"/>
          </a:p>
        </p:txBody>
      </p:sp>
      <p:sp>
        <p:nvSpPr>
          <p:cNvPr id="20" name="object 20"/>
          <p:cNvSpPr txBox="1"/>
          <p:nvPr/>
        </p:nvSpPr>
        <p:spPr>
          <a:xfrm>
            <a:off x="7854444" y="3617211"/>
            <a:ext cx="13125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6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Basic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2C2C"/>
                </a:solidFill>
              </a:rPr>
              <a:t>C</a:t>
            </a:r>
            <a:r>
              <a:rPr sz="2000" dirty="0">
                <a:solidFill>
                  <a:srgbClr val="2A2C2C"/>
                </a:solidFill>
              </a:rPr>
              <a:t>on</a:t>
            </a:r>
            <a:r>
              <a:rPr sz="2000" spc="5" dirty="0">
                <a:solidFill>
                  <a:srgbClr val="2A2C2C"/>
                </a:solidFill>
              </a:rPr>
              <a:t>c</a:t>
            </a:r>
            <a:r>
              <a:rPr sz="2000" spc="-5" dirty="0">
                <a:solidFill>
                  <a:srgbClr val="2A2C2C"/>
                </a:solidFill>
              </a:rPr>
              <a:t>e</a:t>
            </a:r>
            <a:r>
              <a:rPr sz="2000" spc="-10" dirty="0">
                <a:solidFill>
                  <a:srgbClr val="2A2C2C"/>
                </a:solidFill>
              </a:rPr>
              <a:t>p</a:t>
            </a:r>
            <a:r>
              <a:rPr sz="2000" dirty="0">
                <a:solidFill>
                  <a:srgbClr val="2A2C2C"/>
                </a:solidFill>
              </a:rPr>
              <a:t>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660276"/>
            <a:ext cx="7118350" cy="303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Ope</a:t>
            </a:r>
            <a:r>
              <a:rPr sz="3000" spc="-8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Ge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  <a:tab pos="2603500" algn="l"/>
              </a:tabLst>
            </a:pPr>
            <a:r>
              <a:rPr sz="2400" spc="-6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asu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spc="-100" dirty="0">
                <a:solidFill>
                  <a:srgbClr val="2A2C2C"/>
                </a:solidFill>
                <a:latin typeface="Calibri"/>
                <a:cs typeface="Calibri"/>
              </a:rPr>
              <a:t>‘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ood’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solution is</a:t>
            </a:r>
            <a:endParaRPr sz="24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5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assi</a:t>
            </a:r>
            <a:r>
              <a:rPr sz="2300" spc="-15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itness</a:t>
            </a:r>
            <a:r>
              <a:rPr sz="23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3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(o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3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300" spc="-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der)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23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35" dirty="0">
                <a:solidFill>
                  <a:srgbClr val="006FC0"/>
                </a:solidFill>
                <a:latin typeface="Cambria Math"/>
                <a:cs typeface="Cambria Math"/>
              </a:rPr>
              <a:t>𝑧</a:t>
            </a:r>
            <a:r>
              <a:rPr sz="2300" dirty="0">
                <a:solidFill>
                  <a:srgbClr val="006FC0"/>
                </a:solidFill>
                <a:latin typeface="Cambria Math"/>
                <a:cs typeface="Cambria Math"/>
              </a:rPr>
              <a:t>(</a:t>
            </a:r>
            <a:r>
              <a:rPr sz="2300" spc="55" dirty="0">
                <a:solidFill>
                  <a:srgbClr val="006FC0"/>
                </a:solidFill>
                <a:latin typeface="Cambria Math"/>
                <a:cs typeface="Cambria Math"/>
              </a:rPr>
              <a:t>𝑥</a:t>
            </a:r>
            <a:r>
              <a:rPr sz="2300" dirty="0">
                <a:solidFill>
                  <a:srgbClr val="006FC0"/>
                </a:solidFill>
                <a:latin typeface="Cambria Math"/>
                <a:cs typeface="Cambria Math"/>
              </a:rPr>
              <a:t>)</a:t>
            </a:r>
            <a:endParaRPr sz="2300">
              <a:latin typeface="Cambria Math"/>
              <a:cs typeface="Cambria Math"/>
            </a:endParaRPr>
          </a:p>
          <a:p>
            <a:pPr marL="872490" lvl="1" indent="-299085">
              <a:lnSpc>
                <a:spcPct val="100000"/>
              </a:lnSpc>
              <a:spcBef>
                <a:spcPts val="118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  <a:tab pos="2234565" algn="l"/>
              </a:tabLst>
            </a:pP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5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Random</a:t>
            </a:r>
            <a:r>
              <a:rPr sz="23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300" spc="-3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ocess</a:t>
            </a:r>
            <a:endParaRPr sz="23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spc="-20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ourna</a:t>
            </a:r>
            <a:r>
              <a:rPr sz="2300" spc="-10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300" spc="-2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300" spc="-5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300" spc="-3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ess</a:t>
            </a:r>
            <a:endParaRPr sz="23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19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  <a:tab pos="2303145" algn="l"/>
              </a:tabLst>
            </a:pP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ari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chil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7732" y="4712337"/>
            <a:ext cx="2329815" cy="105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0620" indent="-241935">
              <a:lnSpc>
                <a:spcPct val="100000"/>
              </a:lnSpc>
              <a:buClr>
                <a:srgbClr val="2A2A2A"/>
              </a:buClr>
              <a:buFont typeface="Arial"/>
              <a:buChar char="–"/>
              <a:tabLst>
                <a:tab pos="1151255" algn="l"/>
              </a:tabLst>
            </a:pP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300" spc="-40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oss</a:t>
            </a:r>
            <a:r>
              <a:rPr sz="2300" spc="-20" dirty="0">
                <a:solidFill>
                  <a:srgbClr val="2A2A2A"/>
                </a:solidFill>
                <a:latin typeface="Calibri"/>
                <a:cs typeface="Calibri"/>
              </a:rPr>
              <a:t>ov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er</a:t>
            </a:r>
            <a:endParaRPr sz="2300">
              <a:latin typeface="Calibri"/>
              <a:cs typeface="Calibri"/>
            </a:endParaRPr>
          </a:p>
          <a:p>
            <a:pPr marL="1150620" indent="-241935">
              <a:lnSpc>
                <a:spcPts val="2760"/>
              </a:lnSpc>
              <a:buClr>
                <a:srgbClr val="2A2A2A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Mu</a:t>
            </a:r>
            <a:r>
              <a:rPr sz="2300" spc="-3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3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2300" spc="-10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0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liti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sm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3845" y="5779448"/>
            <a:ext cx="530098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3F3F3F"/>
                </a:solidFill>
                <a:latin typeface="Arial"/>
                <a:cs typeface="Arial"/>
              </a:rPr>
              <a:t>–</a:t>
            </a:r>
            <a:r>
              <a:rPr sz="2300" spc="-15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mai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nt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ain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‘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be</a:t>
            </a:r>
            <a:r>
              <a:rPr sz="2300" spc="-4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300" spc="-3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300" spc="10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’</a:t>
            </a:r>
            <a:r>
              <a:rPr sz="23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solut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on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each 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4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05216" y="2546604"/>
            <a:ext cx="1071371" cy="1071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86144" y="4085844"/>
            <a:ext cx="1144523" cy="1144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58983" y="4078223"/>
            <a:ext cx="1071371" cy="1071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93792" y="2232808"/>
            <a:ext cx="13627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9272" y="5245720"/>
            <a:ext cx="9556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47181" y="5164339"/>
            <a:ext cx="10636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48143" y="3320808"/>
            <a:ext cx="966203" cy="975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67778" y="3343137"/>
            <a:ext cx="808355" cy="818515"/>
          </a:xfrm>
          <a:custGeom>
            <a:avLst/>
            <a:gdLst/>
            <a:ahLst/>
            <a:cxnLst/>
            <a:rect l="l" t="t" r="r" b="b"/>
            <a:pathLst>
              <a:path w="808354" h="818514">
                <a:moveTo>
                  <a:pt x="26426" y="737503"/>
                </a:moveTo>
                <a:lnTo>
                  <a:pt x="0" y="818525"/>
                </a:lnTo>
                <a:lnTo>
                  <a:pt x="80650" y="791093"/>
                </a:lnTo>
                <a:lnTo>
                  <a:pt x="71650" y="782199"/>
                </a:lnTo>
                <a:lnTo>
                  <a:pt x="53583" y="782199"/>
                </a:lnTo>
                <a:lnTo>
                  <a:pt x="35570" y="764423"/>
                </a:lnTo>
                <a:lnTo>
                  <a:pt x="44503" y="755369"/>
                </a:lnTo>
                <a:lnTo>
                  <a:pt x="26426" y="737503"/>
                </a:lnTo>
                <a:close/>
              </a:path>
              <a:path w="808354" h="818514">
                <a:moveTo>
                  <a:pt x="44503" y="755369"/>
                </a:moveTo>
                <a:lnTo>
                  <a:pt x="35570" y="764423"/>
                </a:lnTo>
                <a:lnTo>
                  <a:pt x="53583" y="782199"/>
                </a:lnTo>
                <a:lnTo>
                  <a:pt x="62504" y="773159"/>
                </a:lnTo>
                <a:lnTo>
                  <a:pt x="44503" y="755369"/>
                </a:lnTo>
                <a:close/>
              </a:path>
              <a:path w="808354" h="818514">
                <a:moveTo>
                  <a:pt x="62504" y="773159"/>
                </a:moveTo>
                <a:lnTo>
                  <a:pt x="53583" y="782199"/>
                </a:lnTo>
                <a:lnTo>
                  <a:pt x="71650" y="782199"/>
                </a:lnTo>
                <a:lnTo>
                  <a:pt x="62504" y="773159"/>
                </a:lnTo>
                <a:close/>
              </a:path>
              <a:path w="808354" h="818514">
                <a:moveTo>
                  <a:pt x="789828" y="0"/>
                </a:moveTo>
                <a:lnTo>
                  <a:pt x="44503" y="755369"/>
                </a:lnTo>
                <a:lnTo>
                  <a:pt x="62504" y="773159"/>
                </a:lnTo>
                <a:lnTo>
                  <a:pt x="807963" y="17800"/>
                </a:lnTo>
                <a:lnTo>
                  <a:pt x="789828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2840" y="4710709"/>
            <a:ext cx="2625852" cy="23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26273" y="4772405"/>
            <a:ext cx="2467610" cy="76200"/>
          </a:xfrm>
          <a:custGeom>
            <a:avLst/>
            <a:gdLst/>
            <a:ahLst/>
            <a:cxnLst/>
            <a:rect l="l" t="t" r="r" b="b"/>
            <a:pathLst>
              <a:path w="2467609" h="76200">
                <a:moveTo>
                  <a:pt x="2390790" y="0"/>
                </a:moveTo>
                <a:lnTo>
                  <a:pt x="2390790" y="76199"/>
                </a:lnTo>
                <a:lnTo>
                  <a:pt x="2441582" y="50803"/>
                </a:lnTo>
                <a:lnTo>
                  <a:pt x="2403479" y="50803"/>
                </a:lnTo>
                <a:lnTo>
                  <a:pt x="2403479" y="25395"/>
                </a:lnTo>
                <a:lnTo>
                  <a:pt x="2441582" y="25395"/>
                </a:lnTo>
                <a:lnTo>
                  <a:pt x="2390790" y="0"/>
                </a:lnTo>
                <a:close/>
              </a:path>
              <a:path w="2467609" h="76200">
                <a:moveTo>
                  <a:pt x="2390790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2390790" y="50803"/>
                </a:lnTo>
                <a:lnTo>
                  <a:pt x="2390790" y="25395"/>
                </a:lnTo>
                <a:close/>
              </a:path>
              <a:path w="2467609" h="76200">
                <a:moveTo>
                  <a:pt x="2441582" y="25395"/>
                </a:moveTo>
                <a:lnTo>
                  <a:pt x="2403479" y="25395"/>
                </a:lnTo>
                <a:lnTo>
                  <a:pt x="2403479" y="50803"/>
                </a:lnTo>
                <a:lnTo>
                  <a:pt x="2441582" y="50803"/>
                </a:lnTo>
                <a:lnTo>
                  <a:pt x="2466990" y="38099"/>
                </a:lnTo>
                <a:lnTo>
                  <a:pt x="2441582" y="25395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57716" y="3166859"/>
            <a:ext cx="1158227" cy="1062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77350" y="3266694"/>
            <a:ext cx="1000760" cy="904875"/>
          </a:xfrm>
          <a:custGeom>
            <a:avLst/>
            <a:gdLst/>
            <a:ahLst/>
            <a:cxnLst/>
            <a:rect l="l" t="t" r="r" b="b"/>
            <a:pathLst>
              <a:path w="1000759" h="904875">
                <a:moveTo>
                  <a:pt x="65030" y="41619"/>
                </a:moveTo>
                <a:lnTo>
                  <a:pt x="48053" y="60451"/>
                </a:lnTo>
                <a:lnTo>
                  <a:pt x="983741" y="904743"/>
                </a:lnTo>
                <a:lnTo>
                  <a:pt x="1000627" y="885956"/>
                </a:lnTo>
                <a:lnTo>
                  <a:pt x="65030" y="41619"/>
                </a:lnTo>
                <a:close/>
              </a:path>
              <a:path w="1000759" h="904875">
                <a:moveTo>
                  <a:pt x="0" y="0"/>
                </a:moveTo>
                <a:lnTo>
                  <a:pt x="30998" y="79369"/>
                </a:lnTo>
                <a:lnTo>
                  <a:pt x="48053" y="60451"/>
                </a:lnTo>
                <a:lnTo>
                  <a:pt x="38618" y="51937"/>
                </a:lnTo>
                <a:lnTo>
                  <a:pt x="55625" y="33131"/>
                </a:lnTo>
                <a:lnTo>
                  <a:pt x="72682" y="33131"/>
                </a:lnTo>
                <a:lnTo>
                  <a:pt x="82052" y="22738"/>
                </a:lnTo>
                <a:lnTo>
                  <a:pt x="0" y="0"/>
                </a:lnTo>
                <a:close/>
              </a:path>
              <a:path w="1000759" h="904875">
                <a:moveTo>
                  <a:pt x="55625" y="33131"/>
                </a:moveTo>
                <a:lnTo>
                  <a:pt x="38618" y="51937"/>
                </a:lnTo>
                <a:lnTo>
                  <a:pt x="48053" y="60451"/>
                </a:lnTo>
                <a:lnTo>
                  <a:pt x="65030" y="41619"/>
                </a:lnTo>
                <a:lnTo>
                  <a:pt x="55625" y="33131"/>
                </a:lnTo>
                <a:close/>
              </a:path>
              <a:path w="1000759" h="904875">
                <a:moveTo>
                  <a:pt x="72682" y="33131"/>
                </a:moveTo>
                <a:lnTo>
                  <a:pt x="55625" y="33131"/>
                </a:lnTo>
                <a:lnTo>
                  <a:pt x="65030" y="41619"/>
                </a:lnTo>
                <a:lnTo>
                  <a:pt x="72682" y="33131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24004" y="3124069"/>
            <a:ext cx="890168" cy="856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45914" y="3262122"/>
            <a:ext cx="642620" cy="668020"/>
          </a:xfrm>
          <a:custGeom>
            <a:avLst/>
            <a:gdLst/>
            <a:ahLst/>
            <a:cxnLst/>
            <a:rect l="l" t="t" r="r" b="b"/>
            <a:pathLst>
              <a:path w="642620" h="668020">
                <a:moveTo>
                  <a:pt x="633100" y="539495"/>
                </a:moveTo>
                <a:lnTo>
                  <a:pt x="598657" y="539495"/>
                </a:lnTo>
                <a:lnTo>
                  <a:pt x="604265" y="542543"/>
                </a:lnTo>
                <a:lnTo>
                  <a:pt x="608441" y="545591"/>
                </a:lnTo>
                <a:lnTo>
                  <a:pt x="616701" y="563879"/>
                </a:lnTo>
                <a:lnTo>
                  <a:pt x="615939" y="566927"/>
                </a:lnTo>
                <a:lnTo>
                  <a:pt x="615299" y="569975"/>
                </a:lnTo>
                <a:lnTo>
                  <a:pt x="613653" y="576071"/>
                </a:lnTo>
                <a:lnTo>
                  <a:pt x="611123" y="579119"/>
                </a:lnTo>
                <a:lnTo>
                  <a:pt x="608716" y="582167"/>
                </a:lnTo>
                <a:lnTo>
                  <a:pt x="605515" y="588263"/>
                </a:lnTo>
                <a:lnTo>
                  <a:pt x="601583" y="591311"/>
                </a:lnTo>
                <a:lnTo>
                  <a:pt x="545713" y="652271"/>
                </a:lnTo>
                <a:lnTo>
                  <a:pt x="544708" y="652271"/>
                </a:lnTo>
                <a:lnTo>
                  <a:pt x="544829" y="655319"/>
                </a:lnTo>
                <a:lnTo>
                  <a:pt x="545713" y="655319"/>
                </a:lnTo>
                <a:lnTo>
                  <a:pt x="546353" y="658367"/>
                </a:lnTo>
                <a:lnTo>
                  <a:pt x="548365" y="658367"/>
                </a:lnTo>
                <a:lnTo>
                  <a:pt x="549889" y="661415"/>
                </a:lnTo>
                <a:lnTo>
                  <a:pt x="551687" y="661415"/>
                </a:lnTo>
                <a:lnTo>
                  <a:pt x="553333" y="664463"/>
                </a:lnTo>
                <a:lnTo>
                  <a:pt x="554857" y="664463"/>
                </a:lnTo>
                <a:lnTo>
                  <a:pt x="556259" y="667511"/>
                </a:lnTo>
                <a:lnTo>
                  <a:pt x="563758" y="667511"/>
                </a:lnTo>
                <a:lnTo>
                  <a:pt x="621791" y="606551"/>
                </a:lnTo>
                <a:lnTo>
                  <a:pt x="627004" y="600455"/>
                </a:lnTo>
                <a:lnTo>
                  <a:pt x="631423" y="594359"/>
                </a:lnTo>
                <a:lnTo>
                  <a:pt x="634867" y="588263"/>
                </a:lnTo>
                <a:lnTo>
                  <a:pt x="638434" y="582167"/>
                </a:lnTo>
                <a:lnTo>
                  <a:pt x="640720" y="576071"/>
                </a:lnTo>
                <a:lnTo>
                  <a:pt x="641482" y="569975"/>
                </a:lnTo>
                <a:lnTo>
                  <a:pt x="642365" y="563879"/>
                </a:lnTo>
                <a:lnTo>
                  <a:pt x="641725" y="557783"/>
                </a:lnTo>
                <a:lnTo>
                  <a:pt x="639561" y="551687"/>
                </a:lnTo>
                <a:lnTo>
                  <a:pt x="637275" y="545591"/>
                </a:lnTo>
                <a:lnTo>
                  <a:pt x="633100" y="539495"/>
                </a:lnTo>
                <a:close/>
              </a:path>
              <a:path w="642620" h="668020">
                <a:moveTo>
                  <a:pt x="567568" y="478535"/>
                </a:moveTo>
                <a:lnTo>
                  <a:pt x="535411" y="478535"/>
                </a:lnTo>
                <a:lnTo>
                  <a:pt x="541019" y="481583"/>
                </a:lnTo>
                <a:lnTo>
                  <a:pt x="545073" y="484631"/>
                </a:lnTo>
                <a:lnTo>
                  <a:pt x="548365" y="490727"/>
                </a:lnTo>
                <a:lnTo>
                  <a:pt x="550651" y="493775"/>
                </a:lnTo>
                <a:lnTo>
                  <a:pt x="551931" y="496823"/>
                </a:lnTo>
                <a:lnTo>
                  <a:pt x="553090" y="499871"/>
                </a:lnTo>
                <a:lnTo>
                  <a:pt x="553333" y="502919"/>
                </a:lnTo>
                <a:lnTo>
                  <a:pt x="551809" y="512063"/>
                </a:lnTo>
                <a:lnTo>
                  <a:pt x="550285" y="515111"/>
                </a:lnTo>
                <a:lnTo>
                  <a:pt x="547877" y="518159"/>
                </a:lnTo>
                <a:lnTo>
                  <a:pt x="545470" y="524255"/>
                </a:lnTo>
                <a:lnTo>
                  <a:pt x="542269" y="527303"/>
                </a:lnTo>
                <a:lnTo>
                  <a:pt x="538459" y="533399"/>
                </a:lnTo>
                <a:lnTo>
                  <a:pt x="482589" y="591311"/>
                </a:lnTo>
                <a:lnTo>
                  <a:pt x="481705" y="591311"/>
                </a:lnTo>
                <a:lnTo>
                  <a:pt x="481462" y="594359"/>
                </a:lnTo>
                <a:lnTo>
                  <a:pt x="481949" y="594359"/>
                </a:lnTo>
                <a:lnTo>
                  <a:pt x="482345" y="597407"/>
                </a:lnTo>
                <a:lnTo>
                  <a:pt x="484113" y="597407"/>
                </a:lnTo>
                <a:lnTo>
                  <a:pt x="485272" y="600455"/>
                </a:lnTo>
                <a:lnTo>
                  <a:pt x="486521" y="600455"/>
                </a:lnTo>
                <a:lnTo>
                  <a:pt x="488320" y="603503"/>
                </a:lnTo>
                <a:lnTo>
                  <a:pt x="491489" y="606551"/>
                </a:lnTo>
                <a:lnTo>
                  <a:pt x="494019" y="606551"/>
                </a:lnTo>
                <a:lnTo>
                  <a:pt x="495178" y="609599"/>
                </a:lnTo>
                <a:lnTo>
                  <a:pt x="499871" y="609599"/>
                </a:lnTo>
                <a:lnTo>
                  <a:pt x="500359" y="606551"/>
                </a:lnTo>
                <a:lnTo>
                  <a:pt x="566580" y="539495"/>
                </a:lnTo>
                <a:lnTo>
                  <a:pt x="633100" y="539495"/>
                </a:lnTo>
                <a:lnTo>
                  <a:pt x="626851" y="533399"/>
                </a:lnTo>
                <a:lnTo>
                  <a:pt x="624199" y="530351"/>
                </a:lnTo>
                <a:lnTo>
                  <a:pt x="621273" y="530351"/>
                </a:lnTo>
                <a:lnTo>
                  <a:pt x="618103" y="527303"/>
                </a:lnTo>
                <a:lnTo>
                  <a:pt x="614933" y="527303"/>
                </a:lnTo>
                <a:lnTo>
                  <a:pt x="611245" y="524255"/>
                </a:lnTo>
                <a:lnTo>
                  <a:pt x="607039" y="524255"/>
                </a:lnTo>
                <a:lnTo>
                  <a:pt x="602985" y="521207"/>
                </a:lnTo>
                <a:lnTo>
                  <a:pt x="575309" y="521207"/>
                </a:lnTo>
                <a:lnTo>
                  <a:pt x="576833" y="518159"/>
                </a:lnTo>
                <a:lnTo>
                  <a:pt x="577839" y="515111"/>
                </a:lnTo>
                <a:lnTo>
                  <a:pt x="578357" y="509015"/>
                </a:lnTo>
                <a:lnTo>
                  <a:pt x="578845" y="505967"/>
                </a:lnTo>
                <a:lnTo>
                  <a:pt x="578723" y="502919"/>
                </a:lnTo>
                <a:lnTo>
                  <a:pt x="577839" y="496823"/>
                </a:lnTo>
                <a:lnTo>
                  <a:pt x="576955" y="493775"/>
                </a:lnTo>
                <a:lnTo>
                  <a:pt x="575431" y="490727"/>
                </a:lnTo>
                <a:lnTo>
                  <a:pt x="573023" y="484631"/>
                </a:lnTo>
                <a:lnTo>
                  <a:pt x="570737" y="481583"/>
                </a:lnTo>
                <a:lnTo>
                  <a:pt x="567568" y="478535"/>
                </a:lnTo>
                <a:close/>
              </a:path>
              <a:path w="642620" h="668020">
                <a:moveTo>
                  <a:pt x="517276" y="432815"/>
                </a:moveTo>
                <a:lnTo>
                  <a:pt x="511180" y="432815"/>
                </a:lnTo>
                <a:lnTo>
                  <a:pt x="419221" y="530351"/>
                </a:lnTo>
                <a:lnTo>
                  <a:pt x="418703" y="533399"/>
                </a:lnTo>
                <a:lnTo>
                  <a:pt x="418216" y="533399"/>
                </a:lnTo>
                <a:lnTo>
                  <a:pt x="418703" y="536447"/>
                </a:lnTo>
                <a:lnTo>
                  <a:pt x="419861" y="536447"/>
                </a:lnTo>
                <a:lnTo>
                  <a:pt x="421873" y="539495"/>
                </a:lnTo>
                <a:lnTo>
                  <a:pt x="423153" y="542543"/>
                </a:lnTo>
                <a:lnTo>
                  <a:pt x="424921" y="542543"/>
                </a:lnTo>
                <a:lnTo>
                  <a:pt x="428243" y="545591"/>
                </a:lnTo>
                <a:lnTo>
                  <a:pt x="429646" y="545591"/>
                </a:lnTo>
                <a:lnTo>
                  <a:pt x="430895" y="548639"/>
                </a:lnTo>
                <a:lnTo>
                  <a:pt x="437113" y="548639"/>
                </a:lnTo>
                <a:lnTo>
                  <a:pt x="503176" y="478535"/>
                </a:lnTo>
                <a:lnTo>
                  <a:pt x="567568" y="478535"/>
                </a:lnTo>
                <a:lnTo>
                  <a:pt x="563483" y="475487"/>
                </a:lnTo>
                <a:lnTo>
                  <a:pt x="558271" y="469391"/>
                </a:lnTo>
                <a:lnTo>
                  <a:pt x="551687" y="466343"/>
                </a:lnTo>
                <a:lnTo>
                  <a:pt x="540884" y="463295"/>
                </a:lnTo>
                <a:lnTo>
                  <a:pt x="515111" y="463295"/>
                </a:lnTo>
                <a:lnTo>
                  <a:pt x="527303" y="448055"/>
                </a:lnTo>
                <a:lnTo>
                  <a:pt x="528431" y="448055"/>
                </a:lnTo>
                <a:lnTo>
                  <a:pt x="528309" y="445007"/>
                </a:lnTo>
                <a:lnTo>
                  <a:pt x="527791" y="445007"/>
                </a:lnTo>
                <a:lnTo>
                  <a:pt x="527182" y="441959"/>
                </a:lnTo>
                <a:lnTo>
                  <a:pt x="525383" y="441959"/>
                </a:lnTo>
                <a:lnTo>
                  <a:pt x="524134" y="438911"/>
                </a:lnTo>
                <a:lnTo>
                  <a:pt x="522457" y="438911"/>
                </a:lnTo>
                <a:lnTo>
                  <a:pt x="520811" y="435863"/>
                </a:lnTo>
                <a:lnTo>
                  <a:pt x="518281" y="435863"/>
                </a:lnTo>
                <a:lnTo>
                  <a:pt x="517276" y="432815"/>
                </a:lnTo>
                <a:close/>
              </a:path>
              <a:path w="642620" h="668020">
                <a:moveTo>
                  <a:pt x="347959" y="429767"/>
                </a:moveTo>
                <a:lnTo>
                  <a:pt x="335920" y="429767"/>
                </a:lnTo>
                <a:lnTo>
                  <a:pt x="333755" y="432815"/>
                </a:lnTo>
                <a:lnTo>
                  <a:pt x="332231" y="435863"/>
                </a:lnTo>
                <a:lnTo>
                  <a:pt x="331348" y="435863"/>
                </a:lnTo>
                <a:lnTo>
                  <a:pt x="330586" y="438911"/>
                </a:lnTo>
                <a:lnTo>
                  <a:pt x="330189" y="438911"/>
                </a:lnTo>
                <a:lnTo>
                  <a:pt x="330311" y="441959"/>
                </a:lnTo>
                <a:lnTo>
                  <a:pt x="330829" y="445007"/>
                </a:lnTo>
                <a:lnTo>
                  <a:pt x="332597" y="451103"/>
                </a:lnTo>
                <a:lnTo>
                  <a:pt x="333877" y="454151"/>
                </a:lnTo>
                <a:lnTo>
                  <a:pt x="335645" y="457199"/>
                </a:lnTo>
                <a:lnTo>
                  <a:pt x="337291" y="460247"/>
                </a:lnTo>
                <a:lnTo>
                  <a:pt x="339455" y="463295"/>
                </a:lnTo>
                <a:lnTo>
                  <a:pt x="344789" y="469391"/>
                </a:lnTo>
                <a:lnTo>
                  <a:pt x="347837" y="472439"/>
                </a:lnTo>
                <a:lnTo>
                  <a:pt x="356859" y="481583"/>
                </a:lnTo>
                <a:lnTo>
                  <a:pt x="380603" y="493775"/>
                </a:lnTo>
                <a:lnTo>
                  <a:pt x="398129" y="493775"/>
                </a:lnTo>
                <a:lnTo>
                  <a:pt x="403585" y="490727"/>
                </a:lnTo>
                <a:lnTo>
                  <a:pt x="409193" y="490727"/>
                </a:lnTo>
                <a:lnTo>
                  <a:pt x="414253" y="484631"/>
                </a:lnTo>
                <a:lnTo>
                  <a:pt x="418978" y="481583"/>
                </a:lnTo>
                <a:lnTo>
                  <a:pt x="422909" y="475487"/>
                </a:lnTo>
                <a:lnTo>
                  <a:pt x="425683" y="472439"/>
                </a:lnTo>
                <a:lnTo>
                  <a:pt x="380359" y="472439"/>
                </a:lnTo>
                <a:lnTo>
                  <a:pt x="377311" y="469391"/>
                </a:lnTo>
                <a:lnTo>
                  <a:pt x="374263" y="469391"/>
                </a:lnTo>
                <a:lnTo>
                  <a:pt x="371093" y="466343"/>
                </a:lnTo>
                <a:lnTo>
                  <a:pt x="368045" y="466343"/>
                </a:lnTo>
                <a:lnTo>
                  <a:pt x="365119" y="463295"/>
                </a:lnTo>
                <a:lnTo>
                  <a:pt x="361066" y="457199"/>
                </a:lnTo>
                <a:lnTo>
                  <a:pt x="357865" y="454151"/>
                </a:lnTo>
                <a:lnTo>
                  <a:pt x="355732" y="451103"/>
                </a:lnTo>
                <a:lnTo>
                  <a:pt x="353567" y="448055"/>
                </a:lnTo>
                <a:lnTo>
                  <a:pt x="351922" y="441959"/>
                </a:lnTo>
                <a:lnTo>
                  <a:pt x="350641" y="438911"/>
                </a:lnTo>
                <a:lnTo>
                  <a:pt x="349483" y="435863"/>
                </a:lnTo>
                <a:lnTo>
                  <a:pt x="348599" y="432815"/>
                </a:lnTo>
                <a:lnTo>
                  <a:pt x="347959" y="429767"/>
                </a:lnTo>
                <a:close/>
              </a:path>
              <a:path w="642620" h="668020">
                <a:moveTo>
                  <a:pt x="435742" y="359663"/>
                </a:moveTo>
                <a:lnTo>
                  <a:pt x="414009" y="359663"/>
                </a:lnTo>
                <a:lnTo>
                  <a:pt x="409315" y="362711"/>
                </a:lnTo>
                <a:lnTo>
                  <a:pt x="404500" y="365759"/>
                </a:lnTo>
                <a:lnTo>
                  <a:pt x="400293" y="368807"/>
                </a:lnTo>
                <a:lnTo>
                  <a:pt x="396727" y="371855"/>
                </a:lnTo>
                <a:lnTo>
                  <a:pt x="392551" y="374903"/>
                </a:lnTo>
                <a:lnTo>
                  <a:pt x="389747" y="380999"/>
                </a:lnTo>
                <a:lnTo>
                  <a:pt x="388223" y="384047"/>
                </a:lnTo>
                <a:lnTo>
                  <a:pt x="386699" y="390143"/>
                </a:lnTo>
                <a:lnTo>
                  <a:pt x="386059" y="393191"/>
                </a:lnTo>
                <a:lnTo>
                  <a:pt x="386333" y="396239"/>
                </a:lnTo>
                <a:lnTo>
                  <a:pt x="386455" y="402335"/>
                </a:lnTo>
                <a:lnTo>
                  <a:pt x="387339" y="405383"/>
                </a:lnTo>
                <a:lnTo>
                  <a:pt x="388741" y="411479"/>
                </a:lnTo>
                <a:lnTo>
                  <a:pt x="390265" y="414527"/>
                </a:lnTo>
                <a:lnTo>
                  <a:pt x="391911" y="420623"/>
                </a:lnTo>
                <a:lnTo>
                  <a:pt x="393832" y="423671"/>
                </a:lnTo>
                <a:lnTo>
                  <a:pt x="395721" y="426719"/>
                </a:lnTo>
                <a:lnTo>
                  <a:pt x="397642" y="432815"/>
                </a:lnTo>
                <a:lnTo>
                  <a:pt x="401177" y="438911"/>
                </a:lnTo>
                <a:lnTo>
                  <a:pt x="402579" y="441959"/>
                </a:lnTo>
                <a:lnTo>
                  <a:pt x="403585" y="448055"/>
                </a:lnTo>
                <a:lnTo>
                  <a:pt x="404500" y="451103"/>
                </a:lnTo>
                <a:lnTo>
                  <a:pt x="404865" y="454151"/>
                </a:lnTo>
                <a:lnTo>
                  <a:pt x="397489" y="469391"/>
                </a:lnTo>
                <a:lnTo>
                  <a:pt x="394837" y="469391"/>
                </a:lnTo>
                <a:lnTo>
                  <a:pt x="392033" y="472439"/>
                </a:lnTo>
                <a:lnTo>
                  <a:pt x="425683" y="472439"/>
                </a:lnTo>
                <a:lnTo>
                  <a:pt x="427085" y="469391"/>
                </a:lnTo>
                <a:lnTo>
                  <a:pt x="428487" y="463295"/>
                </a:lnTo>
                <a:lnTo>
                  <a:pt x="429127" y="460247"/>
                </a:lnTo>
                <a:lnTo>
                  <a:pt x="428884" y="454151"/>
                </a:lnTo>
                <a:lnTo>
                  <a:pt x="428609" y="451103"/>
                </a:lnTo>
                <a:lnTo>
                  <a:pt x="427725" y="445007"/>
                </a:lnTo>
                <a:lnTo>
                  <a:pt x="426079" y="441959"/>
                </a:lnTo>
                <a:lnTo>
                  <a:pt x="424555" y="438911"/>
                </a:lnTo>
                <a:lnTo>
                  <a:pt x="422788" y="432815"/>
                </a:lnTo>
                <a:lnTo>
                  <a:pt x="420867" y="429767"/>
                </a:lnTo>
                <a:lnTo>
                  <a:pt x="418978" y="426719"/>
                </a:lnTo>
                <a:lnTo>
                  <a:pt x="417179" y="420623"/>
                </a:lnTo>
                <a:lnTo>
                  <a:pt x="415289" y="417575"/>
                </a:lnTo>
                <a:lnTo>
                  <a:pt x="413369" y="414527"/>
                </a:lnTo>
                <a:lnTo>
                  <a:pt x="411967" y="408431"/>
                </a:lnTo>
                <a:lnTo>
                  <a:pt x="411083" y="405383"/>
                </a:lnTo>
                <a:lnTo>
                  <a:pt x="410077" y="402335"/>
                </a:lnTo>
                <a:lnTo>
                  <a:pt x="409834" y="399287"/>
                </a:lnTo>
                <a:lnTo>
                  <a:pt x="410199" y="396239"/>
                </a:lnTo>
                <a:lnTo>
                  <a:pt x="410596" y="393191"/>
                </a:lnTo>
                <a:lnTo>
                  <a:pt x="411967" y="390143"/>
                </a:lnTo>
                <a:lnTo>
                  <a:pt x="414649" y="387095"/>
                </a:lnTo>
                <a:lnTo>
                  <a:pt x="416539" y="384047"/>
                </a:lnTo>
                <a:lnTo>
                  <a:pt x="418703" y="384047"/>
                </a:lnTo>
                <a:lnTo>
                  <a:pt x="421111" y="380999"/>
                </a:lnTo>
                <a:lnTo>
                  <a:pt x="464423" y="380999"/>
                </a:lnTo>
                <a:lnTo>
                  <a:pt x="462015" y="377951"/>
                </a:lnTo>
                <a:lnTo>
                  <a:pt x="459485" y="374903"/>
                </a:lnTo>
                <a:lnTo>
                  <a:pt x="453511" y="368807"/>
                </a:lnTo>
                <a:lnTo>
                  <a:pt x="447659" y="365759"/>
                </a:lnTo>
                <a:lnTo>
                  <a:pt x="435742" y="359663"/>
                </a:lnTo>
                <a:close/>
              </a:path>
              <a:path w="642620" h="668020">
                <a:moveTo>
                  <a:pt x="529022" y="460247"/>
                </a:moveTo>
                <a:lnTo>
                  <a:pt x="515111" y="463295"/>
                </a:lnTo>
                <a:lnTo>
                  <a:pt x="540884" y="463295"/>
                </a:lnTo>
                <a:lnTo>
                  <a:pt x="529022" y="460247"/>
                </a:lnTo>
                <a:close/>
              </a:path>
              <a:path w="642620" h="668020">
                <a:moveTo>
                  <a:pt x="346588" y="426719"/>
                </a:moveTo>
                <a:lnTo>
                  <a:pt x="340339" y="426719"/>
                </a:lnTo>
                <a:lnTo>
                  <a:pt x="338327" y="429767"/>
                </a:lnTo>
                <a:lnTo>
                  <a:pt x="347350" y="429767"/>
                </a:lnTo>
                <a:lnTo>
                  <a:pt x="346588" y="426719"/>
                </a:lnTo>
                <a:close/>
              </a:path>
              <a:path w="642620" h="668020">
                <a:moveTo>
                  <a:pt x="299191" y="417575"/>
                </a:moveTo>
                <a:lnTo>
                  <a:pt x="294619" y="417575"/>
                </a:lnTo>
                <a:lnTo>
                  <a:pt x="295534" y="420623"/>
                </a:lnTo>
                <a:lnTo>
                  <a:pt x="298582" y="420623"/>
                </a:lnTo>
                <a:lnTo>
                  <a:pt x="299191" y="417575"/>
                </a:lnTo>
                <a:close/>
              </a:path>
              <a:path w="642620" h="668020">
                <a:moveTo>
                  <a:pt x="467867" y="417575"/>
                </a:moveTo>
                <a:lnTo>
                  <a:pt x="461893" y="417575"/>
                </a:lnTo>
                <a:lnTo>
                  <a:pt x="462533" y="420623"/>
                </a:lnTo>
                <a:lnTo>
                  <a:pt x="466984" y="420623"/>
                </a:lnTo>
                <a:lnTo>
                  <a:pt x="467867" y="417575"/>
                </a:lnTo>
                <a:close/>
              </a:path>
              <a:path w="642620" h="668020">
                <a:moveTo>
                  <a:pt x="381365" y="304799"/>
                </a:moveTo>
                <a:lnTo>
                  <a:pt x="373745" y="304799"/>
                </a:lnTo>
                <a:lnTo>
                  <a:pt x="281818" y="402335"/>
                </a:lnTo>
                <a:lnTo>
                  <a:pt x="280903" y="402335"/>
                </a:lnTo>
                <a:lnTo>
                  <a:pt x="280659" y="405383"/>
                </a:lnTo>
                <a:lnTo>
                  <a:pt x="281665" y="405383"/>
                </a:lnTo>
                <a:lnTo>
                  <a:pt x="282427" y="408431"/>
                </a:lnTo>
                <a:lnTo>
                  <a:pt x="283463" y="408431"/>
                </a:lnTo>
                <a:lnTo>
                  <a:pt x="284469" y="411479"/>
                </a:lnTo>
                <a:lnTo>
                  <a:pt x="287517" y="414527"/>
                </a:lnTo>
                <a:lnTo>
                  <a:pt x="289285" y="414527"/>
                </a:lnTo>
                <a:lnTo>
                  <a:pt x="290962" y="417575"/>
                </a:lnTo>
                <a:lnTo>
                  <a:pt x="299709" y="417575"/>
                </a:lnTo>
                <a:lnTo>
                  <a:pt x="391667" y="320039"/>
                </a:lnTo>
                <a:lnTo>
                  <a:pt x="392673" y="320039"/>
                </a:lnTo>
                <a:lnTo>
                  <a:pt x="392551" y="316991"/>
                </a:lnTo>
                <a:lnTo>
                  <a:pt x="391789" y="316991"/>
                </a:lnTo>
                <a:lnTo>
                  <a:pt x="391149" y="313943"/>
                </a:lnTo>
                <a:lnTo>
                  <a:pt x="389107" y="313943"/>
                </a:lnTo>
                <a:lnTo>
                  <a:pt x="387583" y="310895"/>
                </a:lnTo>
                <a:lnTo>
                  <a:pt x="385815" y="307847"/>
                </a:lnTo>
                <a:lnTo>
                  <a:pt x="382645" y="307847"/>
                </a:lnTo>
                <a:lnTo>
                  <a:pt x="381365" y="304799"/>
                </a:lnTo>
                <a:close/>
              </a:path>
              <a:path w="642620" h="668020">
                <a:moveTo>
                  <a:pt x="470915" y="414527"/>
                </a:moveTo>
                <a:lnTo>
                  <a:pt x="460888" y="414527"/>
                </a:lnTo>
                <a:lnTo>
                  <a:pt x="461375" y="417575"/>
                </a:lnTo>
                <a:lnTo>
                  <a:pt x="469757" y="417575"/>
                </a:lnTo>
                <a:lnTo>
                  <a:pt x="470915" y="414527"/>
                </a:lnTo>
                <a:close/>
              </a:path>
              <a:path w="642620" h="668020">
                <a:moveTo>
                  <a:pt x="464423" y="380999"/>
                </a:moveTo>
                <a:lnTo>
                  <a:pt x="434218" y="380999"/>
                </a:lnTo>
                <a:lnTo>
                  <a:pt x="437113" y="384047"/>
                </a:lnTo>
                <a:lnTo>
                  <a:pt x="440161" y="384047"/>
                </a:lnTo>
                <a:lnTo>
                  <a:pt x="443087" y="387095"/>
                </a:lnTo>
                <a:lnTo>
                  <a:pt x="446135" y="390143"/>
                </a:lnTo>
                <a:lnTo>
                  <a:pt x="449579" y="393191"/>
                </a:lnTo>
                <a:lnTo>
                  <a:pt x="452231" y="396239"/>
                </a:lnTo>
                <a:lnTo>
                  <a:pt x="454030" y="399287"/>
                </a:lnTo>
                <a:lnTo>
                  <a:pt x="455919" y="402335"/>
                </a:lnTo>
                <a:lnTo>
                  <a:pt x="457443" y="405383"/>
                </a:lnTo>
                <a:lnTo>
                  <a:pt x="458602" y="408431"/>
                </a:lnTo>
                <a:lnTo>
                  <a:pt x="459607" y="411479"/>
                </a:lnTo>
                <a:lnTo>
                  <a:pt x="460369" y="414527"/>
                </a:lnTo>
                <a:lnTo>
                  <a:pt x="473201" y="414527"/>
                </a:lnTo>
                <a:lnTo>
                  <a:pt x="473963" y="411479"/>
                </a:lnTo>
                <a:lnTo>
                  <a:pt x="475853" y="411479"/>
                </a:lnTo>
                <a:lnTo>
                  <a:pt x="476249" y="408431"/>
                </a:lnTo>
                <a:lnTo>
                  <a:pt x="477011" y="408431"/>
                </a:lnTo>
                <a:lnTo>
                  <a:pt x="477255" y="405383"/>
                </a:lnTo>
                <a:lnTo>
                  <a:pt x="477011" y="405383"/>
                </a:lnTo>
                <a:lnTo>
                  <a:pt x="476737" y="402335"/>
                </a:lnTo>
                <a:lnTo>
                  <a:pt x="476249" y="402335"/>
                </a:lnTo>
                <a:lnTo>
                  <a:pt x="474725" y="396239"/>
                </a:lnTo>
                <a:lnTo>
                  <a:pt x="473567" y="396239"/>
                </a:lnTo>
                <a:lnTo>
                  <a:pt x="472165" y="393191"/>
                </a:lnTo>
                <a:lnTo>
                  <a:pt x="470641" y="390143"/>
                </a:lnTo>
                <a:lnTo>
                  <a:pt x="468873" y="387095"/>
                </a:lnTo>
                <a:lnTo>
                  <a:pt x="466587" y="384047"/>
                </a:lnTo>
                <a:lnTo>
                  <a:pt x="464423" y="380999"/>
                </a:lnTo>
                <a:close/>
              </a:path>
              <a:path w="642620" h="668020">
                <a:moveTo>
                  <a:pt x="261365" y="374903"/>
                </a:moveTo>
                <a:lnTo>
                  <a:pt x="248533" y="374903"/>
                </a:lnTo>
                <a:lnTo>
                  <a:pt x="250179" y="377951"/>
                </a:lnTo>
                <a:lnTo>
                  <a:pt x="259841" y="377951"/>
                </a:lnTo>
                <a:lnTo>
                  <a:pt x="261365" y="374903"/>
                </a:lnTo>
                <a:close/>
              </a:path>
              <a:path w="642620" h="668020">
                <a:moveTo>
                  <a:pt x="265054" y="371855"/>
                </a:moveTo>
                <a:lnTo>
                  <a:pt x="243199" y="371855"/>
                </a:lnTo>
                <a:lnTo>
                  <a:pt x="244967" y="374903"/>
                </a:lnTo>
                <a:lnTo>
                  <a:pt x="263011" y="374903"/>
                </a:lnTo>
                <a:lnTo>
                  <a:pt x="265054" y="371855"/>
                </a:lnTo>
                <a:close/>
              </a:path>
              <a:path w="642620" h="668020">
                <a:moveTo>
                  <a:pt x="267187" y="368807"/>
                </a:moveTo>
                <a:lnTo>
                  <a:pt x="239389" y="368807"/>
                </a:lnTo>
                <a:lnTo>
                  <a:pt x="241279" y="371855"/>
                </a:lnTo>
                <a:lnTo>
                  <a:pt x="266181" y="371855"/>
                </a:lnTo>
                <a:lnTo>
                  <a:pt x="267187" y="368807"/>
                </a:lnTo>
                <a:close/>
              </a:path>
              <a:path w="642620" h="668020">
                <a:moveTo>
                  <a:pt x="292851" y="222503"/>
                </a:moveTo>
                <a:lnTo>
                  <a:pt x="285749" y="222503"/>
                </a:lnTo>
                <a:lnTo>
                  <a:pt x="284591" y="225551"/>
                </a:lnTo>
                <a:lnTo>
                  <a:pt x="282183" y="225551"/>
                </a:lnTo>
                <a:lnTo>
                  <a:pt x="279775" y="228599"/>
                </a:lnTo>
                <a:lnTo>
                  <a:pt x="278251" y="231647"/>
                </a:lnTo>
                <a:lnTo>
                  <a:pt x="277855" y="231647"/>
                </a:lnTo>
                <a:lnTo>
                  <a:pt x="277367" y="234695"/>
                </a:lnTo>
                <a:lnTo>
                  <a:pt x="277733" y="237743"/>
                </a:lnTo>
                <a:lnTo>
                  <a:pt x="278770" y="237743"/>
                </a:lnTo>
                <a:lnTo>
                  <a:pt x="292486" y="249935"/>
                </a:lnTo>
                <a:lnTo>
                  <a:pt x="238749" y="307847"/>
                </a:lnTo>
                <a:lnTo>
                  <a:pt x="233415" y="313943"/>
                </a:lnTo>
                <a:lnTo>
                  <a:pt x="229240" y="316991"/>
                </a:lnTo>
                <a:lnTo>
                  <a:pt x="226435" y="323087"/>
                </a:lnTo>
                <a:lnTo>
                  <a:pt x="223509" y="329183"/>
                </a:lnTo>
                <a:lnTo>
                  <a:pt x="221985" y="332231"/>
                </a:lnTo>
                <a:lnTo>
                  <a:pt x="221741" y="338327"/>
                </a:lnTo>
                <a:lnTo>
                  <a:pt x="221467" y="344423"/>
                </a:lnTo>
                <a:lnTo>
                  <a:pt x="222503" y="347471"/>
                </a:lnTo>
                <a:lnTo>
                  <a:pt x="224911" y="353567"/>
                </a:lnTo>
                <a:lnTo>
                  <a:pt x="227197" y="356615"/>
                </a:lnTo>
                <a:lnTo>
                  <a:pt x="230885" y="362711"/>
                </a:lnTo>
                <a:lnTo>
                  <a:pt x="235945" y="365759"/>
                </a:lnTo>
                <a:lnTo>
                  <a:pt x="237622" y="368807"/>
                </a:lnTo>
                <a:lnTo>
                  <a:pt x="268467" y="368807"/>
                </a:lnTo>
                <a:lnTo>
                  <a:pt x="268985" y="365759"/>
                </a:lnTo>
                <a:lnTo>
                  <a:pt x="269473" y="365759"/>
                </a:lnTo>
                <a:lnTo>
                  <a:pt x="269351" y="362711"/>
                </a:lnTo>
                <a:lnTo>
                  <a:pt x="265297" y="362711"/>
                </a:lnTo>
                <a:lnTo>
                  <a:pt x="264139" y="359663"/>
                </a:lnTo>
                <a:lnTo>
                  <a:pt x="259963" y="359663"/>
                </a:lnTo>
                <a:lnTo>
                  <a:pt x="256672" y="356615"/>
                </a:lnTo>
                <a:lnTo>
                  <a:pt x="255148" y="356615"/>
                </a:lnTo>
                <a:lnTo>
                  <a:pt x="253471" y="353567"/>
                </a:lnTo>
                <a:lnTo>
                  <a:pt x="248290" y="350519"/>
                </a:lnTo>
                <a:lnTo>
                  <a:pt x="246369" y="344423"/>
                </a:lnTo>
                <a:lnTo>
                  <a:pt x="248899" y="335279"/>
                </a:lnTo>
                <a:lnTo>
                  <a:pt x="252709" y="329183"/>
                </a:lnTo>
                <a:lnTo>
                  <a:pt x="258958" y="320039"/>
                </a:lnTo>
                <a:lnTo>
                  <a:pt x="310255" y="268223"/>
                </a:lnTo>
                <a:lnTo>
                  <a:pt x="342124" y="268223"/>
                </a:lnTo>
                <a:lnTo>
                  <a:pt x="324337" y="252983"/>
                </a:lnTo>
                <a:lnTo>
                  <a:pt x="340728" y="234695"/>
                </a:lnTo>
                <a:lnTo>
                  <a:pt x="306445" y="234695"/>
                </a:lnTo>
                <a:lnTo>
                  <a:pt x="292851" y="222503"/>
                </a:lnTo>
                <a:close/>
              </a:path>
              <a:path w="642620" h="668020">
                <a:moveTo>
                  <a:pt x="376915" y="301751"/>
                </a:moveTo>
                <a:lnTo>
                  <a:pt x="375544" y="301751"/>
                </a:lnTo>
                <a:lnTo>
                  <a:pt x="374903" y="304799"/>
                </a:lnTo>
                <a:lnTo>
                  <a:pt x="377951" y="304799"/>
                </a:lnTo>
                <a:lnTo>
                  <a:pt x="376915" y="301751"/>
                </a:lnTo>
                <a:close/>
              </a:path>
              <a:path w="642620" h="668020">
                <a:moveTo>
                  <a:pt x="256153" y="185927"/>
                </a:moveTo>
                <a:lnTo>
                  <a:pt x="248533" y="185927"/>
                </a:lnTo>
                <a:lnTo>
                  <a:pt x="156088" y="283463"/>
                </a:lnTo>
                <a:lnTo>
                  <a:pt x="155691" y="283463"/>
                </a:lnTo>
                <a:lnTo>
                  <a:pt x="155691" y="286511"/>
                </a:lnTo>
                <a:lnTo>
                  <a:pt x="156453" y="289559"/>
                </a:lnTo>
                <a:lnTo>
                  <a:pt x="158221" y="289559"/>
                </a:lnTo>
                <a:lnTo>
                  <a:pt x="159257" y="292607"/>
                </a:lnTo>
                <a:lnTo>
                  <a:pt x="162305" y="295655"/>
                </a:lnTo>
                <a:lnTo>
                  <a:pt x="164195" y="295655"/>
                </a:lnTo>
                <a:lnTo>
                  <a:pt x="165719" y="298703"/>
                </a:lnTo>
                <a:lnTo>
                  <a:pt x="168280" y="298703"/>
                </a:lnTo>
                <a:lnTo>
                  <a:pt x="169407" y="301751"/>
                </a:lnTo>
                <a:lnTo>
                  <a:pt x="174497" y="301751"/>
                </a:lnTo>
                <a:lnTo>
                  <a:pt x="266425" y="204215"/>
                </a:lnTo>
                <a:lnTo>
                  <a:pt x="266943" y="201167"/>
                </a:lnTo>
                <a:lnTo>
                  <a:pt x="267461" y="201167"/>
                </a:lnTo>
                <a:lnTo>
                  <a:pt x="267340" y="198119"/>
                </a:lnTo>
                <a:lnTo>
                  <a:pt x="265937" y="198119"/>
                </a:lnTo>
                <a:lnTo>
                  <a:pt x="264901" y="195071"/>
                </a:lnTo>
                <a:lnTo>
                  <a:pt x="263895" y="195071"/>
                </a:lnTo>
                <a:lnTo>
                  <a:pt x="262493" y="192023"/>
                </a:lnTo>
                <a:lnTo>
                  <a:pt x="260603" y="192023"/>
                </a:lnTo>
                <a:lnTo>
                  <a:pt x="258958" y="188975"/>
                </a:lnTo>
                <a:lnTo>
                  <a:pt x="257434" y="188975"/>
                </a:lnTo>
                <a:lnTo>
                  <a:pt x="256153" y="185927"/>
                </a:lnTo>
                <a:close/>
              </a:path>
              <a:path w="642620" h="668020">
                <a:moveTo>
                  <a:pt x="415930" y="262127"/>
                </a:moveTo>
                <a:lnTo>
                  <a:pt x="409955" y="262127"/>
                </a:lnTo>
                <a:lnTo>
                  <a:pt x="406389" y="265175"/>
                </a:lnTo>
                <a:lnTo>
                  <a:pt x="402457" y="268223"/>
                </a:lnTo>
                <a:lnTo>
                  <a:pt x="398647" y="274319"/>
                </a:lnTo>
                <a:lnTo>
                  <a:pt x="396727" y="277367"/>
                </a:lnTo>
                <a:lnTo>
                  <a:pt x="396880" y="280415"/>
                </a:lnTo>
                <a:lnTo>
                  <a:pt x="397123" y="283463"/>
                </a:lnTo>
                <a:lnTo>
                  <a:pt x="399287" y="286511"/>
                </a:lnTo>
                <a:lnTo>
                  <a:pt x="403463" y="289559"/>
                </a:lnTo>
                <a:lnTo>
                  <a:pt x="407669" y="295655"/>
                </a:lnTo>
                <a:lnTo>
                  <a:pt x="420867" y="295655"/>
                </a:lnTo>
                <a:lnTo>
                  <a:pt x="424799" y="289559"/>
                </a:lnTo>
                <a:lnTo>
                  <a:pt x="428609" y="286511"/>
                </a:lnTo>
                <a:lnTo>
                  <a:pt x="430529" y="283463"/>
                </a:lnTo>
                <a:lnTo>
                  <a:pt x="430408" y="280415"/>
                </a:lnTo>
                <a:lnTo>
                  <a:pt x="430255" y="277367"/>
                </a:lnTo>
                <a:lnTo>
                  <a:pt x="427969" y="274319"/>
                </a:lnTo>
                <a:lnTo>
                  <a:pt x="423915" y="268223"/>
                </a:lnTo>
                <a:lnTo>
                  <a:pt x="419587" y="265175"/>
                </a:lnTo>
                <a:lnTo>
                  <a:pt x="415930" y="262127"/>
                </a:lnTo>
                <a:close/>
              </a:path>
              <a:path w="642620" h="668020">
                <a:moveTo>
                  <a:pt x="342124" y="268223"/>
                </a:moveTo>
                <a:lnTo>
                  <a:pt x="310255" y="268223"/>
                </a:lnTo>
                <a:lnTo>
                  <a:pt x="335279" y="289559"/>
                </a:lnTo>
                <a:lnTo>
                  <a:pt x="336407" y="292607"/>
                </a:lnTo>
                <a:lnTo>
                  <a:pt x="339455" y="292607"/>
                </a:lnTo>
                <a:lnTo>
                  <a:pt x="341254" y="289559"/>
                </a:lnTo>
                <a:lnTo>
                  <a:pt x="343387" y="289559"/>
                </a:lnTo>
                <a:lnTo>
                  <a:pt x="345826" y="286511"/>
                </a:lnTo>
                <a:lnTo>
                  <a:pt x="347075" y="286511"/>
                </a:lnTo>
                <a:lnTo>
                  <a:pt x="348112" y="283463"/>
                </a:lnTo>
                <a:lnTo>
                  <a:pt x="348874" y="283463"/>
                </a:lnTo>
                <a:lnTo>
                  <a:pt x="349636" y="280415"/>
                </a:lnTo>
                <a:lnTo>
                  <a:pt x="350641" y="280415"/>
                </a:lnTo>
                <a:lnTo>
                  <a:pt x="350641" y="277367"/>
                </a:lnTo>
                <a:lnTo>
                  <a:pt x="349879" y="277367"/>
                </a:lnTo>
                <a:lnTo>
                  <a:pt x="349239" y="274319"/>
                </a:lnTo>
                <a:lnTo>
                  <a:pt x="342124" y="268223"/>
                </a:lnTo>
                <a:close/>
              </a:path>
              <a:path w="642620" h="668020">
                <a:moveTo>
                  <a:pt x="251063" y="91439"/>
                </a:moveTo>
                <a:lnTo>
                  <a:pt x="242194" y="91439"/>
                </a:lnTo>
                <a:lnTo>
                  <a:pt x="105643" y="234695"/>
                </a:lnTo>
                <a:lnTo>
                  <a:pt x="105155" y="234695"/>
                </a:lnTo>
                <a:lnTo>
                  <a:pt x="104759" y="237743"/>
                </a:lnTo>
                <a:lnTo>
                  <a:pt x="105155" y="240791"/>
                </a:lnTo>
                <a:lnTo>
                  <a:pt x="106161" y="240791"/>
                </a:lnTo>
                <a:lnTo>
                  <a:pt x="107167" y="243839"/>
                </a:lnTo>
                <a:lnTo>
                  <a:pt x="109606" y="243839"/>
                </a:lnTo>
                <a:lnTo>
                  <a:pt x="113141" y="249935"/>
                </a:lnTo>
                <a:lnTo>
                  <a:pt x="114665" y="249935"/>
                </a:lnTo>
                <a:lnTo>
                  <a:pt x="117347" y="252983"/>
                </a:lnTo>
                <a:lnTo>
                  <a:pt x="123565" y="252983"/>
                </a:lnTo>
                <a:lnTo>
                  <a:pt x="260085" y="106679"/>
                </a:lnTo>
                <a:lnTo>
                  <a:pt x="260969" y="106679"/>
                </a:lnTo>
                <a:lnTo>
                  <a:pt x="261091" y="103631"/>
                </a:lnTo>
                <a:lnTo>
                  <a:pt x="260207" y="103631"/>
                </a:lnTo>
                <a:lnTo>
                  <a:pt x="259567" y="100583"/>
                </a:lnTo>
                <a:lnTo>
                  <a:pt x="258561" y="100583"/>
                </a:lnTo>
                <a:lnTo>
                  <a:pt x="257555" y="97535"/>
                </a:lnTo>
                <a:lnTo>
                  <a:pt x="256153" y="97535"/>
                </a:lnTo>
                <a:lnTo>
                  <a:pt x="254386" y="94487"/>
                </a:lnTo>
                <a:lnTo>
                  <a:pt x="252587" y="94487"/>
                </a:lnTo>
                <a:lnTo>
                  <a:pt x="251063" y="91439"/>
                </a:lnTo>
                <a:close/>
              </a:path>
              <a:path w="642620" h="668020">
                <a:moveTo>
                  <a:pt x="333481" y="210311"/>
                </a:moveTo>
                <a:lnTo>
                  <a:pt x="328787" y="210311"/>
                </a:lnTo>
                <a:lnTo>
                  <a:pt x="328300" y="213359"/>
                </a:lnTo>
                <a:lnTo>
                  <a:pt x="306445" y="234695"/>
                </a:lnTo>
                <a:lnTo>
                  <a:pt x="340728" y="234695"/>
                </a:lnTo>
                <a:lnTo>
                  <a:pt x="346191" y="228599"/>
                </a:lnTo>
                <a:lnTo>
                  <a:pt x="347075" y="228599"/>
                </a:lnTo>
                <a:lnTo>
                  <a:pt x="347197" y="225551"/>
                </a:lnTo>
                <a:lnTo>
                  <a:pt x="346709" y="225551"/>
                </a:lnTo>
                <a:lnTo>
                  <a:pt x="346313" y="222503"/>
                </a:lnTo>
                <a:lnTo>
                  <a:pt x="344667" y="222503"/>
                </a:lnTo>
                <a:lnTo>
                  <a:pt x="343661" y="219455"/>
                </a:lnTo>
                <a:lnTo>
                  <a:pt x="342259" y="219455"/>
                </a:lnTo>
                <a:lnTo>
                  <a:pt x="340492" y="216407"/>
                </a:lnTo>
                <a:lnTo>
                  <a:pt x="338693" y="216407"/>
                </a:lnTo>
                <a:lnTo>
                  <a:pt x="337169" y="213359"/>
                </a:lnTo>
                <a:lnTo>
                  <a:pt x="334639" y="213359"/>
                </a:lnTo>
                <a:lnTo>
                  <a:pt x="333481" y="210311"/>
                </a:lnTo>
                <a:close/>
              </a:path>
              <a:path w="642620" h="668020">
                <a:moveTo>
                  <a:pt x="131947" y="0"/>
                </a:moveTo>
                <a:lnTo>
                  <a:pt x="126857" y="0"/>
                </a:lnTo>
                <a:lnTo>
                  <a:pt x="124327" y="3047"/>
                </a:lnTo>
                <a:lnTo>
                  <a:pt x="121645" y="6095"/>
                </a:lnTo>
                <a:lnTo>
                  <a:pt x="3688" y="131063"/>
                </a:lnTo>
                <a:lnTo>
                  <a:pt x="1005" y="134111"/>
                </a:lnTo>
                <a:lnTo>
                  <a:pt x="0" y="134111"/>
                </a:lnTo>
                <a:lnTo>
                  <a:pt x="365" y="137159"/>
                </a:lnTo>
                <a:lnTo>
                  <a:pt x="761" y="140207"/>
                </a:lnTo>
                <a:lnTo>
                  <a:pt x="1889" y="143255"/>
                </a:lnTo>
                <a:lnTo>
                  <a:pt x="3535" y="143255"/>
                </a:lnTo>
                <a:lnTo>
                  <a:pt x="70744" y="207263"/>
                </a:lnTo>
                <a:lnTo>
                  <a:pt x="77205" y="207263"/>
                </a:lnTo>
                <a:lnTo>
                  <a:pt x="79369" y="204215"/>
                </a:lnTo>
                <a:lnTo>
                  <a:pt x="81777" y="204215"/>
                </a:lnTo>
                <a:lnTo>
                  <a:pt x="83057" y="201167"/>
                </a:lnTo>
                <a:lnTo>
                  <a:pt x="84185" y="201167"/>
                </a:lnTo>
                <a:lnTo>
                  <a:pt x="84947" y="198119"/>
                </a:lnTo>
                <a:lnTo>
                  <a:pt x="86227" y="198119"/>
                </a:lnTo>
                <a:lnTo>
                  <a:pt x="86471" y="195071"/>
                </a:lnTo>
                <a:lnTo>
                  <a:pt x="86227" y="192023"/>
                </a:lnTo>
                <a:lnTo>
                  <a:pt x="85343" y="192023"/>
                </a:lnTo>
                <a:lnTo>
                  <a:pt x="29839" y="140207"/>
                </a:lnTo>
                <a:lnTo>
                  <a:pt x="77083" y="88391"/>
                </a:lnTo>
                <a:lnTo>
                  <a:pt x="107147" y="88391"/>
                </a:lnTo>
                <a:lnTo>
                  <a:pt x="91318" y="73151"/>
                </a:lnTo>
                <a:lnTo>
                  <a:pt x="132831" y="30479"/>
                </a:lnTo>
                <a:lnTo>
                  <a:pt x="164221" y="30479"/>
                </a:lnTo>
                <a:lnTo>
                  <a:pt x="135757" y="3047"/>
                </a:lnTo>
                <a:lnTo>
                  <a:pt x="134111" y="3047"/>
                </a:lnTo>
                <a:lnTo>
                  <a:pt x="131947" y="0"/>
                </a:lnTo>
                <a:close/>
              </a:path>
              <a:path w="642620" h="668020">
                <a:moveTo>
                  <a:pt x="294375" y="146303"/>
                </a:moveTo>
                <a:lnTo>
                  <a:pt x="281299" y="146303"/>
                </a:lnTo>
                <a:lnTo>
                  <a:pt x="277246" y="152399"/>
                </a:lnTo>
                <a:lnTo>
                  <a:pt x="273436" y="155447"/>
                </a:lnTo>
                <a:lnTo>
                  <a:pt x="271515" y="158495"/>
                </a:lnTo>
                <a:lnTo>
                  <a:pt x="271637" y="161543"/>
                </a:lnTo>
                <a:lnTo>
                  <a:pt x="271912" y="164591"/>
                </a:lnTo>
                <a:lnTo>
                  <a:pt x="274045" y="167639"/>
                </a:lnTo>
                <a:lnTo>
                  <a:pt x="278251" y="170687"/>
                </a:lnTo>
                <a:lnTo>
                  <a:pt x="282427" y="176783"/>
                </a:lnTo>
                <a:lnTo>
                  <a:pt x="295655" y="176783"/>
                </a:lnTo>
                <a:lnTo>
                  <a:pt x="299587" y="170687"/>
                </a:lnTo>
                <a:lnTo>
                  <a:pt x="303397" y="167639"/>
                </a:lnTo>
                <a:lnTo>
                  <a:pt x="305287" y="164591"/>
                </a:lnTo>
                <a:lnTo>
                  <a:pt x="305043" y="158495"/>
                </a:lnTo>
                <a:lnTo>
                  <a:pt x="302879" y="155447"/>
                </a:lnTo>
                <a:lnTo>
                  <a:pt x="298703" y="152399"/>
                </a:lnTo>
                <a:lnTo>
                  <a:pt x="294375" y="146303"/>
                </a:lnTo>
                <a:close/>
              </a:path>
              <a:path w="642620" h="668020">
                <a:moveTo>
                  <a:pt x="107147" y="88391"/>
                </a:moveTo>
                <a:lnTo>
                  <a:pt x="77083" y="88391"/>
                </a:lnTo>
                <a:lnTo>
                  <a:pt x="124084" y="134111"/>
                </a:lnTo>
                <a:lnTo>
                  <a:pt x="131185" y="134111"/>
                </a:lnTo>
                <a:lnTo>
                  <a:pt x="132191" y="131063"/>
                </a:lnTo>
                <a:lnTo>
                  <a:pt x="134599" y="131063"/>
                </a:lnTo>
                <a:lnTo>
                  <a:pt x="135879" y="128015"/>
                </a:lnTo>
                <a:lnTo>
                  <a:pt x="136885" y="128015"/>
                </a:lnTo>
                <a:lnTo>
                  <a:pt x="137800" y="124967"/>
                </a:lnTo>
                <a:lnTo>
                  <a:pt x="139049" y="124967"/>
                </a:lnTo>
                <a:lnTo>
                  <a:pt x="139324" y="121919"/>
                </a:lnTo>
                <a:lnTo>
                  <a:pt x="139171" y="118871"/>
                </a:lnTo>
                <a:lnTo>
                  <a:pt x="138805" y="118871"/>
                </a:lnTo>
                <a:lnTo>
                  <a:pt x="107147" y="88391"/>
                </a:lnTo>
                <a:close/>
              </a:path>
              <a:path w="642620" h="668020">
                <a:moveTo>
                  <a:pt x="246369" y="88391"/>
                </a:moveTo>
                <a:lnTo>
                  <a:pt x="243321" y="88391"/>
                </a:lnTo>
                <a:lnTo>
                  <a:pt x="242681" y="91439"/>
                </a:lnTo>
                <a:lnTo>
                  <a:pt x="247375" y="91439"/>
                </a:lnTo>
                <a:lnTo>
                  <a:pt x="246369" y="88391"/>
                </a:lnTo>
                <a:close/>
              </a:path>
              <a:path w="642620" h="668020">
                <a:moveTo>
                  <a:pt x="164221" y="30479"/>
                </a:moveTo>
                <a:lnTo>
                  <a:pt x="132831" y="30479"/>
                </a:lnTo>
                <a:lnTo>
                  <a:pt x="188092" y="82295"/>
                </a:lnTo>
                <a:lnTo>
                  <a:pt x="194950" y="82295"/>
                </a:lnTo>
                <a:lnTo>
                  <a:pt x="195955" y="79247"/>
                </a:lnTo>
                <a:lnTo>
                  <a:pt x="198363" y="79247"/>
                </a:lnTo>
                <a:lnTo>
                  <a:pt x="199765" y="76199"/>
                </a:lnTo>
                <a:lnTo>
                  <a:pt x="200771" y="76199"/>
                </a:lnTo>
                <a:lnTo>
                  <a:pt x="201533" y="73151"/>
                </a:lnTo>
                <a:lnTo>
                  <a:pt x="202813" y="73151"/>
                </a:lnTo>
                <a:lnTo>
                  <a:pt x="203179" y="70103"/>
                </a:lnTo>
                <a:lnTo>
                  <a:pt x="203575" y="70103"/>
                </a:lnTo>
                <a:lnTo>
                  <a:pt x="203332" y="67055"/>
                </a:lnTo>
                <a:lnTo>
                  <a:pt x="202173" y="67055"/>
                </a:lnTo>
                <a:lnTo>
                  <a:pt x="164221" y="3047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43703" y="4888482"/>
            <a:ext cx="11404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ari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36</a:t>
            </a:fld>
            <a:endParaRPr spc="-10" dirty="0"/>
          </a:p>
        </p:txBody>
      </p:sp>
      <p:sp>
        <p:nvSpPr>
          <p:cNvPr id="22" name="object 22"/>
          <p:cNvSpPr txBox="1"/>
          <p:nvPr/>
        </p:nvSpPr>
        <p:spPr>
          <a:xfrm>
            <a:off x="8290685" y="3575580"/>
            <a:ext cx="991869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4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lu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spc="30" dirty="0">
                <a:solidFill>
                  <a:srgbClr val="00AF50"/>
                </a:solidFill>
                <a:latin typeface="Cambria Math"/>
                <a:cs typeface="Cambria Math"/>
              </a:rPr>
              <a:t>𝑧</a:t>
            </a:r>
            <a:r>
              <a:rPr sz="1800" spc="5" dirty="0">
                <a:solidFill>
                  <a:srgbClr val="00AF50"/>
                </a:solidFill>
                <a:latin typeface="Cambria Math"/>
                <a:cs typeface="Cambria Math"/>
              </a:rPr>
              <a:t>(</a:t>
            </a:r>
            <a:r>
              <a:rPr sz="1800" spc="50" dirty="0">
                <a:solidFill>
                  <a:srgbClr val="00AF50"/>
                </a:solidFill>
                <a:latin typeface="Cambria Math"/>
                <a:cs typeface="Cambria Math"/>
              </a:rPr>
              <a:t>𝑥</a:t>
            </a:r>
            <a:r>
              <a:rPr sz="1800" dirty="0">
                <a:solidFill>
                  <a:srgbClr val="00AF50"/>
                </a:solidFill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En</a:t>
            </a:r>
            <a:r>
              <a:rPr sz="2000" spc="-15" dirty="0">
                <a:solidFill>
                  <a:srgbClr val="2A2C2C"/>
                </a:solidFill>
              </a:rPr>
              <a:t>c</a:t>
            </a:r>
            <a:r>
              <a:rPr sz="2000" dirty="0">
                <a:solidFill>
                  <a:srgbClr val="2A2C2C"/>
                </a:solidFill>
              </a:rPr>
              <a:t>odi</a:t>
            </a:r>
            <a:r>
              <a:rPr sz="2000" spc="5" dirty="0">
                <a:solidFill>
                  <a:srgbClr val="2A2C2C"/>
                </a:solidFill>
              </a:rPr>
              <a:t>n</a:t>
            </a:r>
            <a:r>
              <a:rPr sz="2000" dirty="0">
                <a:solidFill>
                  <a:srgbClr val="2A2C2C"/>
                </a:solidFill>
              </a:rPr>
              <a:t>g</a:t>
            </a:r>
            <a:r>
              <a:rPr sz="2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in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2C2C"/>
                </a:solidFill>
              </a:rPr>
              <a:t>Gen</a:t>
            </a:r>
            <a:r>
              <a:rPr sz="2000" spc="-15" dirty="0">
                <a:solidFill>
                  <a:srgbClr val="2A2C2C"/>
                </a:solidFill>
              </a:rPr>
              <a:t>e</a:t>
            </a:r>
            <a:r>
              <a:rPr sz="2000" dirty="0">
                <a:solidFill>
                  <a:srgbClr val="2A2C2C"/>
                </a:solidFill>
              </a:rPr>
              <a:t>tic</a:t>
            </a:r>
            <a:r>
              <a:rPr sz="2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Al</a:t>
            </a:r>
            <a:r>
              <a:rPr sz="2000" spc="-30" dirty="0">
                <a:solidFill>
                  <a:srgbClr val="2A2C2C"/>
                </a:solidFill>
              </a:rPr>
              <a:t>g</a:t>
            </a:r>
            <a:r>
              <a:rPr sz="2000" dirty="0">
                <a:solidFill>
                  <a:srgbClr val="2A2C2C"/>
                </a:solidFill>
              </a:rPr>
              <a:t>orithm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8037830" cy="33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Bi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na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od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ome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(d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aria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Len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=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24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numb</a:t>
            </a:r>
            <a:r>
              <a:rPr sz="2400" spc="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ailabl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ems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ach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Gene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espond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an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910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1:</a:t>
            </a:r>
            <a:r>
              <a:rPr sz="23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em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4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mender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li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endParaRPr sz="23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945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0: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em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sz="23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no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4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mend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li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15300" y="3276600"/>
            <a:ext cx="2941319" cy="1819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0176" y="6328056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En</a:t>
            </a:r>
            <a:r>
              <a:rPr sz="2000" spc="-15" dirty="0">
                <a:solidFill>
                  <a:srgbClr val="2A2C2C"/>
                </a:solidFill>
              </a:rPr>
              <a:t>c</a:t>
            </a:r>
            <a:r>
              <a:rPr sz="2000" dirty="0">
                <a:solidFill>
                  <a:srgbClr val="2A2C2C"/>
                </a:solidFill>
              </a:rPr>
              <a:t>odi</a:t>
            </a:r>
            <a:r>
              <a:rPr sz="2000" spc="5" dirty="0">
                <a:solidFill>
                  <a:srgbClr val="2A2C2C"/>
                </a:solidFill>
              </a:rPr>
              <a:t>n</a:t>
            </a:r>
            <a:r>
              <a:rPr sz="2000" dirty="0">
                <a:solidFill>
                  <a:srgbClr val="2A2C2C"/>
                </a:solidFill>
              </a:rPr>
              <a:t>g</a:t>
            </a:r>
            <a:r>
              <a:rPr sz="2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in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2C2C"/>
                </a:solidFill>
              </a:rPr>
              <a:t>Gen</a:t>
            </a:r>
            <a:r>
              <a:rPr sz="2000" spc="-15" dirty="0">
                <a:solidFill>
                  <a:srgbClr val="2A2C2C"/>
                </a:solidFill>
              </a:rPr>
              <a:t>e</a:t>
            </a:r>
            <a:r>
              <a:rPr sz="2000" dirty="0">
                <a:solidFill>
                  <a:srgbClr val="2A2C2C"/>
                </a:solidFill>
              </a:rPr>
              <a:t>tic</a:t>
            </a:r>
            <a:r>
              <a:rPr sz="2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Al</a:t>
            </a:r>
            <a:r>
              <a:rPr sz="2000" spc="-30" dirty="0">
                <a:solidFill>
                  <a:srgbClr val="2A2C2C"/>
                </a:solidFill>
              </a:rPr>
              <a:t>g</a:t>
            </a:r>
            <a:r>
              <a:rPr sz="2000" dirty="0">
                <a:solidFill>
                  <a:srgbClr val="2A2C2C"/>
                </a:solidFill>
              </a:rPr>
              <a:t>orithm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7981315" cy="3373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8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mu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od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Len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=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𝑁</a:t>
            </a:r>
            <a:r>
              <a:rPr sz="2400" spc="65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Gen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e: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nd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x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925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6: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6</a:t>
            </a:r>
            <a:r>
              <a:rPr sz="2250" spc="15" baseline="25925" dirty="0">
                <a:solidFill>
                  <a:srgbClr val="3F3F3F"/>
                </a:solidFill>
                <a:latin typeface="Calibri"/>
                <a:cs typeface="Calibri"/>
              </a:rPr>
              <a:t>th</a:t>
            </a:r>
            <a:r>
              <a:rPr sz="2250" spc="209" baseline="259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em</a:t>
            </a:r>
            <a:endParaRPr sz="23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930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spc="-2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r>
              <a:rPr sz="23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9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av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ailab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l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ems</a:t>
            </a:r>
            <a:endParaRPr sz="2300">
              <a:latin typeface="Calibri"/>
              <a:cs typeface="Calibri"/>
            </a:endParaRPr>
          </a:p>
          <a:p>
            <a:pPr marL="1469390">
              <a:lnSpc>
                <a:spcPct val="100000"/>
              </a:lnSpc>
              <a:spcBef>
                <a:spcPts val="1945"/>
              </a:spcBef>
            </a:pPr>
            <a:r>
              <a:rPr sz="2300" dirty="0">
                <a:solidFill>
                  <a:srgbClr val="3F3F3F"/>
                </a:solidFill>
                <a:latin typeface="Arial"/>
                <a:cs typeface="Arial"/>
              </a:rPr>
              <a:t>–</a:t>
            </a:r>
            <a:r>
              <a:rPr sz="2300" spc="-15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𝑁</a:t>
            </a:r>
            <a:r>
              <a:rPr sz="2300" spc="19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=</a:t>
            </a:r>
            <a:r>
              <a:rPr sz="2300" spc="12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6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99704" y="3258311"/>
            <a:ext cx="1923287" cy="1819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59568" y="3401567"/>
            <a:ext cx="990599" cy="1676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0176" y="6328056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</a:t>
            </a:r>
            <a:r>
              <a:rPr spc="-40" dirty="0"/>
              <a:t>r</a:t>
            </a:r>
            <a:r>
              <a:rPr dirty="0"/>
              <a:t>om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i</a:t>
            </a:r>
            <a:r>
              <a:rPr dirty="0"/>
              <a:t>ngle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25" dirty="0"/>
              <a:t>t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4" name="object 4"/>
          <p:cNvSpPr/>
          <p:nvPr/>
        </p:nvSpPr>
        <p:spPr>
          <a:xfrm>
            <a:off x="3309613" y="402692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749" y="13252"/>
                </a:lnTo>
                <a:lnTo>
                  <a:pt x="292566" y="18877"/>
                </a:lnTo>
                <a:lnTo>
                  <a:pt x="303142" y="25992"/>
                </a:lnTo>
                <a:lnTo>
                  <a:pt x="327391" y="56456"/>
                </a:lnTo>
                <a:lnTo>
                  <a:pt x="340992" y="100624"/>
                </a:lnTo>
                <a:lnTo>
                  <a:pt x="344029" y="143829"/>
                </a:lnTo>
                <a:lnTo>
                  <a:pt x="343522" y="157599"/>
                </a:lnTo>
                <a:lnTo>
                  <a:pt x="337765" y="195630"/>
                </a:lnTo>
                <a:lnTo>
                  <a:pt x="317546" y="241493"/>
                </a:lnTo>
                <a:lnTo>
                  <a:pt x="276114" y="270890"/>
                </a:lnTo>
                <a:lnTo>
                  <a:pt x="291077" y="278743"/>
                </a:lnTo>
                <a:lnTo>
                  <a:pt x="332440" y="250982"/>
                </a:lnTo>
                <a:lnTo>
                  <a:pt x="354667" y="217586"/>
                </a:lnTo>
                <a:lnTo>
                  <a:pt x="368044" y="168967"/>
                </a:lnTo>
                <a:lnTo>
                  <a:pt x="369718" y="141195"/>
                </a:lnTo>
                <a:lnTo>
                  <a:pt x="369345" y="128000"/>
                </a:lnTo>
                <a:lnTo>
                  <a:pt x="359636" y="78679"/>
                </a:lnTo>
                <a:lnTo>
                  <a:pt x="342425" y="43330"/>
                </a:lnTo>
                <a:lnTo>
                  <a:pt x="315270" y="16066"/>
                </a:lnTo>
                <a:lnTo>
                  <a:pt x="292453" y="4112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21" y="22224"/>
                </a:lnTo>
                <a:lnTo>
                  <a:pt x="20365" y="53760"/>
                </a:lnTo>
                <a:lnTo>
                  <a:pt x="4868" y="95901"/>
                </a:lnTo>
                <a:lnTo>
                  <a:pt x="207" y="137815"/>
                </a:lnTo>
                <a:lnTo>
                  <a:pt x="0" y="154439"/>
                </a:lnTo>
                <a:lnTo>
                  <a:pt x="1141" y="167253"/>
                </a:lnTo>
                <a:lnTo>
                  <a:pt x="14363" y="215631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88580" y="269205"/>
                </a:lnTo>
                <a:lnTo>
                  <a:pt x="76851" y="263592"/>
                </a:lnTo>
                <a:lnTo>
                  <a:pt x="66329" y="256426"/>
                </a:lnTo>
                <a:lnTo>
                  <a:pt x="42176" y="225662"/>
                </a:lnTo>
                <a:lnTo>
                  <a:pt x="28492" y="180774"/>
                </a:lnTo>
                <a:lnTo>
                  <a:pt x="25420" y="138355"/>
                </a:lnTo>
                <a:lnTo>
                  <a:pt x="25829" y="124542"/>
                </a:lnTo>
                <a:lnTo>
                  <a:pt x="31474" y="86437"/>
                </a:lnTo>
                <a:lnTo>
                  <a:pt x="51891" y="40612"/>
                </a:lnTo>
                <a:lnTo>
                  <a:pt x="81386" y="16486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590" y="1755145"/>
            <a:ext cx="6675755" cy="3029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MOO</a:t>
            </a:r>
            <a:r>
              <a:rPr sz="30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no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-dom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timal)</a:t>
            </a:r>
            <a:endParaRPr sz="2400">
              <a:latin typeface="Calibri"/>
              <a:cs typeface="Calibri"/>
            </a:endParaRPr>
          </a:p>
          <a:p>
            <a:pPr marL="305435" marR="76835" indent="-292735">
              <a:lnSpc>
                <a:spcPts val="3500"/>
              </a:lnSpc>
              <a:spcBef>
                <a:spcPts val="151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he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mu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objecti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0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?</a:t>
            </a:r>
            <a:r>
              <a:rPr sz="3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he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nanc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app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d?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14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  <a:tab pos="2812415" algn="l"/>
                <a:tab pos="3180080" algn="l"/>
              </a:tabLst>
            </a:pP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itness</a:t>
            </a:r>
            <a:r>
              <a:rPr sz="24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𝑧	𝑥	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59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7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cti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732" y="4943600"/>
            <a:ext cx="11480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liti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sm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79307" y="2412492"/>
            <a:ext cx="1071371" cy="1071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0235" y="3950208"/>
            <a:ext cx="1144523" cy="1144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31552" y="3942588"/>
            <a:ext cx="1072895" cy="1071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67249" y="2098290"/>
            <a:ext cx="13627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opu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2742" y="5110516"/>
            <a:ext cx="9563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51181" y="5029973"/>
            <a:ext cx="10629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22235" y="3186696"/>
            <a:ext cx="966203" cy="975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41869" y="3209025"/>
            <a:ext cx="808355" cy="818515"/>
          </a:xfrm>
          <a:custGeom>
            <a:avLst/>
            <a:gdLst/>
            <a:ahLst/>
            <a:cxnLst/>
            <a:rect l="l" t="t" r="r" b="b"/>
            <a:pathLst>
              <a:path w="808354" h="818514">
                <a:moveTo>
                  <a:pt x="26426" y="737503"/>
                </a:moveTo>
                <a:lnTo>
                  <a:pt x="0" y="818525"/>
                </a:lnTo>
                <a:lnTo>
                  <a:pt x="80650" y="791093"/>
                </a:lnTo>
                <a:lnTo>
                  <a:pt x="71650" y="782199"/>
                </a:lnTo>
                <a:lnTo>
                  <a:pt x="53583" y="782199"/>
                </a:lnTo>
                <a:lnTo>
                  <a:pt x="35570" y="764423"/>
                </a:lnTo>
                <a:lnTo>
                  <a:pt x="44503" y="755369"/>
                </a:lnTo>
                <a:lnTo>
                  <a:pt x="26426" y="737503"/>
                </a:lnTo>
                <a:close/>
              </a:path>
              <a:path w="808354" h="818514">
                <a:moveTo>
                  <a:pt x="44503" y="755369"/>
                </a:moveTo>
                <a:lnTo>
                  <a:pt x="35570" y="764423"/>
                </a:lnTo>
                <a:lnTo>
                  <a:pt x="53583" y="782199"/>
                </a:lnTo>
                <a:lnTo>
                  <a:pt x="62504" y="773159"/>
                </a:lnTo>
                <a:lnTo>
                  <a:pt x="44503" y="755369"/>
                </a:lnTo>
                <a:close/>
              </a:path>
              <a:path w="808354" h="818514">
                <a:moveTo>
                  <a:pt x="62504" y="773159"/>
                </a:moveTo>
                <a:lnTo>
                  <a:pt x="53583" y="782199"/>
                </a:lnTo>
                <a:lnTo>
                  <a:pt x="71650" y="782199"/>
                </a:lnTo>
                <a:lnTo>
                  <a:pt x="62504" y="773159"/>
                </a:lnTo>
                <a:close/>
              </a:path>
              <a:path w="808354" h="818514">
                <a:moveTo>
                  <a:pt x="789828" y="0"/>
                </a:moveTo>
                <a:lnTo>
                  <a:pt x="44503" y="755369"/>
                </a:lnTo>
                <a:lnTo>
                  <a:pt x="62504" y="773159"/>
                </a:lnTo>
                <a:lnTo>
                  <a:pt x="807963" y="17800"/>
                </a:lnTo>
                <a:lnTo>
                  <a:pt x="789828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6931" y="4575073"/>
            <a:ext cx="2625852" cy="23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0366" y="4636770"/>
            <a:ext cx="2467610" cy="76200"/>
          </a:xfrm>
          <a:custGeom>
            <a:avLst/>
            <a:gdLst/>
            <a:ahLst/>
            <a:cxnLst/>
            <a:rect l="l" t="t" r="r" b="b"/>
            <a:pathLst>
              <a:path w="2467609" h="76200">
                <a:moveTo>
                  <a:pt x="2390790" y="0"/>
                </a:moveTo>
                <a:lnTo>
                  <a:pt x="2390790" y="76199"/>
                </a:lnTo>
                <a:lnTo>
                  <a:pt x="2441582" y="50803"/>
                </a:lnTo>
                <a:lnTo>
                  <a:pt x="2403479" y="50803"/>
                </a:lnTo>
                <a:lnTo>
                  <a:pt x="2403479" y="25395"/>
                </a:lnTo>
                <a:lnTo>
                  <a:pt x="2441582" y="25395"/>
                </a:lnTo>
                <a:lnTo>
                  <a:pt x="2390790" y="0"/>
                </a:lnTo>
                <a:close/>
              </a:path>
              <a:path w="2467609" h="76200">
                <a:moveTo>
                  <a:pt x="2390790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2390790" y="50803"/>
                </a:lnTo>
                <a:lnTo>
                  <a:pt x="2390790" y="25395"/>
                </a:lnTo>
                <a:close/>
              </a:path>
              <a:path w="2467609" h="76200">
                <a:moveTo>
                  <a:pt x="2441582" y="25395"/>
                </a:moveTo>
                <a:lnTo>
                  <a:pt x="2403479" y="25395"/>
                </a:lnTo>
                <a:lnTo>
                  <a:pt x="2403479" y="50803"/>
                </a:lnTo>
                <a:lnTo>
                  <a:pt x="2441582" y="50803"/>
                </a:lnTo>
                <a:lnTo>
                  <a:pt x="2466990" y="38099"/>
                </a:lnTo>
                <a:lnTo>
                  <a:pt x="2441582" y="25395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31807" y="3032747"/>
            <a:ext cx="1158227" cy="1062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51441" y="3132582"/>
            <a:ext cx="1000760" cy="904875"/>
          </a:xfrm>
          <a:custGeom>
            <a:avLst/>
            <a:gdLst/>
            <a:ahLst/>
            <a:cxnLst/>
            <a:rect l="l" t="t" r="r" b="b"/>
            <a:pathLst>
              <a:path w="1000759" h="904875">
                <a:moveTo>
                  <a:pt x="65030" y="41619"/>
                </a:moveTo>
                <a:lnTo>
                  <a:pt x="48053" y="60451"/>
                </a:lnTo>
                <a:lnTo>
                  <a:pt x="983741" y="904743"/>
                </a:lnTo>
                <a:lnTo>
                  <a:pt x="1000627" y="885956"/>
                </a:lnTo>
                <a:lnTo>
                  <a:pt x="65030" y="41619"/>
                </a:lnTo>
                <a:close/>
              </a:path>
              <a:path w="1000759" h="904875">
                <a:moveTo>
                  <a:pt x="0" y="0"/>
                </a:moveTo>
                <a:lnTo>
                  <a:pt x="30998" y="79369"/>
                </a:lnTo>
                <a:lnTo>
                  <a:pt x="48053" y="60451"/>
                </a:lnTo>
                <a:lnTo>
                  <a:pt x="38618" y="51937"/>
                </a:lnTo>
                <a:lnTo>
                  <a:pt x="55625" y="33131"/>
                </a:lnTo>
                <a:lnTo>
                  <a:pt x="72682" y="33131"/>
                </a:lnTo>
                <a:lnTo>
                  <a:pt x="82052" y="22738"/>
                </a:lnTo>
                <a:lnTo>
                  <a:pt x="0" y="0"/>
                </a:lnTo>
                <a:close/>
              </a:path>
              <a:path w="1000759" h="904875">
                <a:moveTo>
                  <a:pt x="55625" y="33131"/>
                </a:moveTo>
                <a:lnTo>
                  <a:pt x="38618" y="51937"/>
                </a:lnTo>
                <a:lnTo>
                  <a:pt x="48053" y="60451"/>
                </a:lnTo>
                <a:lnTo>
                  <a:pt x="65030" y="41619"/>
                </a:lnTo>
                <a:lnTo>
                  <a:pt x="55625" y="33131"/>
                </a:lnTo>
                <a:close/>
              </a:path>
              <a:path w="1000759" h="904875">
                <a:moveTo>
                  <a:pt x="72682" y="33131"/>
                </a:moveTo>
                <a:lnTo>
                  <a:pt x="55625" y="33131"/>
                </a:lnTo>
                <a:lnTo>
                  <a:pt x="65030" y="41619"/>
                </a:lnTo>
                <a:lnTo>
                  <a:pt x="72682" y="33131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97486" y="2989326"/>
            <a:ext cx="890137" cy="856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19243" y="3127369"/>
            <a:ext cx="642620" cy="668020"/>
          </a:xfrm>
          <a:custGeom>
            <a:avLst/>
            <a:gdLst/>
            <a:ahLst/>
            <a:cxnLst/>
            <a:rect l="l" t="t" r="r" b="b"/>
            <a:pathLst>
              <a:path w="642620" h="668020">
                <a:moveTo>
                  <a:pt x="633221" y="539495"/>
                </a:moveTo>
                <a:lnTo>
                  <a:pt x="598810" y="539495"/>
                </a:lnTo>
                <a:lnTo>
                  <a:pt x="604387" y="542543"/>
                </a:lnTo>
                <a:lnTo>
                  <a:pt x="608441" y="545591"/>
                </a:lnTo>
                <a:lnTo>
                  <a:pt x="616823" y="563879"/>
                </a:lnTo>
                <a:lnTo>
                  <a:pt x="613775" y="576071"/>
                </a:lnTo>
                <a:lnTo>
                  <a:pt x="611245" y="579119"/>
                </a:lnTo>
                <a:lnTo>
                  <a:pt x="608837" y="582167"/>
                </a:lnTo>
                <a:lnTo>
                  <a:pt x="605668" y="588263"/>
                </a:lnTo>
                <a:lnTo>
                  <a:pt x="601705" y="591311"/>
                </a:lnTo>
                <a:lnTo>
                  <a:pt x="545835" y="652271"/>
                </a:lnTo>
                <a:lnTo>
                  <a:pt x="544829" y="652271"/>
                </a:lnTo>
                <a:lnTo>
                  <a:pt x="544951" y="655319"/>
                </a:lnTo>
                <a:lnTo>
                  <a:pt x="545835" y="655319"/>
                </a:lnTo>
                <a:lnTo>
                  <a:pt x="546475" y="658367"/>
                </a:lnTo>
                <a:lnTo>
                  <a:pt x="548518" y="658367"/>
                </a:lnTo>
                <a:lnTo>
                  <a:pt x="549889" y="661415"/>
                </a:lnTo>
                <a:lnTo>
                  <a:pt x="551809" y="661415"/>
                </a:lnTo>
                <a:lnTo>
                  <a:pt x="553455" y="664463"/>
                </a:lnTo>
                <a:lnTo>
                  <a:pt x="554979" y="664463"/>
                </a:lnTo>
                <a:lnTo>
                  <a:pt x="556259" y="667511"/>
                </a:lnTo>
                <a:lnTo>
                  <a:pt x="563758" y="667511"/>
                </a:lnTo>
                <a:lnTo>
                  <a:pt x="621913" y="606551"/>
                </a:lnTo>
                <a:lnTo>
                  <a:pt x="642487" y="563879"/>
                </a:lnTo>
                <a:lnTo>
                  <a:pt x="641725" y="557783"/>
                </a:lnTo>
                <a:lnTo>
                  <a:pt x="637397" y="545591"/>
                </a:lnTo>
                <a:lnTo>
                  <a:pt x="633221" y="539495"/>
                </a:lnTo>
                <a:close/>
              </a:path>
              <a:path w="642620" h="668020">
                <a:moveTo>
                  <a:pt x="567689" y="478535"/>
                </a:moveTo>
                <a:lnTo>
                  <a:pt x="535411" y="478535"/>
                </a:lnTo>
                <a:lnTo>
                  <a:pt x="541141" y="481583"/>
                </a:lnTo>
                <a:lnTo>
                  <a:pt x="545195" y="484631"/>
                </a:lnTo>
                <a:lnTo>
                  <a:pt x="548518" y="487679"/>
                </a:lnTo>
                <a:lnTo>
                  <a:pt x="550804" y="493775"/>
                </a:lnTo>
                <a:lnTo>
                  <a:pt x="551931" y="496823"/>
                </a:lnTo>
                <a:lnTo>
                  <a:pt x="553211" y="499871"/>
                </a:lnTo>
                <a:lnTo>
                  <a:pt x="553455" y="502919"/>
                </a:lnTo>
                <a:lnTo>
                  <a:pt x="551931" y="512063"/>
                </a:lnTo>
                <a:lnTo>
                  <a:pt x="550407" y="515111"/>
                </a:lnTo>
                <a:lnTo>
                  <a:pt x="547999" y="518159"/>
                </a:lnTo>
                <a:lnTo>
                  <a:pt x="545591" y="524255"/>
                </a:lnTo>
                <a:lnTo>
                  <a:pt x="542422" y="527303"/>
                </a:lnTo>
                <a:lnTo>
                  <a:pt x="538459" y="533399"/>
                </a:lnTo>
                <a:lnTo>
                  <a:pt x="482589" y="591311"/>
                </a:lnTo>
                <a:lnTo>
                  <a:pt x="481705" y="591311"/>
                </a:lnTo>
                <a:lnTo>
                  <a:pt x="481462" y="594359"/>
                </a:lnTo>
                <a:lnTo>
                  <a:pt x="482071" y="594359"/>
                </a:lnTo>
                <a:lnTo>
                  <a:pt x="482467" y="597407"/>
                </a:lnTo>
                <a:lnTo>
                  <a:pt x="484235" y="597407"/>
                </a:lnTo>
                <a:lnTo>
                  <a:pt x="485272" y="600455"/>
                </a:lnTo>
                <a:lnTo>
                  <a:pt x="486643" y="600455"/>
                </a:lnTo>
                <a:lnTo>
                  <a:pt x="488320" y="603503"/>
                </a:lnTo>
                <a:lnTo>
                  <a:pt x="490087" y="603503"/>
                </a:lnTo>
                <a:lnTo>
                  <a:pt x="491611" y="606551"/>
                </a:lnTo>
                <a:lnTo>
                  <a:pt x="494141" y="606551"/>
                </a:lnTo>
                <a:lnTo>
                  <a:pt x="495299" y="609599"/>
                </a:lnTo>
                <a:lnTo>
                  <a:pt x="499993" y="609599"/>
                </a:lnTo>
                <a:lnTo>
                  <a:pt x="500512" y="606551"/>
                </a:lnTo>
                <a:lnTo>
                  <a:pt x="566701" y="539495"/>
                </a:lnTo>
                <a:lnTo>
                  <a:pt x="633221" y="539495"/>
                </a:lnTo>
                <a:lnTo>
                  <a:pt x="626851" y="533399"/>
                </a:lnTo>
                <a:lnTo>
                  <a:pt x="624321" y="530351"/>
                </a:lnTo>
                <a:lnTo>
                  <a:pt x="621395" y="530351"/>
                </a:lnTo>
                <a:lnTo>
                  <a:pt x="618225" y="527303"/>
                </a:lnTo>
                <a:lnTo>
                  <a:pt x="615055" y="527303"/>
                </a:lnTo>
                <a:lnTo>
                  <a:pt x="611367" y="524255"/>
                </a:lnTo>
                <a:lnTo>
                  <a:pt x="607192" y="524255"/>
                </a:lnTo>
                <a:lnTo>
                  <a:pt x="602985" y="521207"/>
                </a:lnTo>
                <a:lnTo>
                  <a:pt x="575431" y="521207"/>
                </a:lnTo>
                <a:lnTo>
                  <a:pt x="576955" y="518159"/>
                </a:lnTo>
                <a:lnTo>
                  <a:pt x="577961" y="515111"/>
                </a:lnTo>
                <a:lnTo>
                  <a:pt x="578479" y="509015"/>
                </a:lnTo>
                <a:lnTo>
                  <a:pt x="578998" y="505967"/>
                </a:lnTo>
                <a:lnTo>
                  <a:pt x="578723" y="502919"/>
                </a:lnTo>
                <a:lnTo>
                  <a:pt x="577961" y="496823"/>
                </a:lnTo>
                <a:lnTo>
                  <a:pt x="577077" y="493775"/>
                </a:lnTo>
                <a:lnTo>
                  <a:pt x="575431" y="490727"/>
                </a:lnTo>
                <a:lnTo>
                  <a:pt x="570859" y="481583"/>
                </a:lnTo>
                <a:lnTo>
                  <a:pt x="567689" y="478535"/>
                </a:lnTo>
                <a:close/>
              </a:path>
              <a:path w="642620" h="668020">
                <a:moveTo>
                  <a:pt x="517276" y="432815"/>
                </a:moveTo>
                <a:lnTo>
                  <a:pt x="511301" y="432815"/>
                </a:lnTo>
                <a:lnTo>
                  <a:pt x="419343" y="530351"/>
                </a:lnTo>
                <a:lnTo>
                  <a:pt x="418825" y="533399"/>
                </a:lnTo>
                <a:lnTo>
                  <a:pt x="418337" y="533399"/>
                </a:lnTo>
                <a:lnTo>
                  <a:pt x="418703" y="536447"/>
                </a:lnTo>
                <a:lnTo>
                  <a:pt x="419861" y="536447"/>
                </a:lnTo>
                <a:lnTo>
                  <a:pt x="420867" y="539495"/>
                </a:lnTo>
                <a:lnTo>
                  <a:pt x="421873" y="539495"/>
                </a:lnTo>
                <a:lnTo>
                  <a:pt x="423275" y="542543"/>
                </a:lnTo>
                <a:lnTo>
                  <a:pt x="425074" y="542543"/>
                </a:lnTo>
                <a:lnTo>
                  <a:pt x="426841" y="545591"/>
                </a:lnTo>
                <a:lnTo>
                  <a:pt x="429646" y="545591"/>
                </a:lnTo>
                <a:lnTo>
                  <a:pt x="430895" y="548639"/>
                </a:lnTo>
                <a:lnTo>
                  <a:pt x="437113" y="548639"/>
                </a:lnTo>
                <a:lnTo>
                  <a:pt x="503298" y="478535"/>
                </a:lnTo>
                <a:lnTo>
                  <a:pt x="567689" y="478535"/>
                </a:lnTo>
                <a:lnTo>
                  <a:pt x="563605" y="475487"/>
                </a:lnTo>
                <a:lnTo>
                  <a:pt x="558271" y="469391"/>
                </a:lnTo>
                <a:lnTo>
                  <a:pt x="551809" y="466343"/>
                </a:lnTo>
                <a:lnTo>
                  <a:pt x="540978" y="463295"/>
                </a:lnTo>
                <a:lnTo>
                  <a:pt x="515233" y="463295"/>
                </a:lnTo>
                <a:lnTo>
                  <a:pt x="527425" y="448055"/>
                </a:lnTo>
                <a:lnTo>
                  <a:pt x="528553" y="448055"/>
                </a:lnTo>
                <a:lnTo>
                  <a:pt x="528431" y="445007"/>
                </a:lnTo>
                <a:lnTo>
                  <a:pt x="527944" y="445007"/>
                </a:lnTo>
                <a:lnTo>
                  <a:pt x="527303" y="441959"/>
                </a:lnTo>
                <a:lnTo>
                  <a:pt x="525383" y="441959"/>
                </a:lnTo>
                <a:lnTo>
                  <a:pt x="524134" y="438911"/>
                </a:lnTo>
                <a:lnTo>
                  <a:pt x="522610" y="438911"/>
                </a:lnTo>
                <a:lnTo>
                  <a:pt x="520933" y="435863"/>
                </a:lnTo>
                <a:lnTo>
                  <a:pt x="518403" y="435863"/>
                </a:lnTo>
                <a:lnTo>
                  <a:pt x="517276" y="432815"/>
                </a:lnTo>
                <a:close/>
              </a:path>
              <a:path w="642620" h="668020">
                <a:moveTo>
                  <a:pt x="348112" y="429767"/>
                </a:moveTo>
                <a:lnTo>
                  <a:pt x="335920" y="429767"/>
                </a:lnTo>
                <a:lnTo>
                  <a:pt x="333877" y="432815"/>
                </a:lnTo>
                <a:lnTo>
                  <a:pt x="332353" y="435863"/>
                </a:lnTo>
                <a:lnTo>
                  <a:pt x="330586" y="438911"/>
                </a:lnTo>
                <a:lnTo>
                  <a:pt x="330189" y="438911"/>
                </a:lnTo>
                <a:lnTo>
                  <a:pt x="330433" y="441959"/>
                </a:lnTo>
                <a:lnTo>
                  <a:pt x="342259" y="466343"/>
                </a:lnTo>
                <a:lnTo>
                  <a:pt x="344789" y="469391"/>
                </a:lnTo>
                <a:lnTo>
                  <a:pt x="347837" y="472439"/>
                </a:lnTo>
                <a:lnTo>
                  <a:pt x="351403" y="475487"/>
                </a:lnTo>
                <a:lnTo>
                  <a:pt x="356981" y="481583"/>
                </a:lnTo>
                <a:lnTo>
                  <a:pt x="380725" y="493775"/>
                </a:lnTo>
                <a:lnTo>
                  <a:pt x="398251" y="493775"/>
                </a:lnTo>
                <a:lnTo>
                  <a:pt x="403738" y="490727"/>
                </a:lnTo>
                <a:lnTo>
                  <a:pt x="409315" y="490727"/>
                </a:lnTo>
                <a:lnTo>
                  <a:pt x="414406" y="484631"/>
                </a:lnTo>
                <a:lnTo>
                  <a:pt x="419099" y="481583"/>
                </a:lnTo>
                <a:lnTo>
                  <a:pt x="423031" y="475487"/>
                </a:lnTo>
                <a:lnTo>
                  <a:pt x="425683" y="472439"/>
                </a:lnTo>
                <a:lnTo>
                  <a:pt x="380359" y="472439"/>
                </a:lnTo>
                <a:lnTo>
                  <a:pt x="377311" y="469391"/>
                </a:lnTo>
                <a:lnTo>
                  <a:pt x="374263" y="469391"/>
                </a:lnTo>
                <a:lnTo>
                  <a:pt x="371215" y="466343"/>
                </a:lnTo>
                <a:lnTo>
                  <a:pt x="368167" y="466343"/>
                </a:lnTo>
                <a:lnTo>
                  <a:pt x="365119" y="463295"/>
                </a:lnTo>
                <a:lnTo>
                  <a:pt x="361187" y="457199"/>
                </a:lnTo>
                <a:lnTo>
                  <a:pt x="358018" y="454151"/>
                </a:lnTo>
                <a:lnTo>
                  <a:pt x="353689" y="448055"/>
                </a:lnTo>
                <a:lnTo>
                  <a:pt x="351922" y="441959"/>
                </a:lnTo>
                <a:lnTo>
                  <a:pt x="350763" y="438911"/>
                </a:lnTo>
                <a:lnTo>
                  <a:pt x="349636" y="435863"/>
                </a:lnTo>
                <a:lnTo>
                  <a:pt x="348721" y="432815"/>
                </a:lnTo>
                <a:lnTo>
                  <a:pt x="348112" y="429767"/>
                </a:lnTo>
                <a:close/>
              </a:path>
              <a:path w="642620" h="668020">
                <a:moveTo>
                  <a:pt x="435863" y="359663"/>
                </a:moveTo>
                <a:lnTo>
                  <a:pt x="414131" y="359663"/>
                </a:lnTo>
                <a:lnTo>
                  <a:pt x="409315" y="362711"/>
                </a:lnTo>
                <a:lnTo>
                  <a:pt x="404621" y="365759"/>
                </a:lnTo>
                <a:lnTo>
                  <a:pt x="400415" y="368807"/>
                </a:lnTo>
                <a:lnTo>
                  <a:pt x="396727" y="371855"/>
                </a:lnTo>
                <a:lnTo>
                  <a:pt x="392673" y="374903"/>
                </a:lnTo>
                <a:lnTo>
                  <a:pt x="389869" y="380999"/>
                </a:lnTo>
                <a:lnTo>
                  <a:pt x="388345" y="384047"/>
                </a:lnTo>
                <a:lnTo>
                  <a:pt x="386821" y="390143"/>
                </a:lnTo>
                <a:lnTo>
                  <a:pt x="386212" y="393191"/>
                </a:lnTo>
                <a:lnTo>
                  <a:pt x="386577" y="402335"/>
                </a:lnTo>
                <a:lnTo>
                  <a:pt x="388863" y="411479"/>
                </a:lnTo>
                <a:lnTo>
                  <a:pt x="390265" y="414527"/>
                </a:lnTo>
                <a:lnTo>
                  <a:pt x="392033" y="420623"/>
                </a:lnTo>
                <a:lnTo>
                  <a:pt x="393953" y="423671"/>
                </a:lnTo>
                <a:lnTo>
                  <a:pt x="395843" y="426719"/>
                </a:lnTo>
                <a:lnTo>
                  <a:pt x="397642" y="432815"/>
                </a:lnTo>
                <a:lnTo>
                  <a:pt x="399531" y="435863"/>
                </a:lnTo>
                <a:lnTo>
                  <a:pt x="401299" y="438911"/>
                </a:lnTo>
                <a:lnTo>
                  <a:pt x="402701" y="441959"/>
                </a:lnTo>
                <a:lnTo>
                  <a:pt x="403738" y="448055"/>
                </a:lnTo>
                <a:lnTo>
                  <a:pt x="404621" y="451103"/>
                </a:lnTo>
                <a:lnTo>
                  <a:pt x="404865" y="454151"/>
                </a:lnTo>
                <a:lnTo>
                  <a:pt x="404500" y="457199"/>
                </a:lnTo>
                <a:lnTo>
                  <a:pt x="404225" y="460247"/>
                </a:lnTo>
                <a:lnTo>
                  <a:pt x="402701" y="463295"/>
                </a:lnTo>
                <a:lnTo>
                  <a:pt x="397642" y="469391"/>
                </a:lnTo>
                <a:lnTo>
                  <a:pt x="394959" y="469391"/>
                </a:lnTo>
                <a:lnTo>
                  <a:pt x="392155" y="472439"/>
                </a:lnTo>
                <a:lnTo>
                  <a:pt x="425683" y="472439"/>
                </a:lnTo>
                <a:lnTo>
                  <a:pt x="427207" y="469391"/>
                </a:lnTo>
                <a:lnTo>
                  <a:pt x="428609" y="463295"/>
                </a:lnTo>
                <a:lnTo>
                  <a:pt x="429249" y="460247"/>
                </a:lnTo>
                <a:lnTo>
                  <a:pt x="429005" y="454151"/>
                </a:lnTo>
                <a:lnTo>
                  <a:pt x="428731" y="451103"/>
                </a:lnTo>
                <a:lnTo>
                  <a:pt x="427725" y="445007"/>
                </a:lnTo>
                <a:lnTo>
                  <a:pt x="424677" y="438911"/>
                </a:lnTo>
                <a:lnTo>
                  <a:pt x="422909" y="432815"/>
                </a:lnTo>
                <a:lnTo>
                  <a:pt x="420989" y="429767"/>
                </a:lnTo>
                <a:lnTo>
                  <a:pt x="419099" y="426719"/>
                </a:lnTo>
                <a:lnTo>
                  <a:pt x="417179" y="420623"/>
                </a:lnTo>
                <a:lnTo>
                  <a:pt x="415411" y="417575"/>
                </a:lnTo>
                <a:lnTo>
                  <a:pt x="413491" y="414527"/>
                </a:lnTo>
                <a:lnTo>
                  <a:pt x="412120" y="408431"/>
                </a:lnTo>
                <a:lnTo>
                  <a:pt x="411083" y="405383"/>
                </a:lnTo>
                <a:lnTo>
                  <a:pt x="410199" y="402335"/>
                </a:lnTo>
                <a:lnTo>
                  <a:pt x="409955" y="399287"/>
                </a:lnTo>
                <a:lnTo>
                  <a:pt x="410199" y="396239"/>
                </a:lnTo>
                <a:lnTo>
                  <a:pt x="410596" y="393191"/>
                </a:lnTo>
                <a:lnTo>
                  <a:pt x="412120" y="390143"/>
                </a:lnTo>
                <a:lnTo>
                  <a:pt x="414771" y="387095"/>
                </a:lnTo>
                <a:lnTo>
                  <a:pt x="416692" y="384047"/>
                </a:lnTo>
                <a:lnTo>
                  <a:pt x="418825" y="384047"/>
                </a:lnTo>
                <a:lnTo>
                  <a:pt x="421264" y="380999"/>
                </a:lnTo>
                <a:lnTo>
                  <a:pt x="464545" y="380999"/>
                </a:lnTo>
                <a:lnTo>
                  <a:pt x="462137" y="377951"/>
                </a:lnTo>
                <a:lnTo>
                  <a:pt x="459607" y="374903"/>
                </a:lnTo>
                <a:lnTo>
                  <a:pt x="453633" y="368807"/>
                </a:lnTo>
                <a:lnTo>
                  <a:pt x="447659" y="365759"/>
                </a:lnTo>
                <a:lnTo>
                  <a:pt x="441838" y="362711"/>
                </a:lnTo>
                <a:lnTo>
                  <a:pt x="435863" y="359663"/>
                </a:lnTo>
                <a:close/>
              </a:path>
              <a:path w="642620" h="668020">
                <a:moveTo>
                  <a:pt x="529099" y="460247"/>
                </a:moveTo>
                <a:lnTo>
                  <a:pt x="515233" y="463295"/>
                </a:lnTo>
                <a:lnTo>
                  <a:pt x="540978" y="463295"/>
                </a:lnTo>
                <a:lnTo>
                  <a:pt x="529099" y="460247"/>
                </a:lnTo>
                <a:close/>
              </a:path>
              <a:path w="642620" h="668020">
                <a:moveTo>
                  <a:pt x="346709" y="426719"/>
                </a:moveTo>
                <a:lnTo>
                  <a:pt x="339455" y="426719"/>
                </a:lnTo>
                <a:lnTo>
                  <a:pt x="338449" y="429767"/>
                </a:lnTo>
                <a:lnTo>
                  <a:pt x="347471" y="429767"/>
                </a:lnTo>
                <a:lnTo>
                  <a:pt x="346709" y="426719"/>
                </a:lnTo>
                <a:close/>
              </a:path>
              <a:path w="642620" h="668020">
                <a:moveTo>
                  <a:pt x="381365" y="304799"/>
                </a:moveTo>
                <a:lnTo>
                  <a:pt x="373867" y="304799"/>
                </a:lnTo>
                <a:lnTo>
                  <a:pt x="281939" y="402335"/>
                </a:lnTo>
                <a:lnTo>
                  <a:pt x="280903" y="402335"/>
                </a:lnTo>
                <a:lnTo>
                  <a:pt x="280781" y="405383"/>
                </a:lnTo>
                <a:lnTo>
                  <a:pt x="281818" y="405383"/>
                </a:lnTo>
                <a:lnTo>
                  <a:pt x="282427" y="408431"/>
                </a:lnTo>
                <a:lnTo>
                  <a:pt x="283463" y="408431"/>
                </a:lnTo>
                <a:lnTo>
                  <a:pt x="284469" y="411479"/>
                </a:lnTo>
                <a:lnTo>
                  <a:pt x="285871" y="411479"/>
                </a:lnTo>
                <a:lnTo>
                  <a:pt x="287639" y="414527"/>
                </a:lnTo>
                <a:lnTo>
                  <a:pt x="289438" y="414527"/>
                </a:lnTo>
                <a:lnTo>
                  <a:pt x="290962" y="417575"/>
                </a:lnTo>
                <a:lnTo>
                  <a:pt x="294619" y="417575"/>
                </a:lnTo>
                <a:lnTo>
                  <a:pt x="295655" y="420623"/>
                </a:lnTo>
                <a:lnTo>
                  <a:pt x="298703" y="420623"/>
                </a:lnTo>
                <a:lnTo>
                  <a:pt x="299831" y="417575"/>
                </a:lnTo>
                <a:lnTo>
                  <a:pt x="391789" y="320039"/>
                </a:lnTo>
                <a:lnTo>
                  <a:pt x="392795" y="320039"/>
                </a:lnTo>
                <a:lnTo>
                  <a:pt x="392673" y="316991"/>
                </a:lnTo>
                <a:lnTo>
                  <a:pt x="391911" y="316991"/>
                </a:lnTo>
                <a:lnTo>
                  <a:pt x="391149" y="313943"/>
                </a:lnTo>
                <a:lnTo>
                  <a:pt x="390143" y="313943"/>
                </a:lnTo>
                <a:lnTo>
                  <a:pt x="387736" y="310895"/>
                </a:lnTo>
                <a:lnTo>
                  <a:pt x="385937" y="307847"/>
                </a:lnTo>
                <a:lnTo>
                  <a:pt x="382645" y="307847"/>
                </a:lnTo>
                <a:lnTo>
                  <a:pt x="381365" y="304799"/>
                </a:lnTo>
                <a:close/>
              </a:path>
              <a:path w="642620" h="668020">
                <a:moveTo>
                  <a:pt x="467989" y="417575"/>
                </a:moveTo>
                <a:lnTo>
                  <a:pt x="462015" y="417575"/>
                </a:lnTo>
                <a:lnTo>
                  <a:pt x="462655" y="420623"/>
                </a:lnTo>
                <a:lnTo>
                  <a:pt x="467105" y="420623"/>
                </a:lnTo>
                <a:lnTo>
                  <a:pt x="467989" y="417575"/>
                </a:lnTo>
                <a:close/>
              </a:path>
              <a:path w="642620" h="668020">
                <a:moveTo>
                  <a:pt x="471037" y="414527"/>
                </a:moveTo>
                <a:lnTo>
                  <a:pt x="461009" y="414527"/>
                </a:lnTo>
                <a:lnTo>
                  <a:pt x="461497" y="417575"/>
                </a:lnTo>
                <a:lnTo>
                  <a:pt x="469879" y="417575"/>
                </a:lnTo>
                <a:lnTo>
                  <a:pt x="471037" y="414527"/>
                </a:lnTo>
                <a:close/>
              </a:path>
              <a:path w="642620" h="668020">
                <a:moveTo>
                  <a:pt x="464545" y="380999"/>
                </a:moveTo>
                <a:lnTo>
                  <a:pt x="434339" y="380999"/>
                </a:lnTo>
                <a:lnTo>
                  <a:pt x="437266" y="384047"/>
                </a:lnTo>
                <a:lnTo>
                  <a:pt x="440161" y="384047"/>
                </a:lnTo>
                <a:lnTo>
                  <a:pt x="446257" y="390143"/>
                </a:lnTo>
                <a:lnTo>
                  <a:pt x="458602" y="408431"/>
                </a:lnTo>
                <a:lnTo>
                  <a:pt x="459729" y="411479"/>
                </a:lnTo>
                <a:lnTo>
                  <a:pt x="460491" y="414527"/>
                </a:lnTo>
                <a:lnTo>
                  <a:pt x="473201" y="414527"/>
                </a:lnTo>
                <a:lnTo>
                  <a:pt x="474085" y="411479"/>
                </a:lnTo>
                <a:lnTo>
                  <a:pt x="475853" y="411479"/>
                </a:lnTo>
                <a:lnTo>
                  <a:pt x="476249" y="408431"/>
                </a:lnTo>
                <a:lnTo>
                  <a:pt x="477133" y="408431"/>
                </a:lnTo>
                <a:lnTo>
                  <a:pt x="477255" y="405383"/>
                </a:lnTo>
                <a:lnTo>
                  <a:pt x="477011" y="405383"/>
                </a:lnTo>
                <a:lnTo>
                  <a:pt x="476890" y="402335"/>
                </a:lnTo>
                <a:lnTo>
                  <a:pt x="476371" y="402335"/>
                </a:lnTo>
                <a:lnTo>
                  <a:pt x="474847" y="396239"/>
                </a:lnTo>
                <a:lnTo>
                  <a:pt x="473689" y="396239"/>
                </a:lnTo>
                <a:lnTo>
                  <a:pt x="472165" y="393191"/>
                </a:lnTo>
                <a:lnTo>
                  <a:pt x="470794" y="390143"/>
                </a:lnTo>
                <a:lnTo>
                  <a:pt x="468873" y="387095"/>
                </a:lnTo>
                <a:lnTo>
                  <a:pt x="464545" y="380999"/>
                </a:lnTo>
                <a:close/>
              </a:path>
              <a:path w="642620" h="668020">
                <a:moveTo>
                  <a:pt x="261365" y="374903"/>
                </a:moveTo>
                <a:lnTo>
                  <a:pt x="248655" y="374903"/>
                </a:lnTo>
                <a:lnTo>
                  <a:pt x="250301" y="377951"/>
                </a:lnTo>
                <a:lnTo>
                  <a:pt x="259963" y="377951"/>
                </a:lnTo>
                <a:lnTo>
                  <a:pt x="261365" y="374903"/>
                </a:lnTo>
                <a:close/>
              </a:path>
              <a:path w="642620" h="668020">
                <a:moveTo>
                  <a:pt x="265054" y="371855"/>
                </a:moveTo>
                <a:lnTo>
                  <a:pt x="243199" y="371855"/>
                </a:lnTo>
                <a:lnTo>
                  <a:pt x="245089" y="374903"/>
                </a:lnTo>
                <a:lnTo>
                  <a:pt x="263133" y="374903"/>
                </a:lnTo>
                <a:lnTo>
                  <a:pt x="265054" y="371855"/>
                </a:lnTo>
                <a:close/>
              </a:path>
              <a:path w="642620" h="668020">
                <a:moveTo>
                  <a:pt x="267949" y="368807"/>
                </a:moveTo>
                <a:lnTo>
                  <a:pt x="239511" y="368807"/>
                </a:lnTo>
                <a:lnTo>
                  <a:pt x="241432" y="371855"/>
                </a:lnTo>
                <a:lnTo>
                  <a:pt x="266303" y="371855"/>
                </a:lnTo>
                <a:lnTo>
                  <a:pt x="267949" y="368807"/>
                </a:lnTo>
                <a:close/>
              </a:path>
              <a:path w="642620" h="668020">
                <a:moveTo>
                  <a:pt x="292973" y="222503"/>
                </a:moveTo>
                <a:lnTo>
                  <a:pt x="285871" y="222503"/>
                </a:lnTo>
                <a:lnTo>
                  <a:pt x="284713" y="225551"/>
                </a:lnTo>
                <a:lnTo>
                  <a:pt x="282305" y="225551"/>
                </a:lnTo>
                <a:lnTo>
                  <a:pt x="279775" y="228599"/>
                </a:lnTo>
                <a:lnTo>
                  <a:pt x="278373" y="231647"/>
                </a:lnTo>
                <a:lnTo>
                  <a:pt x="278008" y="231647"/>
                </a:lnTo>
                <a:lnTo>
                  <a:pt x="277489" y="234695"/>
                </a:lnTo>
                <a:lnTo>
                  <a:pt x="277855" y="237743"/>
                </a:lnTo>
                <a:lnTo>
                  <a:pt x="278891" y="237743"/>
                </a:lnTo>
                <a:lnTo>
                  <a:pt x="292486" y="249935"/>
                </a:lnTo>
                <a:lnTo>
                  <a:pt x="238749" y="307847"/>
                </a:lnTo>
                <a:lnTo>
                  <a:pt x="233415" y="313943"/>
                </a:lnTo>
                <a:lnTo>
                  <a:pt x="229361" y="316991"/>
                </a:lnTo>
                <a:lnTo>
                  <a:pt x="226557" y="323087"/>
                </a:lnTo>
                <a:lnTo>
                  <a:pt x="223631" y="329183"/>
                </a:lnTo>
                <a:lnTo>
                  <a:pt x="222107" y="332231"/>
                </a:lnTo>
                <a:lnTo>
                  <a:pt x="221620" y="344423"/>
                </a:lnTo>
                <a:lnTo>
                  <a:pt x="222625" y="347471"/>
                </a:lnTo>
                <a:lnTo>
                  <a:pt x="225033" y="353567"/>
                </a:lnTo>
                <a:lnTo>
                  <a:pt x="227319" y="356615"/>
                </a:lnTo>
                <a:lnTo>
                  <a:pt x="231007" y="362711"/>
                </a:lnTo>
                <a:lnTo>
                  <a:pt x="236098" y="365759"/>
                </a:lnTo>
                <a:lnTo>
                  <a:pt x="237743" y="368807"/>
                </a:lnTo>
                <a:lnTo>
                  <a:pt x="268589" y="368807"/>
                </a:lnTo>
                <a:lnTo>
                  <a:pt x="269107" y="365759"/>
                </a:lnTo>
                <a:lnTo>
                  <a:pt x="269626" y="365759"/>
                </a:lnTo>
                <a:lnTo>
                  <a:pt x="269473" y="362711"/>
                </a:lnTo>
                <a:lnTo>
                  <a:pt x="265419" y="362711"/>
                </a:lnTo>
                <a:lnTo>
                  <a:pt x="264139" y="359663"/>
                </a:lnTo>
                <a:lnTo>
                  <a:pt x="258439" y="359663"/>
                </a:lnTo>
                <a:lnTo>
                  <a:pt x="256793" y="356615"/>
                </a:lnTo>
                <a:lnTo>
                  <a:pt x="255148" y="356615"/>
                </a:lnTo>
                <a:lnTo>
                  <a:pt x="253471" y="353567"/>
                </a:lnTo>
                <a:lnTo>
                  <a:pt x="248411" y="350519"/>
                </a:lnTo>
                <a:lnTo>
                  <a:pt x="246491" y="344423"/>
                </a:lnTo>
                <a:lnTo>
                  <a:pt x="247771" y="338327"/>
                </a:lnTo>
                <a:lnTo>
                  <a:pt x="248899" y="335279"/>
                </a:lnTo>
                <a:lnTo>
                  <a:pt x="252709" y="329183"/>
                </a:lnTo>
                <a:lnTo>
                  <a:pt x="310377" y="268223"/>
                </a:lnTo>
                <a:lnTo>
                  <a:pt x="342212" y="268223"/>
                </a:lnTo>
                <a:lnTo>
                  <a:pt x="324337" y="252983"/>
                </a:lnTo>
                <a:lnTo>
                  <a:pt x="340728" y="234695"/>
                </a:lnTo>
                <a:lnTo>
                  <a:pt x="306567" y="234695"/>
                </a:lnTo>
                <a:lnTo>
                  <a:pt x="292973" y="222503"/>
                </a:lnTo>
                <a:close/>
              </a:path>
              <a:path w="642620" h="668020">
                <a:moveTo>
                  <a:pt x="377068" y="301751"/>
                </a:moveTo>
                <a:lnTo>
                  <a:pt x="375665" y="301751"/>
                </a:lnTo>
                <a:lnTo>
                  <a:pt x="374903" y="304799"/>
                </a:lnTo>
                <a:lnTo>
                  <a:pt x="378073" y="304799"/>
                </a:lnTo>
                <a:lnTo>
                  <a:pt x="377068" y="301751"/>
                </a:lnTo>
                <a:close/>
              </a:path>
              <a:path w="642620" h="668020">
                <a:moveTo>
                  <a:pt x="256153" y="185927"/>
                </a:moveTo>
                <a:lnTo>
                  <a:pt x="248655" y="185927"/>
                </a:lnTo>
                <a:lnTo>
                  <a:pt x="156209" y="283463"/>
                </a:lnTo>
                <a:lnTo>
                  <a:pt x="155813" y="283463"/>
                </a:lnTo>
                <a:lnTo>
                  <a:pt x="155569" y="286511"/>
                </a:lnTo>
                <a:lnTo>
                  <a:pt x="156209" y="286511"/>
                </a:lnTo>
                <a:lnTo>
                  <a:pt x="156575" y="289559"/>
                </a:lnTo>
                <a:lnTo>
                  <a:pt x="158374" y="289559"/>
                </a:lnTo>
                <a:lnTo>
                  <a:pt x="159379" y="292607"/>
                </a:lnTo>
                <a:lnTo>
                  <a:pt x="160660" y="292607"/>
                </a:lnTo>
                <a:lnTo>
                  <a:pt x="162427" y="295655"/>
                </a:lnTo>
                <a:lnTo>
                  <a:pt x="164195" y="295655"/>
                </a:lnTo>
                <a:lnTo>
                  <a:pt x="165719" y="298703"/>
                </a:lnTo>
                <a:lnTo>
                  <a:pt x="168401" y="298703"/>
                </a:lnTo>
                <a:lnTo>
                  <a:pt x="169407" y="301751"/>
                </a:lnTo>
                <a:lnTo>
                  <a:pt x="174619" y="301751"/>
                </a:lnTo>
                <a:lnTo>
                  <a:pt x="266578" y="204215"/>
                </a:lnTo>
                <a:lnTo>
                  <a:pt x="267065" y="201167"/>
                </a:lnTo>
                <a:lnTo>
                  <a:pt x="267583" y="201167"/>
                </a:lnTo>
                <a:lnTo>
                  <a:pt x="267461" y="198119"/>
                </a:lnTo>
                <a:lnTo>
                  <a:pt x="265937" y="198119"/>
                </a:lnTo>
                <a:lnTo>
                  <a:pt x="264901" y="195071"/>
                </a:lnTo>
                <a:lnTo>
                  <a:pt x="263895" y="195071"/>
                </a:lnTo>
                <a:lnTo>
                  <a:pt x="262493" y="192023"/>
                </a:lnTo>
                <a:lnTo>
                  <a:pt x="258958" y="188975"/>
                </a:lnTo>
                <a:lnTo>
                  <a:pt x="257434" y="188975"/>
                </a:lnTo>
                <a:lnTo>
                  <a:pt x="256153" y="185927"/>
                </a:lnTo>
                <a:close/>
              </a:path>
              <a:path w="642620" h="668020">
                <a:moveTo>
                  <a:pt x="416051" y="262127"/>
                </a:moveTo>
                <a:lnTo>
                  <a:pt x="410077" y="262127"/>
                </a:lnTo>
                <a:lnTo>
                  <a:pt x="406511" y="265175"/>
                </a:lnTo>
                <a:lnTo>
                  <a:pt x="402579" y="268223"/>
                </a:lnTo>
                <a:lnTo>
                  <a:pt x="398647" y="274319"/>
                </a:lnTo>
                <a:lnTo>
                  <a:pt x="396880" y="277367"/>
                </a:lnTo>
                <a:lnTo>
                  <a:pt x="397123" y="283463"/>
                </a:lnTo>
                <a:lnTo>
                  <a:pt x="399287" y="286511"/>
                </a:lnTo>
                <a:lnTo>
                  <a:pt x="403463" y="289559"/>
                </a:lnTo>
                <a:lnTo>
                  <a:pt x="407791" y="295655"/>
                </a:lnTo>
                <a:lnTo>
                  <a:pt x="420867" y="295655"/>
                </a:lnTo>
                <a:lnTo>
                  <a:pt x="424799" y="289559"/>
                </a:lnTo>
                <a:lnTo>
                  <a:pt x="428731" y="286511"/>
                </a:lnTo>
                <a:lnTo>
                  <a:pt x="430651" y="283463"/>
                </a:lnTo>
                <a:lnTo>
                  <a:pt x="430529" y="280415"/>
                </a:lnTo>
                <a:lnTo>
                  <a:pt x="430255" y="277367"/>
                </a:lnTo>
                <a:lnTo>
                  <a:pt x="428122" y="274319"/>
                </a:lnTo>
                <a:lnTo>
                  <a:pt x="419740" y="265175"/>
                </a:lnTo>
                <a:lnTo>
                  <a:pt x="416051" y="262127"/>
                </a:lnTo>
                <a:close/>
              </a:path>
              <a:path w="642620" h="668020">
                <a:moveTo>
                  <a:pt x="342212" y="268223"/>
                </a:moveTo>
                <a:lnTo>
                  <a:pt x="310377" y="268223"/>
                </a:lnTo>
                <a:lnTo>
                  <a:pt x="335401" y="289559"/>
                </a:lnTo>
                <a:lnTo>
                  <a:pt x="336407" y="292607"/>
                </a:lnTo>
                <a:lnTo>
                  <a:pt x="339577" y="292607"/>
                </a:lnTo>
                <a:lnTo>
                  <a:pt x="341375" y="289559"/>
                </a:lnTo>
                <a:lnTo>
                  <a:pt x="343387" y="289559"/>
                </a:lnTo>
                <a:lnTo>
                  <a:pt x="345947" y="286511"/>
                </a:lnTo>
                <a:lnTo>
                  <a:pt x="347197" y="286511"/>
                </a:lnTo>
                <a:lnTo>
                  <a:pt x="348233" y="283463"/>
                </a:lnTo>
                <a:lnTo>
                  <a:pt x="348995" y="283463"/>
                </a:lnTo>
                <a:lnTo>
                  <a:pt x="349757" y="280415"/>
                </a:lnTo>
                <a:lnTo>
                  <a:pt x="350763" y="280415"/>
                </a:lnTo>
                <a:lnTo>
                  <a:pt x="350763" y="277367"/>
                </a:lnTo>
                <a:lnTo>
                  <a:pt x="350001" y="277367"/>
                </a:lnTo>
                <a:lnTo>
                  <a:pt x="349361" y="274319"/>
                </a:lnTo>
                <a:lnTo>
                  <a:pt x="342212" y="268223"/>
                </a:lnTo>
                <a:close/>
              </a:path>
              <a:path w="642620" h="668020">
                <a:moveTo>
                  <a:pt x="251185" y="91439"/>
                </a:moveTo>
                <a:lnTo>
                  <a:pt x="242315" y="91439"/>
                </a:lnTo>
                <a:lnTo>
                  <a:pt x="105796" y="234695"/>
                </a:lnTo>
                <a:lnTo>
                  <a:pt x="105155" y="234695"/>
                </a:lnTo>
                <a:lnTo>
                  <a:pt x="104881" y="237743"/>
                </a:lnTo>
                <a:lnTo>
                  <a:pt x="105155" y="240791"/>
                </a:lnTo>
                <a:lnTo>
                  <a:pt x="106283" y="240791"/>
                </a:lnTo>
                <a:lnTo>
                  <a:pt x="107320" y="243839"/>
                </a:lnTo>
                <a:lnTo>
                  <a:pt x="109727" y="243839"/>
                </a:lnTo>
                <a:lnTo>
                  <a:pt x="113263" y="249935"/>
                </a:lnTo>
                <a:lnTo>
                  <a:pt x="116067" y="249935"/>
                </a:lnTo>
                <a:lnTo>
                  <a:pt x="117347" y="252983"/>
                </a:lnTo>
                <a:lnTo>
                  <a:pt x="123565" y="252983"/>
                </a:lnTo>
                <a:lnTo>
                  <a:pt x="260085" y="106679"/>
                </a:lnTo>
                <a:lnTo>
                  <a:pt x="261091" y="106679"/>
                </a:lnTo>
                <a:lnTo>
                  <a:pt x="261244" y="103631"/>
                </a:lnTo>
                <a:lnTo>
                  <a:pt x="260329" y="103631"/>
                </a:lnTo>
                <a:lnTo>
                  <a:pt x="259720" y="100583"/>
                </a:lnTo>
                <a:lnTo>
                  <a:pt x="257677" y="97535"/>
                </a:lnTo>
                <a:lnTo>
                  <a:pt x="256153" y="97535"/>
                </a:lnTo>
                <a:lnTo>
                  <a:pt x="252709" y="94487"/>
                </a:lnTo>
                <a:lnTo>
                  <a:pt x="251185" y="91439"/>
                </a:lnTo>
                <a:close/>
              </a:path>
              <a:path w="642620" h="668020">
                <a:moveTo>
                  <a:pt x="333634" y="210311"/>
                </a:moveTo>
                <a:lnTo>
                  <a:pt x="328909" y="210311"/>
                </a:lnTo>
                <a:lnTo>
                  <a:pt x="306567" y="234695"/>
                </a:lnTo>
                <a:lnTo>
                  <a:pt x="340728" y="234695"/>
                </a:lnTo>
                <a:lnTo>
                  <a:pt x="346191" y="228599"/>
                </a:lnTo>
                <a:lnTo>
                  <a:pt x="347197" y="228599"/>
                </a:lnTo>
                <a:lnTo>
                  <a:pt x="347197" y="225551"/>
                </a:lnTo>
                <a:lnTo>
                  <a:pt x="346831" y="225551"/>
                </a:lnTo>
                <a:lnTo>
                  <a:pt x="346435" y="222503"/>
                </a:lnTo>
                <a:lnTo>
                  <a:pt x="344789" y="222503"/>
                </a:lnTo>
                <a:lnTo>
                  <a:pt x="343783" y="219455"/>
                </a:lnTo>
                <a:lnTo>
                  <a:pt x="342381" y="219455"/>
                </a:lnTo>
                <a:lnTo>
                  <a:pt x="340492" y="216407"/>
                </a:lnTo>
                <a:lnTo>
                  <a:pt x="338815" y="216407"/>
                </a:lnTo>
                <a:lnTo>
                  <a:pt x="337291" y="213359"/>
                </a:lnTo>
                <a:lnTo>
                  <a:pt x="334761" y="213359"/>
                </a:lnTo>
                <a:lnTo>
                  <a:pt x="333634" y="210311"/>
                </a:lnTo>
                <a:close/>
              </a:path>
              <a:path w="642620" h="668020">
                <a:moveTo>
                  <a:pt x="132069" y="0"/>
                </a:moveTo>
                <a:lnTo>
                  <a:pt x="126979" y="0"/>
                </a:lnTo>
                <a:lnTo>
                  <a:pt x="124449" y="3047"/>
                </a:lnTo>
                <a:lnTo>
                  <a:pt x="3809" y="131063"/>
                </a:lnTo>
                <a:lnTo>
                  <a:pt x="1127" y="134111"/>
                </a:lnTo>
                <a:lnTo>
                  <a:pt x="0" y="134111"/>
                </a:lnTo>
                <a:lnTo>
                  <a:pt x="487" y="137159"/>
                </a:lnTo>
                <a:lnTo>
                  <a:pt x="883" y="140207"/>
                </a:lnTo>
                <a:lnTo>
                  <a:pt x="1889" y="143255"/>
                </a:lnTo>
                <a:lnTo>
                  <a:pt x="3535" y="143255"/>
                </a:lnTo>
                <a:lnTo>
                  <a:pt x="70744" y="207263"/>
                </a:lnTo>
                <a:lnTo>
                  <a:pt x="78364" y="207263"/>
                </a:lnTo>
                <a:lnTo>
                  <a:pt x="79491" y="204215"/>
                </a:lnTo>
                <a:lnTo>
                  <a:pt x="81777" y="204215"/>
                </a:lnTo>
                <a:lnTo>
                  <a:pt x="83179" y="201167"/>
                </a:lnTo>
                <a:lnTo>
                  <a:pt x="84307" y="201167"/>
                </a:lnTo>
                <a:lnTo>
                  <a:pt x="85069" y="198119"/>
                </a:lnTo>
                <a:lnTo>
                  <a:pt x="86349" y="198119"/>
                </a:lnTo>
                <a:lnTo>
                  <a:pt x="86471" y="195071"/>
                </a:lnTo>
                <a:lnTo>
                  <a:pt x="86349" y="192023"/>
                </a:lnTo>
                <a:lnTo>
                  <a:pt x="85343" y="192023"/>
                </a:lnTo>
                <a:lnTo>
                  <a:pt x="29839" y="140207"/>
                </a:lnTo>
                <a:lnTo>
                  <a:pt x="77205" y="88391"/>
                </a:lnTo>
                <a:lnTo>
                  <a:pt x="107096" y="88391"/>
                </a:lnTo>
                <a:lnTo>
                  <a:pt x="91439" y="73151"/>
                </a:lnTo>
                <a:lnTo>
                  <a:pt x="132831" y="30479"/>
                </a:lnTo>
                <a:lnTo>
                  <a:pt x="164496" y="30479"/>
                </a:lnTo>
                <a:lnTo>
                  <a:pt x="135757" y="3047"/>
                </a:lnTo>
                <a:lnTo>
                  <a:pt x="134111" y="3047"/>
                </a:lnTo>
                <a:lnTo>
                  <a:pt x="132069" y="0"/>
                </a:lnTo>
                <a:close/>
              </a:path>
              <a:path w="642620" h="668020">
                <a:moveTo>
                  <a:pt x="294497" y="146303"/>
                </a:moveTo>
                <a:lnTo>
                  <a:pt x="281299" y="146303"/>
                </a:lnTo>
                <a:lnTo>
                  <a:pt x="277367" y="152399"/>
                </a:lnTo>
                <a:lnTo>
                  <a:pt x="273557" y="155447"/>
                </a:lnTo>
                <a:lnTo>
                  <a:pt x="271637" y="158495"/>
                </a:lnTo>
                <a:lnTo>
                  <a:pt x="271759" y="161543"/>
                </a:lnTo>
                <a:lnTo>
                  <a:pt x="271912" y="164591"/>
                </a:lnTo>
                <a:lnTo>
                  <a:pt x="274045" y="167639"/>
                </a:lnTo>
                <a:lnTo>
                  <a:pt x="282580" y="176783"/>
                </a:lnTo>
                <a:lnTo>
                  <a:pt x="295655" y="176783"/>
                </a:lnTo>
                <a:lnTo>
                  <a:pt x="299709" y="170687"/>
                </a:lnTo>
                <a:lnTo>
                  <a:pt x="303519" y="167639"/>
                </a:lnTo>
                <a:lnTo>
                  <a:pt x="305440" y="164591"/>
                </a:lnTo>
                <a:lnTo>
                  <a:pt x="305287" y="161543"/>
                </a:lnTo>
                <a:lnTo>
                  <a:pt x="305043" y="158495"/>
                </a:lnTo>
                <a:lnTo>
                  <a:pt x="302879" y="155447"/>
                </a:lnTo>
                <a:lnTo>
                  <a:pt x="298703" y="152399"/>
                </a:lnTo>
                <a:lnTo>
                  <a:pt x="294497" y="146303"/>
                </a:lnTo>
                <a:close/>
              </a:path>
              <a:path w="642620" h="668020">
                <a:moveTo>
                  <a:pt x="107096" y="88391"/>
                </a:moveTo>
                <a:lnTo>
                  <a:pt x="77205" y="88391"/>
                </a:lnTo>
                <a:lnTo>
                  <a:pt x="124205" y="134111"/>
                </a:lnTo>
                <a:lnTo>
                  <a:pt x="131307" y="134111"/>
                </a:lnTo>
                <a:lnTo>
                  <a:pt x="132313" y="131063"/>
                </a:lnTo>
                <a:lnTo>
                  <a:pt x="134752" y="131063"/>
                </a:lnTo>
                <a:lnTo>
                  <a:pt x="136001" y="128015"/>
                </a:lnTo>
                <a:lnTo>
                  <a:pt x="137038" y="128015"/>
                </a:lnTo>
                <a:lnTo>
                  <a:pt x="137800" y="124967"/>
                </a:lnTo>
                <a:lnTo>
                  <a:pt x="139171" y="124967"/>
                </a:lnTo>
                <a:lnTo>
                  <a:pt x="139445" y="121919"/>
                </a:lnTo>
                <a:lnTo>
                  <a:pt x="139324" y="118871"/>
                </a:lnTo>
                <a:lnTo>
                  <a:pt x="138409" y="118871"/>
                </a:lnTo>
                <a:lnTo>
                  <a:pt x="107096" y="88391"/>
                </a:lnTo>
                <a:close/>
              </a:path>
              <a:path w="642620" h="668020">
                <a:moveTo>
                  <a:pt x="246491" y="88391"/>
                </a:moveTo>
                <a:lnTo>
                  <a:pt x="243443" y="88391"/>
                </a:lnTo>
                <a:lnTo>
                  <a:pt x="242803" y="91439"/>
                </a:lnTo>
                <a:lnTo>
                  <a:pt x="247528" y="91439"/>
                </a:lnTo>
                <a:lnTo>
                  <a:pt x="246491" y="88391"/>
                </a:lnTo>
                <a:close/>
              </a:path>
              <a:path w="642620" h="668020">
                <a:moveTo>
                  <a:pt x="164496" y="30479"/>
                </a:moveTo>
                <a:lnTo>
                  <a:pt x="132831" y="30479"/>
                </a:lnTo>
                <a:lnTo>
                  <a:pt x="187695" y="82295"/>
                </a:lnTo>
                <a:lnTo>
                  <a:pt x="194950" y="82295"/>
                </a:lnTo>
                <a:lnTo>
                  <a:pt x="196077" y="79247"/>
                </a:lnTo>
                <a:lnTo>
                  <a:pt x="198485" y="79247"/>
                </a:lnTo>
                <a:lnTo>
                  <a:pt x="199887" y="76199"/>
                </a:lnTo>
                <a:lnTo>
                  <a:pt x="200893" y="76199"/>
                </a:lnTo>
                <a:lnTo>
                  <a:pt x="201655" y="73151"/>
                </a:lnTo>
                <a:lnTo>
                  <a:pt x="202935" y="73151"/>
                </a:lnTo>
                <a:lnTo>
                  <a:pt x="203179" y="70103"/>
                </a:lnTo>
                <a:lnTo>
                  <a:pt x="203575" y="70103"/>
                </a:lnTo>
                <a:lnTo>
                  <a:pt x="203453" y="67055"/>
                </a:lnTo>
                <a:lnTo>
                  <a:pt x="202813" y="67055"/>
                </a:lnTo>
                <a:lnTo>
                  <a:pt x="164496" y="3047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17160" y="4753735"/>
            <a:ext cx="11404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ari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53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263896" y="3441189"/>
            <a:ext cx="991869" cy="52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4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1800" spc="30" dirty="0">
                <a:solidFill>
                  <a:srgbClr val="00AF50"/>
                </a:solidFill>
                <a:latin typeface="Cambria Math"/>
                <a:cs typeface="Cambria Math"/>
              </a:rPr>
              <a:t>𝑧</a:t>
            </a:r>
            <a:r>
              <a:rPr sz="1800" spc="5" dirty="0">
                <a:solidFill>
                  <a:srgbClr val="00AF50"/>
                </a:solidFill>
                <a:latin typeface="Cambria Math"/>
                <a:cs typeface="Cambria Math"/>
              </a:rPr>
              <a:t>(</a:t>
            </a:r>
            <a:r>
              <a:rPr sz="1800" spc="50" dirty="0">
                <a:solidFill>
                  <a:srgbClr val="00AF50"/>
                </a:solidFill>
                <a:latin typeface="Cambria Math"/>
                <a:cs typeface="Cambria Math"/>
              </a:rPr>
              <a:t>𝑥</a:t>
            </a:r>
            <a:r>
              <a:rPr sz="1800" dirty="0">
                <a:solidFill>
                  <a:srgbClr val="00AF50"/>
                </a:solidFill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D47FE-76D4-4823-5A60-DA15FDDFF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49EE7-8335-4761-BCC6-E8623CDFD7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Multi-criteriality</a:t>
            </a:r>
            <a:r>
              <a:rPr lang="cs-CZ" dirty="0"/>
              <a:t> in 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1FC40-BF2E-7A04-1788-29C9854E7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Multi-objective</a:t>
            </a:r>
            <a:r>
              <a:rPr lang="cs-CZ" dirty="0"/>
              <a:t> </a:t>
            </a:r>
            <a:r>
              <a:rPr lang="cs-CZ" dirty="0" err="1"/>
              <a:t>optimization</a:t>
            </a:r>
            <a:r>
              <a:rPr lang="cs-CZ" dirty="0"/>
              <a:t>: </a:t>
            </a:r>
            <a:r>
              <a:rPr lang="cs-CZ" dirty="0" err="1"/>
              <a:t>basics</a:t>
            </a:r>
            <a:endParaRPr lang="cs-CZ" dirty="0"/>
          </a:p>
          <a:p>
            <a:pPr lvl="1"/>
            <a:r>
              <a:rPr lang="cs-CZ" dirty="0" err="1"/>
              <a:t>Pareto</a:t>
            </a:r>
            <a:r>
              <a:rPr lang="cs-CZ" dirty="0"/>
              <a:t> front</a:t>
            </a:r>
          </a:p>
          <a:p>
            <a:pPr lvl="1"/>
            <a:r>
              <a:rPr lang="cs-CZ" dirty="0" err="1"/>
              <a:t>Scalarization</a:t>
            </a:r>
            <a:endParaRPr lang="cs-CZ" dirty="0"/>
          </a:p>
          <a:p>
            <a:pPr lvl="1"/>
            <a:r>
              <a:rPr lang="cs-CZ" dirty="0" err="1"/>
              <a:t>Evolutionary</a:t>
            </a:r>
            <a:r>
              <a:rPr lang="cs-CZ" dirty="0"/>
              <a:t> </a:t>
            </a:r>
            <a:r>
              <a:rPr lang="cs-CZ" dirty="0" err="1"/>
              <a:t>algorithms</a:t>
            </a:r>
            <a:endParaRPr lang="cs-CZ" dirty="0"/>
          </a:p>
          <a:p>
            <a:pPr lvl="1"/>
            <a:r>
              <a:rPr lang="cs-CZ" dirty="0"/>
              <a:t>How to </a:t>
            </a:r>
            <a:r>
              <a:rPr lang="cs-CZ" dirty="0" err="1"/>
              <a:t>select</a:t>
            </a:r>
            <a:r>
              <a:rPr lang="cs-CZ" dirty="0"/>
              <a:t> a single </a:t>
            </a:r>
            <a:r>
              <a:rPr lang="cs-CZ" dirty="0" err="1"/>
              <a:t>solution</a:t>
            </a:r>
            <a:endParaRPr lang="cs-CZ" dirty="0"/>
          </a:p>
          <a:p>
            <a:r>
              <a:rPr lang="cs-CZ" dirty="0" err="1"/>
              <a:t>Multi-objective</a:t>
            </a:r>
            <a:r>
              <a:rPr lang="cs-CZ" dirty="0"/>
              <a:t> Recommender </a:t>
            </a:r>
            <a:r>
              <a:rPr lang="cs-CZ" dirty="0" err="1"/>
              <a:t>systems</a:t>
            </a:r>
            <a:endParaRPr lang="cs-CZ" dirty="0"/>
          </a:p>
          <a:p>
            <a:r>
              <a:rPr lang="cs-CZ" dirty="0" err="1"/>
              <a:t>Multi</a:t>
            </a:r>
            <a:r>
              <a:rPr lang="cs-CZ" dirty="0"/>
              <a:t>-stakeholder Recommender </a:t>
            </a:r>
            <a:r>
              <a:rPr lang="cs-CZ" dirty="0" err="1"/>
              <a:t>systems</a:t>
            </a:r>
            <a:endParaRPr lang="cs-CZ" dirty="0"/>
          </a:p>
        </p:txBody>
      </p:sp>
      <p:pic>
        <p:nvPicPr>
          <p:cNvPr id="4" name="Picture 2" descr="Home">
            <a:extLst>
              <a:ext uri="{FF2B5EF4-FFF2-40B4-BE49-F238E27FC236}">
                <a16:creationId xmlns:a16="http://schemas.microsoft.com/office/drawing/2014/main" id="{4D1D74EB-7FAE-F24C-5E9A-728202F54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>
            <a:extLst>
              <a:ext uri="{FF2B5EF4-FFF2-40B4-BE49-F238E27FC236}">
                <a16:creationId xmlns:a16="http://schemas.microsoft.com/office/drawing/2014/main" id="{B8F72C70-B344-8EFA-70AC-B27F08FBC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852DB-8585-F8AB-E635-4A0CA063A357}"/>
              </a:ext>
            </a:extLst>
          </p:cNvPr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https://ksi.mff.cuni.cz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642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405" y="5964745"/>
            <a:ext cx="301752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5559" y="6272657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349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6590" y="1755145"/>
            <a:ext cx="654494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Ma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j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MOO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Gen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Me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thods</a:t>
            </a:r>
            <a:endParaRPr sz="30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3055" y="2321438"/>
          <a:ext cx="10558446" cy="4307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b="1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thod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Fitn</a:t>
                      </a:r>
                      <a:r>
                        <a:rPr sz="1900" b="1" spc="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ss</a:t>
                      </a:r>
                      <a:r>
                        <a:rPr sz="1900" b="1" spc="-35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spc="-2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alu</a:t>
                      </a:r>
                      <a:r>
                        <a:rPr sz="1900" b="1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720090">
                        <a:lnSpc>
                          <a:spcPct val="100000"/>
                        </a:lnSpc>
                      </a:pPr>
                      <a:r>
                        <a:rPr sz="1900" b="1" spc="-4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b="1" spc="-3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b="1" spc="-35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b="1" spc="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900" b="1" spc="-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ction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Elitism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8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spc="-2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GA</a:t>
                      </a:r>
                      <a:r>
                        <a:rPr sz="1900" spc="-4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20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20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7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1985)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object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obab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ty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bution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53">
                <a:tc>
                  <a:txBody>
                    <a:bodyPr/>
                    <a:lstStyle/>
                    <a:p>
                      <a:pPr marL="84455" marR="111633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1900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3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2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onsec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6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Flem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1993)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8265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nance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obab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ity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tri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but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NSGA</a:t>
                      </a:r>
                      <a:r>
                        <a:rPr sz="1900" spc="-5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Deb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,1994)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nance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obab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ty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bution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NS</a:t>
                      </a:r>
                      <a:r>
                        <a:rPr sz="1900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A-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1900" spc="-4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Debb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c.,</a:t>
                      </a:r>
                      <a:r>
                        <a:rPr sz="1900" spc="-4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2002)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8265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nance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obab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ity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tri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but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61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NPGA</a:t>
                      </a:r>
                      <a:r>
                        <a:rPr sz="1900" spc="-5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c.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,1994)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Fitness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17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thod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dom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</a:t>
                      </a:r>
                      <a:r>
                        <a:rPr sz="1900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3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561">
                <a:tc>
                  <a:txBody>
                    <a:bodyPr/>
                    <a:lstStyle/>
                    <a:p>
                      <a:pPr marL="84455" marR="370205">
                        <a:lnSpc>
                          <a:spcPct val="100000"/>
                        </a:lnSpc>
                      </a:pPr>
                      <a:r>
                        <a:rPr sz="1900" spc="-14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3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spc="-2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2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wles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rne,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1999)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itne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57213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oc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dom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</a:t>
                      </a:r>
                      <a:r>
                        <a:rPr sz="1900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Cl</a:t>
            </a:r>
            <a:r>
              <a:rPr spc="-15" dirty="0"/>
              <a:t>a</a:t>
            </a:r>
            <a:r>
              <a:rPr dirty="0"/>
              <a:t>ssifi</a:t>
            </a:r>
            <a:r>
              <a:rPr spc="-20" dirty="0"/>
              <a:t>c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Mu</a:t>
            </a:r>
            <a:r>
              <a:rPr spc="-10" dirty="0"/>
              <a:t>l</a:t>
            </a:r>
            <a:r>
              <a:rPr dirty="0"/>
              <a:t>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Gen</a:t>
            </a:r>
            <a:r>
              <a:rPr spc="-25" dirty="0"/>
              <a:t>e</a:t>
            </a:r>
            <a:r>
              <a:rPr dirty="0"/>
              <a:t>tic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55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67338"/>
            <a:ext cx="9844405" cy="398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om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nanc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sm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6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GA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2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1985)</a:t>
            </a:r>
            <a:endParaRPr sz="240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565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Do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nance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tness</a:t>
            </a:r>
            <a:r>
              <a:rPr sz="30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unct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6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MO</a:t>
            </a:r>
            <a:r>
              <a:rPr sz="2400" spc="-30" dirty="0">
                <a:solidFill>
                  <a:srgbClr val="2A2A2A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3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&amp;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7C7D7C"/>
                </a:solidFill>
                <a:latin typeface="Calibri"/>
                <a:cs typeface="Calibri"/>
              </a:rPr>
              <a:t>emi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2400" spc="2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3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),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NSGA</a:t>
            </a:r>
            <a:r>
              <a:rPr sz="24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Sr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2400" spc="-5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as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7C7D7C"/>
                </a:solidFill>
                <a:latin typeface="Calibri"/>
                <a:cs typeface="Calibri"/>
              </a:rPr>
              <a:t>Deb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4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NSG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Debb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7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c.,</a:t>
            </a:r>
            <a:r>
              <a:rPr sz="2400" spc="-7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2002)</a:t>
            </a:r>
            <a:endParaRPr sz="240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47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0" dirty="0">
                <a:solidFill>
                  <a:srgbClr val="2A2A2A"/>
                </a:solidFill>
                <a:latin typeface="Calibri"/>
                <a:cs typeface="Calibri"/>
              </a:rPr>
              <a:t>No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tn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u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10" dirty="0">
                <a:solidFill>
                  <a:srgbClr val="2A2A2A"/>
                </a:solidFill>
                <a:latin typeface="Calibri"/>
                <a:cs typeface="Calibri"/>
              </a:rPr>
              <a:t>,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bu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30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om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nanc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in</a:t>
            </a:r>
            <a:r>
              <a:rPr sz="30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cti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spc="-5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ocess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GA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20" dirty="0">
                <a:solidFill>
                  <a:srgbClr val="7C7D7C"/>
                </a:solidFill>
                <a:latin typeface="Calibri"/>
                <a:cs typeface="Calibri"/>
              </a:rPr>
              <a:t>Horn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7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c.</a:t>
            </a:r>
            <a:r>
              <a:rPr sz="2400" spc="-9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4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),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8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24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40" dirty="0">
                <a:solidFill>
                  <a:srgbClr val="7C7D7C"/>
                </a:solidFill>
                <a:latin typeface="Calibri"/>
                <a:cs typeface="Calibri"/>
              </a:rPr>
              <a:t>K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wles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Corn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1999)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4" name="object 4"/>
          <p:cNvSpPr/>
          <p:nvPr/>
        </p:nvSpPr>
        <p:spPr>
          <a:xfrm>
            <a:off x="4307220" y="2980303"/>
            <a:ext cx="708025" cy="273050"/>
          </a:xfrm>
          <a:custGeom>
            <a:avLst/>
            <a:gdLst/>
            <a:ahLst/>
            <a:cxnLst/>
            <a:rect l="l" t="t" r="r" b="b"/>
            <a:pathLst>
              <a:path w="708025" h="273050">
                <a:moveTo>
                  <a:pt x="620511" y="0"/>
                </a:moveTo>
                <a:lnTo>
                  <a:pt x="616701" y="0"/>
                </a:lnTo>
                <a:lnTo>
                  <a:pt x="616701" y="10911"/>
                </a:lnTo>
                <a:lnTo>
                  <a:pt x="623746" y="11082"/>
                </a:lnTo>
                <a:lnTo>
                  <a:pt x="634930" y="13345"/>
                </a:lnTo>
                <a:lnTo>
                  <a:pt x="645919" y="19266"/>
                </a:lnTo>
                <a:lnTo>
                  <a:pt x="657688" y="30132"/>
                </a:lnTo>
                <a:lnTo>
                  <a:pt x="661714" y="42140"/>
                </a:lnTo>
                <a:lnTo>
                  <a:pt x="663061" y="57393"/>
                </a:lnTo>
                <a:lnTo>
                  <a:pt x="663058" y="64034"/>
                </a:lnTo>
                <a:lnTo>
                  <a:pt x="662025" y="72268"/>
                </a:lnTo>
                <a:lnTo>
                  <a:pt x="660135" y="82052"/>
                </a:lnTo>
                <a:lnTo>
                  <a:pt x="658215" y="91836"/>
                </a:lnTo>
                <a:lnTo>
                  <a:pt x="657331" y="98938"/>
                </a:lnTo>
                <a:lnTo>
                  <a:pt x="657331" y="111130"/>
                </a:lnTo>
                <a:lnTo>
                  <a:pt x="659739" y="117866"/>
                </a:lnTo>
                <a:lnTo>
                  <a:pt x="664463" y="122925"/>
                </a:lnTo>
                <a:lnTo>
                  <a:pt x="669279" y="128137"/>
                </a:lnTo>
                <a:lnTo>
                  <a:pt x="674857" y="131947"/>
                </a:lnTo>
                <a:lnTo>
                  <a:pt x="681471" y="134508"/>
                </a:lnTo>
                <a:lnTo>
                  <a:pt x="681471" y="137038"/>
                </a:lnTo>
                <a:lnTo>
                  <a:pt x="657331" y="160416"/>
                </a:lnTo>
                <a:lnTo>
                  <a:pt x="657351" y="169654"/>
                </a:lnTo>
                <a:lnTo>
                  <a:pt x="658318" y="178854"/>
                </a:lnTo>
                <a:lnTo>
                  <a:pt x="661281" y="195987"/>
                </a:lnTo>
                <a:lnTo>
                  <a:pt x="662531" y="207575"/>
                </a:lnTo>
                <a:lnTo>
                  <a:pt x="654491" y="245474"/>
                </a:lnTo>
                <a:lnTo>
                  <a:pt x="618865" y="261609"/>
                </a:lnTo>
                <a:lnTo>
                  <a:pt x="616701" y="261609"/>
                </a:lnTo>
                <a:lnTo>
                  <a:pt x="616701" y="272552"/>
                </a:lnTo>
                <a:lnTo>
                  <a:pt x="655546" y="265281"/>
                </a:lnTo>
                <a:lnTo>
                  <a:pt x="683003" y="238573"/>
                </a:lnTo>
                <a:lnTo>
                  <a:pt x="687307" y="210051"/>
                </a:lnTo>
                <a:lnTo>
                  <a:pt x="686355" y="198016"/>
                </a:lnTo>
                <a:lnTo>
                  <a:pt x="684001" y="184647"/>
                </a:lnTo>
                <a:lnTo>
                  <a:pt x="681715" y="174497"/>
                </a:lnTo>
                <a:lnTo>
                  <a:pt x="680587" y="167761"/>
                </a:lnTo>
                <a:lnTo>
                  <a:pt x="680587" y="157733"/>
                </a:lnTo>
                <a:lnTo>
                  <a:pt x="682873" y="152399"/>
                </a:lnTo>
                <a:lnTo>
                  <a:pt x="687445" y="148346"/>
                </a:lnTo>
                <a:lnTo>
                  <a:pt x="691895" y="144139"/>
                </a:lnTo>
                <a:lnTo>
                  <a:pt x="698753" y="141975"/>
                </a:lnTo>
                <a:lnTo>
                  <a:pt x="707897" y="141610"/>
                </a:lnTo>
                <a:lnTo>
                  <a:pt x="707897" y="129936"/>
                </a:lnTo>
                <a:lnTo>
                  <a:pt x="698753" y="129661"/>
                </a:lnTo>
                <a:lnTo>
                  <a:pt x="691895" y="127375"/>
                </a:lnTo>
                <a:lnTo>
                  <a:pt x="682873" y="119115"/>
                </a:lnTo>
                <a:lnTo>
                  <a:pt x="680587" y="113781"/>
                </a:lnTo>
                <a:lnTo>
                  <a:pt x="680587" y="103753"/>
                </a:lnTo>
                <a:lnTo>
                  <a:pt x="681715" y="97017"/>
                </a:lnTo>
                <a:lnTo>
                  <a:pt x="684226" y="85809"/>
                </a:lnTo>
                <a:lnTo>
                  <a:pt x="685889" y="75961"/>
                </a:lnTo>
                <a:lnTo>
                  <a:pt x="686712" y="64007"/>
                </a:lnTo>
                <a:lnTo>
                  <a:pt x="686501" y="47592"/>
                </a:lnTo>
                <a:lnTo>
                  <a:pt x="683350" y="34743"/>
                </a:lnTo>
                <a:lnTo>
                  <a:pt x="649023" y="3918"/>
                </a:lnTo>
                <a:lnTo>
                  <a:pt x="635753" y="1126"/>
                </a:lnTo>
                <a:lnTo>
                  <a:pt x="620511" y="0"/>
                </a:lnTo>
                <a:close/>
              </a:path>
              <a:path w="708025" h="273050">
                <a:moveTo>
                  <a:pt x="91165" y="0"/>
                </a:moveTo>
                <a:lnTo>
                  <a:pt x="87355" y="0"/>
                </a:lnTo>
                <a:lnTo>
                  <a:pt x="76518" y="640"/>
                </a:lnTo>
                <a:lnTo>
                  <a:pt x="30630" y="22646"/>
                </a:lnTo>
                <a:lnTo>
                  <a:pt x="20587" y="61337"/>
                </a:lnTo>
                <a:lnTo>
                  <a:pt x="21516" y="73332"/>
                </a:lnTo>
                <a:lnTo>
                  <a:pt x="23865" y="86746"/>
                </a:lnTo>
                <a:lnTo>
                  <a:pt x="26151" y="96895"/>
                </a:lnTo>
                <a:lnTo>
                  <a:pt x="27279" y="103631"/>
                </a:lnTo>
                <a:lnTo>
                  <a:pt x="27279" y="113659"/>
                </a:lnTo>
                <a:lnTo>
                  <a:pt x="24993" y="118993"/>
                </a:lnTo>
                <a:lnTo>
                  <a:pt x="16001" y="127253"/>
                </a:lnTo>
                <a:lnTo>
                  <a:pt x="9143" y="129539"/>
                </a:lnTo>
                <a:lnTo>
                  <a:pt x="0" y="129783"/>
                </a:lnTo>
                <a:lnTo>
                  <a:pt x="0" y="141488"/>
                </a:lnTo>
                <a:lnTo>
                  <a:pt x="9143" y="141731"/>
                </a:lnTo>
                <a:lnTo>
                  <a:pt x="16001" y="144017"/>
                </a:lnTo>
                <a:lnTo>
                  <a:pt x="24993" y="152278"/>
                </a:lnTo>
                <a:lnTo>
                  <a:pt x="27279" y="157612"/>
                </a:lnTo>
                <a:lnTo>
                  <a:pt x="27279" y="167639"/>
                </a:lnTo>
                <a:lnTo>
                  <a:pt x="26151" y="174376"/>
                </a:lnTo>
                <a:lnTo>
                  <a:pt x="23442" y="186546"/>
                </a:lnTo>
                <a:lnTo>
                  <a:pt x="21909" y="196210"/>
                </a:lnTo>
                <a:lnTo>
                  <a:pt x="21202" y="208267"/>
                </a:lnTo>
                <a:lnTo>
                  <a:pt x="21503" y="225164"/>
                </a:lnTo>
                <a:lnTo>
                  <a:pt x="24671" y="238015"/>
                </a:lnTo>
                <a:lnTo>
                  <a:pt x="58844" y="268622"/>
                </a:lnTo>
                <a:lnTo>
                  <a:pt x="87355" y="272552"/>
                </a:lnTo>
                <a:lnTo>
                  <a:pt x="91165" y="272552"/>
                </a:lnTo>
                <a:lnTo>
                  <a:pt x="91165" y="261609"/>
                </a:lnTo>
                <a:lnTo>
                  <a:pt x="78642" y="260858"/>
                </a:lnTo>
                <a:lnTo>
                  <a:pt x="66310" y="257262"/>
                </a:lnTo>
                <a:lnTo>
                  <a:pt x="56258" y="250586"/>
                </a:lnTo>
                <a:lnTo>
                  <a:pt x="49921" y="241759"/>
                </a:lnTo>
                <a:lnTo>
                  <a:pt x="46091" y="229587"/>
                </a:lnTo>
                <a:lnTo>
                  <a:pt x="44805" y="214121"/>
                </a:lnTo>
                <a:lnTo>
                  <a:pt x="44805" y="207385"/>
                </a:lnTo>
                <a:lnTo>
                  <a:pt x="45841" y="199125"/>
                </a:lnTo>
                <a:lnTo>
                  <a:pt x="47731" y="189372"/>
                </a:lnTo>
                <a:lnTo>
                  <a:pt x="49651" y="179588"/>
                </a:lnTo>
                <a:lnTo>
                  <a:pt x="50535" y="172608"/>
                </a:lnTo>
                <a:lnTo>
                  <a:pt x="50535" y="160263"/>
                </a:lnTo>
                <a:lnTo>
                  <a:pt x="48127" y="153680"/>
                </a:lnTo>
                <a:lnTo>
                  <a:pt x="43433" y="148468"/>
                </a:lnTo>
                <a:lnTo>
                  <a:pt x="38587" y="143255"/>
                </a:lnTo>
                <a:lnTo>
                  <a:pt x="33009" y="139445"/>
                </a:lnTo>
                <a:lnTo>
                  <a:pt x="26395" y="136916"/>
                </a:lnTo>
                <a:lnTo>
                  <a:pt x="26395" y="134355"/>
                </a:lnTo>
                <a:lnTo>
                  <a:pt x="50535" y="111008"/>
                </a:lnTo>
                <a:lnTo>
                  <a:pt x="50528" y="102182"/>
                </a:lnTo>
                <a:lnTo>
                  <a:pt x="49631" y="93113"/>
                </a:lnTo>
                <a:lnTo>
                  <a:pt x="46725" y="76323"/>
                </a:lnTo>
                <a:lnTo>
                  <a:pt x="45350" y="64607"/>
                </a:lnTo>
                <a:lnTo>
                  <a:pt x="53212" y="27252"/>
                </a:lnTo>
                <a:lnTo>
                  <a:pt x="89001" y="10911"/>
                </a:lnTo>
                <a:lnTo>
                  <a:pt x="91165" y="10911"/>
                </a:lnTo>
                <a:lnTo>
                  <a:pt x="91165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599" y="1755145"/>
            <a:ext cx="10526395" cy="2482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Non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Sort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1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NSGA</a:t>
            </a:r>
            <a:r>
              <a:rPr sz="3000" baseline="25000" dirty="0">
                <a:solidFill>
                  <a:srgbClr val="00AFF0"/>
                </a:solidFill>
                <a:latin typeface="Calibri"/>
                <a:cs typeface="Calibri"/>
              </a:rPr>
              <a:t>1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871855" lvl="1" indent="-298450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2490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Sort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by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cti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4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non-dom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5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without</a:t>
            </a:r>
            <a:r>
              <a:rPr sz="24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ep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ch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469390">
              <a:lnSpc>
                <a:spcPct val="100000"/>
              </a:lnSpc>
              <a:spcBef>
                <a:spcPts val="1455"/>
              </a:spcBef>
              <a:tabLst>
                <a:tab pos="3063875" algn="l"/>
                <a:tab pos="3834765" algn="l"/>
              </a:tabLst>
            </a:pPr>
            <a:r>
              <a:rPr sz="2300" spc="-254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0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22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=</a:t>
            </a:r>
            <a:r>
              <a:rPr sz="2300" spc="12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mbria Math"/>
                <a:cs typeface="Cambria Math"/>
              </a:rPr>
              <a:t>{</a:t>
            </a:r>
            <a:r>
              <a:rPr sz="2300" spc="25" dirty="0">
                <a:solidFill>
                  <a:srgbClr val="3F3F3F"/>
                </a:solidFill>
                <a:latin typeface="Cambria Math"/>
                <a:cs typeface="Cambria Math"/>
              </a:rPr>
              <a:t>𝐴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300" spc="-13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60" dirty="0">
                <a:solidFill>
                  <a:srgbClr val="3F3F3F"/>
                </a:solidFill>
                <a:latin typeface="Cambria Math"/>
                <a:cs typeface="Cambria Math"/>
              </a:rPr>
              <a:t>𝐵</a:t>
            </a:r>
            <a:r>
              <a:rPr sz="2300" spc="-5" dirty="0">
                <a:solidFill>
                  <a:srgbClr val="3F3F3F"/>
                </a:solidFill>
                <a:latin typeface="Cambria Math"/>
                <a:cs typeface="Cambria Math"/>
              </a:rPr>
              <a:t>}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2300" dirty="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sz="2300" spc="-305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7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=	</a:t>
            </a:r>
            <a:r>
              <a:rPr sz="2300" spc="100" dirty="0">
                <a:solidFill>
                  <a:srgbClr val="3F3F3F"/>
                </a:solidFill>
                <a:latin typeface="Cambria Math"/>
                <a:cs typeface="Cambria Math"/>
              </a:rPr>
              <a:t>𝐶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300" spc="-114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𝐷 </a:t>
            </a:r>
            <a:r>
              <a:rPr sz="23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254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22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=</a:t>
            </a:r>
            <a:r>
              <a:rPr sz="2300" spc="12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mbria Math"/>
                <a:cs typeface="Cambria Math"/>
              </a:rPr>
              <a:t>{</a:t>
            </a:r>
            <a:r>
              <a:rPr sz="2300" spc="80" dirty="0">
                <a:solidFill>
                  <a:srgbClr val="3F3F3F"/>
                </a:solidFill>
                <a:latin typeface="Cambria Math"/>
                <a:cs typeface="Cambria Math"/>
              </a:rPr>
              <a:t>𝐸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}</a:t>
            </a:r>
            <a:endParaRPr sz="2300">
              <a:latin typeface="Cambria Math"/>
              <a:cs typeface="Cambria Math"/>
            </a:endParaRPr>
          </a:p>
          <a:p>
            <a:pPr marL="1469390">
              <a:lnSpc>
                <a:spcPct val="100000"/>
              </a:lnSpc>
              <a:spcBef>
                <a:spcPts val="600"/>
              </a:spcBef>
            </a:pPr>
            <a:r>
              <a:rPr sz="2300" spc="-254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0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-157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dom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300" spc="-30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3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305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-172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dom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300" spc="-30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3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254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endParaRPr sz="2475" baseline="-15151">
              <a:latin typeface="Cambria Math"/>
              <a:cs typeface="Cambria Math"/>
            </a:endParaRPr>
          </a:p>
          <a:p>
            <a:pPr marL="871855" lvl="1" indent="-298450">
              <a:lnSpc>
                <a:spcPct val="100000"/>
              </a:lnSpc>
              <a:spcBef>
                <a:spcPts val="96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2490" algn="l"/>
              </a:tabLst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Ass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gn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sam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itness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2A2C2C"/>
                </a:solidFill>
                <a:latin typeface="Cambria Math"/>
                <a:cs typeface="Cambria Math"/>
              </a:rPr>
              <a:t>𝑧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each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54" dirty="0">
                <a:solidFill>
                  <a:srgbClr val="2A2C2C"/>
                </a:solidFill>
                <a:latin typeface="Cambria Math"/>
                <a:cs typeface="Cambria Math"/>
              </a:rPr>
              <a:t>𝑃</a:t>
            </a:r>
            <a:r>
              <a:rPr sz="2625" spc="26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120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8378" y="3874008"/>
            <a:ext cx="20256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0186" y="4431791"/>
            <a:ext cx="381000" cy="271145"/>
          </a:xfrm>
          <a:custGeom>
            <a:avLst/>
            <a:gdLst/>
            <a:ahLst/>
            <a:cxnLst/>
            <a:rect l="l" t="t" r="r" b="b"/>
            <a:pathLst>
              <a:path w="381000" h="271145">
                <a:moveTo>
                  <a:pt x="294436" y="0"/>
                </a:moveTo>
                <a:lnTo>
                  <a:pt x="295311" y="12703"/>
                </a:lnTo>
                <a:lnTo>
                  <a:pt x="306724" y="18081"/>
                </a:lnTo>
                <a:lnTo>
                  <a:pt x="316996" y="25070"/>
                </a:lnTo>
                <a:lnTo>
                  <a:pt x="341495" y="56723"/>
                </a:lnTo>
                <a:lnTo>
                  <a:pt x="353421" y="99594"/>
                </a:lnTo>
                <a:lnTo>
                  <a:pt x="355944" y="145414"/>
                </a:lnTo>
                <a:lnTo>
                  <a:pt x="355034" y="159227"/>
                </a:lnTo>
                <a:lnTo>
                  <a:pt x="343838" y="207823"/>
                </a:lnTo>
                <a:lnTo>
                  <a:pt x="314045" y="248286"/>
                </a:lnTo>
                <a:lnTo>
                  <a:pt x="291007" y="259973"/>
                </a:lnTo>
                <a:lnTo>
                  <a:pt x="303895" y="268110"/>
                </a:lnTo>
                <a:lnTo>
                  <a:pt x="344976" y="240752"/>
                </a:lnTo>
                <a:lnTo>
                  <a:pt x="367067" y="207404"/>
                </a:lnTo>
                <a:lnTo>
                  <a:pt x="379343" y="159202"/>
                </a:lnTo>
                <a:lnTo>
                  <a:pt x="380835" y="129466"/>
                </a:lnTo>
                <a:lnTo>
                  <a:pt x="380055" y="116101"/>
                </a:lnTo>
                <a:lnTo>
                  <a:pt x="372497" y="78680"/>
                </a:lnTo>
                <a:lnTo>
                  <a:pt x="348589" y="33625"/>
                </a:lnTo>
                <a:lnTo>
                  <a:pt x="319028" y="9588"/>
                </a:lnTo>
                <a:lnTo>
                  <a:pt x="307222" y="4155"/>
                </a:lnTo>
                <a:lnTo>
                  <a:pt x="294436" y="0"/>
                </a:lnTo>
                <a:close/>
              </a:path>
              <a:path w="381000" h="271145">
                <a:moveTo>
                  <a:pt x="86410" y="0"/>
                </a:moveTo>
                <a:lnTo>
                  <a:pt x="45276" y="21252"/>
                </a:lnTo>
                <a:lnTo>
                  <a:pt x="18821" y="53513"/>
                </a:lnTo>
                <a:lnTo>
                  <a:pt x="3423" y="98644"/>
                </a:lnTo>
                <a:lnTo>
                  <a:pt x="0" y="141583"/>
                </a:lnTo>
                <a:lnTo>
                  <a:pt x="772" y="154985"/>
                </a:lnTo>
                <a:lnTo>
                  <a:pt x="8321" y="192462"/>
                </a:lnTo>
                <a:lnTo>
                  <a:pt x="32163" y="237401"/>
                </a:lnTo>
                <a:lnTo>
                  <a:pt x="73564" y="266861"/>
                </a:lnTo>
                <a:lnTo>
                  <a:pt x="86410" y="271022"/>
                </a:lnTo>
                <a:lnTo>
                  <a:pt x="85471" y="258408"/>
                </a:lnTo>
                <a:lnTo>
                  <a:pt x="74166" y="253015"/>
                </a:lnTo>
                <a:lnTo>
                  <a:pt x="63969" y="245978"/>
                </a:lnTo>
                <a:lnTo>
                  <a:pt x="39596" y="214014"/>
                </a:lnTo>
                <a:lnTo>
                  <a:pt x="27441" y="170618"/>
                </a:lnTo>
                <a:lnTo>
                  <a:pt x="24820" y="125515"/>
                </a:lnTo>
                <a:lnTo>
                  <a:pt x="25642" y="111688"/>
                </a:lnTo>
                <a:lnTo>
                  <a:pt x="32829" y="74161"/>
                </a:lnTo>
                <a:lnTo>
                  <a:pt x="57243" y="30897"/>
                </a:lnTo>
                <a:lnTo>
                  <a:pt x="90220" y="11048"/>
                </a:lnTo>
                <a:lnTo>
                  <a:pt x="8641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7252" y="4431791"/>
            <a:ext cx="391795" cy="271145"/>
          </a:xfrm>
          <a:custGeom>
            <a:avLst/>
            <a:gdLst/>
            <a:ahLst/>
            <a:cxnLst/>
            <a:rect l="l" t="t" r="r" b="b"/>
            <a:pathLst>
              <a:path w="391795" h="271145">
                <a:moveTo>
                  <a:pt x="305119" y="0"/>
                </a:moveTo>
                <a:lnTo>
                  <a:pt x="305997" y="12705"/>
                </a:lnTo>
                <a:lnTo>
                  <a:pt x="317404" y="18083"/>
                </a:lnTo>
                <a:lnTo>
                  <a:pt x="327675" y="25073"/>
                </a:lnTo>
                <a:lnTo>
                  <a:pt x="352181" y="56729"/>
                </a:lnTo>
                <a:lnTo>
                  <a:pt x="364105" y="99600"/>
                </a:lnTo>
                <a:lnTo>
                  <a:pt x="366627" y="145424"/>
                </a:lnTo>
                <a:lnTo>
                  <a:pt x="365717" y="159235"/>
                </a:lnTo>
                <a:lnTo>
                  <a:pt x="354516" y="207830"/>
                </a:lnTo>
                <a:lnTo>
                  <a:pt x="324713" y="248288"/>
                </a:lnTo>
                <a:lnTo>
                  <a:pt x="301675" y="259973"/>
                </a:lnTo>
                <a:lnTo>
                  <a:pt x="314570" y="268114"/>
                </a:lnTo>
                <a:lnTo>
                  <a:pt x="355656" y="240757"/>
                </a:lnTo>
                <a:lnTo>
                  <a:pt x="377739" y="207409"/>
                </a:lnTo>
                <a:lnTo>
                  <a:pt x="390017" y="159207"/>
                </a:lnTo>
                <a:lnTo>
                  <a:pt x="391509" y="129473"/>
                </a:lnTo>
                <a:lnTo>
                  <a:pt x="390729" y="116107"/>
                </a:lnTo>
                <a:lnTo>
                  <a:pt x="383173" y="78684"/>
                </a:lnTo>
                <a:lnTo>
                  <a:pt x="359264" y="33630"/>
                </a:lnTo>
                <a:lnTo>
                  <a:pt x="329703" y="9590"/>
                </a:lnTo>
                <a:lnTo>
                  <a:pt x="317900" y="4155"/>
                </a:lnTo>
                <a:lnTo>
                  <a:pt x="305119" y="0"/>
                </a:lnTo>
                <a:close/>
              </a:path>
              <a:path w="391795" h="271145">
                <a:moveTo>
                  <a:pt x="86425" y="0"/>
                </a:moveTo>
                <a:lnTo>
                  <a:pt x="45274" y="21256"/>
                </a:lnTo>
                <a:lnTo>
                  <a:pt x="18827" y="53519"/>
                </a:lnTo>
                <a:lnTo>
                  <a:pt x="3422" y="98648"/>
                </a:lnTo>
                <a:lnTo>
                  <a:pt x="0" y="141588"/>
                </a:lnTo>
                <a:lnTo>
                  <a:pt x="772" y="154989"/>
                </a:lnTo>
                <a:lnTo>
                  <a:pt x="8323" y="192464"/>
                </a:lnTo>
                <a:lnTo>
                  <a:pt x="32169" y="237402"/>
                </a:lnTo>
                <a:lnTo>
                  <a:pt x="73572" y="266861"/>
                </a:lnTo>
                <a:lnTo>
                  <a:pt x="86425" y="271022"/>
                </a:lnTo>
                <a:lnTo>
                  <a:pt x="85477" y="258409"/>
                </a:lnTo>
                <a:lnTo>
                  <a:pt x="74178" y="253016"/>
                </a:lnTo>
                <a:lnTo>
                  <a:pt x="63981" y="245979"/>
                </a:lnTo>
                <a:lnTo>
                  <a:pt x="39602" y="214011"/>
                </a:lnTo>
                <a:lnTo>
                  <a:pt x="27455" y="170616"/>
                </a:lnTo>
                <a:lnTo>
                  <a:pt x="24835" y="125510"/>
                </a:lnTo>
                <a:lnTo>
                  <a:pt x="25657" y="111684"/>
                </a:lnTo>
                <a:lnTo>
                  <a:pt x="32843" y="74157"/>
                </a:lnTo>
                <a:lnTo>
                  <a:pt x="57255" y="30894"/>
                </a:lnTo>
                <a:lnTo>
                  <a:pt x="90235" y="11048"/>
                </a:lnTo>
                <a:lnTo>
                  <a:pt x="86425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4090" y="4782311"/>
            <a:ext cx="379730" cy="271145"/>
          </a:xfrm>
          <a:custGeom>
            <a:avLst/>
            <a:gdLst/>
            <a:ahLst/>
            <a:cxnLst/>
            <a:rect l="l" t="t" r="r" b="b"/>
            <a:pathLst>
              <a:path w="379730" h="271145">
                <a:moveTo>
                  <a:pt x="292912" y="0"/>
                </a:moveTo>
                <a:lnTo>
                  <a:pt x="293787" y="12703"/>
                </a:lnTo>
                <a:lnTo>
                  <a:pt x="305200" y="18081"/>
                </a:lnTo>
                <a:lnTo>
                  <a:pt x="315472" y="25070"/>
                </a:lnTo>
                <a:lnTo>
                  <a:pt x="339971" y="56723"/>
                </a:lnTo>
                <a:lnTo>
                  <a:pt x="351897" y="99594"/>
                </a:lnTo>
                <a:lnTo>
                  <a:pt x="354420" y="145414"/>
                </a:lnTo>
                <a:lnTo>
                  <a:pt x="353510" y="159227"/>
                </a:lnTo>
                <a:lnTo>
                  <a:pt x="342314" y="207823"/>
                </a:lnTo>
                <a:lnTo>
                  <a:pt x="312521" y="248286"/>
                </a:lnTo>
                <a:lnTo>
                  <a:pt x="289483" y="259973"/>
                </a:lnTo>
                <a:lnTo>
                  <a:pt x="302371" y="268110"/>
                </a:lnTo>
                <a:lnTo>
                  <a:pt x="343452" y="240752"/>
                </a:lnTo>
                <a:lnTo>
                  <a:pt x="365543" y="207404"/>
                </a:lnTo>
                <a:lnTo>
                  <a:pt x="377819" y="159202"/>
                </a:lnTo>
                <a:lnTo>
                  <a:pt x="379311" y="129466"/>
                </a:lnTo>
                <a:lnTo>
                  <a:pt x="378531" y="116101"/>
                </a:lnTo>
                <a:lnTo>
                  <a:pt x="370973" y="78680"/>
                </a:lnTo>
                <a:lnTo>
                  <a:pt x="347065" y="33625"/>
                </a:lnTo>
                <a:lnTo>
                  <a:pt x="317504" y="9588"/>
                </a:lnTo>
                <a:lnTo>
                  <a:pt x="305698" y="4155"/>
                </a:lnTo>
                <a:lnTo>
                  <a:pt x="292912" y="0"/>
                </a:lnTo>
                <a:close/>
              </a:path>
              <a:path w="379730" h="271145">
                <a:moveTo>
                  <a:pt x="86410" y="0"/>
                </a:moveTo>
                <a:lnTo>
                  <a:pt x="45276" y="21252"/>
                </a:lnTo>
                <a:lnTo>
                  <a:pt x="18821" y="53513"/>
                </a:lnTo>
                <a:lnTo>
                  <a:pt x="3423" y="98644"/>
                </a:lnTo>
                <a:lnTo>
                  <a:pt x="0" y="141583"/>
                </a:lnTo>
                <a:lnTo>
                  <a:pt x="772" y="154985"/>
                </a:lnTo>
                <a:lnTo>
                  <a:pt x="8321" y="192462"/>
                </a:lnTo>
                <a:lnTo>
                  <a:pt x="32163" y="237401"/>
                </a:lnTo>
                <a:lnTo>
                  <a:pt x="73564" y="266861"/>
                </a:lnTo>
                <a:lnTo>
                  <a:pt x="86410" y="271022"/>
                </a:lnTo>
                <a:lnTo>
                  <a:pt x="85471" y="258408"/>
                </a:lnTo>
                <a:lnTo>
                  <a:pt x="74166" y="253015"/>
                </a:lnTo>
                <a:lnTo>
                  <a:pt x="63969" y="245978"/>
                </a:lnTo>
                <a:lnTo>
                  <a:pt x="39596" y="214014"/>
                </a:lnTo>
                <a:lnTo>
                  <a:pt x="27441" y="170618"/>
                </a:lnTo>
                <a:lnTo>
                  <a:pt x="24820" y="125515"/>
                </a:lnTo>
                <a:lnTo>
                  <a:pt x="25642" y="111688"/>
                </a:lnTo>
                <a:lnTo>
                  <a:pt x="32829" y="74161"/>
                </a:lnTo>
                <a:lnTo>
                  <a:pt x="57243" y="30897"/>
                </a:lnTo>
                <a:lnTo>
                  <a:pt x="90220" y="11048"/>
                </a:lnTo>
                <a:lnTo>
                  <a:pt x="8641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9632" y="4782311"/>
            <a:ext cx="403860" cy="271145"/>
          </a:xfrm>
          <a:custGeom>
            <a:avLst/>
            <a:gdLst/>
            <a:ahLst/>
            <a:cxnLst/>
            <a:rect l="l" t="t" r="r" b="b"/>
            <a:pathLst>
              <a:path w="403860" h="271145">
                <a:moveTo>
                  <a:pt x="317311" y="0"/>
                </a:moveTo>
                <a:lnTo>
                  <a:pt x="318189" y="12705"/>
                </a:lnTo>
                <a:lnTo>
                  <a:pt x="329596" y="18083"/>
                </a:lnTo>
                <a:lnTo>
                  <a:pt x="339867" y="25073"/>
                </a:lnTo>
                <a:lnTo>
                  <a:pt x="364373" y="56729"/>
                </a:lnTo>
                <a:lnTo>
                  <a:pt x="376297" y="99600"/>
                </a:lnTo>
                <a:lnTo>
                  <a:pt x="378819" y="145424"/>
                </a:lnTo>
                <a:lnTo>
                  <a:pt x="377909" y="159235"/>
                </a:lnTo>
                <a:lnTo>
                  <a:pt x="366708" y="207830"/>
                </a:lnTo>
                <a:lnTo>
                  <a:pt x="336905" y="248288"/>
                </a:lnTo>
                <a:lnTo>
                  <a:pt x="313867" y="259973"/>
                </a:lnTo>
                <a:lnTo>
                  <a:pt x="326762" y="268114"/>
                </a:lnTo>
                <a:lnTo>
                  <a:pt x="367848" y="240757"/>
                </a:lnTo>
                <a:lnTo>
                  <a:pt x="389931" y="207409"/>
                </a:lnTo>
                <a:lnTo>
                  <a:pt x="402209" y="159207"/>
                </a:lnTo>
                <a:lnTo>
                  <a:pt x="403701" y="129473"/>
                </a:lnTo>
                <a:lnTo>
                  <a:pt x="402921" y="116107"/>
                </a:lnTo>
                <a:lnTo>
                  <a:pt x="395365" y="78684"/>
                </a:lnTo>
                <a:lnTo>
                  <a:pt x="371456" y="33630"/>
                </a:lnTo>
                <a:lnTo>
                  <a:pt x="341895" y="9590"/>
                </a:lnTo>
                <a:lnTo>
                  <a:pt x="330092" y="4155"/>
                </a:lnTo>
                <a:lnTo>
                  <a:pt x="317311" y="0"/>
                </a:lnTo>
                <a:close/>
              </a:path>
              <a:path w="403860" h="271145">
                <a:moveTo>
                  <a:pt x="86425" y="0"/>
                </a:moveTo>
                <a:lnTo>
                  <a:pt x="45306" y="21244"/>
                </a:lnTo>
                <a:lnTo>
                  <a:pt x="18910" y="53539"/>
                </a:lnTo>
                <a:lnTo>
                  <a:pt x="3428" y="98659"/>
                </a:lnTo>
                <a:lnTo>
                  <a:pt x="0" y="141588"/>
                </a:lnTo>
                <a:lnTo>
                  <a:pt x="772" y="154989"/>
                </a:lnTo>
                <a:lnTo>
                  <a:pt x="8323" y="192464"/>
                </a:lnTo>
                <a:lnTo>
                  <a:pt x="32169" y="237402"/>
                </a:lnTo>
                <a:lnTo>
                  <a:pt x="73572" y="266861"/>
                </a:lnTo>
                <a:lnTo>
                  <a:pt x="86425" y="271022"/>
                </a:lnTo>
                <a:lnTo>
                  <a:pt x="85477" y="258409"/>
                </a:lnTo>
                <a:lnTo>
                  <a:pt x="74178" y="253016"/>
                </a:lnTo>
                <a:lnTo>
                  <a:pt x="63981" y="245979"/>
                </a:lnTo>
                <a:lnTo>
                  <a:pt x="39602" y="214011"/>
                </a:lnTo>
                <a:lnTo>
                  <a:pt x="27455" y="170616"/>
                </a:lnTo>
                <a:lnTo>
                  <a:pt x="24835" y="125510"/>
                </a:lnTo>
                <a:lnTo>
                  <a:pt x="25657" y="111684"/>
                </a:lnTo>
                <a:lnTo>
                  <a:pt x="32843" y="74157"/>
                </a:lnTo>
                <a:lnTo>
                  <a:pt x="57255" y="30894"/>
                </a:lnTo>
                <a:lnTo>
                  <a:pt x="90235" y="11048"/>
                </a:lnTo>
                <a:lnTo>
                  <a:pt x="86425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0186" y="5132832"/>
            <a:ext cx="387350" cy="271145"/>
          </a:xfrm>
          <a:custGeom>
            <a:avLst/>
            <a:gdLst/>
            <a:ahLst/>
            <a:cxnLst/>
            <a:rect l="l" t="t" r="r" b="b"/>
            <a:pathLst>
              <a:path w="387350" h="271145">
                <a:moveTo>
                  <a:pt x="300532" y="0"/>
                </a:moveTo>
                <a:lnTo>
                  <a:pt x="301409" y="12704"/>
                </a:lnTo>
                <a:lnTo>
                  <a:pt x="312822" y="18081"/>
                </a:lnTo>
                <a:lnTo>
                  <a:pt x="323094" y="25071"/>
                </a:lnTo>
                <a:lnTo>
                  <a:pt x="347592" y="56725"/>
                </a:lnTo>
                <a:lnTo>
                  <a:pt x="359523" y="99596"/>
                </a:lnTo>
                <a:lnTo>
                  <a:pt x="362049" y="145415"/>
                </a:lnTo>
                <a:lnTo>
                  <a:pt x="361138" y="159229"/>
                </a:lnTo>
                <a:lnTo>
                  <a:pt x="349935" y="207823"/>
                </a:lnTo>
                <a:lnTo>
                  <a:pt x="320141" y="248286"/>
                </a:lnTo>
                <a:lnTo>
                  <a:pt x="297103" y="259973"/>
                </a:lnTo>
                <a:lnTo>
                  <a:pt x="309991" y="268110"/>
                </a:lnTo>
                <a:lnTo>
                  <a:pt x="351072" y="240752"/>
                </a:lnTo>
                <a:lnTo>
                  <a:pt x="373163" y="207404"/>
                </a:lnTo>
                <a:lnTo>
                  <a:pt x="385439" y="159202"/>
                </a:lnTo>
                <a:lnTo>
                  <a:pt x="386931" y="129466"/>
                </a:lnTo>
                <a:lnTo>
                  <a:pt x="386151" y="116101"/>
                </a:lnTo>
                <a:lnTo>
                  <a:pt x="378593" y="78680"/>
                </a:lnTo>
                <a:lnTo>
                  <a:pt x="354685" y="33625"/>
                </a:lnTo>
                <a:lnTo>
                  <a:pt x="325124" y="9588"/>
                </a:lnTo>
                <a:lnTo>
                  <a:pt x="313318" y="4155"/>
                </a:lnTo>
                <a:lnTo>
                  <a:pt x="300532" y="0"/>
                </a:lnTo>
                <a:close/>
              </a:path>
              <a:path w="387350" h="271145">
                <a:moveTo>
                  <a:pt x="86410" y="0"/>
                </a:moveTo>
                <a:lnTo>
                  <a:pt x="45276" y="21252"/>
                </a:lnTo>
                <a:lnTo>
                  <a:pt x="18821" y="53513"/>
                </a:lnTo>
                <a:lnTo>
                  <a:pt x="3423" y="98644"/>
                </a:lnTo>
                <a:lnTo>
                  <a:pt x="0" y="141583"/>
                </a:lnTo>
                <a:lnTo>
                  <a:pt x="772" y="154985"/>
                </a:lnTo>
                <a:lnTo>
                  <a:pt x="8321" y="192462"/>
                </a:lnTo>
                <a:lnTo>
                  <a:pt x="32163" y="237401"/>
                </a:lnTo>
                <a:lnTo>
                  <a:pt x="73564" y="266861"/>
                </a:lnTo>
                <a:lnTo>
                  <a:pt x="86410" y="271022"/>
                </a:lnTo>
                <a:lnTo>
                  <a:pt x="85471" y="258408"/>
                </a:lnTo>
                <a:lnTo>
                  <a:pt x="74166" y="253015"/>
                </a:lnTo>
                <a:lnTo>
                  <a:pt x="63969" y="245978"/>
                </a:lnTo>
                <a:lnTo>
                  <a:pt x="39596" y="214014"/>
                </a:lnTo>
                <a:lnTo>
                  <a:pt x="27441" y="170618"/>
                </a:lnTo>
                <a:lnTo>
                  <a:pt x="24820" y="125515"/>
                </a:lnTo>
                <a:lnTo>
                  <a:pt x="25642" y="111688"/>
                </a:lnTo>
                <a:lnTo>
                  <a:pt x="32829" y="74161"/>
                </a:lnTo>
                <a:lnTo>
                  <a:pt x="57243" y="30897"/>
                </a:lnTo>
                <a:lnTo>
                  <a:pt x="90220" y="11048"/>
                </a:lnTo>
                <a:lnTo>
                  <a:pt x="8641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60664" y="5426964"/>
            <a:ext cx="3190240" cy="76200"/>
          </a:xfrm>
          <a:custGeom>
            <a:avLst/>
            <a:gdLst/>
            <a:ahLst/>
            <a:cxnLst/>
            <a:rect l="l" t="t" r="r" b="b"/>
            <a:pathLst>
              <a:path w="3190240" h="76200">
                <a:moveTo>
                  <a:pt x="3114050" y="0"/>
                </a:moveTo>
                <a:lnTo>
                  <a:pt x="3114050" y="76199"/>
                </a:lnTo>
                <a:lnTo>
                  <a:pt x="3177557" y="44446"/>
                </a:lnTo>
                <a:lnTo>
                  <a:pt x="3126729" y="44446"/>
                </a:lnTo>
                <a:lnTo>
                  <a:pt x="3126729" y="31754"/>
                </a:lnTo>
                <a:lnTo>
                  <a:pt x="3177558" y="31754"/>
                </a:lnTo>
                <a:lnTo>
                  <a:pt x="3114050" y="0"/>
                </a:lnTo>
                <a:close/>
              </a:path>
              <a:path w="3190240" h="76200">
                <a:moveTo>
                  <a:pt x="3114050" y="31754"/>
                </a:moveTo>
                <a:lnTo>
                  <a:pt x="0" y="31754"/>
                </a:lnTo>
                <a:lnTo>
                  <a:pt x="0" y="44446"/>
                </a:lnTo>
                <a:lnTo>
                  <a:pt x="3114050" y="44446"/>
                </a:lnTo>
                <a:lnTo>
                  <a:pt x="3114050" y="31754"/>
                </a:lnTo>
                <a:close/>
              </a:path>
              <a:path w="3190240" h="76200">
                <a:moveTo>
                  <a:pt x="3177558" y="31754"/>
                </a:moveTo>
                <a:lnTo>
                  <a:pt x="3126729" y="31754"/>
                </a:lnTo>
                <a:lnTo>
                  <a:pt x="3126729" y="44446"/>
                </a:lnTo>
                <a:lnTo>
                  <a:pt x="3177557" y="44446"/>
                </a:lnTo>
                <a:lnTo>
                  <a:pt x="3190250" y="38099"/>
                </a:lnTo>
                <a:lnTo>
                  <a:pt x="3177558" y="31754"/>
                </a:lnTo>
                <a:close/>
              </a:path>
            </a:pathLst>
          </a:custGeom>
          <a:solidFill>
            <a:srgbClr val="797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36507" y="2921508"/>
            <a:ext cx="76200" cy="2728595"/>
          </a:xfrm>
          <a:custGeom>
            <a:avLst/>
            <a:gdLst/>
            <a:ahLst/>
            <a:cxnLst/>
            <a:rect l="l" t="t" r="r" b="b"/>
            <a:pathLst>
              <a:path w="76200" h="2728595">
                <a:moveTo>
                  <a:pt x="44439" y="63489"/>
                </a:moveTo>
                <a:lnTo>
                  <a:pt x="31747" y="63489"/>
                </a:lnTo>
                <a:lnTo>
                  <a:pt x="31747" y="2728322"/>
                </a:lnTo>
                <a:lnTo>
                  <a:pt x="44439" y="2728322"/>
                </a:lnTo>
                <a:lnTo>
                  <a:pt x="44439" y="63489"/>
                </a:lnTo>
                <a:close/>
              </a:path>
              <a:path w="76200" h="2728595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2728595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97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4176" y="5509259"/>
            <a:ext cx="196595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5716" y="3051048"/>
            <a:ext cx="193547" cy="295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21723" y="4021843"/>
            <a:ext cx="96520" cy="85725"/>
          </a:xfrm>
          <a:custGeom>
            <a:avLst/>
            <a:gdLst/>
            <a:ahLst/>
            <a:cxnLst/>
            <a:rect l="l" t="t" r="r" b="b"/>
            <a:pathLst>
              <a:path w="96520" h="85725">
                <a:moveTo>
                  <a:pt x="47102" y="0"/>
                </a:moveTo>
                <a:lnTo>
                  <a:pt x="9054" y="17680"/>
                </a:lnTo>
                <a:lnTo>
                  <a:pt x="0" y="42664"/>
                </a:lnTo>
                <a:lnTo>
                  <a:pt x="83" y="45215"/>
                </a:lnTo>
                <a:lnTo>
                  <a:pt x="21012" y="77663"/>
                </a:lnTo>
                <a:lnTo>
                  <a:pt x="50168" y="85294"/>
                </a:lnTo>
                <a:lnTo>
                  <a:pt x="64743" y="82665"/>
                </a:lnTo>
                <a:lnTo>
                  <a:pt x="77337" y="76362"/>
                </a:lnTo>
                <a:lnTo>
                  <a:pt x="87224" y="66957"/>
                </a:lnTo>
                <a:lnTo>
                  <a:pt x="93680" y="55022"/>
                </a:lnTo>
                <a:lnTo>
                  <a:pt x="95981" y="41129"/>
                </a:lnTo>
                <a:lnTo>
                  <a:pt x="93128" y="28055"/>
                </a:lnTo>
                <a:lnTo>
                  <a:pt x="86118" y="16754"/>
                </a:lnTo>
                <a:lnTo>
                  <a:pt x="75648" y="7877"/>
                </a:lnTo>
                <a:lnTo>
                  <a:pt x="62411" y="2075"/>
                </a:lnTo>
                <a:lnTo>
                  <a:pt x="471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92995" y="4546113"/>
            <a:ext cx="96520" cy="86995"/>
          </a:xfrm>
          <a:custGeom>
            <a:avLst/>
            <a:gdLst/>
            <a:ahLst/>
            <a:cxnLst/>
            <a:rect l="l" t="t" r="r" b="b"/>
            <a:pathLst>
              <a:path w="96520" h="86995">
                <a:moveTo>
                  <a:pt x="46487" y="0"/>
                </a:moveTo>
                <a:lnTo>
                  <a:pt x="8920" y="18169"/>
                </a:lnTo>
                <a:lnTo>
                  <a:pt x="0" y="43412"/>
                </a:lnTo>
                <a:lnTo>
                  <a:pt x="229" y="47682"/>
                </a:lnTo>
                <a:lnTo>
                  <a:pt x="21971" y="79366"/>
                </a:lnTo>
                <a:lnTo>
                  <a:pt x="51638" y="86724"/>
                </a:lnTo>
                <a:lnTo>
                  <a:pt x="65792" y="83740"/>
                </a:lnTo>
                <a:lnTo>
                  <a:pt x="77984" y="77146"/>
                </a:lnTo>
                <a:lnTo>
                  <a:pt x="87528" y="67455"/>
                </a:lnTo>
                <a:lnTo>
                  <a:pt x="93737" y="55177"/>
                </a:lnTo>
                <a:lnTo>
                  <a:pt x="95928" y="40823"/>
                </a:lnTo>
                <a:lnTo>
                  <a:pt x="92815" y="27822"/>
                </a:lnTo>
                <a:lnTo>
                  <a:pt x="85676" y="16599"/>
                </a:lnTo>
                <a:lnTo>
                  <a:pt x="75150" y="7795"/>
                </a:lnTo>
                <a:lnTo>
                  <a:pt x="61874" y="2049"/>
                </a:lnTo>
                <a:lnTo>
                  <a:pt x="464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88295" y="3715519"/>
            <a:ext cx="96520" cy="85725"/>
          </a:xfrm>
          <a:custGeom>
            <a:avLst/>
            <a:gdLst/>
            <a:ahLst/>
            <a:cxnLst/>
            <a:rect l="l" t="t" r="r" b="b"/>
            <a:pathLst>
              <a:path w="96520" h="85725">
                <a:moveTo>
                  <a:pt x="47102" y="0"/>
                </a:moveTo>
                <a:lnTo>
                  <a:pt x="9054" y="17680"/>
                </a:lnTo>
                <a:lnTo>
                  <a:pt x="0" y="42664"/>
                </a:lnTo>
                <a:lnTo>
                  <a:pt x="83" y="45215"/>
                </a:lnTo>
                <a:lnTo>
                  <a:pt x="21012" y="77663"/>
                </a:lnTo>
                <a:lnTo>
                  <a:pt x="50168" y="85294"/>
                </a:lnTo>
                <a:lnTo>
                  <a:pt x="64743" y="82665"/>
                </a:lnTo>
                <a:lnTo>
                  <a:pt x="77337" y="76362"/>
                </a:lnTo>
                <a:lnTo>
                  <a:pt x="87224" y="66957"/>
                </a:lnTo>
                <a:lnTo>
                  <a:pt x="93680" y="55022"/>
                </a:lnTo>
                <a:lnTo>
                  <a:pt x="95981" y="41129"/>
                </a:lnTo>
                <a:lnTo>
                  <a:pt x="93128" y="28055"/>
                </a:lnTo>
                <a:lnTo>
                  <a:pt x="86118" y="16754"/>
                </a:lnTo>
                <a:lnTo>
                  <a:pt x="75648" y="7877"/>
                </a:lnTo>
                <a:lnTo>
                  <a:pt x="62411" y="2075"/>
                </a:lnTo>
                <a:lnTo>
                  <a:pt x="47102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41407" y="4206240"/>
            <a:ext cx="94615" cy="85725"/>
          </a:xfrm>
          <a:custGeom>
            <a:avLst/>
            <a:gdLst/>
            <a:ahLst/>
            <a:cxnLst/>
            <a:rect l="l" t="t" r="r" b="b"/>
            <a:pathLst>
              <a:path w="94615" h="85725">
                <a:moveTo>
                  <a:pt x="47044" y="0"/>
                </a:moveTo>
                <a:lnTo>
                  <a:pt x="9089" y="17500"/>
                </a:lnTo>
                <a:lnTo>
                  <a:pt x="0" y="42671"/>
                </a:lnTo>
                <a:lnTo>
                  <a:pt x="4" y="43248"/>
                </a:lnTo>
                <a:lnTo>
                  <a:pt x="19666" y="77251"/>
                </a:lnTo>
                <a:lnTo>
                  <a:pt x="47726" y="85341"/>
                </a:lnTo>
                <a:lnTo>
                  <a:pt x="62500" y="83064"/>
                </a:lnTo>
                <a:lnTo>
                  <a:pt x="75335" y="76959"/>
                </a:lnTo>
                <a:lnTo>
                  <a:pt x="85460" y="67690"/>
                </a:lnTo>
                <a:lnTo>
                  <a:pt x="92101" y="55924"/>
                </a:lnTo>
                <a:lnTo>
                  <a:pt x="94486" y="42327"/>
                </a:lnTo>
                <a:lnTo>
                  <a:pt x="91979" y="28915"/>
                </a:lnTo>
                <a:lnTo>
                  <a:pt x="85215" y="17292"/>
                </a:lnTo>
                <a:lnTo>
                  <a:pt x="74961" y="8141"/>
                </a:lnTo>
                <a:lnTo>
                  <a:pt x="61982" y="2149"/>
                </a:lnTo>
                <a:lnTo>
                  <a:pt x="47044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03407" y="4363212"/>
            <a:ext cx="94615" cy="85725"/>
          </a:xfrm>
          <a:custGeom>
            <a:avLst/>
            <a:gdLst/>
            <a:ahLst/>
            <a:cxnLst/>
            <a:rect l="l" t="t" r="r" b="b"/>
            <a:pathLst>
              <a:path w="94615" h="85725">
                <a:moveTo>
                  <a:pt x="47044" y="0"/>
                </a:moveTo>
                <a:lnTo>
                  <a:pt x="9089" y="17500"/>
                </a:lnTo>
                <a:lnTo>
                  <a:pt x="0" y="42671"/>
                </a:lnTo>
                <a:lnTo>
                  <a:pt x="4" y="43248"/>
                </a:lnTo>
                <a:lnTo>
                  <a:pt x="19666" y="77251"/>
                </a:lnTo>
                <a:lnTo>
                  <a:pt x="47726" y="85341"/>
                </a:lnTo>
                <a:lnTo>
                  <a:pt x="62500" y="83064"/>
                </a:lnTo>
                <a:lnTo>
                  <a:pt x="75335" y="76959"/>
                </a:lnTo>
                <a:lnTo>
                  <a:pt x="85460" y="67690"/>
                </a:lnTo>
                <a:lnTo>
                  <a:pt x="92101" y="55924"/>
                </a:lnTo>
                <a:lnTo>
                  <a:pt x="94486" y="42327"/>
                </a:lnTo>
                <a:lnTo>
                  <a:pt x="91979" y="28915"/>
                </a:lnTo>
                <a:lnTo>
                  <a:pt x="85215" y="17292"/>
                </a:lnTo>
                <a:lnTo>
                  <a:pt x="74961" y="8141"/>
                </a:lnTo>
                <a:lnTo>
                  <a:pt x="61982" y="2149"/>
                </a:lnTo>
                <a:lnTo>
                  <a:pt x="47044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74607" y="4064508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756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68967" y="4021835"/>
            <a:ext cx="0" cy="1443355"/>
          </a:xfrm>
          <a:custGeom>
            <a:avLst/>
            <a:gdLst/>
            <a:ahLst/>
            <a:cxnLst/>
            <a:rect l="l" t="t" r="r" b="b"/>
            <a:pathLst>
              <a:path h="1443354">
                <a:moveTo>
                  <a:pt x="0" y="0"/>
                </a:moveTo>
                <a:lnTo>
                  <a:pt x="0" y="1442846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74607" y="4590288"/>
            <a:ext cx="819785" cy="0"/>
          </a:xfrm>
          <a:custGeom>
            <a:avLst/>
            <a:gdLst/>
            <a:ahLst/>
            <a:cxnLst/>
            <a:rect l="l" t="t" r="r" b="b"/>
            <a:pathLst>
              <a:path w="819784">
                <a:moveTo>
                  <a:pt x="0" y="0"/>
                </a:moveTo>
                <a:lnTo>
                  <a:pt x="819271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40240" y="4546091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7697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74607" y="3742944"/>
            <a:ext cx="1362710" cy="0"/>
          </a:xfrm>
          <a:custGeom>
            <a:avLst/>
            <a:gdLst/>
            <a:ahLst/>
            <a:cxnLst/>
            <a:rect l="l" t="t" r="r" b="b"/>
            <a:pathLst>
              <a:path w="1362709">
                <a:moveTo>
                  <a:pt x="0" y="0"/>
                </a:moveTo>
                <a:lnTo>
                  <a:pt x="1362212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37064" y="3715511"/>
            <a:ext cx="8890" cy="1750060"/>
          </a:xfrm>
          <a:custGeom>
            <a:avLst/>
            <a:gdLst/>
            <a:ahLst/>
            <a:cxnLst/>
            <a:rect l="l" t="t" r="r" b="b"/>
            <a:pathLst>
              <a:path w="8890" h="1750060">
                <a:moveTo>
                  <a:pt x="0" y="0"/>
                </a:moveTo>
                <a:lnTo>
                  <a:pt x="8625" y="1749551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74607" y="4248911"/>
            <a:ext cx="1067435" cy="0"/>
          </a:xfrm>
          <a:custGeom>
            <a:avLst/>
            <a:gdLst/>
            <a:ahLst/>
            <a:cxnLst/>
            <a:rect l="l" t="t" r="r" b="b"/>
            <a:pathLst>
              <a:path w="1067434">
                <a:moveTo>
                  <a:pt x="0" y="0"/>
                </a:moveTo>
                <a:lnTo>
                  <a:pt x="1066921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88652" y="4206240"/>
            <a:ext cx="0" cy="1257935"/>
          </a:xfrm>
          <a:custGeom>
            <a:avLst/>
            <a:gdLst/>
            <a:ahLst/>
            <a:cxnLst/>
            <a:rect l="l" t="t" r="r" b="b"/>
            <a:pathLst>
              <a:path h="1257935">
                <a:moveTo>
                  <a:pt x="0" y="0"/>
                </a:moveTo>
                <a:lnTo>
                  <a:pt x="0" y="125793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74607" y="4405884"/>
            <a:ext cx="1829435" cy="0"/>
          </a:xfrm>
          <a:custGeom>
            <a:avLst/>
            <a:gdLst/>
            <a:ahLst/>
            <a:cxnLst/>
            <a:rect l="l" t="t" r="r" b="b"/>
            <a:pathLst>
              <a:path w="1829434">
                <a:moveTo>
                  <a:pt x="0" y="0"/>
                </a:moveTo>
                <a:lnTo>
                  <a:pt x="1829043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50652" y="4448555"/>
            <a:ext cx="0" cy="1016000"/>
          </a:xfrm>
          <a:custGeom>
            <a:avLst/>
            <a:gdLst/>
            <a:ahLst/>
            <a:cxnLst/>
            <a:rect l="l" t="t" r="r" b="b"/>
            <a:pathLst>
              <a:path h="1016000">
                <a:moveTo>
                  <a:pt x="0" y="0"/>
                </a:moveTo>
                <a:lnTo>
                  <a:pt x="0" y="1015877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29700" y="3874008"/>
            <a:ext cx="170687" cy="187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72600" y="4671060"/>
            <a:ext cx="149351" cy="179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85019" y="3965447"/>
            <a:ext cx="163067" cy="188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63200" y="4233672"/>
            <a:ext cx="158495" cy="1645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67900" y="3523488"/>
            <a:ext cx="169163" cy="202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62683" y="6034993"/>
            <a:ext cx="10170160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.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2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as</a:t>
            </a:r>
            <a:r>
              <a:rPr sz="1400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994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:</a:t>
            </a:r>
            <a:r>
              <a:rPr sz="140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6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lti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b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ject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ive</a:t>
            </a:r>
            <a:r>
              <a:rPr sz="1400" i="1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op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timi</a:t>
            </a:r>
            <a:r>
              <a:rPr sz="1400" i="1" spc="-30" dirty="0">
                <a:solidFill>
                  <a:srgbClr val="7C7D7C"/>
                </a:solidFill>
                <a:latin typeface="Calibri"/>
                <a:cs typeface="Calibri"/>
              </a:rPr>
              <a:t>z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us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i="1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nondo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mi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na</a:t>
            </a:r>
            <a:r>
              <a:rPr sz="1400" i="1" spc="-2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ed</a:t>
            </a:r>
            <a:r>
              <a:rPr sz="1400" i="1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or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in</a:t>
            </a:r>
            <a:r>
              <a:rPr sz="1400" i="1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gen</a:t>
            </a:r>
            <a:r>
              <a:rPr sz="1400" i="1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tic</a:t>
            </a:r>
            <a:r>
              <a:rPr sz="1400" i="1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or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hm</a:t>
            </a:r>
            <a:r>
              <a:rPr sz="1400" i="1" spc="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.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Jour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al</a:t>
            </a:r>
            <a:r>
              <a:rPr sz="14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4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ona</a:t>
            </a:r>
            <a:r>
              <a:rPr sz="1400" spc="10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pu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42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800" spc="-307" baseline="-20833" dirty="0">
                <a:solidFill>
                  <a:srgbClr val="2A2C2C"/>
                </a:solidFill>
                <a:latin typeface="Calibri"/>
                <a:cs typeface="Calibri"/>
              </a:rPr>
              <a:t>5</a:t>
            </a:r>
            <a:r>
              <a:rPr sz="1400" spc="-520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1800" spc="-165" baseline="-20833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;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2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(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3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)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: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1–</a:t>
            </a:r>
            <a:r>
              <a:rPr sz="1400" spc="5" dirty="0">
                <a:solidFill>
                  <a:srgbClr val="7C7D7C"/>
                </a:solidFill>
                <a:latin typeface="Calibri"/>
                <a:cs typeface="Calibri"/>
              </a:rPr>
              <a:t>4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8.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006347" y="4360336"/>
          <a:ext cx="2796539" cy="1162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98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300" spc="-254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𝑃</a:t>
                      </a:r>
                      <a:r>
                        <a:rPr sz="2475" spc="157" baseline="-15151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r>
                        <a:rPr sz="2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: </a:t>
                      </a:r>
                      <a:r>
                        <a:rPr sz="2300" spc="-125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𝐴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 </a:t>
                      </a:r>
                      <a:r>
                        <a:rPr sz="2300" spc="-15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𝐵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spc="-5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10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300" spc="-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𝑃</a:t>
                      </a:r>
                      <a:r>
                        <a:rPr sz="2475" spc="142" baseline="-15151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: </a:t>
                      </a:r>
                      <a:r>
                        <a:rPr sz="2300" spc="-11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 </a:t>
                      </a:r>
                      <a:r>
                        <a:rPr sz="2300" spc="-15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𝐷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8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98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300" spc="-254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𝑃</a:t>
                      </a:r>
                      <a:r>
                        <a:rPr sz="2475" spc="157" baseline="-15151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: </a:t>
                      </a:r>
                      <a:r>
                        <a:rPr sz="2300" spc="-125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𝐸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9" name="Obrázek 38">
            <a:extLst>
              <a:ext uri="{FF2B5EF4-FFF2-40B4-BE49-F238E27FC236}">
                <a16:creationId xmlns:a16="http://schemas.microsoft.com/office/drawing/2014/main" id="{BE0B4CB9-930B-47B0-AAC9-063A47ED87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74" y="0"/>
            <a:ext cx="120866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176" y="456585"/>
            <a:ext cx="10391646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Se</a:t>
            </a:r>
            <a:r>
              <a:rPr lang="en-US" sz="2800" spc="-1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ect</a:t>
            </a:r>
            <a:r>
              <a:rPr lang="en-US" sz="2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en-US" sz="28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lang="en-US" sz="28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the</a:t>
            </a:r>
            <a:r>
              <a:rPr lang="en-US" sz="28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lang="en-US" sz="28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lang="en-US" sz="2800" spc="-3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lang="en-US" sz="28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lang="en-US" sz="2800" spc="-1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en-US" sz="28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in</a:t>
            </a:r>
            <a:r>
              <a:rPr lang="en-US" sz="28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spc="-6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lang="en-US" sz="28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lang="en-US" sz="2800" spc="-3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lang="en-US" sz="28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en-US" sz="28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lang="en-US" sz="2800" spc="-2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br>
              <a:rPr lang="en-US" sz="2800" dirty="0">
                <a:latin typeface="Calibri"/>
                <a:cs typeface="Calibri"/>
              </a:rPr>
            </a:br>
            <a:endParaRPr dirty="0">
              <a:solidFill>
                <a:srgbClr val="2A2C2C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66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FC9E91-E460-E516-1566-63B75EDE0D17}"/>
              </a:ext>
            </a:extLst>
          </p:cNvPr>
          <p:cNvSpPr txBox="1"/>
          <p:nvPr/>
        </p:nvSpPr>
        <p:spPr>
          <a:xfrm>
            <a:off x="7102647" y="5850327"/>
            <a:ext cx="422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end,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just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</a:t>
            </a:r>
            <a:r>
              <a:rPr spc="-15" dirty="0"/>
              <a:t>l</a:t>
            </a:r>
            <a:r>
              <a:rPr spc="-5" dirty="0"/>
              <a:t>ecti</a:t>
            </a:r>
            <a:r>
              <a:rPr spc="-10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be</a:t>
            </a:r>
            <a:r>
              <a:rPr spc="-35" dirty="0"/>
              <a:t>s</a:t>
            </a:r>
            <a:r>
              <a:rPr dirty="0"/>
              <a:t>t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solut</a:t>
            </a:r>
            <a:r>
              <a:rPr spc="-10" dirty="0"/>
              <a:t>i</a:t>
            </a:r>
            <a:r>
              <a:rPr dirty="0"/>
              <a:t>on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60" dirty="0"/>
              <a:t>P</a:t>
            </a:r>
            <a:r>
              <a:rPr dirty="0"/>
              <a:t>a</a:t>
            </a:r>
            <a:r>
              <a:rPr spc="-45" dirty="0"/>
              <a:t>r</a:t>
            </a:r>
            <a:r>
              <a:rPr spc="-25" dirty="0"/>
              <a:t>et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20" dirty="0"/>
              <a:t>e</a:t>
            </a:r>
            <a:r>
              <a:rPr dirty="0"/>
              <a:t>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10528610" cy="3590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t?</a:t>
            </a:r>
            <a:endParaRPr sz="30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meth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po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ence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ailable)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A5A5A5"/>
              </a:buClr>
              <a:buFont typeface="Segoe UI"/>
              <a:buChar char="–"/>
            </a:pPr>
            <a:endParaRPr sz="2400" dirty="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spcBef>
                <a:spcPts val="180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Sy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lanc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lang="cs-CZ" sz="3000" dirty="0" err="1">
                <a:solidFill>
                  <a:srgbClr val="2A2C2C"/>
                </a:solidFill>
                <a:latin typeface="Calibri"/>
                <a:cs typeface="Calibri"/>
              </a:rPr>
              <a:t>ple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cs</a:t>
            </a:r>
            <a:endParaRPr sz="30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2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annot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ose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</a:t>
            </a:r>
            <a:r>
              <a:rPr spc="-15" dirty="0"/>
              <a:t>l</a:t>
            </a:r>
            <a:r>
              <a:rPr spc="-5" dirty="0"/>
              <a:t>ecti</a:t>
            </a:r>
            <a:r>
              <a:rPr spc="-10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be</a:t>
            </a:r>
            <a:r>
              <a:rPr spc="-35" dirty="0"/>
              <a:t>s</a:t>
            </a:r>
            <a:r>
              <a:rPr dirty="0"/>
              <a:t>t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solut</a:t>
            </a:r>
            <a:r>
              <a:rPr spc="-10" dirty="0"/>
              <a:t>i</a:t>
            </a:r>
            <a:r>
              <a:rPr dirty="0"/>
              <a:t>on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60" dirty="0"/>
              <a:t>P</a:t>
            </a:r>
            <a:r>
              <a:rPr dirty="0"/>
              <a:t>a</a:t>
            </a:r>
            <a:r>
              <a:rPr spc="-45" dirty="0"/>
              <a:t>r</a:t>
            </a:r>
            <a:r>
              <a:rPr spc="-25" dirty="0"/>
              <a:t>et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20" dirty="0"/>
              <a:t>e</a:t>
            </a:r>
            <a:r>
              <a:rPr dirty="0"/>
              <a:t>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9189085" cy="351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t?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meth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po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ence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ailable)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A5A5A5"/>
              </a:buClr>
              <a:buFont typeface="Segoe UI"/>
              <a:buChar char="–"/>
            </a:pPr>
            <a:endParaRPr sz="240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spcBef>
                <a:spcPts val="180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Sy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lanc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2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annot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ose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693572C-AD43-4D34-A4AB-0DC8013E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8"/>
            <a:ext cx="12192000" cy="68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42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</a:t>
            </a:r>
            <a:r>
              <a:rPr spc="-15" dirty="0"/>
              <a:t>l</a:t>
            </a:r>
            <a:r>
              <a:rPr spc="-5" dirty="0"/>
              <a:t>ecti</a:t>
            </a:r>
            <a:r>
              <a:rPr spc="-10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be</a:t>
            </a:r>
            <a:r>
              <a:rPr spc="-35" dirty="0"/>
              <a:t>s</a:t>
            </a:r>
            <a:r>
              <a:rPr dirty="0"/>
              <a:t>t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solut</a:t>
            </a:r>
            <a:r>
              <a:rPr spc="-10" dirty="0"/>
              <a:t>i</a:t>
            </a:r>
            <a:r>
              <a:rPr dirty="0"/>
              <a:t>on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60" dirty="0"/>
              <a:t>P</a:t>
            </a:r>
            <a:r>
              <a:rPr dirty="0"/>
              <a:t>a</a:t>
            </a:r>
            <a:r>
              <a:rPr spc="-45" dirty="0"/>
              <a:t>r</a:t>
            </a:r>
            <a:r>
              <a:rPr spc="-25" dirty="0"/>
              <a:t>et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20" dirty="0"/>
              <a:t>e</a:t>
            </a:r>
            <a:r>
              <a:rPr dirty="0"/>
              <a:t>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9189085" cy="351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t?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meth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po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ence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ailable)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A5A5A5"/>
              </a:buClr>
              <a:buFont typeface="Segoe UI"/>
              <a:buChar char="–"/>
            </a:pPr>
            <a:endParaRPr sz="240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spcBef>
                <a:spcPts val="180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Sy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lanc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2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annot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ose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A2BF81-9C88-4BE2-9D1A-5F325F5DE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" y="0"/>
            <a:ext cx="1217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5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3828" y="397911"/>
            <a:ext cx="338645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ec</a:t>
            </a:r>
            <a:r>
              <a:rPr sz="3600" b="1" spc="-45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wit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600" b="1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40" y="1560466"/>
            <a:ext cx="779145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3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ich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nee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6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628" y="3256789"/>
            <a:ext cx="1808987" cy="195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21195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92895" y="0"/>
                </a:move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209031" y="185927"/>
                </a:lnTo>
                <a:lnTo>
                  <a:pt x="222322" y="181442"/>
                </a:lnTo>
                <a:lnTo>
                  <a:pt x="225853" y="176021"/>
                </a:lnTo>
                <a:lnTo>
                  <a:pt x="14874" y="176021"/>
                </a:lnTo>
                <a:lnTo>
                  <a:pt x="11186" y="171206"/>
                </a:lnTo>
                <a:lnTo>
                  <a:pt x="11186" y="134515"/>
                </a:lnTo>
                <a:lnTo>
                  <a:pt x="60001" y="134237"/>
                </a:lnTo>
                <a:lnTo>
                  <a:pt x="59435" y="131704"/>
                </a:lnTo>
                <a:lnTo>
                  <a:pt x="56906" y="128015"/>
                </a:lnTo>
                <a:lnTo>
                  <a:pt x="55625" y="124327"/>
                </a:lnTo>
                <a:lnTo>
                  <a:pt x="11315" y="124327"/>
                </a:lnTo>
                <a:lnTo>
                  <a:pt x="11197" y="48005"/>
                </a:lnTo>
                <a:lnTo>
                  <a:pt x="11186" y="35692"/>
                </a:lnTo>
                <a:lnTo>
                  <a:pt x="14874" y="30723"/>
                </a:lnTo>
                <a:lnTo>
                  <a:pt x="42031" y="30723"/>
                </a:lnTo>
                <a:lnTo>
                  <a:pt x="56492" y="26074"/>
                </a:lnTo>
                <a:lnTo>
                  <a:pt x="65284" y="16887"/>
                </a:lnTo>
                <a:lnTo>
                  <a:pt x="74573" y="10308"/>
                </a:lnTo>
                <a:lnTo>
                  <a:pt x="90433" y="10036"/>
                </a:lnTo>
                <a:lnTo>
                  <a:pt x="171418" y="9905"/>
                </a:lnTo>
                <a:lnTo>
                  <a:pt x="168323" y="6794"/>
                </a:lnTo>
                <a:lnTo>
                  <a:pt x="156322" y="476"/>
                </a:lnTo>
                <a:lnTo>
                  <a:pt x="121807" y="27"/>
                </a:lnTo>
                <a:lnTo>
                  <a:pt x="92895" y="0"/>
                </a:lnTo>
                <a:close/>
              </a:path>
              <a:path w="230504" h="186055">
                <a:moveTo>
                  <a:pt x="171418" y="9905"/>
                </a:moveTo>
                <a:lnTo>
                  <a:pt x="143815" y="9905"/>
                </a:lnTo>
                <a:lnTo>
                  <a:pt x="157957" y="13385"/>
                </a:lnTo>
                <a:lnTo>
                  <a:pt x="167373" y="20912"/>
                </a:lnTo>
                <a:lnTo>
                  <a:pt x="176708" y="28116"/>
                </a:lnTo>
                <a:lnTo>
                  <a:pt x="208702" y="30697"/>
                </a:lnTo>
                <a:lnTo>
                  <a:pt x="215280" y="30723"/>
                </a:lnTo>
                <a:lnTo>
                  <a:pt x="218937" y="35692"/>
                </a:lnTo>
                <a:lnTo>
                  <a:pt x="218937" y="124327"/>
                </a:lnTo>
                <a:lnTo>
                  <a:pt x="174627" y="124327"/>
                </a:lnTo>
                <a:lnTo>
                  <a:pt x="173217" y="128015"/>
                </a:lnTo>
                <a:lnTo>
                  <a:pt x="170687" y="131704"/>
                </a:lnTo>
                <a:lnTo>
                  <a:pt x="169560" y="134233"/>
                </a:lnTo>
                <a:lnTo>
                  <a:pt x="218349" y="134233"/>
                </a:lnTo>
                <a:lnTo>
                  <a:pt x="218932" y="165956"/>
                </a:lnTo>
                <a:lnTo>
                  <a:pt x="218937" y="171206"/>
                </a:lnTo>
                <a:lnTo>
                  <a:pt x="215280" y="176021"/>
                </a:lnTo>
                <a:lnTo>
                  <a:pt x="225853" y="176021"/>
                </a:lnTo>
                <a:lnTo>
                  <a:pt x="229712" y="170096"/>
                </a:lnTo>
                <a:lnTo>
                  <a:pt x="230123" y="40629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lnTo>
                  <a:pt x="188092" y="19690"/>
                </a:lnTo>
                <a:lnTo>
                  <a:pt x="176861" y="15377"/>
                </a:lnTo>
                <a:lnTo>
                  <a:pt x="171418" y="9905"/>
                </a:lnTo>
                <a:close/>
              </a:path>
              <a:path w="230504" h="186055">
                <a:moveTo>
                  <a:pt x="115061" y="51694"/>
                </a:moveTo>
                <a:lnTo>
                  <a:pt x="77318" y="68049"/>
                </a:lnTo>
                <a:lnTo>
                  <a:pt x="64335" y="92350"/>
                </a:lnTo>
                <a:lnTo>
                  <a:pt x="65466" y="109405"/>
                </a:lnTo>
                <a:lnTo>
                  <a:pt x="85680" y="145300"/>
                </a:lnTo>
                <a:lnTo>
                  <a:pt x="108815" y="154818"/>
                </a:lnTo>
                <a:lnTo>
                  <a:pt x="124782" y="153196"/>
                </a:lnTo>
                <a:lnTo>
                  <a:pt x="138661" y="148282"/>
                </a:lnTo>
                <a:lnTo>
                  <a:pt x="143099" y="145298"/>
                </a:lnTo>
                <a:lnTo>
                  <a:pt x="115061" y="145298"/>
                </a:lnTo>
                <a:lnTo>
                  <a:pt x="100792" y="142896"/>
                </a:lnTo>
                <a:lnTo>
                  <a:pt x="88685" y="136218"/>
                </a:lnTo>
                <a:lnTo>
                  <a:pt x="79536" y="126051"/>
                </a:lnTo>
                <a:lnTo>
                  <a:pt x="74144" y="113183"/>
                </a:lnTo>
                <a:lnTo>
                  <a:pt x="75516" y="95993"/>
                </a:lnTo>
                <a:lnTo>
                  <a:pt x="80498" y="82109"/>
                </a:lnTo>
                <a:lnTo>
                  <a:pt x="88499" y="71679"/>
                </a:lnTo>
                <a:lnTo>
                  <a:pt x="98923" y="64851"/>
                </a:lnTo>
                <a:lnTo>
                  <a:pt x="111180" y="61771"/>
                </a:lnTo>
                <a:lnTo>
                  <a:pt x="144764" y="61771"/>
                </a:lnTo>
                <a:lnTo>
                  <a:pt x="140313" y="58379"/>
                </a:lnTo>
                <a:lnTo>
                  <a:pt x="127573" y="53243"/>
                </a:lnTo>
                <a:lnTo>
                  <a:pt x="115061" y="51694"/>
                </a:lnTo>
                <a:close/>
              </a:path>
              <a:path w="230504" h="186055">
                <a:moveTo>
                  <a:pt x="144764" y="61771"/>
                </a:moveTo>
                <a:lnTo>
                  <a:pt x="111180" y="61771"/>
                </a:lnTo>
                <a:lnTo>
                  <a:pt x="126763" y="63874"/>
                </a:lnTo>
                <a:lnTo>
                  <a:pt x="139639" y="69930"/>
                </a:lnTo>
                <a:lnTo>
                  <a:pt x="149311" y="79244"/>
                </a:lnTo>
                <a:lnTo>
                  <a:pt x="155286" y="91119"/>
                </a:lnTo>
                <a:lnTo>
                  <a:pt x="154341" y="108926"/>
                </a:lnTo>
                <a:lnTo>
                  <a:pt x="132772" y="141255"/>
                </a:lnTo>
                <a:lnTo>
                  <a:pt x="115061" y="145298"/>
                </a:lnTo>
                <a:lnTo>
                  <a:pt x="143099" y="145298"/>
                </a:lnTo>
                <a:lnTo>
                  <a:pt x="150134" y="140567"/>
                </a:lnTo>
                <a:lnTo>
                  <a:pt x="158886" y="130541"/>
                </a:lnTo>
                <a:lnTo>
                  <a:pt x="164598" y="118694"/>
                </a:lnTo>
                <a:lnTo>
                  <a:pt x="166955" y="105518"/>
                </a:lnTo>
                <a:lnTo>
                  <a:pt x="165034" y="90696"/>
                </a:lnTo>
                <a:lnTo>
                  <a:pt x="159589" y="77581"/>
                </a:lnTo>
                <a:lnTo>
                  <a:pt x="151167" y="66650"/>
                </a:lnTo>
                <a:lnTo>
                  <a:pt x="144764" y="61771"/>
                </a:lnTo>
                <a:close/>
              </a:path>
              <a:path w="230504" h="186055">
                <a:moveTo>
                  <a:pt x="115061" y="72633"/>
                </a:moveTo>
                <a:lnTo>
                  <a:pt x="101137" y="75836"/>
                </a:lnTo>
                <a:lnTo>
                  <a:pt x="90521" y="84459"/>
                </a:lnTo>
                <a:lnTo>
                  <a:pt x="84711" y="97020"/>
                </a:lnTo>
                <a:lnTo>
                  <a:pt x="86929" y="113346"/>
                </a:lnTo>
                <a:lnTo>
                  <a:pt x="93833" y="125231"/>
                </a:lnTo>
                <a:lnTo>
                  <a:pt x="104286" y="132297"/>
                </a:lnTo>
                <a:lnTo>
                  <a:pt x="121965" y="131184"/>
                </a:lnTo>
                <a:lnTo>
                  <a:pt x="134773" y="125715"/>
                </a:lnTo>
                <a:lnTo>
                  <a:pt x="136025" y="124327"/>
                </a:lnTo>
                <a:lnTo>
                  <a:pt x="115061" y="124327"/>
                </a:lnTo>
                <a:lnTo>
                  <a:pt x="102096" y="119624"/>
                </a:lnTo>
                <a:lnTo>
                  <a:pt x="94571" y="108141"/>
                </a:lnTo>
                <a:lnTo>
                  <a:pt x="97903" y="92978"/>
                </a:lnTo>
                <a:lnTo>
                  <a:pt x="107264" y="84220"/>
                </a:lnTo>
                <a:lnTo>
                  <a:pt x="138135" y="84220"/>
                </a:lnTo>
                <a:lnTo>
                  <a:pt x="134911" y="79846"/>
                </a:lnTo>
                <a:lnTo>
                  <a:pt x="123000" y="73635"/>
                </a:lnTo>
                <a:lnTo>
                  <a:pt x="115061" y="72633"/>
                </a:lnTo>
                <a:close/>
              </a:path>
              <a:path w="230504" h="186055">
                <a:moveTo>
                  <a:pt x="138135" y="84220"/>
                </a:moveTo>
                <a:lnTo>
                  <a:pt x="107264" y="84220"/>
                </a:lnTo>
                <a:lnTo>
                  <a:pt x="123699" y="86181"/>
                </a:lnTo>
                <a:lnTo>
                  <a:pt x="133382" y="93863"/>
                </a:lnTo>
                <a:lnTo>
                  <a:pt x="132418" y="110742"/>
                </a:lnTo>
                <a:lnTo>
                  <a:pt x="125677" y="120816"/>
                </a:lnTo>
                <a:lnTo>
                  <a:pt x="115579" y="124320"/>
                </a:lnTo>
                <a:lnTo>
                  <a:pt x="115061" y="124327"/>
                </a:lnTo>
                <a:lnTo>
                  <a:pt x="136025" y="124327"/>
                </a:lnTo>
                <a:lnTo>
                  <a:pt x="142762" y="116865"/>
                </a:lnTo>
                <a:lnTo>
                  <a:pt x="145982" y="105609"/>
                </a:lnTo>
                <a:lnTo>
                  <a:pt x="143022" y="90848"/>
                </a:lnTo>
                <a:lnTo>
                  <a:pt x="138135" y="84220"/>
                </a:lnTo>
                <a:close/>
              </a:path>
              <a:path w="230504" h="186055">
                <a:moveTo>
                  <a:pt x="196717" y="82539"/>
                </a:moveTo>
                <a:lnTo>
                  <a:pt x="190499" y="82539"/>
                </a:lnTo>
                <a:lnTo>
                  <a:pt x="188092" y="84947"/>
                </a:lnTo>
                <a:lnTo>
                  <a:pt x="188092" y="91043"/>
                </a:lnTo>
                <a:lnTo>
                  <a:pt x="190499" y="92323"/>
                </a:lnTo>
                <a:lnTo>
                  <a:pt x="196717" y="92323"/>
                </a:lnTo>
                <a:lnTo>
                  <a:pt x="197998" y="91043"/>
                </a:lnTo>
                <a:lnTo>
                  <a:pt x="197998" y="84947"/>
                </a:lnTo>
                <a:lnTo>
                  <a:pt x="196717" y="82539"/>
                </a:lnTo>
                <a:close/>
              </a:path>
              <a:path w="230504" h="186055">
                <a:moveTo>
                  <a:pt x="201686" y="40629"/>
                </a:moveTo>
                <a:lnTo>
                  <a:pt x="184403" y="40630"/>
                </a:lnTo>
                <a:lnTo>
                  <a:pt x="178186" y="48005"/>
                </a:lnTo>
                <a:lnTo>
                  <a:pt x="178186" y="65288"/>
                </a:lnTo>
                <a:lnTo>
                  <a:pt x="184403" y="72633"/>
                </a:lnTo>
                <a:lnTo>
                  <a:pt x="201686" y="72633"/>
                </a:lnTo>
                <a:lnTo>
                  <a:pt x="209031" y="65288"/>
                </a:lnTo>
                <a:lnTo>
                  <a:pt x="209031" y="61600"/>
                </a:lnTo>
                <a:lnTo>
                  <a:pt x="190499" y="61600"/>
                </a:lnTo>
                <a:lnTo>
                  <a:pt x="188092" y="59039"/>
                </a:lnTo>
                <a:lnTo>
                  <a:pt x="188092" y="54223"/>
                </a:lnTo>
                <a:lnTo>
                  <a:pt x="190499" y="51694"/>
                </a:lnTo>
                <a:lnTo>
                  <a:pt x="209031" y="51694"/>
                </a:lnTo>
                <a:lnTo>
                  <a:pt x="209031" y="48005"/>
                </a:lnTo>
                <a:lnTo>
                  <a:pt x="201686" y="40629"/>
                </a:lnTo>
                <a:close/>
              </a:path>
              <a:path w="230504" h="186055">
                <a:moveTo>
                  <a:pt x="209031" y="51694"/>
                </a:moveTo>
                <a:lnTo>
                  <a:pt x="196717" y="51694"/>
                </a:lnTo>
                <a:lnTo>
                  <a:pt x="197998" y="54223"/>
                </a:lnTo>
                <a:lnTo>
                  <a:pt x="197998" y="59039"/>
                </a:lnTo>
                <a:lnTo>
                  <a:pt x="196717" y="61600"/>
                </a:lnTo>
                <a:lnTo>
                  <a:pt x="209031" y="61600"/>
                </a:lnTo>
                <a:lnTo>
                  <a:pt x="209031" y="51694"/>
                </a:lnTo>
                <a:close/>
              </a:path>
              <a:path w="230504" h="186055">
                <a:moveTo>
                  <a:pt x="143499" y="19690"/>
                </a:moveTo>
                <a:lnTo>
                  <a:pt x="86624" y="19690"/>
                </a:lnTo>
                <a:lnTo>
                  <a:pt x="84063" y="22219"/>
                </a:lnTo>
                <a:lnTo>
                  <a:pt x="84063" y="28315"/>
                </a:lnTo>
                <a:lnTo>
                  <a:pt x="86624" y="30723"/>
                </a:lnTo>
                <a:lnTo>
                  <a:pt x="143499" y="30723"/>
                </a:lnTo>
                <a:lnTo>
                  <a:pt x="146060" y="28315"/>
                </a:lnTo>
                <a:lnTo>
                  <a:pt x="146060" y="22219"/>
                </a:lnTo>
                <a:lnTo>
                  <a:pt x="143499" y="1969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47639" y="2905749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0350" y="0"/>
                </a:moveTo>
                <a:lnTo>
                  <a:pt x="16426" y="3203"/>
                </a:lnTo>
                <a:lnTo>
                  <a:pt x="5809" y="11825"/>
                </a:lnTo>
                <a:lnTo>
                  <a:pt x="0" y="24386"/>
                </a:lnTo>
                <a:lnTo>
                  <a:pt x="2217" y="40713"/>
                </a:lnTo>
                <a:lnTo>
                  <a:pt x="9122" y="52597"/>
                </a:lnTo>
                <a:lnTo>
                  <a:pt x="19574" y="59663"/>
                </a:lnTo>
                <a:lnTo>
                  <a:pt x="37253" y="58550"/>
                </a:lnTo>
                <a:lnTo>
                  <a:pt x="50061" y="53081"/>
                </a:lnTo>
                <a:lnTo>
                  <a:pt x="58050" y="44231"/>
                </a:lnTo>
                <a:lnTo>
                  <a:pt x="61271" y="32975"/>
                </a:lnTo>
                <a:lnTo>
                  <a:pt x="58310" y="18214"/>
                </a:lnTo>
                <a:lnTo>
                  <a:pt x="50199" y="7212"/>
                </a:lnTo>
                <a:lnTo>
                  <a:pt x="38289" y="1001"/>
                </a:lnTo>
                <a:lnTo>
                  <a:pt x="3035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7499" y="2917336"/>
            <a:ext cx="39370" cy="40640"/>
          </a:xfrm>
          <a:custGeom>
            <a:avLst/>
            <a:gdLst/>
            <a:ahLst/>
            <a:cxnLst/>
            <a:rect l="l" t="t" r="r" b="b"/>
            <a:pathLst>
              <a:path w="39370" h="40639">
                <a:moveTo>
                  <a:pt x="20490" y="40107"/>
                </a:moveTo>
                <a:lnTo>
                  <a:pt x="7525" y="35404"/>
                </a:lnTo>
                <a:lnTo>
                  <a:pt x="0" y="23920"/>
                </a:lnTo>
                <a:lnTo>
                  <a:pt x="3331" y="8757"/>
                </a:lnTo>
                <a:lnTo>
                  <a:pt x="12692" y="0"/>
                </a:lnTo>
                <a:lnTo>
                  <a:pt x="29128" y="1961"/>
                </a:lnTo>
                <a:lnTo>
                  <a:pt x="38811" y="9643"/>
                </a:lnTo>
                <a:lnTo>
                  <a:pt x="37846" y="26522"/>
                </a:lnTo>
                <a:lnTo>
                  <a:pt x="31106" y="36596"/>
                </a:lnTo>
                <a:lnTo>
                  <a:pt x="21008" y="40100"/>
                </a:lnTo>
                <a:lnTo>
                  <a:pt x="20490" y="4010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46991" y="2852806"/>
            <a:ext cx="62230" cy="11430"/>
          </a:xfrm>
          <a:custGeom>
            <a:avLst/>
            <a:gdLst/>
            <a:ahLst/>
            <a:cxnLst/>
            <a:rect l="l" t="t" r="r" b="b"/>
            <a:pathLst>
              <a:path w="62229" h="11430">
                <a:moveTo>
                  <a:pt x="4968" y="11033"/>
                </a:moveTo>
                <a:lnTo>
                  <a:pt x="4968" y="11033"/>
                </a:lnTo>
                <a:lnTo>
                  <a:pt x="59435" y="11033"/>
                </a:lnTo>
                <a:lnTo>
                  <a:pt x="61996" y="8625"/>
                </a:lnTo>
                <a:lnTo>
                  <a:pt x="61996" y="6217"/>
                </a:lnTo>
                <a:lnTo>
                  <a:pt x="61996" y="2529"/>
                </a:lnTo>
                <a:lnTo>
                  <a:pt x="59435" y="0"/>
                </a:lnTo>
                <a:lnTo>
                  <a:pt x="57028" y="0"/>
                </a:lnTo>
                <a:lnTo>
                  <a:pt x="27466" y="0"/>
                </a:lnTo>
                <a:lnTo>
                  <a:pt x="11959" y="0"/>
                </a:lnTo>
                <a:lnTo>
                  <a:pt x="5972" y="0"/>
                </a:lnTo>
                <a:lnTo>
                  <a:pt x="4968" y="0"/>
                </a:lnTo>
                <a:lnTo>
                  <a:pt x="2560" y="0"/>
                </a:lnTo>
                <a:lnTo>
                  <a:pt x="0" y="2529"/>
                </a:lnTo>
                <a:lnTo>
                  <a:pt x="0" y="6217"/>
                </a:lnTo>
                <a:lnTo>
                  <a:pt x="0" y="8625"/>
                </a:lnTo>
                <a:lnTo>
                  <a:pt x="2560" y="11033"/>
                </a:lnTo>
                <a:lnTo>
                  <a:pt x="4968" y="11033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41114" y="2873745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5">
                <a:moveTo>
                  <a:pt x="14843" y="0"/>
                </a:moveTo>
                <a:lnTo>
                  <a:pt x="6217" y="0"/>
                </a:lnTo>
                <a:lnTo>
                  <a:pt x="0" y="7376"/>
                </a:lnTo>
                <a:lnTo>
                  <a:pt x="0" y="16001"/>
                </a:lnTo>
                <a:lnTo>
                  <a:pt x="0" y="24658"/>
                </a:lnTo>
                <a:lnTo>
                  <a:pt x="6217" y="32003"/>
                </a:lnTo>
                <a:lnTo>
                  <a:pt x="14843" y="32003"/>
                </a:lnTo>
                <a:lnTo>
                  <a:pt x="23500" y="32003"/>
                </a:lnTo>
                <a:lnTo>
                  <a:pt x="30845" y="24658"/>
                </a:lnTo>
                <a:lnTo>
                  <a:pt x="30845" y="16001"/>
                </a:lnTo>
                <a:lnTo>
                  <a:pt x="30845" y="7376"/>
                </a:lnTo>
                <a:lnTo>
                  <a:pt x="23500" y="0"/>
                </a:lnTo>
                <a:lnTo>
                  <a:pt x="14843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1019" y="28848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9905"/>
                </a:moveTo>
                <a:lnTo>
                  <a:pt x="2407" y="9905"/>
                </a:lnTo>
                <a:lnTo>
                  <a:pt x="0" y="7345"/>
                </a:lnTo>
                <a:lnTo>
                  <a:pt x="0" y="4937"/>
                </a:lnTo>
                <a:lnTo>
                  <a:pt x="0" y="2529"/>
                </a:lnTo>
                <a:lnTo>
                  <a:pt x="2407" y="0"/>
                </a:lnTo>
                <a:lnTo>
                  <a:pt x="4937" y="0"/>
                </a:lnTo>
                <a:lnTo>
                  <a:pt x="8625" y="0"/>
                </a:lnTo>
                <a:lnTo>
                  <a:pt x="9905" y="2529"/>
                </a:lnTo>
                <a:lnTo>
                  <a:pt x="9905" y="4937"/>
                </a:lnTo>
                <a:lnTo>
                  <a:pt x="9905" y="7345"/>
                </a:lnTo>
                <a:lnTo>
                  <a:pt x="8625" y="9905"/>
                </a:lnTo>
                <a:lnTo>
                  <a:pt x="4937" y="990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209031" y="19690"/>
                </a:moveTo>
                <a:lnTo>
                  <a:pt x="188092" y="19690"/>
                </a:lnTo>
                <a:lnTo>
                  <a:pt x="176861" y="15377"/>
                </a:lnTo>
                <a:lnTo>
                  <a:pt x="168323" y="6794"/>
                </a:lnTo>
                <a:lnTo>
                  <a:pt x="121807" y="27"/>
                </a:lnTo>
                <a:lnTo>
                  <a:pt x="92895" y="0"/>
                </a:ln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442" y="70423"/>
                </a:lnTo>
                <a:lnTo>
                  <a:pt x="313" y="98228"/>
                </a:lnTo>
                <a:lnTo>
                  <a:pt x="213" y="120055"/>
                </a:lnTo>
                <a:lnTo>
                  <a:pt x="136" y="136627"/>
                </a:lnTo>
                <a:lnTo>
                  <a:pt x="81" y="148669"/>
                </a:lnTo>
                <a:lnTo>
                  <a:pt x="43" y="156902"/>
                </a:lnTo>
                <a:lnTo>
                  <a:pt x="19" y="162052"/>
                </a:lnTo>
                <a:lnTo>
                  <a:pt x="6" y="164842"/>
                </a:lnTo>
                <a:lnTo>
                  <a:pt x="1" y="16599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52776" y="185634"/>
                </a:lnTo>
                <a:lnTo>
                  <a:pt x="83701" y="185692"/>
                </a:lnTo>
                <a:lnTo>
                  <a:pt x="110250" y="185742"/>
                </a:lnTo>
                <a:lnTo>
                  <a:pt x="132757" y="185784"/>
                </a:lnTo>
                <a:lnTo>
                  <a:pt x="151556" y="185819"/>
                </a:lnTo>
                <a:lnTo>
                  <a:pt x="166980" y="185848"/>
                </a:lnTo>
                <a:lnTo>
                  <a:pt x="179364" y="185872"/>
                </a:lnTo>
                <a:lnTo>
                  <a:pt x="189042" y="185890"/>
                </a:lnTo>
                <a:lnTo>
                  <a:pt x="196346" y="185904"/>
                </a:lnTo>
                <a:lnTo>
                  <a:pt x="201611" y="185914"/>
                </a:lnTo>
                <a:lnTo>
                  <a:pt x="205171" y="185920"/>
                </a:lnTo>
                <a:lnTo>
                  <a:pt x="207359" y="185924"/>
                </a:lnTo>
                <a:lnTo>
                  <a:pt x="208509" y="185927"/>
                </a:lnTo>
                <a:lnTo>
                  <a:pt x="208955" y="185927"/>
                </a:lnTo>
                <a:lnTo>
                  <a:pt x="229822" y="135611"/>
                </a:lnTo>
                <a:lnTo>
                  <a:pt x="229979" y="86133"/>
                </a:lnTo>
                <a:lnTo>
                  <a:pt x="230031" y="69673"/>
                </a:lnTo>
                <a:lnTo>
                  <a:pt x="230069" y="57756"/>
                </a:lnTo>
                <a:lnTo>
                  <a:pt x="230095" y="49646"/>
                </a:lnTo>
                <a:lnTo>
                  <a:pt x="230111" y="44612"/>
                </a:lnTo>
                <a:lnTo>
                  <a:pt x="230119" y="41920"/>
                </a:lnTo>
                <a:lnTo>
                  <a:pt x="230123" y="40837"/>
                </a:lnTo>
                <a:lnTo>
                  <a:pt x="230123" y="40630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4114" y="2843022"/>
            <a:ext cx="208279" cy="166370"/>
          </a:xfrm>
          <a:custGeom>
            <a:avLst/>
            <a:gdLst/>
            <a:ahLst/>
            <a:cxnLst/>
            <a:rect l="l" t="t" r="r" b="b"/>
            <a:pathLst>
              <a:path w="208279" h="166369">
                <a:moveTo>
                  <a:pt x="207751" y="114421"/>
                </a:moveTo>
                <a:lnTo>
                  <a:pt x="179502" y="114421"/>
                </a:lnTo>
                <a:lnTo>
                  <a:pt x="166806" y="114421"/>
                </a:lnTo>
                <a:lnTo>
                  <a:pt x="163440" y="114421"/>
                </a:lnTo>
                <a:lnTo>
                  <a:pt x="162031" y="118109"/>
                </a:lnTo>
                <a:lnTo>
                  <a:pt x="159501" y="121798"/>
                </a:lnTo>
                <a:lnTo>
                  <a:pt x="158374" y="124327"/>
                </a:lnTo>
                <a:lnTo>
                  <a:pt x="187514" y="124327"/>
                </a:lnTo>
                <a:lnTo>
                  <a:pt x="202097" y="124327"/>
                </a:lnTo>
                <a:lnTo>
                  <a:pt x="207163" y="124327"/>
                </a:lnTo>
                <a:lnTo>
                  <a:pt x="207622" y="149306"/>
                </a:lnTo>
                <a:lnTo>
                  <a:pt x="207746" y="156050"/>
                </a:lnTo>
                <a:lnTo>
                  <a:pt x="207751" y="161300"/>
                </a:lnTo>
                <a:lnTo>
                  <a:pt x="204094" y="166115"/>
                </a:lnTo>
                <a:lnTo>
                  <a:pt x="197845" y="166115"/>
                </a:lnTo>
                <a:lnTo>
                  <a:pt x="162262" y="166115"/>
                </a:lnTo>
                <a:lnTo>
                  <a:pt x="131480" y="166115"/>
                </a:lnTo>
                <a:lnTo>
                  <a:pt x="105151" y="166115"/>
                </a:lnTo>
                <a:lnTo>
                  <a:pt x="82927" y="166115"/>
                </a:lnTo>
                <a:lnTo>
                  <a:pt x="64461" y="166115"/>
                </a:lnTo>
                <a:lnTo>
                  <a:pt x="49404" y="166115"/>
                </a:lnTo>
                <a:lnTo>
                  <a:pt x="37409" y="166115"/>
                </a:lnTo>
                <a:lnTo>
                  <a:pt x="28127" y="166115"/>
                </a:lnTo>
                <a:lnTo>
                  <a:pt x="21211" y="166115"/>
                </a:lnTo>
                <a:lnTo>
                  <a:pt x="16313" y="166115"/>
                </a:lnTo>
                <a:lnTo>
                  <a:pt x="13084" y="166115"/>
                </a:lnTo>
                <a:lnTo>
                  <a:pt x="11176" y="166115"/>
                </a:lnTo>
                <a:lnTo>
                  <a:pt x="10243" y="166115"/>
                </a:lnTo>
                <a:lnTo>
                  <a:pt x="9935" y="166115"/>
                </a:lnTo>
                <a:lnTo>
                  <a:pt x="3688" y="166115"/>
                </a:lnTo>
                <a:lnTo>
                  <a:pt x="0" y="161300"/>
                </a:lnTo>
                <a:lnTo>
                  <a:pt x="0" y="156331"/>
                </a:lnTo>
                <a:lnTo>
                  <a:pt x="0" y="131351"/>
                </a:lnTo>
                <a:lnTo>
                  <a:pt x="0" y="124609"/>
                </a:lnTo>
                <a:lnTo>
                  <a:pt x="29145" y="124443"/>
                </a:lnTo>
                <a:lnTo>
                  <a:pt x="43739" y="124360"/>
                </a:lnTo>
                <a:lnTo>
                  <a:pt x="48815" y="124331"/>
                </a:lnTo>
                <a:lnTo>
                  <a:pt x="48249" y="121798"/>
                </a:lnTo>
                <a:lnTo>
                  <a:pt x="45719" y="118109"/>
                </a:lnTo>
                <a:lnTo>
                  <a:pt x="44439" y="114421"/>
                </a:lnTo>
                <a:lnTo>
                  <a:pt x="16190" y="114421"/>
                </a:lnTo>
                <a:lnTo>
                  <a:pt x="3494" y="114421"/>
                </a:lnTo>
                <a:lnTo>
                  <a:pt x="129" y="114421"/>
                </a:lnTo>
                <a:lnTo>
                  <a:pt x="78" y="81810"/>
                </a:lnTo>
                <a:lnTo>
                  <a:pt x="43" y="59007"/>
                </a:lnTo>
                <a:lnTo>
                  <a:pt x="20" y="44257"/>
                </a:lnTo>
                <a:lnTo>
                  <a:pt x="7" y="35806"/>
                </a:lnTo>
                <a:lnTo>
                  <a:pt x="1" y="31900"/>
                </a:lnTo>
                <a:lnTo>
                  <a:pt x="0" y="30784"/>
                </a:lnTo>
                <a:lnTo>
                  <a:pt x="0" y="25786"/>
                </a:lnTo>
                <a:lnTo>
                  <a:pt x="3688" y="20817"/>
                </a:lnTo>
                <a:lnTo>
                  <a:pt x="9905" y="20817"/>
                </a:lnTo>
                <a:lnTo>
                  <a:pt x="30845" y="20817"/>
                </a:lnTo>
                <a:lnTo>
                  <a:pt x="45306" y="16168"/>
                </a:lnTo>
                <a:lnTo>
                  <a:pt x="54097" y="6981"/>
                </a:lnTo>
                <a:lnTo>
                  <a:pt x="94975" y="20"/>
                </a:lnTo>
                <a:lnTo>
                  <a:pt x="132629" y="0"/>
                </a:lnTo>
                <a:lnTo>
                  <a:pt x="146771" y="3479"/>
                </a:lnTo>
                <a:lnTo>
                  <a:pt x="156187" y="11006"/>
                </a:lnTo>
                <a:lnTo>
                  <a:pt x="165522" y="18210"/>
                </a:lnTo>
                <a:lnTo>
                  <a:pt x="190567" y="20230"/>
                </a:lnTo>
                <a:lnTo>
                  <a:pt x="197516" y="20791"/>
                </a:lnTo>
                <a:lnTo>
                  <a:pt x="204094" y="20817"/>
                </a:lnTo>
                <a:lnTo>
                  <a:pt x="207751" y="25786"/>
                </a:lnTo>
                <a:lnTo>
                  <a:pt x="207751" y="30723"/>
                </a:lnTo>
                <a:lnTo>
                  <a:pt x="207751" y="114421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019" y="29156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0"/>
                </a:moveTo>
                <a:lnTo>
                  <a:pt x="2407" y="0"/>
                </a:lnTo>
                <a:lnTo>
                  <a:pt x="0" y="2407"/>
                </a:lnTo>
                <a:lnTo>
                  <a:pt x="0" y="4846"/>
                </a:lnTo>
                <a:lnTo>
                  <a:pt x="0" y="8503"/>
                </a:lnTo>
                <a:lnTo>
                  <a:pt x="2407" y="9784"/>
                </a:lnTo>
                <a:lnTo>
                  <a:pt x="4937" y="9784"/>
                </a:lnTo>
                <a:lnTo>
                  <a:pt x="8625" y="9784"/>
                </a:lnTo>
                <a:lnTo>
                  <a:pt x="9905" y="8503"/>
                </a:lnTo>
                <a:lnTo>
                  <a:pt x="9905" y="4846"/>
                </a:lnTo>
                <a:lnTo>
                  <a:pt x="9905" y="2407"/>
                </a:lnTo>
                <a:lnTo>
                  <a:pt x="8625" y="0"/>
                </a:lnTo>
                <a:lnTo>
                  <a:pt x="4937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7263" y="2884811"/>
            <a:ext cx="102870" cy="103505"/>
          </a:xfrm>
          <a:custGeom>
            <a:avLst/>
            <a:gdLst/>
            <a:ahLst/>
            <a:cxnLst/>
            <a:rect l="l" t="t" r="r" b="b"/>
            <a:pathLst>
              <a:path w="102870" h="103505">
                <a:moveTo>
                  <a:pt x="50726" y="0"/>
                </a:moveTo>
                <a:lnTo>
                  <a:pt x="12982" y="16355"/>
                </a:lnTo>
                <a:lnTo>
                  <a:pt x="0" y="40656"/>
                </a:lnTo>
                <a:lnTo>
                  <a:pt x="1131" y="57711"/>
                </a:lnTo>
                <a:lnTo>
                  <a:pt x="21345" y="93605"/>
                </a:lnTo>
                <a:lnTo>
                  <a:pt x="44480" y="103124"/>
                </a:lnTo>
                <a:lnTo>
                  <a:pt x="60447" y="101502"/>
                </a:lnTo>
                <a:lnTo>
                  <a:pt x="94550" y="78846"/>
                </a:lnTo>
                <a:lnTo>
                  <a:pt x="102619" y="53824"/>
                </a:lnTo>
                <a:lnTo>
                  <a:pt x="100698" y="39002"/>
                </a:lnTo>
                <a:lnTo>
                  <a:pt x="75978" y="6685"/>
                </a:lnTo>
                <a:lnTo>
                  <a:pt x="50726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37072" y="2894887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79" h="83819">
                <a:moveTo>
                  <a:pt x="40917" y="83527"/>
                </a:moveTo>
                <a:lnTo>
                  <a:pt x="26648" y="81125"/>
                </a:lnTo>
                <a:lnTo>
                  <a:pt x="14540" y="74447"/>
                </a:lnTo>
                <a:lnTo>
                  <a:pt x="5392" y="64280"/>
                </a:lnTo>
                <a:lnTo>
                  <a:pt x="0" y="51412"/>
                </a:lnTo>
                <a:lnTo>
                  <a:pt x="1371" y="34222"/>
                </a:lnTo>
                <a:lnTo>
                  <a:pt x="6354" y="20338"/>
                </a:lnTo>
                <a:lnTo>
                  <a:pt x="14354" y="9908"/>
                </a:lnTo>
                <a:lnTo>
                  <a:pt x="24779" y="3080"/>
                </a:lnTo>
                <a:lnTo>
                  <a:pt x="37035" y="0"/>
                </a:lnTo>
                <a:lnTo>
                  <a:pt x="52619" y="2103"/>
                </a:lnTo>
                <a:lnTo>
                  <a:pt x="65494" y="8159"/>
                </a:lnTo>
                <a:lnTo>
                  <a:pt x="75166" y="17472"/>
                </a:lnTo>
                <a:lnTo>
                  <a:pt x="81141" y="29348"/>
                </a:lnTo>
                <a:lnTo>
                  <a:pt x="80196" y="47155"/>
                </a:lnTo>
                <a:lnTo>
                  <a:pt x="58627" y="79484"/>
                </a:lnTo>
                <a:lnTo>
                  <a:pt x="40917" y="835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54011" y="3689604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39" h="510539">
                <a:moveTo>
                  <a:pt x="255269" y="0"/>
                </a:moveTo>
                <a:lnTo>
                  <a:pt x="213866" y="3341"/>
                </a:lnTo>
                <a:lnTo>
                  <a:pt x="174589" y="13014"/>
                </a:lnTo>
                <a:lnTo>
                  <a:pt x="137963" y="28494"/>
                </a:lnTo>
                <a:lnTo>
                  <a:pt x="104515" y="49255"/>
                </a:lnTo>
                <a:lnTo>
                  <a:pt x="74771" y="74771"/>
                </a:lnTo>
                <a:lnTo>
                  <a:pt x="49255" y="104515"/>
                </a:lnTo>
                <a:lnTo>
                  <a:pt x="28494" y="137963"/>
                </a:lnTo>
                <a:lnTo>
                  <a:pt x="13014" y="174589"/>
                </a:lnTo>
                <a:lnTo>
                  <a:pt x="3341" y="213866"/>
                </a:lnTo>
                <a:lnTo>
                  <a:pt x="0" y="255269"/>
                </a:lnTo>
                <a:lnTo>
                  <a:pt x="846" y="276204"/>
                </a:lnTo>
                <a:lnTo>
                  <a:pt x="7419" y="316610"/>
                </a:lnTo>
                <a:lnTo>
                  <a:pt x="20062" y="354627"/>
                </a:lnTo>
                <a:lnTo>
                  <a:pt x="38248" y="389730"/>
                </a:lnTo>
                <a:lnTo>
                  <a:pt x="61451" y="421392"/>
                </a:lnTo>
                <a:lnTo>
                  <a:pt x="89147" y="449088"/>
                </a:lnTo>
                <a:lnTo>
                  <a:pt x="120809" y="472291"/>
                </a:lnTo>
                <a:lnTo>
                  <a:pt x="155912" y="490477"/>
                </a:lnTo>
                <a:lnTo>
                  <a:pt x="193929" y="503120"/>
                </a:lnTo>
                <a:lnTo>
                  <a:pt x="234335" y="509693"/>
                </a:lnTo>
                <a:lnTo>
                  <a:pt x="255269" y="510539"/>
                </a:lnTo>
                <a:lnTo>
                  <a:pt x="276204" y="509693"/>
                </a:lnTo>
                <a:lnTo>
                  <a:pt x="316610" y="503120"/>
                </a:lnTo>
                <a:lnTo>
                  <a:pt x="354627" y="490477"/>
                </a:lnTo>
                <a:lnTo>
                  <a:pt x="389730" y="472291"/>
                </a:lnTo>
                <a:lnTo>
                  <a:pt x="421392" y="449088"/>
                </a:lnTo>
                <a:lnTo>
                  <a:pt x="449088" y="421392"/>
                </a:lnTo>
                <a:lnTo>
                  <a:pt x="472291" y="389730"/>
                </a:lnTo>
                <a:lnTo>
                  <a:pt x="490477" y="354627"/>
                </a:lnTo>
                <a:lnTo>
                  <a:pt x="503120" y="316610"/>
                </a:lnTo>
                <a:lnTo>
                  <a:pt x="509693" y="276204"/>
                </a:lnTo>
                <a:lnTo>
                  <a:pt x="510539" y="255269"/>
                </a:lnTo>
                <a:lnTo>
                  <a:pt x="509693" y="234335"/>
                </a:lnTo>
                <a:lnTo>
                  <a:pt x="503120" y="193929"/>
                </a:lnTo>
                <a:lnTo>
                  <a:pt x="490477" y="155912"/>
                </a:lnTo>
                <a:lnTo>
                  <a:pt x="472291" y="120809"/>
                </a:lnTo>
                <a:lnTo>
                  <a:pt x="449088" y="89147"/>
                </a:lnTo>
                <a:lnTo>
                  <a:pt x="421392" y="61451"/>
                </a:lnTo>
                <a:lnTo>
                  <a:pt x="389730" y="38248"/>
                </a:lnTo>
                <a:lnTo>
                  <a:pt x="354627" y="20062"/>
                </a:lnTo>
                <a:lnTo>
                  <a:pt x="316610" y="7419"/>
                </a:lnTo>
                <a:lnTo>
                  <a:pt x="276204" y="846"/>
                </a:lnTo>
                <a:lnTo>
                  <a:pt x="2552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97275" y="3872484"/>
            <a:ext cx="228600" cy="144780"/>
          </a:xfrm>
          <a:custGeom>
            <a:avLst/>
            <a:gdLst/>
            <a:ahLst/>
            <a:cxnLst/>
            <a:rect l="l" t="t" r="r" b="b"/>
            <a:pathLst>
              <a:path w="228600" h="144779">
                <a:moveTo>
                  <a:pt x="21066" y="0"/>
                </a:moveTo>
                <a:lnTo>
                  <a:pt x="8030" y="4718"/>
                </a:lnTo>
                <a:lnTo>
                  <a:pt x="566" y="16196"/>
                </a:lnTo>
                <a:lnTo>
                  <a:pt x="6" y="121407"/>
                </a:lnTo>
                <a:lnTo>
                  <a:pt x="0" y="123955"/>
                </a:lnTo>
                <a:lnTo>
                  <a:pt x="4743" y="137289"/>
                </a:lnTo>
                <a:lnTo>
                  <a:pt x="16340" y="144279"/>
                </a:lnTo>
                <a:lnTo>
                  <a:pt x="156080" y="144779"/>
                </a:lnTo>
                <a:lnTo>
                  <a:pt x="168992" y="140393"/>
                </a:lnTo>
                <a:lnTo>
                  <a:pt x="172479" y="135004"/>
                </a:lnTo>
                <a:lnTo>
                  <a:pt x="15994" y="135004"/>
                </a:lnTo>
                <a:lnTo>
                  <a:pt x="11056" y="130051"/>
                </a:lnTo>
                <a:lnTo>
                  <a:pt x="11056" y="51699"/>
                </a:lnTo>
                <a:lnTo>
                  <a:pt x="184675" y="51565"/>
                </a:lnTo>
                <a:lnTo>
                  <a:pt x="197868" y="44195"/>
                </a:lnTo>
                <a:lnTo>
                  <a:pt x="207652" y="44195"/>
                </a:lnTo>
                <a:lnTo>
                  <a:pt x="207652" y="42656"/>
                </a:lnTo>
                <a:lnTo>
                  <a:pt x="177550" y="42656"/>
                </a:lnTo>
                <a:lnTo>
                  <a:pt x="177526" y="41659"/>
                </a:lnTo>
                <a:lnTo>
                  <a:pt x="11057" y="41659"/>
                </a:lnTo>
                <a:lnTo>
                  <a:pt x="11056" y="14727"/>
                </a:lnTo>
                <a:lnTo>
                  <a:pt x="15994" y="9774"/>
                </a:lnTo>
                <a:lnTo>
                  <a:pt x="172902" y="9774"/>
                </a:lnTo>
                <a:lnTo>
                  <a:pt x="172222" y="7951"/>
                </a:lnTo>
                <a:lnTo>
                  <a:pt x="160621" y="550"/>
                </a:lnTo>
                <a:lnTo>
                  <a:pt x="21066" y="0"/>
                </a:lnTo>
                <a:close/>
              </a:path>
              <a:path w="228600" h="144779">
                <a:moveTo>
                  <a:pt x="184675" y="51565"/>
                </a:moveTo>
                <a:lnTo>
                  <a:pt x="165864" y="51565"/>
                </a:lnTo>
                <a:lnTo>
                  <a:pt x="165864" y="130051"/>
                </a:lnTo>
                <a:lnTo>
                  <a:pt x="162176" y="135004"/>
                </a:lnTo>
                <a:lnTo>
                  <a:pt x="172479" y="135004"/>
                </a:lnTo>
                <a:lnTo>
                  <a:pt x="176462" y="128849"/>
                </a:lnTo>
                <a:lnTo>
                  <a:pt x="177020" y="101863"/>
                </a:lnTo>
                <a:lnTo>
                  <a:pt x="207652" y="101863"/>
                </a:lnTo>
                <a:lnTo>
                  <a:pt x="207652" y="100583"/>
                </a:lnTo>
                <a:lnTo>
                  <a:pt x="197868" y="100583"/>
                </a:lnTo>
                <a:lnTo>
                  <a:pt x="177020" y="89534"/>
                </a:lnTo>
                <a:lnTo>
                  <a:pt x="177020" y="55842"/>
                </a:lnTo>
                <a:lnTo>
                  <a:pt x="184675" y="51565"/>
                </a:lnTo>
                <a:close/>
              </a:path>
              <a:path w="228600" h="144779">
                <a:moveTo>
                  <a:pt x="207652" y="101863"/>
                </a:moveTo>
                <a:lnTo>
                  <a:pt x="177020" y="101863"/>
                </a:lnTo>
                <a:lnTo>
                  <a:pt x="221216" y="123955"/>
                </a:lnTo>
                <a:lnTo>
                  <a:pt x="226184" y="123955"/>
                </a:lnTo>
                <a:lnTo>
                  <a:pt x="228592" y="121407"/>
                </a:lnTo>
                <a:lnTo>
                  <a:pt x="228592" y="110358"/>
                </a:lnTo>
                <a:lnTo>
                  <a:pt x="217558" y="110358"/>
                </a:lnTo>
                <a:lnTo>
                  <a:pt x="207652" y="105536"/>
                </a:lnTo>
                <a:lnTo>
                  <a:pt x="207652" y="101863"/>
                </a:lnTo>
                <a:close/>
              </a:path>
              <a:path w="228600" h="144779">
                <a:moveTo>
                  <a:pt x="69412" y="65459"/>
                </a:moveTo>
                <a:lnTo>
                  <a:pt x="51350" y="65987"/>
                </a:lnTo>
                <a:lnTo>
                  <a:pt x="39458" y="71374"/>
                </a:lnTo>
                <a:lnTo>
                  <a:pt x="33239" y="80418"/>
                </a:lnTo>
                <a:lnTo>
                  <a:pt x="35120" y="96871"/>
                </a:lnTo>
                <a:lnTo>
                  <a:pt x="42075" y="108066"/>
                </a:lnTo>
                <a:lnTo>
                  <a:pt x="52780" y="113553"/>
                </a:lnTo>
                <a:lnTo>
                  <a:pt x="57782" y="114049"/>
                </a:lnTo>
                <a:lnTo>
                  <a:pt x="118938" y="114049"/>
                </a:lnTo>
                <a:lnTo>
                  <a:pt x="132862" y="110098"/>
                </a:lnTo>
                <a:lnTo>
                  <a:pt x="139309" y="103119"/>
                </a:lnTo>
                <a:lnTo>
                  <a:pt x="49156" y="103119"/>
                </a:lnTo>
                <a:lnTo>
                  <a:pt x="41780" y="96904"/>
                </a:lnTo>
                <a:lnTo>
                  <a:pt x="41780" y="79759"/>
                </a:lnTo>
                <a:lnTo>
                  <a:pt x="49156" y="72389"/>
                </a:lnTo>
                <a:lnTo>
                  <a:pt x="77061" y="72389"/>
                </a:lnTo>
                <a:lnTo>
                  <a:pt x="69412" y="65459"/>
                </a:lnTo>
                <a:close/>
              </a:path>
              <a:path w="228600" h="144779">
                <a:moveTo>
                  <a:pt x="228592" y="34420"/>
                </a:moveTo>
                <a:lnTo>
                  <a:pt x="217558" y="34420"/>
                </a:lnTo>
                <a:lnTo>
                  <a:pt x="217558" y="110358"/>
                </a:lnTo>
                <a:lnTo>
                  <a:pt x="228592" y="110358"/>
                </a:lnTo>
                <a:lnTo>
                  <a:pt x="228592" y="34420"/>
                </a:lnTo>
                <a:close/>
              </a:path>
              <a:path w="228600" h="144779">
                <a:moveTo>
                  <a:pt x="77061" y="72389"/>
                </a:moveTo>
                <a:lnTo>
                  <a:pt x="66408" y="72389"/>
                </a:lnTo>
                <a:lnTo>
                  <a:pt x="72504" y="79759"/>
                </a:lnTo>
                <a:lnTo>
                  <a:pt x="72504" y="96904"/>
                </a:lnTo>
                <a:lnTo>
                  <a:pt x="66408" y="103119"/>
                </a:lnTo>
                <a:lnTo>
                  <a:pt x="77472" y="103119"/>
                </a:lnTo>
                <a:lnTo>
                  <a:pt x="81160" y="99440"/>
                </a:lnTo>
                <a:lnTo>
                  <a:pt x="83568" y="94487"/>
                </a:lnTo>
                <a:lnTo>
                  <a:pt x="83568" y="88391"/>
                </a:lnTo>
                <a:lnTo>
                  <a:pt x="79558" y="74651"/>
                </a:lnTo>
                <a:lnTo>
                  <a:pt x="77061" y="72389"/>
                </a:lnTo>
                <a:close/>
              </a:path>
              <a:path w="228600" h="144779">
                <a:moveTo>
                  <a:pt x="127263" y="63867"/>
                </a:moveTo>
                <a:lnTo>
                  <a:pt x="110753" y="65715"/>
                </a:lnTo>
                <a:lnTo>
                  <a:pt x="99477" y="72594"/>
                </a:lnTo>
                <a:lnTo>
                  <a:pt x="93892" y="83205"/>
                </a:lnTo>
                <a:lnTo>
                  <a:pt x="93352" y="94487"/>
                </a:lnTo>
                <a:lnTo>
                  <a:pt x="95882" y="99440"/>
                </a:lnTo>
                <a:lnTo>
                  <a:pt x="99570" y="103119"/>
                </a:lnTo>
                <a:lnTo>
                  <a:pt x="110604" y="103119"/>
                </a:lnTo>
                <a:lnTo>
                  <a:pt x="104508" y="96904"/>
                </a:lnTo>
                <a:lnTo>
                  <a:pt x="104508" y="79759"/>
                </a:lnTo>
                <a:lnTo>
                  <a:pt x="110604" y="72389"/>
                </a:lnTo>
                <a:lnTo>
                  <a:pt x="137309" y="72389"/>
                </a:lnTo>
                <a:lnTo>
                  <a:pt x="136277" y="70094"/>
                </a:lnTo>
                <a:lnTo>
                  <a:pt x="127263" y="63867"/>
                </a:lnTo>
                <a:close/>
              </a:path>
              <a:path w="228600" h="144779">
                <a:moveTo>
                  <a:pt x="137309" y="72389"/>
                </a:moveTo>
                <a:lnTo>
                  <a:pt x="127764" y="72389"/>
                </a:lnTo>
                <a:lnTo>
                  <a:pt x="135262" y="79759"/>
                </a:lnTo>
                <a:lnTo>
                  <a:pt x="135262" y="96904"/>
                </a:lnTo>
                <a:lnTo>
                  <a:pt x="127764" y="103119"/>
                </a:lnTo>
                <a:lnTo>
                  <a:pt x="139309" y="103119"/>
                </a:lnTo>
                <a:lnTo>
                  <a:pt x="142123" y="100072"/>
                </a:lnTo>
                <a:lnTo>
                  <a:pt x="141630" y="81993"/>
                </a:lnTo>
                <a:lnTo>
                  <a:pt x="137309" y="72389"/>
                </a:lnTo>
                <a:close/>
              </a:path>
              <a:path w="228600" h="144779">
                <a:moveTo>
                  <a:pt x="207652" y="44195"/>
                </a:moveTo>
                <a:lnTo>
                  <a:pt x="197868" y="44195"/>
                </a:lnTo>
                <a:lnTo>
                  <a:pt x="197868" y="100583"/>
                </a:lnTo>
                <a:lnTo>
                  <a:pt x="207652" y="100583"/>
                </a:lnTo>
                <a:lnTo>
                  <a:pt x="207652" y="44195"/>
                </a:lnTo>
                <a:close/>
              </a:path>
              <a:path w="228600" h="144779">
                <a:moveTo>
                  <a:pt x="226184" y="20823"/>
                </a:moveTo>
                <a:lnTo>
                  <a:pt x="221216" y="20823"/>
                </a:lnTo>
                <a:lnTo>
                  <a:pt x="177550" y="42656"/>
                </a:lnTo>
                <a:lnTo>
                  <a:pt x="207652" y="42656"/>
                </a:lnTo>
                <a:lnTo>
                  <a:pt x="207652" y="39247"/>
                </a:lnTo>
                <a:lnTo>
                  <a:pt x="217558" y="34420"/>
                </a:lnTo>
                <a:lnTo>
                  <a:pt x="228592" y="34420"/>
                </a:lnTo>
                <a:lnTo>
                  <a:pt x="228592" y="23371"/>
                </a:lnTo>
                <a:lnTo>
                  <a:pt x="226184" y="20823"/>
                </a:lnTo>
                <a:close/>
              </a:path>
              <a:path w="228600" h="144779">
                <a:moveTo>
                  <a:pt x="172902" y="9774"/>
                </a:moveTo>
                <a:lnTo>
                  <a:pt x="162176" y="9774"/>
                </a:lnTo>
                <a:lnTo>
                  <a:pt x="165864" y="14727"/>
                </a:lnTo>
                <a:lnTo>
                  <a:pt x="165864" y="41659"/>
                </a:lnTo>
                <a:lnTo>
                  <a:pt x="177526" y="41659"/>
                </a:lnTo>
                <a:lnTo>
                  <a:pt x="177020" y="20823"/>
                </a:lnTo>
                <a:lnTo>
                  <a:pt x="172902" y="9774"/>
                </a:lnTo>
                <a:close/>
              </a:path>
              <a:path w="228600" h="144779">
                <a:moveTo>
                  <a:pt x="132702" y="20823"/>
                </a:moveTo>
                <a:lnTo>
                  <a:pt x="126606" y="20823"/>
                </a:lnTo>
                <a:lnTo>
                  <a:pt x="125356" y="23371"/>
                </a:lnTo>
                <a:lnTo>
                  <a:pt x="125356" y="28193"/>
                </a:lnTo>
                <a:lnTo>
                  <a:pt x="126606" y="30729"/>
                </a:lnTo>
                <a:lnTo>
                  <a:pt x="132702" y="30729"/>
                </a:lnTo>
                <a:lnTo>
                  <a:pt x="135262" y="28193"/>
                </a:lnTo>
                <a:lnTo>
                  <a:pt x="135262" y="23371"/>
                </a:lnTo>
                <a:lnTo>
                  <a:pt x="132702" y="20823"/>
                </a:lnTo>
                <a:close/>
              </a:path>
              <a:path w="228600" h="144779">
                <a:moveTo>
                  <a:pt x="153672" y="20823"/>
                </a:moveTo>
                <a:lnTo>
                  <a:pt x="147454" y="20823"/>
                </a:lnTo>
                <a:lnTo>
                  <a:pt x="145016" y="23371"/>
                </a:lnTo>
                <a:lnTo>
                  <a:pt x="145016" y="28193"/>
                </a:lnTo>
                <a:lnTo>
                  <a:pt x="147454" y="30729"/>
                </a:lnTo>
                <a:lnTo>
                  <a:pt x="153672" y="30729"/>
                </a:lnTo>
                <a:lnTo>
                  <a:pt x="156080" y="28193"/>
                </a:lnTo>
                <a:lnTo>
                  <a:pt x="156080" y="23371"/>
                </a:lnTo>
                <a:lnTo>
                  <a:pt x="153672" y="20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1479" y="3697223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13218" y="3330"/>
                </a:lnTo>
                <a:lnTo>
                  <a:pt x="174052" y="12972"/>
                </a:lnTo>
                <a:lnTo>
                  <a:pt x="137534" y="28402"/>
                </a:lnTo>
                <a:lnTo>
                  <a:pt x="104186" y="49097"/>
                </a:lnTo>
                <a:lnTo>
                  <a:pt x="74533" y="74533"/>
                </a:lnTo>
                <a:lnTo>
                  <a:pt x="49097" y="104186"/>
                </a:lnTo>
                <a:lnTo>
                  <a:pt x="28402" y="137534"/>
                </a:lnTo>
                <a:lnTo>
                  <a:pt x="12972" y="174052"/>
                </a:lnTo>
                <a:lnTo>
                  <a:pt x="3330" y="213218"/>
                </a:lnTo>
                <a:lnTo>
                  <a:pt x="0" y="254507"/>
                </a:lnTo>
                <a:lnTo>
                  <a:pt x="843" y="275385"/>
                </a:lnTo>
                <a:lnTo>
                  <a:pt x="7395" y="315678"/>
                </a:lnTo>
                <a:lnTo>
                  <a:pt x="19996" y="353585"/>
                </a:lnTo>
                <a:lnTo>
                  <a:pt x="38124" y="388584"/>
                </a:lnTo>
                <a:lnTo>
                  <a:pt x="61255" y="420150"/>
                </a:lnTo>
                <a:lnTo>
                  <a:pt x="88865" y="447760"/>
                </a:lnTo>
                <a:lnTo>
                  <a:pt x="120431" y="470891"/>
                </a:lnTo>
                <a:lnTo>
                  <a:pt x="155430" y="489019"/>
                </a:lnTo>
                <a:lnTo>
                  <a:pt x="193337" y="501620"/>
                </a:lnTo>
                <a:lnTo>
                  <a:pt x="233630" y="508172"/>
                </a:lnTo>
                <a:lnTo>
                  <a:pt x="254507" y="509015"/>
                </a:lnTo>
                <a:lnTo>
                  <a:pt x="275387" y="508172"/>
                </a:lnTo>
                <a:lnTo>
                  <a:pt x="315683" y="501620"/>
                </a:lnTo>
                <a:lnTo>
                  <a:pt x="353592" y="489019"/>
                </a:lnTo>
                <a:lnTo>
                  <a:pt x="388591" y="470891"/>
                </a:lnTo>
                <a:lnTo>
                  <a:pt x="420156" y="447760"/>
                </a:lnTo>
                <a:lnTo>
                  <a:pt x="447765" y="420150"/>
                </a:lnTo>
                <a:lnTo>
                  <a:pt x="470895" y="388584"/>
                </a:lnTo>
                <a:lnTo>
                  <a:pt x="489021" y="353585"/>
                </a:lnTo>
                <a:lnTo>
                  <a:pt x="501621" y="315678"/>
                </a:lnTo>
                <a:lnTo>
                  <a:pt x="508172" y="275385"/>
                </a:lnTo>
                <a:lnTo>
                  <a:pt x="509015" y="254507"/>
                </a:lnTo>
                <a:lnTo>
                  <a:pt x="508172" y="233630"/>
                </a:lnTo>
                <a:lnTo>
                  <a:pt x="501621" y="193337"/>
                </a:lnTo>
                <a:lnTo>
                  <a:pt x="489021" y="155430"/>
                </a:lnTo>
                <a:lnTo>
                  <a:pt x="470895" y="120431"/>
                </a:lnTo>
                <a:lnTo>
                  <a:pt x="447765" y="88865"/>
                </a:lnTo>
                <a:lnTo>
                  <a:pt x="420156" y="61255"/>
                </a:lnTo>
                <a:lnTo>
                  <a:pt x="388591" y="38124"/>
                </a:lnTo>
                <a:lnTo>
                  <a:pt x="353592" y="19996"/>
                </a:lnTo>
                <a:lnTo>
                  <a:pt x="315683" y="7395"/>
                </a:lnTo>
                <a:lnTo>
                  <a:pt x="275387" y="843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61688" y="3860838"/>
            <a:ext cx="224790" cy="185420"/>
          </a:xfrm>
          <a:custGeom>
            <a:avLst/>
            <a:gdLst/>
            <a:ahLst/>
            <a:cxnLst/>
            <a:rect l="l" t="t" r="r" b="b"/>
            <a:pathLst>
              <a:path w="224789" h="185420">
                <a:moveTo>
                  <a:pt x="134687" y="143861"/>
                </a:moveTo>
                <a:lnTo>
                  <a:pt x="124312" y="143861"/>
                </a:lnTo>
                <a:lnTo>
                  <a:pt x="128936" y="156807"/>
                </a:lnTo>
                <a:lnTo>
                  <a:pt x="136620" y="168025"/>
                </a:lnTo>
                <a:lnTo>
                  <a:pt x="146824" y="176919"/>
                </a:lnTo>
                <a:lnTo>
                  <a:pt x="159013" y="182893"/>
                </a:lnTo>
                <a:lnTo>
                  <a:pt x="172648" y="185351"/>
                </a:lnTo>
                <a:lnTo>
                  <a:pt x="187602" y="183428"/>
                </a:lnTo>
                <a:lnTo>
                  <a:pt x="200613" y="177968"/>
                </a:lnTo>
                <a:lnTo>
                  <a:pt x="205187" y="174332"/>
                </a:lnTo>
                <a:lnTo>
                  <a:pt x="174366" y="174332"/>
                </a:lnTo>
                <a:lnTo>
                  <a:pt x="160627" y="171901"/>
                </a:lnTo>
                <a:lnTo>
                  <a:pt x="148603" y="165149"/>
                </a:lnTo>
                <a:lnTo>
                  <a:pt x="139335" y="154884"/>
                </a:lnTo>
                <a:lnTo>
                  <a:pt x="134687" y="143861"/>
                </a:lnTo>
                <a:close/>
              </a:path>
              <a:path w="224789" h="185420">
                <a:moveTo>
                  <a:pt x="77773" y="0"/>
                </a:moveTo>
                <a:lnTo>
                  <a:pt x="43826" y="17648"/>
                </a:lnTo>
                <a:lnTo>
                  <a:pt x="4852" y="110632"/>
                </a:lnTo>
                <a:lnTo>
                  <a:pt x="1274" y="118075"/>
                </a:lnTo>
                <a:lnTo>
                  <a:pt x="0" y="125433"/>
                </a:lnTo>
                <a:lnTo>
                  <a:pt x="0" y="132803"/>
                </a:lnTo>
                <a:lnTo>
                  <a:pt x="16151" y="171170"/>
                </a:lnTo>
                <a:lnTo>
                  <a:pt x="40160" y="184159"/>
                </a:lnTo>
                <a:lnTo>
                  <a:pt x="56974" y="183156"/>
                </a:lnTo>
                <a:lnTo>
                  <a:pt x="71193" y="179187"/>
                </a:lnTo>
                <a:lnTo>
                  <a:pt x="79848" y="174332"/>
                </a:lnTo>
                <a:lnTo>
                  <a:pt x="51185" y="174332"/>
                </a:lnTo>
                <a:lnTo>
                  <a:pt x="36980" y="171895"/>
                </a:lnTo>
                <a:lnTo>
                  <a:pt x="24955" y="165124"/>
                </a:lnTo>
                <a:lnTo>
                  <a:pt x="15930" y="154833"/>
                </a:lnTo>
                <a:lnTo>
                  <a:pt x="10724" y="141834"/>
                </a:lnTo>
                <a:lnTo>
                  <a:pt x="12259" y="125119"/>
                </a:lnTo>
                <a:lnTo>
                  <a:pt x="17545" y="111581"/>
                </a:lnTo>
                <a:lnTo>
                  <a:pt x="25943" y="101461"/>
                </a:lnTo>
                <a:lnTo>
                  <a:pt x="36809" y="95003"/>
                </a:lnTo>
                <a:lnTo>
                  <a:pt x="49501" y="92450"/>
                </a:lnTo>
                <a:lnTo>
                  <a:pt x="82629" y="92450"/>
                </a:lnTo>
                <a:lnTo>
                  <a:pt x="72717" y="86216"/>
                </a:lnTo>
                <a:lnTo>
                  <a:pt x="69561" y="85199"/>
                </a:lnTo>
                <a:lnTo>
                  <a:pt x="32337" y="85199"/>
                </a:lnTo>
                <a:lnTo>
                  <a:pt x="53589" y="21420"/>
                </a:lnTo>
                <a:lnTo>
                  <a:pt x="56138" y="14181"/>
                </a:lnTo>
                <a:lnTo>
                  <a:pt x="63377" y="9228"/>
                </a:lnTo>
                <a:lnTo>
                  <a:pt x="93434" y="9228"/>
                </a:lnTo>
                <a:lnTo>
                  <a:pt x="90463" y="5626"/>
                </a:lnTo>
                <a:lnTo>
                  <a:pt x="77773" y="0"/>
                </a:lnTo>
                <a:close/>
              </a:path>
              <a:path w="224789" h="185420">
                <a:moveTo>
                  <a:pt x="82629" y="92450"/>
                </a:moveTo>
                <a:lnTo>
                  <a:pt x="49501" y="92450"/>
                </a:lnTo>
                <a:lnTo>
                  <a:pt x="64518" y="94817"/>
                </a:lnTo>
                <a:lnTo>
                  <a:pt x="77014" y="101393"/>
                </a:lnTo>
                <a:lnTo>
                  <a:pt x="86286" y="111308"/>
                </a:lnTo>
                <a:lnTo>
                  <a:pt x="91649" y="123696"/>
                </a:lnTo>
                <a:lnTo>
                  <a:pt x="90225" y="140738"/>
                </a:lnTo>
                <a:lnTo>
                  <a:pt x="66396" y="171425"/>
                </a:lnTo>
                <a:lnTo>
                  <a:pt x="51185" y="174332"/>
                </a:lnTo>
                <a:lnTo>
                  <a:pt x="79848" y="174332"/>
                </a:lnTo>
                <a:lnTo>
                  <a:pt x="82788" y="172683"/>
                </a:lnTo>
                <a:lnTo>
                  <a:pt x="91728" y="164077"/>
                </a:lnTo>
                <a:lnTo>
                  <a:pt x="97983" y="153800"/>
                </a:lnTo>
                <a:lnTo>
                  <a:pt x="124312" y="143861"/>
                </a:lnTo>
                <a:lnTo>
                  <a:pt x="134687" y="143861"/>
                </a:lnTo>
                <a:lnTo>
                  <a:pt x="133865" y="141914"/>
                </a:lnTo>
                <a:lnTo>
                  <a:pt x="134740" y="132803"/>
                </a:lnTo>
                <a:lnTo>
                  <a:pt x="102357" y="132803"/>
                </a:lnTo>
                <a:lnTo>
                  <a:pt x="102357" y="123028"/>
                </a:lnTo>
                <a:lnTo>
                  <a:pt x="136350" y="123028"/>
                </a:lnTo>
                <a:lnTo>
                  <a:pt x="140310" y="113241"/>
                </a:lnTo>
                <a:lnTo>
                  <a:pt x="102357" y="113241"/>
                </a:lnTo>
                <a:lnTo>
                  <a:pt x="102357" y="102192"/>
                </a:lnTo>
                <a:lnTo>
                  <a:pt x="92714" y="102192"/>
                </a:lnTo>
                <a:lnTo>
                  <a:pt x="83655" y="93095"/>
                </a:lnTo>
                <a:lnTo>
                  <a:pt x="82629" y="92450"/>
                </a:lnTo>
                <a:close/>
              </a:path>
              <a:path w="224789" h="185420">
                <a:moveTo>
                  <a:pt x="213097" y="92457"/>
                </a:moveTo>
                <a:lnTo>
                  <a:pt x="172578" y="92457"/>
                </a:lnTo>
                <a:lnTo>
                  <a:pt x="187589" y="94822"/>
                </a:lnTo>
                <a:lnTo>
                  <a:pt x="200075" y="101393"/>
                </a:lnTo>
                <a:lnTo>
                  <a:pt x="209345" y="111308"/>
                </a:lnTo>
                <a:lnTo>
                  <a:pt x="214706" y="123706"/>
                </a:lnTo>
                <a:lnTo>
                  <a:pt x="213277" y="140765"/>
                </a:lnTo>
                <a:lnTo>
                  <a:pt x="189447" y="171452"/>
                </a:lnTo>
                <a:lnTo>
                  <a:pt x="174366" y="174332"/>
                </a:lnTo>
                <a:lnTo>
                  <a:pt x="205187" y="174332"/>
                </a:lnTo>
                <a:lnTo>
                  <a:pt x="211294" y="169478"/>
                </a:lnTo>
                <a:lnTo>
                  <a:pt x="219263" y="158468"/>
                </a:lnTo>
                <a:lnTo>
                  <a:pt x="224133" y="145445"/>
                </a:lnTo>
                <a:lnTo>
                  <a:pt x="224637" y="128167"/>
                </a:lnTo>
                <a:lnTo>
                  <a:pt x="223168" y="117180"/>
                </a:lnTo>
                <a:lnTo>
                  <a:pt x="220736" y="110705"/>
                </a:lnTo>
                <a:lnTo>
                  <a:pt x="213097" y="92457"/>
                </a:lnTo>
                <a:close/>
              </a:path>
              <a:path w="224789" h="185420">
                <a:moveTo>
                  <a:pt x="53589" y="102192"/>
                </a:moveTo>
                <a:lnTo>
                  <a:pt x="51185" y="102192"/>
                </a:lnTo>
                <a:lnTo>
                  <a:pt x="37345" y="105435"/>
                </a:lnTo>
                <a:lnTo>
                  <a:pt x="26865" y="114169"/>
                </a:lnTo>
                <a:lnTo>
                  <a:pt x="21250" y="126903"/>
                </a:lnTo>
                <a:lnTo>
                  <a:pt x="20705" y="136482"/>
                </a:lnTo>
                <a:lnTo>
                  <a:pt x="23109" y="138899"/>
                </a:lnTo>
                <a:lnTo>
                  <a:pt x="28062" y="138899"/>
                </a:lnTo>
                <a:lnTo>
                  <a:pt x="30479" y="136482"/>
                </a:lnTo>
                <a:lnTo>
                  <a:pt x="30479" y="132803"/>
                </a:lnTo>
                <a:lnTo>
                  <a:pt x="35545" y="120066"/>
                </a:lnTo>
                <a:lnTo>
                  <a:pt x="47685" y="113533"/>
                </a:lnTo>
                <a:lnTo>
                  <a:pt x="53589" y="113241"/>
                </a:lnTo>
                <a:lnTo>
                  <a:pt x="56138" y="110705"/>
                </a:lnTo>
                <a:lnTo>
                  <a:pt x="56138" y="104609"/>
                </a:lnTo>
                <a:lnTo>
                  <a:pt x="53589" y="102192"/>
                </a:lnTo>
                <a:close/>
              </a:path>
              <a:path w="224789" h="185420">
                <a:moveTo>
                  <a:pt x="178058" y="102192"/>
                </a:moveTo>
                <a:lnTo>
                  <a:pt x="174366" y="102192"/>
                </a:lnTo>
                <a:lnTo>
                  <a:pt x="160475" y="105435"/>
                </a:lnTo>
                <a:lnTo>
                  <a:pt x="150011" y="114169"/>
                </a:lnTo>
                <a:lnTo>
                  <a:pt x="144428" y="126903"/>
                </a:lnTo>
                <a:lnTo>
                  <a:pt x="143886" y="136482"/>
                </a:lnTo>
                <a:lnTo>
                  <a:pt x="146303" y="138899"/>
                </a:lnTo>
                <a:lnTo>
                  <a:pt x="151125" y="138899"/>
                </a:lnTo>
                <a:lnTo>
                  <a:pt x="153674" y="136482"/>
                </a:lnTo>
                <a:lnTo>
                  <a:pt x="153674" y="132803"/>
                </a:lnTo>
                <a:lnTo>
                  <a:pt x="158697" y="120063"/>
                </a:lnTo>
                <a:lnTo>
                  <a:pt x="170846" y="113531"/>
                </a:lnTo>
                <a:lnTo>
                  <a:pt x="178058" y="113241"/>
                </a:lnTo>
                <a:lnTo>
                  <a:pt x="179201" y="110705"/>
                </a:lnTo>
                <a:lnTo>
                  <a:pt x="179201" y="104609"/>
                </a:lnTo>
                <a:lnTo>
                  <a:pt x="178058" y="102192"/>
                </a:lnTo>
                <a:close/>
              </a:path>
              <a:path w="224789" h="185420">
                <a:moveTo>
                  <a:pt x="136350" y="123028"/>
                </a:moveTo>
                <a:lnTo>
                  <a:pt x="123194" y="123028"/>
                </a:lnTo>
                <a:lnTo>
                  <a:pt x="123194" y="132803"/>
                </a:lnTo>
                <a:lnTo>
                  <a:pt x="134740" y="132803"/>
                </a:lnTo>
                <a:lnTo>
                  <a:pt x="135470" y="125205"/>
                </a:lnTo>
                <a:lnTo>
                  <a:pt x="136350" y="123028"/>
                </a:lnTo>
                <a:close/>
              </a:path>
              <a:path w="224789" h="185420">
                <a:moveTo>
                  <a:pt x="133897" y="39839"/>
                </a:moveTo>
                <a:lnTo>
                  <a:pt x="123194" y="39839"/>
                </a:lnTo>
                <a:lnTo>
                  <a:pt x="123194" y="113241"/>
                </a:lnTo>
                <a:lnTo>
                  <a:pt x="140310" y="113241"/>
                </a:lnTo>
                <a:lnTo>
                  <a:pt x="140946" y="111668"/>
                </a:lnTo>
                <a:lnTo>
                  <a:pt x="149493" y="101539"/>
                </a:lnTo>
                <a:lnTo>
                  <a:pt x="159746" y="95392"/>
                </a:lnTo>
                <a:lnTo>
                  <a:pt x="139226" y="95392"/>
                </a:lnTo>
                <a:lnTo>
                  <a:pt x="133897" y="39839"/>
                </a:lnTo>
                <a:close/>
              </a:path>
              <a:path w="224789" h="185420">
                <a:moveTo>
                  <a:pt x="93434" y="9228"/>
                </a:moveTo>
                <a:lnTo>
                  <a:pt x="71877" y="9228"/>
                </a:lnTo>
                <a:lnTo>
                  <a:pt x="84692" y="13746"/>
                </a:lnTo>
                <a:lnTo>
                  <a:pt x="92026" y="25204"/>
                </a:lnTo>
                <a:lnTo>
                  <a:pt x="92714" y="28790"/>
                </a:lnTo>
                <a:lnTo>
                  <a:pt x="92714" y="102192"/>
                </a:lnTo>
                <a:lnTo>
                  <a:pt x="102357" y="102192"/>
                </a:lnTo>
                <a:lnTo>
                  <a:pt x="102357" y="40019"/>
                </a:lnTo>
                <a:lnTo>
                  <a:pt x="133897" y="39839"/>
                </a:lnTo>
                <a:lnTo>
                  <a:pt x="132960" y="30064"/>
                </a:lnTo>
                <a:lnTo>
                  <a:pt x="102357" y="30064"/>
                </a:lnTo>
                <a:lnTo>
                  <a:pt x="99142" y="16145"/>
                </a:lnTo>
                <a:lnTo>
                  <a:pt x="93434" y="9228"/>
                </a:lnTo>
                <a:close/>
              </a:path>
              <a:path w="224789" h="185420">
                <a:moveTo>
                  <a:pt x="175564" y="81381"/>
                </a:moveTo>
                <a:lnTo>
                  <a:pt x="161685" y="83125"/>
                </a:lnTo>
                <a:lnTo>
                  <a:pt x="149532" y="87989"/>
                </a:lnTo>
                <a:lnTo>
                  <a:pt x="139226" y="95392"/>
                </a:lnTo>
                <a:lnTo>
                  <a:pt x="159746" y="95392"/>
                </a:lnTo>
                <a:lnTo>
                  <a:pt x="160304" y="95057"/>
                </a:lnTo>
                <a:lnTo>
                  <a:pt x="172578" y="92457"/>
                </a:lnTo>
                <a:lnTo>
                  <a:pt x="213097" y="92457"/>
                </a:lnTo>
                <a:lnTo>
                  <a:pt x="211486" y="88611"/>
                </a:lnTo>
                <a:lnTo>
                  <a:pt x="199843" y="88611"/>
                </a:lnTo>
                <a:lnTo>
                  <a:pt x="188600" y="83378"/>
                </a:lnTo>
                <a:lnTo>
                  <a:pt x="175564" y="81381"/>
                </a:lnTo>
                <a:close/>
              </a:path>
              <a:path w="224789" h="185420">
                <a:moveTo>
                  <a:pt x="176328" y="9228"/>
                </a:moveTo>
                <a:lnTo>
                  <a:pt x="162174" y="9228"/>
                </a:lnTo>
                <a:lnTo>
                  <a:pt x="169413" y="14181"/>
                </a:lnTo>
                <a:lnTo>
                  <a:pt x="173105" y="21420"/>
                </a:lnTo>
                <a:lnTo>
                  <a:pt x="199843" y="88611"/>
                </a:lnTo>
                <a:lnTo>
                  <a:pt x="211486" y="88611"/>
                </a:lnTo>
                <a:lnTo>
                  <a:pt x="182879" y="20277"/>
                </a:lnTo>
                <a:lnTo>
                  <a:pt x="176328" y="9228"/>
                </a:lnTo>
                <a:close/>
              </a:path>
              <a:path w="224789" h="185420">
                <a:moveTo>
                  <a:pt x="60177" y="82176"/>
                </a:moveTo>
                <a:lnTo>
                  <a:pt x="43546" y="82546"/>
                </a:lnTo>
                <a:lnTo>
                  <a:pt x="32337" y="85199"/>
                </a:lnTo>
                <a:lnTo>
                  <a:pt x="69561" y="85199"/>
                </a:lnTo>
                <a:lnTo>
                  <a:pt x="60177" y="82176"/>
                </a:lnTo>
                <a:close/>
              </a:path>
              <a:path w="224789" h="185420">
                <a:moveTo>
                  <a:pt x="164875" y="1511"/>
                </a:moveTo>
                <a:lnTo>
                  <a:pt x="147048" y="2546"/>
                </a:lnTo>
                <a:lnTo>
                  <a:pt x="134263" y="7956"/>
                </a:lnTo>
                <a:lnTo>
                  <a:pt x="126380" y="16763"/>
                </a:lnTo>
                <a:lnTo>
                  <a:pt x="123260" y="27987"/>
                </a:lnTo>
                <a:lnTo>
                  <a:pt x="102357" y="30064"/>
                </a:lnTo>
                <a:lnTo>
                  <a:pt x="132960" y="30064"/>
                </a:lnTo>
                <a:lnTo>
                  <a:pt x="132837" y="28790"/>
                </a:lnTo>
                <a:lnTo>
                  <a:pt x="134111" y="28790"/>
                </a:lnTo>
                <a:lnTo>
                  <a:pt x="139347" y="15755"/>
                </a:lnTo>
                <a:lnTo>
                  <a:pt x="151275" y="9396"/>
                </a:lnTo>
                <a:lnTo>
                  <a:pt x="162174" y="9228"/>
                </a:lnTo>
                <a:lnTo>
                  <a:pt x="176328" y="9228"/>
                </a:lnTo>
                <a:lnTo>
                  <a:pt x="176097" y="8838"/>
                </a:lnTo>
                <a:lnTo>
                  <a:pt x="164875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3627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83931" y="2824265"/>
            <a:ext cx="227329" cy="225425"/>
          </a:xfrm>
          <a:custGeom>
            <a:avLst/>
            <a:gdLst/>
            <a:ahLst/>
            <a:cxnLst/>
            <a:rect l="l" t="t" r="r" b="b"/>
            <a:pathLst>
              <a:path w="227329" h="225425">
                <a:moveTo>
                  <a:pt x="93478" y="191414"/>
                </a:moveTo>
                <a:lnTo>
                  <a:pt x="74500" y="191414"/>
                </a:lnTo>
                <a:lnTo>
                  <a:pt x="85327" y="204825"/>
                </a:lnTo>
                <a:lnTo>
                  <a:pt x="94977" y="215493"/>
                </a:lnTo>
                <a:lnTo>
                  <a:pt x="103970" y="222503"/>
                </a:lnTo>
                <a:lnTo>
                  <a:pt x="112828" y="225247"/>
                </a:lnTo>
                <a:lnTo>
                  <a:pt x="122398" y="222503"/>
                </a:lnTo>
                <a:lnTo>
                  <a:pt x="130049" y="215493"/>
                </a:lnTo>
                <a:lnTo>
                  <a:pt x="113442" y="215493"/>
                </a:lnTo>
                <a:lnTo>
                  <a:pt x="105442" y="212140"/>
                </a:lnTo>
                <a:lnTo>
                  <a:pt x="97868" y="202082"/>
                </a:lnTo>
                <a:lnTo>
                  <a:pt x="93478" y="191414"/>
                </a:lnTo>
                <a:close/>
              </a:path>
              <a:path w="227329" h="225425">
                <a:moveTo>
                  <a:pt x="133011" y="169163"/>
                </a:moveTo>
                <a:lnTo>
                  <a:pt x="110425" y="169163"/>
                </a:lnTo>
                <a:lnTo>
                  <a:pt x="122857" y="174955"/>
                </a:lnTo>
                <a:lnTo>
                  <a:pt x="133552" y="181051"/>
                </a:lnTo>
                <a:lnTo>
                  <a:pt x="129202" y="199339"/>
                </a:lnTo>
                <a:lnTo>
                  <a:pt x="122523" y="210921"/>
                </a:lnTo>
                <a:lnTo>
                  <a:pt x="114642" y="215493"/>
                </a:lnTo>
                <a:lnTo>
                  <a:pt x="130049" y="215493"/>
                </a:lnTo>
                <a:lnTo>
                  <a:pt x="131047" y="214579"/>
                </a:lnTo>
                <a:lnTo>
                  <a:pt x="138555" y="201777"/>
                </a:lnTo>
                <a:lnTo>
                  <a:pt x="155460" y="200253"/>
                </a:lnTo>
                <a:lnTo>
                  <a:pt x="169731" y="199339"/>
                </a:lnTo>
                <a:lnTo>
                  <a:pt x="181380" y="198119"/>
                </a:lnTo>
                <a:lnTo>
                  <a:pt x="190420" y="195071"/>
                </a:lnTo>
                <a:lnTo>
                  <a:pt x="194943" y="188671"/>
                </a:lnTo>
                <a:lnTo>
                  <a:pt x="179017" y="188671"/>
                </a:lnTo>
                <a:lnTo>
                  <a:pt x="168429" y="187756"/>
                </a:lnTo>
                <a:lnTo>
                  <a:pt x="155414" y="182879"/>
                </a:lnTo>
                <a:lnTo>
                  <a:pt x="152252" y="172821"/>
                </a:lnTo>
                <a:lnTo>
                  <a:pt x="139107" y="172821"/>
                </a:lnTo>
                <a:lnTo>
                  <a:pt x="133011" y="169163"/>
                </a:lnTo>
                <a:close/>
              </a:path>
              <a:path w="227329" h="225425">
                <a:moveTo>
                  <a:pt x="114586" y="0"/>
                </a:moveTo>
                <a:lnTo>
                  <a:pt x="104936" y="2743"/>
                </a:lnTo>
                <a:lnTo>
                  <a:pt x="96313" y="10363"/>
                </a:lnTo>
                <a:lnTo>
                  <a:pt x="88859" y="22859"/>
                </a:lnTo>
                <a:lnTo>
                  <a:pt x="71854" y="24688"/>
                </a:lnTo>
                <a:lnTo>
                  <a:pt x="30841" y="38404"/>
                </a:lnTo>
                <a:lnTo>
                  <a:pt x="28943" y="48463"/>
                </a:lnTo>
                <a:lnTo>
                  <a:pt x="30574" y="60350"/>
                </a:lnTo>
                <a:lnTo>
                  <a:pt x="35180" y="73456"/>
                </a:lnTo>
                <a:lnTo>
                  <a:pt x="21549" y="84429"/>
                </a:lnTo>
                <a:lnTo>
                  <a:pt x="10681" y="94183"/>
                </a:lnTo>
                <a:lnTo>
                  <a:pt x="3267" y="103022"/>
                </a:lnTo>
                <a:lnTo>
                  <a:pt x="0" y="111556"/>
                </a:lnTo>
                <a:lnTo>
                  <a:pt x="2617" y="121310"/>
                </a:lnTo>
                <a:lnTo>
                  <a:pt x="10311" y="130149"/>
                </a:lnTo>
                <a:lnTo>
                  <a:pt x="22631" y="137464"/>
                </a:lnTo>
                <a:lnTo>
                  <a:pt x="25076" y="154838"/>
                </a:lnTo>
                <a:lnTo>
                  <a:pt x="39147" y="194767"/>
                </a:lnTo>
                <a:lnTo>
                  <a:pt x="49562" y="196900"/>
                </a:lnTo>
                <a:lnTo>
                  <a:pt x="61399" y="195681"/>
                </a:lnTo>
                <a:lnTo>
                  <a:pt x="74500" y="191414"/>
                </a:lnTo>
                <a:lnTo>
                  <a:pt x="93478" y="191414"/>
                </a:lnTo>
                <a:lnTo>
                  <a:pt x="92224" y="188366"/>
                </a:lnTo>
                <a:lnTo>
                  <a:pt x="54325" y="188366"/>
                </a:lnTo>
                <a:lnTo>
                  <a:pt x="44941" y="188061"/>
                </a:lnTo>
                <a:lnTo>
                  <a:pt x="40169" y="185013"/>
                </a:lnTo>
                <a:lnTo>
                  <a:pt x="37241" y="177698"/>
                </a:lnTo>
                <a:lnTo>
                  <a:pt x="38744" y="166725"/>
                </a:lnTo>
                <a:lnTo>
                  <a:pt x="44131" y="153009"/>
                </a:lnTo>
                <a:lnTo>
                  <a:pt x="57401" y="149961"/>
                </a:lnTo>
                <a:lnTo>
                  <a:pt x="166903" y="149961"/>
                </a:lnTo>
                <a:lnTo>
                  <a:pt x="175275" y="147218"/>
                </a:lnTo>
                <a:lnTo>
                  <a:pt x="197320" y="147218"/>
                </a:lnTo>
                <a:lnTo>
                  <a:pt x="201838" y="143865"/>
                </a:lnTo>
                <a:lnTo>
                  <a:pt x="101250" y="143865"/>
                </a:lnTo>
                <a:lnTo>
                  <a:pt x="98812" y="141427"/>
                </a:lnTo>
                <a:lnTo>
                  <a:pt x="73178" y="141427"/>
                </a:lnTo>
                <a:lnTo>
                  <a:pt x="65833" y="140207"/>
                </a:lnTo>
                <a:lnTo>
                  <a:pt x="59737" y="138683"/>
                </a:lnTo>
                <a:lnTo>
                  <a:pt x="53641" y="137769"/>
                </a:lnTo>
                <a:lnTo>
                  <a:pt x="55624" y="133502"/>
                </a:lnTo>
                <a:lnTo>
                  <a:pt x="44830" y="133502"/>
                </a:lnTo>
                <a:lnTo>
                  <a:pt x="26907" y="128930"/>
                </a:lnTo>
                <a:lnTo>
                  <a:pt x="15451" y="122224"/>
                </a:lnTo>
                <a:lnTo>
                  <a:pt x="11006" y="113995"/>
                </a:lnTo>
                <a:lnTo>
                  <a:pt x="10969" y="113385"/>
                </a:lnTo>
                <a:lnTo>
                  <a:pt x="14489" y="104851"/>
                </a:lnTo>
                <a:lnTo>
                  <a:pt x="24588" y="97231"/>
                </a:lnTo>
                <a:lnTo>
                  <a:pt x="40572" y="91135"/>
                </a:lnTo>
                <a:lnTo>
                  <a:pt x="55085" y="91135"/>
                </a:lnTo>
                <a:lnTo>
                  <a:pt x="53641" y="87477"/>
                </a:lnTo>
                <a:lnTo>
                  <a:pt x="59737" y="86563"/>
                </a:lnTo>
                <a:lnTo>
                  <a:pt x="73178" y="83819"/>
                </a:lnTo>
                <a:lnTo>
                  <a:pt x="99867" y="83819"/>
                </a:lnTo>
                <a:lnTo>
                  <a:pt x="101250" y="82905"/>
                </a:lnTo>
                <a:lnTo>
                  <a:pt x="104939" y="81381"/>
                </a:lnTo>
                <a:lnTo>
                  <a:pt x="203079" y="81381"/>
                </a:lnTo>
                <a:lnTo>
                  <a:pt x="202719" y="78638"/>
                </a:lnTo>
                <a:lnTo>
                  <a:pt x="49252" y="78638"/>
                </a:lnTo>
                <a:lnTo>
                  <a:pt x="41300" y="64007"/>
                </a:lnTo>
                <a:lnTo>
                  <a:pt x="37533" y="52120"/>
                </a:lnTo>
                <a:lnTo>
                  <a:pt x="38239" y="42976"/>
                </a:lnTo>
                <a:lnTo>
                  <a:pt x="46761" y="38404"/>
                </a:lnTo>
                <a:lnTo>
                  <a:pt x="94823" y="38404"/>
                </a:lnTo>
                <a:lnTo>
                  <a:pt x="97656" y="26822"/>
                </a:lnTo>
                <a:lnTo>
                  <a:pt x="104262" y="14935"/>
                </a:lnTo>
                <a:lnTo>
                  <a:pt x="112067" y="9753"/>
                </a:lnTo>
                <a:lnTo>
                  <a:pt x="131532" y="9753"/>
                </a:lnTo>
                <a:lnTo>
                  <a:pt x="123324" y="3047"/>
                </a:lnTo>
                <a:lnTo>
                  <a:pt x="114586" y="0"/>
                </a:lnTo>
                <a:close/>
              </a:path>
              <a:path w="227329" h="225425">
                <a:moveTo>
                  <a:pt x="197320" y="147218"/>
                </a:moveTo>
                <a:lnTo>
                  <a:pt x="175275" y="147218"/>
                </a:lnTo>
                <a:lnTo>
                  <a:pt x="184635" y="161239"/>
                </a:lnTo>
                <a:lnTo>
                  <a:pt x="189115" y="173126"/>
                </a:lnTo>
                <a:lnTo>
                  <a:pt x="188767" y="181965"/>
                </a:lnTo>
                <a:lnTo>
                  <a:pt x="186716" y="185013"/>
                </a:lnTo>
                <a:lnTo>
                  <a:pt x="179017" y="188671"/>
                </a:lnTo>
                <a:lnTo>
                  <a:pt x="194943" y="188671"/>
                </a:lnTo>
                <a:lnTo>
                  <a:pt x="196235" y="186842"/>
                </a:lnTo>
                <a:lnTo>
                  <a:pt x="198005" y="176479"/>
                </a:lnTo>
                <a:lnTo>
                  <a:pt x="196269" y="164896"/>
                </a:lnTo>
                <a:lnTo>
                  <a:pt x="191569" y="151485"/>
                </a:lnTo>
                <a:lnTo>
                  <a:pt x="197320" y="147218"/>
                </a:lnTo>
                <a:close/>
              </a:path>
              <a:path w="227329" h="225425">
                <a:moveTo>
                  <a:pt x="166903" y="149961"/>
                </a:moveTo>
                <a:lnTo>
                  <a:pt x="57401" y="149961"/>
                </a:lnTo>
                <a:lnTo>
                  <a:pt x="69168" y="150266"/>
                </a:lnTo>
                <a:lnTo>
                  <a:pt x="75520" y="163067"/>
                </a:lnTo>
                <a:lnTo>
                  <a:pt x="79363" y="174650"/>
                </a:lnTo>
                <a:lnTo>
                  <a:pt x="65984" y="183794"/>
                </a:lnTo>
                <a:lnTo>
                  <a:pt x="54325" y="188366"/>
                </a:lnTo>
                <a:lnTo>
                  <a:pt x="92224" y="188366"/>
                </a:lnTo>
                <a:lnTo>
                  <a:pt x="91220" y="185927"/>
                </a:lnTo>
                <a:lnTo>
                  <a:pt x="100408" y="177393"/>
                </a:lnTo>
                <a:lnTo>
                  <a:pt x="105973" y="172821"/>
                </a:lnTo>
                <a:lnTo>
                  <a:pt x="89058" y="172821"/>
                </a:lnTo>
                <a:lnTo>
                  <a:pt x="86651" y="166725"/>
                </a:lnTo>
                <a:lnTo>
                  <a:pt x="85370" y="159715"/>
                </a:lnTo>
                <a:lnTo>
                  <a:pt x="85370" y="152399"/>
                </a:lnTo>
                <a:lnTo>
                  <a:pt x="161503" y="152399"/>
                </a:lnTo>
                <a:lnTo>
                  <a:pt x="164112" y="150875"/>
                </a:lnTo>
                <a:lnTo>
                  <a:pt x="166903" y="149961"/>
                </a:lnTo>
                <a:close/>
              </a:path>
              <a:path w="227329" h="225425">
                <a:moveTo>
                  <a:pt x="130603" y="153619"/>
                </a:moveTo>
                <a:lnTo>
                  <a:pt x="96313" y="153619"/>
                </a:lnTo>
                <a:lnTo>
                  <a:pt x="99970" y="156057"/>
                </a:lnTo>
                <a:lnTo>
                  <a:pt x="102409" y="158495"/>
                </a:lnTo>
                <a:lnTo>
                  <a:pt x="104939" y="160629"/>
                </a:lnTo>
                <a:lnTo>
                  <a:pt x="99970" y="165811"/>
                </a:lnTo>
                <a:lnTo>
                  <a:pt x="93874" y="169163"/>
                </a:lnTo>
                <a:lnTo>
                  <a:pt x="89058" y="172821"/>
                </a:lnTo>
                <a:lnTo>
                  <a:pt x="105973" y="172821"/>
                </a:lnTo>
                <a:lnTo>
                  <a:pt x="110425" y="169163"/>
                </a:lnTo>
                <a:lnTo>
                  <a:pt x="133011" y="169163"/>
                </a:lnTo>
                <a:lnTo>
                  <a:pt x="126915" y="165811"/>
                </a:lnTo>
                <a:lnTo>
                  <a:pt x="121946" y="160629"/>
                </a:lnTo>
                <a:lnTo>
                  <a:pt x="124507" y="158495"/>
                </a:lnTo>
                <a:lnTo>
                  <a:pt x="126915" y="156057"/>
                </a:lnTo>
                <a:lnTo>
                  <a:pt x="130603" y="153619"/>
                </a:lnTo>
                <a:close/>
              </a:path>
              <a:path w="227329" h="225425">
                <a:moveTo>
                  <a:pt x="161503" y="152399"/>
                </a:moveTo>
                <a:lnTo>
                  <a:pt x="141515" y="152399"/>
                </a:lnTo>
                <a:lnTo>
                  <a:pt x="141515" y="159715"/>
                </a:lnTo>
                <a:lnTo>
                  <a:pt x="140234" y="166725"/>
                </a:lnTo>
                <a:lnTo>
                  <a:pt x="139107" y="172821"/>
                </a:lnTo>
                <a:lnTo>
                  <a:pt x="152252" y="172821"/>
                </a:lnTo>
                <a:lnTo>
                  <a:pt x="151294" y="169773"/>
                </a:lnTo>
                <a:lnTo>
                  <a:pt x="151587" y="158191"/>
                </a:lnTo>
                <a:lnTo>
                  <a:pt x="161503" y="152399"/>
                </a:lnTo>
                <a:close/>
              </a:path>
              <a:path w="227329" h="225425">
                <a:moveTo>
                  <a:pt x="141515" y="152399"/>
                </a:moveTo>
                <a:lnTo>
                  <a:pt x="85370" y="152399"/>
                </a:lnTo>
                <a:lnTo>
                  <a:pt x="89058" y="153619"/>
                </a:lnTo>
                <a:lnTo>
                  <a:pt x="137826" y="153619"/>
                </a:lnTo>
                <a:lnTo>
                  <a:pt x="141515" y="152399"/>
                </a:lnTo>
                <a:close/>
              </a:path>
              <a:path w="227329" h="225425">
                <a:moveTo>
                  <a:pt x="203079" y="81381"/>
                </a:moveTo>
                <a:lnTo>
                  <a:pt x="121946" y="81381"/>
                </a:lnTo>
                <a:lnTo>
                  <a:pt x="125634" y="82905"/>
                </a:lnTo>
                <a:lnTo>
                  <a:pt x="129323" y="85343"/>
                </a:lnTo>
                <a:lnTo>
                  <a:pt x="143922" y="99669"/>
                </a:lnTo>
                <a:lnTo>
                  <a:pt x="143922" y="125577"/>
                </a:lnTo>
                <a:lnTo>
                  <a:pt x="141515" y="129235"/>
                </a:lnTo>
                <a:lnTo>
                  <a:pt x="137826" y="131673"/>
                </a:lnTo>
                <a:lnTo>
                  <a:pt x="135419" y="135331"/>
                </a:lnTo>
                <a:lnTo>
                  <a:pt x="131730" y="137769"/>
                </a:lnTo>
                <a:lnTo>
                  <a:pt x="125634" y="143865"/>
                </a:lnTo>
                <a:lnTo>
                  <a:pt x="201838" y="143865"/>
                </a:lnTo>
                <a:lnTo>
                  <a:pt x="205125" y="141427"/>
                </a:lnTo>
                <a:lnTo>
                  <a:pt x="153707" y="141427"/>
                </a:lnTo>
                <a:lnTo>
                  <a:pt x="153707" y="130149"/>
                </a:lnTo>
                <a:lnTo>
                  <a:pt x="159803" y="124053"/>
                </a:lnTo>
                <a:lnTo>
                  <a:pt x="162332" y="120395"/>
                </a:lnTo>
                <a:lnTo>
                  <a:pt x="173790" y="120395"/>
                </a:lnTo>
                <a:lnTo>
                  <a:pt x="169105" y="113995"/>
                </a:lnTo>
                <a:lnTo>
                  <a:pt x="174639" y="104851"/>
                </a:lnTo>
                <a:lnTo>
                  <a:pt x="162332" y="104851"/>
                </a:lnTo>
                <a:lnTo>
                  <a:pt x="159803" y="102107"/>
                </a:lnTo>
                <a:lnTo>
                  <a:pt x="156114" y="98755"/>
                </a:lnTo>
                <a:lnTo>
                  <a:pt x="153707" y="96011"/>
                </a:lnTo>
                <a:lnTo>
                  <a:pt x="153707" y="83819"/>
                </a:lnTo>
                <a:lnTo>
                  <a:pt x="203399" y="83819"/>
                </a:lnTo>
                <a:lnTo>
                  <a:pt x="203079" y="81381"/>
                </a:lnTo>
                <a:close/>
              </a:path>
              <a:path w="227329" h="225425">
                <a:moveTo>
                  <a:pt x="82962" y="120395"/>
                </a:moveTo>
                <a:lnTo>
                  <a:pt x="64553" y="120395"/>
                </a:lnTo>
                <a:lnTo>
                  <a:pt x="67082" y="124053"/>
                </a:lnTo>
                <a:lnTo>
                  <a:pt x="70770" y="126491"/>
                </a:lnTo>
                <a:lnTo>
                  <a:pt x="73178" y="130149"/>
                </a:lnTo>
                <a:lnTo>
                  <a:pt x="73178" y="141427"/>
                </a:lnTo>
                <a:lnTo>
                  <a:pt x="98812" y="141427"/>
                </a:lnTo>
                <a:lnTo>
                  <a:pt x="95154" y="137769"/>
                </a:lnTo>
                <a:lnTo>
                  <a:pt x="91466" y="135331"/>
                </a:lnTo>
                <a:lnTo>
                  <a:pt x="89058" y="131673"/>
                </a:lnTo>
                <a:lnTo>
                  <a:pt x="85370" y="129235"/>
                </a:lnTo>
                <a:lnTo>
                  <a:pt x="82962" y="125577"/>
                </a:lnTo>
                <a:lnTo>
                  <a:pt x="82962" y="120395"/>
                </a:lnTo>
                <a:close/>
              </a:path>
              <a:path w="227329" h="225425">
                <a:moveTo>
                  <a:pt x="173790" y="120395"/>
                </a:moveTo>
                <a:lnTo>
                  <a:pt x="162332" y="120395"/>
                </a:lnTo>
                <a:lnTo>
                  <a:pt x="165899" y="126491"/>
                </a:lnTo>
                <a:lnTo>
                  <a:pt x="170836" y="132587"/>
                </a:lnTo>
                <a:lnTo>
                  <a:pt x="173275" y="137769"/>
                </a:lnTo>
                <a:lnTo>
                  <a:pt x="167179" y="138683"/>
                </a:lnTo>
                <a:lnTo>
                  <a:pt x="161083" y="140207"/>
                </a:lnTo>
                <a:lnTo>
                  <a:pt x="153707" y="141427"/>
                </a:lnTo>
                <a:lnTo>
                  <a:pt x="205125" y="141427"/>
                </a:lnTo>
                <a:lnTo>
                  <a:pt x="205535" y="141122"/>
                </a:lnTo>
                <a:lnTo>
                  <a:pt x="212299" y="135331"/>
                </a:lnTo>
                <a:lnTo>
                  <a:pt x="183028" y="135331"/>
                </a:lnTo>
                <a:lnTo>
                  <a:pt x="176913" y="124663"/>
                </a:lnTo>
                <a:lnTo>
                  <a:pt x="173790" y="120395"/>
                </a:lnTo>
                <a:close/>
              </a:path>
              <a:path w="227329" h="225425">
                <a:moveTo>
                  <a:pt x="210204" y="92049"/>
                </a:moveTo>
                <a:lnTo>
                  <a:pt x="182054" y="92049"/>
                </a:lnTo>
                <a:lnTo>
                  <a:pt x="199743" y="96926"/>
                </a:lnTo>
                <a:lnTo>
                  <a:pt x="211183" y="103631"/>
                </a:lnTo>
                <a:lnTo>
                  <a:pt x="215860" y="111861"/>
                </a:lnTo>
                <a:lnTo>
                  <a:pt x="212427" y="120700"/>
                </a:lnTo>
                <a:lnTo>
                  <a:pt x="202428" y="128320"/>
                </a:lnTo>
                <a:lnTo>
                  <a:pt x="186557" y="134416"/>
                </a:lnTo>
                <a:lnTo>
                  <a:pt x="183028" y="135331"/>
                </a:lnTo>
                <a:lnTo>
                  <a:pt x="212299" y="135331"/>
                </a:lnTo>
                <a:lnTo>
                  <a:pt x="216571" y="131673"/>
                </a:lnTo>
                <a:lnTo>
                  <a:pt x="223950" y="122834"/>
                </a:lnTo>
                <a:lnTo>
                  <a:pt x="226949" y="114299"/>
                </a:lnTo>
                <a:lnTo>
                  <a:pt x="226980" y="113385"/>
                </a:lnTo>
                <a:lnTo>
                  <a:pt x="224272" y="104241"/>
                </a:lnTo>
                <a:lnTo>
                  <a:pt x="216448" y="96011"/>
                </a:lnTo>
                <a:lnTo>
                  <a:pt x="210204" y="92049"/>
                </a:lnTo>
                <a:close/>
              </a:path>
              <a:path w="227329" h="225425">
                <a:moveTo>
                  <a:pt x="55085" y="91135"/>
                </a:moveTo>
                <a:lnTo>
                  <a:pt x="40572" y="91135"/>
                </a:lnTo>
                <a:lnTo>
                  <a:pt x="48899" y="100279"/>
                </a:lnTo>
                <a:lnTo>
                  <a:pt x="56480" y="110642"/>
                </a:lnTo>
                <a:lnTo>
                  <a:pt x="50569" y="122834"/>
                </a:lnTo>
                <a:lnTo>
                  <a:pt x="44830" y="133502"/>
                </a:lnTo>
                <a:lnTo>
                  <a:pt x="55624" y="133502"/>
                </a:lnTo>
                <a:lnTo>
                  <a:pt x="56049" y="132587"/>
                </a:lnTo>
                <a:lnTo>
                  <a:pt x="60986" y="126491"/>
                </a:lnTo>
                <a:lnTo>
                  <a:pt x="64553" y="120395"/>
                </a:lnTo>
                <a:lnTo>
                  <a:pt x="82962" y="120395"/>
                </a:lnTo>
                <a:lnTo>
                  <a:pt x="82962" y="104851"/>
                </a:lnTo>
                <a:lnTo>
                  <a:pt x="64553" y="104851"/>
                </a:lnTo>
                <a:lnTo>
                  <a:pt x="60986" y="98755"/>
                </a:lnTo>
                <a:lnTo>
                  <a:pt x="56049" y="93573"/>
                </a:lnTo>
                <a:lnTo>
                  <a:pt x="55085" y="91135"/>
                </a:lnTo>
                <a:close/>
              </a:path>
              <a:path w="227329" h="225425">
                <a:moveTo>
                  <a:pt x="119538" y="102107"/>
                </a:moveTo>
                <a:lnTo>
                  <a:pt x="107346" y="102107"/>
                </a:lnTo>
                <a:lnTo>
                  <a:pt x="103658" y="107289"/>
                </a:lnTo>
                <a:lnTo>
                  <a:pt x="103658" y="117957"/>
                </a:lnTo>
                <a:lnTo>
                  <a:pt x="107346" y="123139"/>
                </a:lnTo>
                <a:lnTo>
                  <a:pt x="119538" y="123139"/>
                </a:lnTo>
                <a:lnTo>
                  <a:pt x="123227" y="117957"/>
                </a:lnTo>
                <a:lnTo>
                  <a:pt x="123227" y="107289"/>
                </a:lnTo>
                <a:lnTo>
                  <a:pt x="119538" y="102107"/>
                </a:lnTo>
                <a:close/>
              </a:path>
              <a:path w="227329" h="225425">
                <a:moveTo>
                  <a:pt x="99867" y="83819"/>
                </a:moveTo>
                <a:lnTo>
                  <a:pt x="73178" y="83819"/>
                </a:lnTo>
                <a:lnTo>
                  <a:pt x="73178" y="96011"/>
                </a:lnTo>
                <a:lnTo>
                  <a:pt x="70770" y="98755"/>
                </a:lnTo>
                <a:lnTo>
                  <a:pt x="67082" y="102107"/>
                </a:lnTo>
                <a:lnTo>
                  <a:pt x="64553" y="104851"/>
                </a:lnTo>
                <a:lnTo>
                  <a:pt x="82962" y="104851"/>
                </a:lnTo>
                <a:lnTo>
                  <a:pt x="82962" y="99669"/>
                </a:lnTo>
                <a:lnTo>
                  <a:pt x="97562" y="85343"/>
                </a:lnTo>
                <a:lnTo>
                  <a:pt x="99867" y="83819"/>
                </a:lnTo>
                <a:close/>
              </a:path>
              <a:path w="227329" h="225425">
                <a:moveTo>
                  <a:pt x="203399" y="83819"/>
                </a:moveTo>
                <a:lnTo>
                  <a:pt x="153707" y="83819"/>
                </a:lnTo>
                <a:lnTo>
                  <a:pt x="167179" y="86563"/>
                </a:lnTo>
                <a:lnTo>
                  <a:pt x="173275" y="87477"/>
                </a:lnTo>
                <a:lnTo>
                  <a:pt x="170836" y="93573"/>
                </a:lnTo>
                <a:lnTo>
                  <a:pt x="165899" y="98755"/>
                </a:lnTo>
                <a:lnTo>
                  <a:pt x="162332" y="104851"/>
                </a:lnTo>
                <a:lnTo>
                  <a:pt x="174639" y="104851"/>
                </a:lnTo>
                <a:lnTo>
                  <a:pt x="176114" y="102412"/>
                </a:lnTo>
                <a:lnTo>
                  <a:pt x="182054" y="92049"/>
                </a:lnTo>
                <a:lnTo>
                  <a:pt x="210204" y="92049"/>
                </a:lnTo>
                <a:lnTo>
                  <a:pt x="203959" y="88087"/>
                </a:lnTo>
                <a:lnTo>
                  <a:pt x="203399" y="83819"/>
                </a:lnTo>
                <a:close/>
              </a:path>
              <a:path w="227329" h="225425">
                <a:moveTo>
                  <a:pt x="94823" y="38404"/>
                </a:moveTo>
                <a:lnTo>
                  <a:pt x="57351" y="38404"/>
                </a:lnTo>
                <a:lnTo>
                  <a:pt x="69826" y="42367"/>
                </a:lnTo>
                <a:lnTo>
                  <a:pt x="75169" y="55778"/>
                </a:lnTo>
                <a:lnTo>
                  <a:pt x="75331" y="67055"/>
                </a:lnTo>
                <a:lnTo>
                  <a:pt x="74337" y="74371"/>
                </a:lnTo>
                <a:lnTo>
                  <a:pt x="61348" y="76199"/>
                </a:lnTo>
                <a:lnTo>
                  <a:pt x="49252" y="78638"/>
                </a:lnTo>
                <a:lnTo>
                  <a:pt x="202719" y="78638"/>
                </a:lnTo>
                <a:lnTo>
                  <a:pt x="202279" y="75285"/>
                </a:lnTo>
                <a:lnTo>
                  <a:pt x="169491" y="75285"/>
                </a:lnTo>
                <a:lnTo>
                  <a:pt x="157725" y="74980"/>
                </a:lnTo>
                <a:lnTo>
                  <a:pt x="156796" y="73151"/>
                </a:lnTo>
                <a:lnTo>
                  <a:pt x="85370" y="73151"/>
                </a:lnTo>
                <a:lnTo>
                  <a:pt x="85370" y="65531"/>
                </a:lnTo>
                <a:lnTo>
                  <a:pt x="86651" y="58521"/>
                </a:lnTo>
                <a:lnTo>
                  <a:pt x="89058" y="52425"/>
                </a:lnTo>
                <a:lnTo>
                  <a:pt x="108143" y="52425"/>
                </a:lnTo>
                <a:lnTo>
                  <a:pt x="104010" y="50596"/>
                </a:lnTo>
                <a:lnTo>
                  <a:pt x="93332" y="44500"/>
                </a:lnTo>
                <a:lnTo>
                  <a:pt x="94823" y="38404"/>
                </a:lnTo>
                <a:close/>
              </a:path>
              <a:path w="227329" h="225425">
                <a:moveTo>
                  <a:pt x="197137" y="37795"/>
                </a:moveTo>
                <a:lnTo>
                  <a:pt x="182552" y="37795"/>
                </a:lnTo>
                <a:lnTo>
                  <a:pt x="186716" y="40233"/>
                </a:lnTo>
                <a:lnTo>
                  <a:pt x="189645" y="47548"/>
                </a:lnTo>
                <a:lnTo>
                  <a:pt x="188145" y="58521"/>
                </a:lnTo>
                <a:lnTo>
                  <a:pt x="182768" y="72237"/>
                </a:lnTo>
                <a:lnTo>
                  <a:pt x="169491" y="75285"/>
                </a:lnTo>
                <a:lnTo>
                  <a:pt x="202279" y="75285"/>
                </a:lnTo>
                <a:lnTo>
                  <a:pt x="201679" y="70713"/>
                </a:lnTo>
                <a:lnTo>
                  <a:pt x="200586" y="56387"/>
                </a:lnTo>
                <a:lnTo>
                  <a:pt x="199358" y="45110"/>
                </a:lnTo>
                <a:lnTo>
                  <a:pt x="197137" y="37795"/>
                </a:lnTo>
                <a:close/>
              </a:path>
              <a:path w="227329" h="225425">
                <a:moveTo>
                  <a:pt x="108143" y="52425"/>
                </a:moveTo>
                <a:lnTo>
                  <a:pt x="89058" y="52425"/>
                </a:lnTo>
                <a:lnTo>
                  <a:pt x="93874" y="56083"/>
                </a:lnTo>
                <a:lnTo>
                  <a:pt x="99970" y="59435"/>
                </a:lnTo>
                <a:lnTo>
                  <a:pt x="104939" y="64617"/>
                </a:lnTo>
                <a:lnTo>
                  <a:pt x="102409" y="67055"/>
                </a:lnTo>
                <a:lnTo>
                  <a:pt x="99970" y="69189"/>
                </a:lnTo>
                <a:lnTo>
                  <a:pt x="96313" y="71627"/>
                </a:lnTo>
                <a:lnTo>
                  <a:pt x="92747" y="73151"/>
                </a:lnTo>
                <a:lnTo>
                  <a:pt x="134138" y="73151"/>
                </a:lnTo>
                <a:lnTo>
                  <a:pt x="130603" y="71627"/>
                </a:lnTo>
                <a:lnTo>
                  <a:pt x="126915" y="69189"/>
                </a:lnTo>
                <a:lnTo>
                  <a:pt x="124507" y="67055"/>
                </a:lnTo>
                <a:lnTo>
                  <a:pt x="121946" y="64617"/>
                </a:lnTo>
                <a:lnTo>
                  <a:pt x="126915" y="59435"/>
                </a:lnTo>
                <a:lnTo>
                  <a:pt x="133011" y="56083"/>
                </a:lnTo>
                <a:lnTo>
                  <a:pt x="116410" y="56083"/>
                </a:lnTo>
                <a:lnTo>
                  <a:pt x="108143" y="52425"/>
                </a:lnTo>
                <a:close/>
              </a:path>
              <a:path w="227329" h="225425">
                <a:moveTo>
                  <a:pt x="147949" y="52425"/>
                </a:moveTo>
                <a:lnTo>
                  <a:pt x="139107" y="52425"/>
                </a:lnTo>
                <a:lnTo>
                  <a:pt x="140234" y="58521"/>
                </a:lnTo>
                <a:lnTo>
                  <a:pt x="141515" y="65531"/>
                </a:lnTo>
                <a:lnTo>
                  <a:pt x="141515" y="73151"/>
                </a:lnTo>
                <a:lnTo>
                  <a:pt x="156796" y="73151"/>
                </a:lnTo>
                <a:lnTo>
                  <a:pt x="151377" y="62483"/>
                </a:lnTo>
                <a:lnTo>
                  <a:pt x="147949" y="52425"/>
                </a:lnTo>
                <a:close/>
              </a:path>
              <a:path w="227329" h="225425">
                <a:moveTo>
                  <a:pt x="131532" y="9753"/>
                </a:moveTo>
                <a:lnTo>
                  <a:pt x="113442" y="9753"/>
                </a:lnTo>
                <a:lnTo>
                  <a:pt x="121447" y="13411"/>
                </a:lnTo>
                <a:lnTo>
                  <a:pt x="129031" y="23774"/>
                </a:lnTo>
                <a:lnTo>
                  <a:pt x="135687" y="39319"/>
                </a:lnTo>
                <a:lnTo>
                  <a:pt x="126456" y="48463"/>
                </a:lnTo>
                <a:lnTo>
                  <a:pt x="116410" y="56083"/>
                </a:lnTo>
                <a:lnTo>
                  <a:pt x="133011" y="56083"/>
                </a:lnTo>
                <a:lnTo>
                  <a:pt x="139107" y="52425"/>
                </a:lnTo>
                <a:lnTo>
                  <a:pt x="147949" y="52425"/>
                </a:lnTo>
                <a:lnTo>
                  <a:pt x="147533" y="51206"/>
                </a:lnTo>
                <a:lnTo>
                  <a:pt x="161225" y="42062"/>
                </a:lnTo>
                <a:lnTo>
                  <a:pt x="173103" y="37795"/>
                </a:lnTo>
                <a:lnTo>
                  <a:pt x="197137" y="37795"/>
                </a:lnTo>
                <a:lnTo>
                  <a:pt x="196675" y="36271"/>
                </a:lnTo>
                <a:lnTo>
                  <a:pt x="193441" y="34137"/>
                </a:lnTo>
                <a:lnTo>
                  <a:pt x="153012" y="34137"/>
                </a:lnTo>
                <a:lnTo>
                  <a:pt x="141993" y="21031"/>
                </a:lnTo>
                <a:lnTo>
                  <a:pt x="132278" y="10363"/>
                </a:lnTo>
                <a:lnTo>
                  <a:pt x="131532" y="9753"/>
                </a:lnTo>
                <a:close/>
              </a:path>
              <a:path w="227329" h="225425">
                <a:moveTo>
                  <a:pt x="177598" y="28346"/>
                </a:moveTo>
                <a:lnTo>
                  <a:pt x="165920" y="29870"/>
                </a:lnTo>
                <a:lnTo>
                  <a:pt x="153012" y="34137"/>
                </a:lnTo>
                <a:lnTo>
                  <a:pt x="193441" y="34137"/>
                </a:lnTo>
                <a:lnTo>
                  <a:pt x="187898" y="30479"/>
                </a:lnTo>
                <a:lnTo>
                  <a:pt x="177598" y="28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21195" y="4704588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59879" y="4848644"/>
            <a:ext cx="228600" cy="227965"/>
          </a:xfrm>
          <a:custGeom>
            <a:avLst/>
            <a:gdLst/>
            <a:ahLst/>
            <a:cxnLst/>
            <a:rect l="l" t="t" r="r" b="b"/>
            <a:pathLst>
              <a:path w="228600" h="227964">
                <a:moveTo>
                  <a:pt x="4968" y="216751"/>
                </a:moveTo>
                <a:lnTo>
                  <a:pt x="1280" y="216751"/>
                </a:lnTo>
                <a:lnTo>
                  <a:pt x="0" y="219168"/>
                </a:lnTo>
                <a:lnTo>
                  <a:pt x="0" y="225383"/>
                </a:lnTo>
                <a:lnTo>
                  <a:pt x="1280" y="227800"/>
                </a:lnTo>
                <a:lnTo>
                  <a:pt x="4968" y="227800"/>
                </a:lnTo>
                <a:lnTo>
                  <a:pt x="15108" y="227137"/>
                </a:lnTo>
                <a:lnTo>
                  <a:pt x="29492" y="222495"/>
                </a:lnTo>
                <a:lnTo>
                  <a:pt x="33518" y="218025"/>
                </a:lnTo>
                <a:lnTo>
                  <a:pt x="4968" y="218025"/>
                </a:lnTo>
                <a:lnTo>
                  <a:pt x="4968" y="216751"/>
                </a:lnTo>
                <a:close/>
              </a:path>
              <a:path w="228600" h="227964">
                <a:moveTo>
                  <a:pt x="180521" y="0"/>
                </a:moveTo>
                <a:lnTo>
                  <a:pt x="134890" y="22034"/>
                </a:lnTo>
                <a:lnTo>
                  <a:pt x="125038" y="43753"/>
                </a:lnTo>
                <a:lnTo>
                  <a:pt x="45630" y="138226"/>
                </a:lnTo>
                <a:lnTo>
                  <a:pt x="39502" y="144361"/>
                </a:lnTo>
                <a:lnTo>
                  <a:pt x="35813" y="151731"/>
                </a:lnTo>
                <a:lnTo>
                  <a:pt x="35813" y="166459"/>
                </a:lnTo>
                <a:lnTo>
                  <a:pt x="36972" y="171281"/>
                </a:lnTo>
                <a:lnTo>
                  <a:pt x="40782" y="176234"/>
                </a:lnTo>
                <a:lnTo>
                  <a:pt x="29764" y="183997"/>
                </a:lnTo>
                <a:lnTo>
                  <a:pt x="24127" y="192684"/>
                </a:lnTo>
                <a:lnTo>
                  <a:pt x="24499" y="203924"/>
                </a:lnTo>
                <a:lnTo>
                  <a:pt x="25907" y="210655"/>
                </a:lnTo>
                <a:lnTo>
                  <a:pt x="25907" y="211798"/>
                </a:lnTo>
                <a:lnTo>
                  <a:pt x="23500" y="215477"/>
                </a:lnTo>
                <a:lnTo>
                  <a:pt x="12313" y="216751"/>
                </a:lnTo>
                <a:lnTo>
                  <a:pt x="4968" y="218025"/>
                </a:lnTo>
                <a:lnTo>
                  <a:pt x="33518" y="218025"/>
                </a:lnTo>
                <a:lnTo>
                  <a:pt x="35813" y="215477"/>
                </a:lnTo>
                <a:lnTo>
                  <a:pt x="36972" y="210655"/>
                </a:lnTo>
                <a:lnTo>
                  <a:pt x="35813" y="205702"/>
                </a:lnTo>
                <a:lnTo>
                  <a:pt x="34414" y="195369"/>
                </a:lnTo>
                <a:lnTo>
                  <a:pt x="42589" y="186460"/>
                </a:lnTo>
                <a:lnTo>
                  <a:pt x="85574" y="186460"/>
                </a:lnTo>
                <a:lnTo>
                  <a:pt x="88788" y="182330"/>
                </a:lnTo>
                <a:lnTo>
                  <a:pt x="90082" y="181187"/>
                </a:lnTo>
                <a:lnTo>
                  <a:pt x="66690" y="181187"/>
                </a:lnTo>
                <a:lnTo>
                  <a:pt x="53885" y="176152"/>
                </a:lnTo>
                <a:lnTo>
                  <a:pt x="47218" y="164117"/>
                </a:lnTo>
                <a:lnTo>
                  <a:pt x="46878" y="154136"/>
                </a:lnTo>
                <a:lnTo>
                  <a:pt x="48127" y="149314"/>
                </a:lnTo>
                <a:lnTo>
                  <a:pt x="51815" y="145635"/>
                </a:lnTo>
                <a:lnTo>
                  <a:pt x="125821" y="64634"/>
                </a:lnTo>
                <a:lnTo>
                  <a:pt x="138147" y="64634"/>
                </a:lnTo>
                <a:lnTo>
                  <a:pt x="136748" y="61405"/>
                </a:lnTo>
                <a:lnTo>
                  <a:pt x="135252" y="49663"/>
                </a:lnTo>
                <a:lnTo>
                  <a:pt x="165217" y="13534"/>
                </a:lnTo>
                <a:lnTo>
                  <a:pt x="177058" y="11523"/>
                </a:lnTo>
                <a:lnTo>
                  <a:pt x="208482" y="11523"/>
                </a:lnTo>
                <a:lnTo>
                  <a:pt x="203375" y="7508"/>
                </a:lnTo>
                <a:lnTo>
                  <a:pt x="192241" y="2358"/>
                </a:lnTo>
                <a:lnTo>
                  <a:pt x="180521" y="0"/>
                </a:lnTo>
                <a:close/>
              </a:path>
              <a:path w="228600" h="227964">
                <a:moveTo>
                  <a:pt x="85574" y="186460"/>
                </a:moveTo>
                <a:lnTo>
                  <a:pt x="42589" y="186460"/>
                </a:lnTo>
                <a:lnTo>
                  <a:pt x="53096" y="188557"/>
                </a:lnTo>
                <a:lnTo>
                  <a:pt x="59192" y="190974"/>
                </a:lnTo>
                <a:lnTo>
                  <a:pt x="75316" y="190974"/>
                </a:lnTo>
                <a:lnTo>
                  <a:pt x="83941" y="188557"/>
                </a:lnTo>
                <a:lnTo>
                  <a:pt x="85574" y="186460"/>
                </a:lnTo>
                <a:close/>
              </a:path>
              <a:path w="228600" h="227964">
                <a:moveTo>
                  <a:pt x="138147" y="64634"/>
                </a:moveTo>
                <a:lnTo>
                  <a:pt x="125821" y="64634"/>
                </a:lnTo>
                <a:lnTo>
                  <a:pt x="130829" y="76459"/>
                </a:lnTo>
                <a:lnTo>
                  <a:pt x="138410" y="86791"/>
                </a:lnTo>
                <a:lnTo>
                  <a:pt x="149357" y="95710"/>
                </a:lnTo>
                <a:lnTo>
                  <a:pt x="160440" y="100685"/>
                </a:lnTo>
                <a:lnTo>
                  <a:pt x="81412" y="174972"/>
                </a:lnTo>
                <a:lnTo>
                  <a:pt x="77723" y="178651"/>
                </a:lnTo>
                <a:lnTo>
                  <a:pt x="72786" y="181187"/>
                </a:lnTo>
                <a:lnTo>
                  <a:pt x="90082" y="181187"/>
                </a:lnTo>
                <a:lnTo>
                  <a:pt x="177663" y="103848"/>
                </a:lnTo>
                <a:lnTo>
                  <a:pt x="190427" y="101446"/>
                </a:lnTo>
                <a:lnTo>
                  <a:pt x="202155" y="96494"/>
                </a:lnTo>
                <a:lnTo>
                  <a:pt x="206478" y="93268"/>
                </a:lnTo>
                <a:lnTo>
                  <a:pt x="172768" y="93268"/>
                </a:lnTo>
                <a:lnTo>
                  <a:pt x="161076" y="90409"/>
                </a:lnTo>
                <a:lnTo>
                  <a:pt x="150495" y="83989"/>
                </a:lnTo>
                <a:lnTo>
                  <a:pt x="141786" y="73034"/>
                </a:lnTo>
                <a:lnTo>
                  <a:pt x="138147" y="64634"/>
                </a:lnTo>
                <a:close/>
              </a:path>
              <a:path w="228600" h="227964">
                <a:moveTo>
                  <a:pt x="122163" y="90390"/>
                </a:moveTo>
                <a:lnTo>
                  <a:pt x="96255" y="123537"/>
                </a:lnTo>
                <a:lnTo>
                  <a:pt x="103631" y="130895"/>
                </a:lnTo>
                <a:lnTo>
                  <a:pt x="136887" y="105140"/>
                </a:lnTo>
                <a:lnTo>
                  <a:pt x="122163" y="90390"/>
                </a:lnTo>
                <a:close/>
              </a:path>
              <a:path w="228600" h="227964">
                <a:moveTo>
                  <a:pt x="208482" y="11523"/>
                </a:moveTo>
                <a:lnTo>
                  <a:pt x="177058" y="11523"/>
                </a:lnTo>
                <a:lnTo>
                  <a:pt x="188444" y="12801"/>
                </a:lnTo>
                <a:lnTo>
                  <a:pt x="198826" y="17207"/>
                </a:lnTo>
                <a:lnTo>
                  <a:pt x="208743" y="28543"/>
                </a:lnTo>
                <a:lnTo>
                  <a:pt x="214815" y="40187"/>
                </a:lnTo>
                <a:lnTo>
                  <a:pt x="217256" y="51722"/>
                </a:lnTo>
                <a:lnTo>
                  <a:pt x="216276" y="62731"/>
                </a:lnTo>
                <a:lnTo>
                  <a:pt x="184719" y="92567"/>
                </a:lnTo>
                <a:lnTo>
                  <a:pt x="172768" y="93268"/>
                </a:lnTo>
                <a:lnTo>
                  <a:pt x="206478" y="93268"/>
                </a:lnTo>
                <a:lnTo>
                  <a:pt x="212618" y="88686"/>
                </a:lnTo>
                <a:lnTo>
                  <a:pt x="220568" y="78596"/>
                </a:lnTo>
                <a:lnTo>
                  <a:pt x="225688" y="67290"/>
                </a:lnTo>
                <a:lnTo>
                  <a:pt x="227995" y="55321"/>
                </a:lnTo>
                <a:lnTo>
                  <a:pt x="227509" y="43241"/>
                </a:lnTo>
                <a:lnTo>
                  <a:pt x="224247" y="31601"/>
                </a:lnTo>
                <a:lnTo>
                  <a:pt x="218227" y="20953"/>
                </a:lnTo>
                <a:lnTo>
                  <a:pt x="213481" y="15452"/>
                </a:lnTo>
                <a:lnTo>
                  <a:pt x="208482" y="11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67291" y="2729607"/>
            <a:ext cx="576492" cy="187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17301" y="2729485"/>
            <a:ext cx="617098" cy="187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14244" y="3693536"/>
            <a:ext cx="1702033" cy="157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14243" y="4030980"/>
            <a:ext cx="617098" cy="187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74173" y="4890384"/>
            <a:ext cx="976396" cy="1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16590" y="4898767"/>
            <a:ext cx="617098" cy="187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17875" y="2595495"/>
            <a:ext cx="616970" cy="187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06723" y="2587113"/>
            <a:ext cx="897254" cy="196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49879" y="2916297"/>
            <a:ext cx="1551182" cy="1958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06161" y="4812411"/>
            <a:ext cx="1298198" cy="1922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46776" y="5136891"/>
            <a:ext cx="267335" cy="158750"/>
          </a:xfrm>
          <a:custGeom>
            <a:avLst/>
            <a:gdLst/>
            <a:ahLst/>
            <a:cxnLst/>
            <a:rect l="l" t="t" r="r" b="b"/>
            <a:pathLst>
              <a:path w="267335" h="158750">
                <a:moveTo>
                  <a:pt x="44839" y="71890"/>
                </a:moveTo>
                <a:lnTo>
                  <a:pt x="16763" y="71890"/>
                </a:lnTo>
                <a:lnTo>
                  <a:pt x="16763" y="153161"/>
                </a:lnTo>
                <a:lnTo>
                  <a:pt x="19693" y="155828"/>
                </a:lnTo>
                <a:lnTo>
                  <a:pt x="20705" y="156209"/>
                </a:lnTo>
                <a:lnTo>
                  <a:pt x="22229" y="156472"/>
                </a:lnTo>
                <a:lnTo>
                  <a:pt x="24002" y="156590"/>
                </a:lnTo>
                <a:lnTo>
                  <a:pt x="25789" y="156853"/>
                </a:lnTo>
                <a:lnTo>
                  <a:pt x="35695" y="156853"/>
                </a:lnTo>
                <a:lnTo>
                  <a:pt x="37600" y="156590"/>
                </a:lnTo>
                <a:lnTo>
                  <a:pt x="39374" y="156472"/>
                </a:lnTo>
                <a:lnTo>
                  <a:pt x="44839" y="153161"/>
                </a:lnTo>
                <a:lnTo>
                  <a:pt x="44839" y="71890"/>
                </a:lnTo>
                <a:close/>
              </a:path>
              <a:path w="267335" h="158750">
                <a:moveTo>
                  <a:pt x="63626" y="49030"/>
                </a:moveTo>
                <a:lnTo>
                  <a:pt x="3691" y="49030"/>
                </a:lnTo>
                <a:lnTo>
                  <a:pt x="3047" y="49280"/>
                </a:lnTo>
                <a:lnTo>
                  <a:pt x="2417" y="49661"/>
                </a:lnTo>
                <a:lnTo>
                  <a:pt x="1904" y="50042"/>
                </a:lnTo>
                <a:lnTo>
                  <a:pt x="1405" y="50672"/>
                </a:lnTo>
                <a:lnTo>
                  <a:pt x="1142" y="51434"/>
                </a:lnTo>
                <a:lnTo>
                  <a:pt x="761" y="52328"/>
                </a:lnTo>
                <a:lnTo>
                  <a:pt x="512" y="53471"/>
                </a:lnTo>
                <a:lnTo>
                  <a:pt x="380" y="54995"/>
                </a:lnTo>
                <a:lnTo>
                  <a:pt x="131" y="56519"/>
                </a:lnTo>
                <a:lnTo>
                  <a:pt x="0" y="58292"/>
                </a:lnTo>
                <a:lnTo>
                  <a:pt x="0" y="64520"/>
                </a:lnTo>
                <a:lnTo>
                  <a:pt x="380" y="67436"/>
                </a:lnTo>
                <a:lnTo>
                  <a:pt x="1142" y="69223"/>
                </a:lnTo>
                <a:lnTo>
                  <a:pt x="1786" y="70997"/>
                </a:lnTo>
                <a:lnTo>
                  <a:pt x="2929" y="71890"/>
                </a:lnTo>
                <a:lnTo>
                  <a:pt x="64388" y="71890"/>
                </a:lnTo>
                <a:lnTo>
                  <a:pt x="65531" y="70997"/>
                </a:lnTo>
                <a:lnTo>
                  <a:pt x="66293" y="69223"/>
                </a:lnTo>
                <a:lnTo>
                  <a:pt x="66937" y="67436"/>
                </a:lnTo>
                <a:lnTo>
                  <a:pt x="67318" y="64520"/>
                </a:lnTo>
                <a:lnTo>
                  <a:pt x="67318" y="56519"/>
                </a:lnTo>
                <a:lnTo>
                  <a:pt x="67055" y="54995"/>
                </a:lnTo>
                <a:lnTo>
                  <a:pt x="66937" y="53471"/>
                </a:lnTo>
                <a:lnTo>
                  <a:pt x="64270" y="49280"/>
                </a:lnTo>
                <a:lnTo>
                  <a:pt x="63626" y="49030"/>
                </a:lnTo>
                <a:close/>
              </a:path>
              <a:path w="267335" h="158750">
                <a:moveTo>
                  <a:pt x="54614" y="0"/>
                </a:moveTo>
                <a:lnTo>
                  <a:pt x="45719" y="0"/>
                </a:lnTo>
                <a:lnTo>
                  <a:pt x="40517" y="761"/>
                </a:lnTo>
                <a:lnTo>
                  <a:pt x="36076" y="2548"/>
                </a:lnTo>
                <a:lnTo>
                  <a:pt x="31622" y="4190"/>
                </a:lnTo>
                <a:lnTo>
                  <a:pt x="27944" y="6739"/>
                </a:lnTo>
                <a:lnTo>
                  <a:pt x="25145" y="10168"/>
                </a:lnTo>
                <a:lnTo>
                  <a:pt x="22229" y="13597"/>
                </a:lnTo>
                <a:lnTo>
                  <a:pt x="20192" y="17788"/>
                </a:lnTo>
                <a:lnTo>
                  <a:pt x="17407" y="27944"/>
                </a:lnTo>
                <a:lnTo>
                  <a:pt x="16763" y="33908"/>
                </a:lnTo>
                <a:lnTo>
                  <a:pt x="16763" y="49030"/>
                </a:lnTo>
                <a:lnTo>
                  <a:pt x="44839" y="49030"/>
                </a:lnTo>
                <a:lnTo>
                  <a:pt x="44839" y="36707"/>
                </a:lnTo>
                <a:lnTo>
                  <a:pt x="45089" y="34040"/>
                </a:lnTo>
                <a:lnTo>
                  <a:pt x="45470" y="31885"/>
                </a:lnTo>
                <a:lnTo>
                  <a:pt x="45982" y="29599"/>
                </a:lnTo>
                <a:lnTo>
                  <a:pt x="46613" y="27812"/>
                </a:lnTo>
                <a:lnTo>
                  <a:pt x="47624" y="26420"/>
                </a:lnTo>
                <a:lnTo>
                  <a:pt x="48518" y="25145"/>
                </a:lnTo>
                <a:lnTo>
                  <a:pt x="49792" y="24134"/>
                </a:lnTo>
                <a:lnTo>
                  <a:pt x="51185" y="23503"/>
                </a:lnTo>
                <a:lnTo>
                  <a:pt x="52709" y="22859"/>
                </a:lnTo>
                <a:lnTo>
                  <a:pt x="54364" y="22478"/>
                </a:lnTo>
                <a:lnTo>
                  <a:pt x="70706" y="22478"/>
                </a:lnTo>
                <a:lnTo>
                  <a:pt x="70997" y="21467"/>
                </a:lnTo>
                <a:lnTo>
                  <a:pt x="71246" y="18800"/>
                </a:lnTo>
                <a:lnTo>
                  <a:pt x="71378" y="17026"/>
                </a:lnTo>
                <a:lnTo>
                  <a:pt x="71378" y="12704"/>
                </a:lnTo>
                <a:lnTo>
                  <a:pt x="69092" y="3809"/>
                </a:lnTo>
                <a:lnTo>
                  <a:pt x="68579" y="3310"/>
                </a:lnTo>
                <a:lnTo>
                  <a:pt x="67568" y="2798"/>
                </a:lnTo>
                <a:lnTo>
                  <a:pt x="66175" y="2285"/>
                </a:lnTo>
                <a:lnTo>
                  <a:pt x="64651" y="1655"/>
                </a:lnTo>
                <a:lnTo>
                  <a:pt x="62615" y="1142"/>
                </a:lnTo>
                <a:lnTo>
                  <a:pt x="59948" y="643"/>
                </a:lnTo>
                <a:lnTo>
                  <a:pt x="57412" y="262"/>
                </a:lnTo>
                <a:lnTo>
                  <a:pt x="54614" y="0"/>
                </a:lnTo>
                <a:close/>
              </a:path>
              <a:path w="267335" h="158750">
                <a:moveTo>
                  <a:pt x="70706" y="22478"/>
                </a:moveTo>
                <a:lnTo>
                  <a:pt x="58174" y="22478"/>
                </a:lnTo>
                <a:lnTo>
                  <a:pt x="59567" y="22610"/>
                </a:lnTo>
                <a:lnTo>
                  <a:pt x="60841" y="22859"/>
                </a:lnTo>
                <a:lnTo>
                  <a:pt x="62102" y="23122"/>
                </a:lnTo>
                <a:lnTo>
                  <a:pt x="63245" y="23503"/>
                </a:lnTo>
                <a:lnTo>
                  <a:pt x="64139" y="23753"/>
                </a:lnTo>
                <a:lnTo>
                  <a:pt x="65150" y="24002"/>
                </a:lnTo>
                <a:lnTo>
                  <a:pt x="65912" y="24265"/>
                </a:lnTo>
                <a:lnTo>
                  <a:pt x="66556" y="24515"/>
                </a:lnTo>
                <a:lnTo>
                  <a:pt x="67187" y="24896"/>
                </a:lnTo>
                <a:lnTo>
                  <a:pt x="67699" y="25027"/>
                </a:lnTo>
                <a:lnTo>
                  <a:pt x="68711" y="25027"/>
                </a:lnTo>
                <a:lnTo>
                  <a:pt x="69092" y="24896"/>
                </a:lnTo>
                <a:lnTo>
                  <a:pt x="69473" y="24515"/>
                </a:lnTo>
                <a:lnTo>
                  <a:pt x="69854" y="24265"/>
                </a:lnTo>
                <a:lnTo>
                  <a:pt x="70235" y="23884"/>
                </a:lnTo>
                <a:lnTo>
                  <a:pt x="70484" y="23122"/>
                </a:lnTo>
                <a:lnTo>
                  <a:pt x="70706" y="22478"/>
                </a:lnTo>
                <a:close/>
              </a:path>
              <a:path w="267335" h="158750">
                <a:moveTo>
                  <a:pt x="137422" y="46481"/>
                </a:moveTo>
                <a:lnTo>
                  <a:pt x="119252" y="46481"/>
                </a:lnTo>
                <a:lnTo>
                  <a:pt x="111383" y="47887"/>
                </a:lnTo>
                <a:lnTo>
                  <a:pt x="104525" y="50672"/>
                </a:lnTo>
                <a:lnTo>
                  <a:pt x="97667" y="53339"/>
                </a:lnTo>
                <a:lnTo>
                  <a:pt x="92083" y="57281"/>
                </a:lnTo>
                <a:lnTo>
                  <a:pt x="87511" y="62365"/>
                </a:lnTo>
                <a:lnTo>
                  <a:pt x="82939" y="67318"/>
                </a:lnTo>
                <a:lnTo>
                  <a:pt x="79510" y="73414"/>
                </a:lnTo>
                <a:lnTo>
                  <a:pt x="77224" y="80390"/>
                </a:lnTo>
                <a:lnTo>
                  <a:pt x="75056" y="87380"/>
                </a:lnTo>
                <a:lnTo>
                  <a:pt x="73913" y="95131"/>
                </a:lnTo>
                <a:lnTo>
                  <a:pt x="73913" y="112394"/>
                </a:lnTo>
                <a:lnTo>
                  <a:pt x="90940" y="149102"/>
                </a:lnTo>
                <a:lnTo>
                  <a:pt x="102869" y="155066"/>
                </a:lnTo>
                <a:lnTo>
                  <a:pt x="109478" y="157615"/>
                </a:lnTo>
                <a:lnTo>
                  <a:pt x="117098" y="158758"/>
                </a:lnTo>
                <a:lnTo>
                  <a:pt x="135136" y="158758"/>
                </a:lnTo>
                <a:lnTo>
                  <a:pt x="171581" y="137921"/>
                </a:lnTo>
                <a:lnTo>
                  <a:pt x="172438" y="136397"/>
                </a:lnTo>
                <a:lnTo>
                  <a:pt x="122432" y="136397"/>
                </a:lnTo>
                <a:lnTo>
                  <a:pt x="118490" y="135517"/>
                </a:lnTo>
                <a:lnTo>
                  <a:pt x="115442" y="133862"/>
                </a:lnTo>
                <a:lnTo>
                  <a:pt x="112276" y="132206"/>
                </a:lnTo>
                <a:lnTo>
                  <a:pt x="109859" y="129802"/>
                </a:lnTo>
                <a:lnTo>
                  <a:pt x="107954" y="126754"/>
                </a:lnTo>
                <a:lnTo>
                  <a:pt x="106180" y="123706"/>
                </a:lnTo>
                <a:lnTo>
                  <a:pt x="104774" y="120146"/>
                </a:lnTo>
                <a:lnTo>
                  <a:pt x="104012" y="115955"/>
                </a:lnTo>
                <a:lnTo>
                  <a:pt x="103250" y="111895"/>
                </a:lnTo>
                <a:lnTo>
                  <a:pt x="102751" y="107323"/>
                </a:lnTo>
                <a:lnTo>
                  <a:pt x="102751" y="97154"/>
                </a:lnTo>
                <a:lnTo>
                  <a:pt x="123325" y="68711"/>
                </a:lnTo>
                <a:lnTo>
                  <a:pt x="173980" y="68711"/>
                </a:lnTo>
                <a:lnTo>
                  <a:pt x="172211" y="65531"/>
                </a:lnTo>
                <a:lnTo>
                  <a:pt x="163580" y="56138"/>
                </a:lnTo>
                <a:lnTo>
                  <a:pt x="158246" y="52577"/>
                </a:lnTo>
                <a:lnTo>
                  <a:pt x="145160" y="47756"/>
                </a:lnTo>
                <a:lnTo>
                  <a:pt x="137422" y="46481"/>
                </a:lnTo>
                <a:close/>
              </a:path>
              <a:path w="267335" h="158750">
                <a:moveTo>
                  <a:pt x="173980" y="68711"/>
                </a:moveTo>
                <a:lnTo>
                  <a:pt x="132088" y="68711"/>
                </a:lnTo>
                <a:lnTo>
                  <a:pt x="136016" y="69604"/>
                </a:lnTo>
                <a:lnTo>
                  <a:pt x="139064" y="71246"/>
                </a:lnTo>
                <a:lnTo>
                  <a:pt x="151637" y="97798"/>
                </a:lnTo>
                <a:lnTo>
                  <a:pt x="151637" y="108085"/>
                </a:lnTo>
                <a:lnTo>
                  <a:pt x="145804" y="127385"/>
                </a:lnTo>
                <a:lnTo>
                  <a:pt x="143768" y="130301"/>
                </a:lnTo>
                <a:lnTo>
                  <a:pt x="141232" y="132587"/>
                </a:lnTo>
                <a:lnTo>
                  <a:pt x="134873" y="135635"/>
                </a:lnTo>
                <a:lnTo>
                  <a:pt x="131195" y="136397"/>
                </a:lnTo>
                <a:lnTo>
                  <a:pt x="172438" y="136397"/>
                </a:lnTo>
                <a:lnTo>
                  <a:pt x="175010" y="131825"/>
                </a:lnTo>
                <a:lnTo>
                  <a:pt x="177296" y="124849"/>
                </a:lnTo>
                <a:lnTo>
                  <a:pt x="179450" y="117860"/>
                </a:lnTo>
                <a:lnTo>
                  <a:pt x="180593" y="110108"/>
                </a:lnTo>
                <a:lnTo>
                  <a:pt x="180593" y="92845"/>
                </a:lnTo>
                <a:lnTo>
                  <a:pt x="179582" y="84962"/>
                </a:lnTo>
                <a:lnTo>
                  <a:pt x="177427" y="78104"/>
                </a:lnTo>
                <a:lnTo>
                  <a:pt x="175391" y="71246"/>
                </a:lnTo>
                <a:lnTo>
                  <a:pt x="173980" y="68711"/>
                </a:lnTo>
                <a:close/>
              </a:path>
              <a:path w="267335" h="158750">
                <a:moveTo>
                  <a:pt x="217813" y="48386"/>
                </a:moveTo>
                <a:lnTo>
                  <a:pt x="213110" y="48386"/>
                </a:lnTo>
                <a:lnTo>
                  <a:pt x="211205" y="48518"/>
                </a:lnTo>
                <a:lnTo>
                  <a:pt x="203966" y="50935"/>
                </a:lnTo>
                <a:lnTo>
                  <a:pt x="203585" y="51434"/>
                </a:lnTo>
                <a:lnTo>
                  <a:pt x="203335" y="52078"/>
                </a:lnTo>
                <a:lnTo>
                  <a:pt x="203335" y="153161"/>
                </a:lnTo>
                <a:lnTo>
                  <a:pt x="210574" y="156590"/>
                </a:lnTo>
                <a:lnTo>
                  <a:pt x="212348" y="156853"/>
                </a:lnTo>
                <a:lnTo>
                  <a:pt x="222385" y="156853"/>
                </a:lnTo>
                <a:lnTo>
                  <a:pt x="224290" y="156590"/>
                </a:lnTo>
                <a:lnTo>
                  <a:pt x="226064" y="156472"/>
                </a:lnTo>
                <a:lnTo>
                  <a:pt x="227456" y="156209"/>
                </a:lnTo>
                <a:lnTo>
                  <a:pt x="228481" y="155828"/>
                </a:lnTo>
                <a:lnTo>
                  <a:pt x="229624" y="155447"/>
                </a:lnTo>
                <a:lnTo>
                  <a:pt x="230386" y="154948"/>
                </a:lnTo>
                <a:lnTo>
                  <a:pt x="230767" y="154436"/>
                </a:lnTo>
                <a:lnTo>
                  <a:pt x="231266" y="153805"/>
                </a:lnTo>
                <a:lnTo>
                  <a:pt x="231529" y="153161"/>
                </a:lnTo>
                <a:lnTo>
                  <a:pt x="231529" y="90428"/>
                </a:lnTo>
                <a:lnTo>
                  <a:pt x="233552" y="87130"/>
                </a:lnTo>
                <a:lnTo>
                  <a:pt x="235457" y="84332"/>
                </a:lnTo>
                <a:lnTo>
                  <a:pt x="237362" y="82177"/>
                </a:lnTo>
                <a:lnTo>
                  <a:pt x="239149" y="79891"/>
                </a:lnTo>
                <a:lnTo>
                  <a:pt x="250579" y="72902"/>
                </a:lnTo>
                <a:lnTo>
                  <a:pt x="266394" y="72902"/>
                </a:lnTo>
                <a:lnTo>
                  <a:pt x="266450" y="72770"/>
                </a:lnTo>
                <a:lnTo>
                  <a:pt x="266699" y="71759"/>
                </a:lnTo>
                <a:lnTo>
                  <a:pt x="266962" y="70484"/>
                </a:lnTo>
                <a:lnTo>
                  <a:pt x="267080" y="68711"/>
                </a:lnTo>
                <a:lnTo>
                  <a:pt x="267212" y="67055"/>
                </a:lnTo>
                <a:lnTo>
                  <a:pt x="267313" y="65282"/>
                </a:lnTo>
                <a:lnTo>
                  <a:pt x="227338" y="65282"/>
                </a:lnTo>
                <a:lnTo>
                  <a:pt x="227338" y="52078"/>
                </a:lnTo>
                <a:lnTo>
                  <a:pt x="227207" y="51434"/>
                </a:lnTo>
                <a:lnTo>
                  <a:pt x="226826" y="50935"/>
                </a:lnTo>
                <a:lnTo>
                  <a:pt x="226445" y="50291"/>
                </a:lnTo>
                <a:lnTo>
                  <a:pt x="219718" y="48518"/>
                </a:lnTo>
                <a:lnTo>
                  <a:pt x="217813" y="48386"/>
                </a:lnTo>
                <a:close/>
              </a:path>
              <a:path w="267335" h="158750">
                <a:moveTo>
                  <a:pt x="266394" y="72902"/>
                </a:moveTo>
                <a:lnTo>
                  <a:pt x="253496" y="72902"/>
                </a:lnTo>
                <a:lnTo>
                  <a:pt x="254639" y="73033"/>
                </a:lnTo>
                <a:lnTo>
                  <a:pt x="256925" y="73532"/>
                </a:lnTo>
                <a:lnTo>
                  <a:pt x="257936" y="73795"/>
                </a:lnTo>
                <a:lnTo>
                  <a:pt x="258830" y="74045"/>
                </a:lnTo>
                <a:lnTo>
                  <a:pt x="259841" y="74426"/>
                </a:lnTo>
                <a:lnTo>
                  <a:pt x="260603" y="74675"/>
                </a:lnTo>
                <a:lnTo>
                  <a:pt x="261365" y="74938"/>
                </a:lnTo>
                <a:lnTo>
                  <a:pt x="262127" y="75188"/>
                </a:lnTo>
                <a:lnTo>
                  <a:pt x="262771" y="75319"/>
                </a:lnTo>
                <a:lnTo>
                  <a:pt x="264164" y="75319"/>
                </a:lnTo>
                <a:lnTo>
                  <a:pt x="264794" y="75056"/>
                </a:lnTo>
                <a:lnTo>
                  <a:pt x="265307" y="74807"/>
                </a:lnTo>
                <a:lnTo>
                  <a:pt x="265688" y="74426"/>
                </a:lnTo>
                <a:lnTo>
                  <a:pt x="266069" y="73664"/>
                </a:lnTo>
                <a:lnTo>
                  <a:pt x="266394" y="72902"/>
                </a:lnTo>
                <a:close/>
              </a:path>
              <a:path w="267335" h="158750">
                <a:moveTo>
                  <a:pt x="254770" y="46481"/>
                </a:moveTo>
                <a:lnTo>
                  <a:pt x="251722" y="46481"/>
                </a:lnTo>
                <a:lnTo>
                  <a:pt x="249686" y="46744"/>
                </a:lnTo>
                <a:lnTo>
                  <a:pt x="247531" y="47375"/>
                </a:lnTo>
                <a:lnTo>
                  <a:pt x="245495" y="47887"/>
                </a:lnTo>
                <a:lnTo>
                  <a:pt x="227338" y="65282"/>
                </a:lnTo>
                <a:lnTo>
                  <a:pt x="267313" y="65282"/>
                </a:lnTo>
                <a:lnTo>
                  <a:pt x="267343" y="59435"/>
                </a:lnTo>
                <a:lnTo>
                  <a:pt x="267212" y="57281"/>
                </a:lnTo>
                <a:lnTo>
                  <a:pt x="267212" y="55757"/>
                </a:lnTo>
                <a:lnTo>
                  <a:pt x="266318" y="50423"/>
                </a:lnTo>
                <a:lnTo>
                  <a:pt x="266200" y="49910"/>
                </a:lnTo>
                <a:lnTo>
                  <a:pt x="265057" y="48767"/>
                </a:lnTo>
                <a:lnTo>
                  <a:pt x="264413" y="48518"/>
                </a:lnTo>
                <a:lnTo>
                  <a:pt x="262640" y="47756"/>
                </a:lnTo>
                <a:lnTo>
                  <a:pt x="261628" y="47506"/>
                </a:lnTo>
                <a:lnTo>
                  <a:pt x="260354" y="47243"/>
                </a:lnTo>
                <a:lnTo>
                  <a:pt x="258068" y="46744"/>
                </a:lnTo>
                <a:lnTo>
                  <a:pt x="256925" y="46613"/>
                </a:lnTo>
                <a:lnTo>
                  <a:pt x="255782" y="46613"/>
                </a:lnTo>
                <a:lnTo>
                  <a:pt x="254770" y="4648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84342" y="5146167"/>
            <a:ext cx="617101" cy="187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23794" y="3703198"/>
            <a:ext cx="1048380" cy="1576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11409" y="4031991"/>
            <a:ext cx="2069791" cy="1962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47</a:t>
            </a:fld>
            <a:endParaRPr spc="-1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48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02740" y="1511698"/>
            <a:ext cx="8180070" cy="4080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35" dirty="0">
                <a:solidFill>
                  <a:srgbClr val="BA1F2D"/>
                </a:solidFill>
                <a:latin typeface="Calibri"/>
                <a:cs typeface="Calibri"/>
              </a:rPr>
              <a:t>W</a:t>
            </a:r>
            <a:r>
              <a:rPr sz="3400" spc="-80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9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55" dirty="0">
                <a:solidFill>
                  <a:srgbClr val="BA1F2D"/>
                </a:solidFill>
                <a:latin typeface="Calibri"/>
                <a:cs typeface="Calibri"/>
              </a:rPr>
              <a:t>w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nee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this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50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r>
              <a:rPr sz="3400" spc="-7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x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el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5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ance</a:t>
            </a:r>
            <a:r>
              <a:rPr sz="30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ac</a:t>
            </a:r>
            <a:r>
              <a:rPr sz="3000" spc="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acy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ocus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5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ample,</a:t>
            </a:r>
            <a:r>
              <a:rPr sz="26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mus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mend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ons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5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nd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types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ems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2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ty: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3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elty: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xper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ie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ced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95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ample,</a:t>
            </a:r>
            <a:r>
              <a:rPr sz="26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z="26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mend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ce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5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Co-sa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3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Bund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sa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49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02740" y="1511699"/>
            <a:ext cx="8639810" cy="2577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Goa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ls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Imp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othe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trics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ac</a:t>
            </a:r>
            <a:r>
              <a:rPr sz="3000" spc="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abl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oss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/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cu</a:t>
            </a:r>
            <a:r>
              <a:rPr sz="30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Cha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ll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0"/>
              </a:spcBef>
              <a:buFont typeface="Arial"/>
              <a:buChar char="•"/>
              <a:tabLst>
                <a:tab pos="1156335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No clear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rules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 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fine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spc="-60" dirty="0">
                <a:solidFill>
                  <a:prstClr val="black"/>
                </a:solidFill>
                <a:latin typeface="Calibri"/>
                <a:cs typeface="Calibri"/>
              </a:rPr>
              <a:t>“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accep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able”</a:t>
            </a:r>
            <a:r>
              <a:rPr sz="26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loss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90072-6B4E-1A83-C273-A0AE9F250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5E2AE-57A9-E866-1323-5BFA6A4B81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Recap</a:t>
            </a:r>
            <a:endParaRPr lang="cs-CZ" dirty="0"/>
          </a:p>
        </p:txBody>
      </p:sp>
      <p:pic>
        <p:nvPicPr>
          <p:cNvPr id="4" name="Picture 2" descr="Home">
            <a:extLst>
              <a:ext uri="{FF2B5EF4-FFF2-40B4-BE49-F238E27FC236}">
                <a16:creationId xmlns:a16="http://schemas.microsoft.com/office/drawing/2014/main" id="{9536DDEA-C056-B4EA-8DF6-2CDC40E20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>
            <a:extLst>
              <a:ext uri="{FF2B5EF4-FFF2-40B4-BE49-F238E27FC236}">
                <a16:creationId xmlns:a16="http://schemas.microsoft.com/office/drawing/2014/main" id="{BB0394E1-8CA7-BD3C-9F30-7D5C154A2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56FC7C-BF8B-FD26-95BD-691F89464A11}"/>
              </a:ext>
            </a:extLst>
          </p:cNvPr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https://ksi.mff.cuni.cz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E6B2D2A-B7A0-92AA-80A5-3FDC8C364554}"/>
              </a:ext>
            </a:extLst>
          </p:cNvPr>
          <p:cNvSpPr txBox="1"/>
          <p:nvPr/>
        </p:nvSpPr>
        <p:spPr>
          <a:xfrm>
            <a:off x="1676400" y="1600200"/>
            <a:ext cx="25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feedback </a:t>
            </a:r>
            <a:r>
              <a:rPr lang="cs-CZ" dirty="0" err="1"/>
              <a:t>loop</a:t>
            </a:r>
            <a:r>
              <a:rPr lang="cs-CZ" dirty="0"/>
              <a:t>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C47D3E-A85F-A41E-4D8A-E59430089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704" y="1929644"/>
            <a:ext cx="4004997" cy="322456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2E6EA28-769C-0143-FAFA-B8E850665CEE}"/>
              </a:ext>
            </a:extLst>
          </p:cNvPr>
          <p:cNvSpPr txBox="1"/>
          <p:nvPr/>
        </p:nvSpPr>
        <p:spPr>
          <a:xfrm>
            <a:off x="7224440" y="2370357"/>
            <a:ext cx="250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conformity</a:t>
            </a:r>
            <a:r>
              <a:rPr lang="cs-CZ" dirty="0"/>
              <a:t> </a:t>
            </a:r>
            <a:r>
              <a:rPr lang="cs-CZ" dirty="0" err="1"/>
              <a:t>bias</a:t>
            </a:r>
            <a:r>
              <a:rPr lang="cs-CZ" dirty="0"/>
              <a:t>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8C2EA84-495C-0DA9-5905-E51A6309C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447" y="2825606"/>
            <a:ext cx="5686100" cy="22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0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1" y="1511698"/>
            <a:ext cx="8386445" cy="2269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7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Hybr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id</a:t>
            </a:r>
            <a:r>
              <a:rPr sz="3400" spc="-9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35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ommender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377825" marR="822960">
              <a:spcBef>
                <a:spcPts val="770"/>
              </a:spcBef>
            </a:pP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ro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8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Lace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9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el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vian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N.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(2012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ybr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mul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obj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2012.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555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App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lanci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30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229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el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23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ty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om</a:t>
            </a:r>
            <a:r>
              <a:rPr sz="3000" spc="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end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am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ork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2573" y="5963412"/>
            <a:ext cx="3625595" cy="29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4832" y="5059680"/>
            <a:ext cx="1917700" cy="960119"/>
          </a:xfrm>
          <a:custGeom>
            <a:avLst/>
            <a:gdLst/>
            <a:ahLst/>
            <a:cxnLst/>
            <a:rect l="l" t="t" r="r" b="b"/>
            <a:pathLst>
              <a:path w="1917700" h="960120">
                <a:moveTo>
                  <a:pt x="0" y="0"/>
                </a:moveTo>
                <a:lnTo>
                  <a:pt x="3045" y="78601"/>
                </a:lnTo>
                <a:lnTo>
                  <a:pt x="12284" y="155465"/>
                </a:lnTo>
                <a:lnTo>
                  <a:pt x="27468" y="230344"/>
                </a:lnTo>
                <a:lnTo>
                  <a:pt x="48353" y="302990"/>
                </a:lnTo>
                <a:lnTo>
                  <a:pt x="74692" y="373157"/>
                </a:lnTo>
                <a:lnTo>
                  <a:pt x="106238" y="440597"/>
                </a:lnTo>
                <a:lnTo>
                  <a:pt x="142746" y="505064"/>
                </a:lnTo>
                <a:lnTo>
                  <a:pt x="183969" y="566310"/>
                </a:lnTo>
                <a:lnTo>
                  <a:pt x="229662" y="624088"/>
                </a:lnTo>
                <a:lnTo>
                  <a:pt x="279577" y="678152"/>
                </a:lnTo>
                <a:lnTo>
                  <a:pt x="333469" y="728253"/>
                </a:lnTo>
                <a:lnTo>
                  <a:pt x="391092" y="774146"/>
                </a:lnTo>
                <a:lnTo>
                  <a:pt x="452199" y="815583"/>
                </a:lnTo>
                <a:lnTo>
                  <a:pt x="516544" y="852317"/>
                </a:lnTo>
                <a:lnTo>
                  <a:pt x="583881" y="884101"/>
                </a:lnTo>
                <a:lnTo>
                  <a:pt x="653964" y="910687"/>
                </a:lnTo>
                <a:lnTo>
                  <a:pt x="726546" y="931829"/>
                </a:lnTo>
                <a:lnTo>
                  <a:pt x="801381" y="947280"/>
                </a:lnTo>
                <a:lnTo>
                  <a:pt x="878224" y="956793"/>
                </a:lnTo>
                <a:lnTo>
                  <a:pt x="956828" y="960119"/>
                </a:lnTo>
                <a:lnTo>
                  <a:pt x="1035439" y="957092"/>
                </a:lnTo>
                <a:lnTo>
                  <a:pt x="1112314" y="947870"/>
                </a:lnTo>
                <a:lnTo>
                  <a:pt x="1187206" y="932701"/>
                </a:lnTo>
                <a:lnTo>
                  <a:pt x="1259866" y="911829"/>
                </a:lnTo>
                <a:lnTo>
                  <a:pt x="1330048" y="885502"/>
                </a:lnTo>
                <a:lnTo>
                  <a:pt x="1397504" y="853965"/>
                </a:lnTo>
                <a:lnTo>
                  <a:pt x="1461988" y="817464"/>
                </a:lnTo>
                <a:lnTo>
                  <a:pt x="1523250" y="776246"/>
                </a:lnTo>
                <a:lnTo>
                  <a:pt x="1581046" y="730558"/>
                </a:lnTo>
                <a:lnTo>
                  <a:pt x="1635126" y="680644"/>
                </a:lnTo>
                <a:lnTo>
                  <a:pt x="1685244" y="626752"/>
                </a:lnTo>
                <a:lnTo>
                  <a:pt x="1731152" y="569127"/>
                </a:lnTo>
                <a:lnTo>
                  <a:pt x="1772603" y="508016"/>
                </a:lnTo>
                <a:lnTo>
                  <a:pt x="1809350" y="443664"/>
                </a:lnTo>
                <a:lnTo>
                  <a:pt x="1841145" y="376319"/>
                </a:lnTo>
                <a:lnTo>
                  <a:pt x="1867742" y="306226"/>
                </a:lnTo>
                <a:lnTo>
                  <a:pt x="1888892" y="233631"/>
                </a:lnTo>
                <a:lnTo>
                  <a:pt x="1904348" y="158780"/>
                </a:lnTo>
                <a:lnTo>
                  <a:pt x="1913864" y="81920"/>
                </a:lnTo>
                <a:lnTo>
                  <a:pt x="1917191" y="3297"/>
                </a:lnTo>
                <a:lnTo>
                  <a:pt x="0" y="0"/>
                </a:lnTo>
                <a:close/>
              </a:path>
            </a:pathLst>
          </a:custGeom>
          <a:solidFill>
            <a:srgbClr val="8B7C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1972" y="5059430"/>
            <a:ext cx="1917700" cy="960755"/>
          </a:xfrm>
          <a:custGeom>
            <a:avLst/>
            <a:gdLst/>
            <a:ahLst/>
            <a:cxnLst/>
            <a:rect l="l" t="t" r="r" b="b"/>
            <a:pathLst>
              <a:path w="1917700" h="960754">
                <a:moveTo>
                  <a:pt x="0" y="0"/>
                </a:moveTo>
                <a:lnTo>
                  <a:pt x="3033" y="78608"/>
                </a:lnTo>
                <a:lnTo>
                  <a:pt x="12257" y="155479"/>
                </a:lnTo>
                <a:lnTo>
                  <a:pt x="27426" y="230365"/>
                </a:lnTo>
                <a:lnTo>
                  <a:pt x="48294" y="303020"/>
                </a:lnTo>
                <a:lnTo>
                  <a:pt x="74615" y="373195"/>
                </a:lnTo>
                <a:lnTo>
                  <a:pt x="106143" y="440644"/>
                </a:lnTo>
                <a:lnTo>
                  <a:pt x="142632" y="505120"/>
                </a:lnTo>
                <a:lnTo>
                  <a:pt x="183835" y="566376"/>
                </a:lnTo>
                <a:lnTo>
                  <a:pt x="229507" y="624165"/>
                </a:lnTo>
                <a:lnTo>
                  <a:pt x="279401" y="678240"/>
                </a:lnTo>
                <a:lnTo>
                  <a:pt x="333271" y="728354"/>
                </a:lnTo>
                <a:lnTo>
                  <a:pt x="390872" y="774260"/>
                </a:lnTo>
                <a:lnTo>
                  <a:pt x="451957" y="815710"/>
                </a:lnTo>
                <a:lnTo>
                  <a:pt x="516281" y="852458"/>
                </a:lnTo>
                <a:lnTo>
                  <a:pt x="583596" y="884258"/>
                </a:lnTo>
                <a:lnTo>
                  <a:pt x="653657" y="910860"/>
                </a:lnTo>
                <a:lnTo>
                  <a:pt x="726218" y="932020"/>
                </a:lnTo>
                <a:lnTo>
                  <a:pt x="801033" y="947490"/>
                </a:lnTo>
                <a:lnTo>
                  <a:pt x="877856" y="957022"/>
                </a:lnTo>
                <a:lnTo>
                  <a:pt x="956441" y="960369"/>
                </a:lnTo>
                <a:lnTo>
                  <a:pt x="1035073" y="957363"/>
                </a:lnTo>
                <a:lnTo>
                  <a:pt x="1111969" y="948163"/>
                </a:lnTo>
                <a:lnTo>
                  <a:pt x="1186881" y="933013"/>
                </a:lnTo>
                <a:lnTo>
                  <a:pt x="1259561" y="912162"/>
                </a:lnTo>
                <a:lnTo>
                  <a:pt x="1329763" y="885855"/>
                </a:lnTo>
                <a:lnTo>
                  <a:pt x="1397238" y="854337"/>
                </a:lnTo>
                <a:lnTo>
                  <a:pt x="1461740" y="817857"/>
                </a:lnTo>
                <a:lnTo>
                  <a:pt x="1523022" y="776658"/>
                </a:lnTo>
                <a:lnTo>
                  <a:pt x="1580836" y="730989"/>
                </a:lnTo>
                <a:lnTo>
                  <a:pt x="1634934" y="681094"/>
                </a:lnTo>
                <a:lnTo>
                  <a:pt x="1685071" y="627220"/>
                </a:lnTo>
                <a:lnTo>
                  <a:pt x="1730998" y="569614"/>
                </a:lnTo>
                <a:lnTo>
                  <a:pt x="1772467" y="508521"/>
                </a:lnTo>
                <a:lnTo>
                  <a:pt x="1809233" y="444188"/>
                </a:lnTo>
                <a:lnTo>
                  <a:pt x="1841047" y="376860"/>
                </a:lnTo>
                <a:lnTo>
                  <a:pt x="1867663" y="306785"/>
                </a:lnTo>
                <a:lnTo>
                  <a:pt x="1888832" y="234208"/>
                </a:lnTo>
                <a:lnTo>
                  <a:pt x="1904308" y="159375"/>
                </a:lnTo>
                <a:lnTo>
                  <a:pt x="1913844" y="82534"/>
                </a:lnTo>
                <a:lnTo>
                  <a:pt x="1917191" y="3928"/>
                </a:lnTo>
                <a:lnTo>
                  <a:pt x="0" y="0"/>
                </a:lnTo>
                <a:close/>
              </a:path>
            </a:pathLst>
          </a:custGeom>
          <a:solidFill>
            <a:srgbClr val="EFAFB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79926" y="4094226"/>
            <a:ext cx="1915795" cy="965200"/>
          </a:xfrm>
          <a:custGeom>
            <a:avLst/>
            <a:gdLst/>
            <a:ahLst/>
            <a:cxnLst/>
            <a:rect l="l" t="t" r="r" b="b"/>
            <a:pathLst>
              <a:path w="1915795" h="965200">
                <a:moveTo>
                  <a:pt x="950975" y="0"/>
                </a:moveTo>
                <a:lnTo>
                  <a:pt x="872446" y="3740"/>
                </a:lnTo>
                <a:lnTo>
                  <a:pt x="795708" y="13655"/>
                </a:lnTo>
                <a:lnTo>
                  <a:pt x="721007" y="29494"/>
                </a:lnTo>
                <a:lnTo>
                  <a:pt x="648588" y="51010"/>
                </a:lnTo>
                <a:lnTo>
                  <a:pt x="578695" y="77955"/>
                </a:lnTo>
                <a:lnTo>
                  <a:pt x="511574" y="110080"/>
                </a:lnTo>
                <a:lnTo>
                  <a:pt x="447468" y="147137"/>
                </a:lnTo>
                <a:lnTo>
                  <a:pt x="386624" y="188877"/>
                </a:lnTo>
                <a:lnTo>
                  <a:pt x="329286" y="235052"/>
                </a:lnTo>
                <a:lnTo>
                  <a:pt x="275699" y="285415"/>
                </a:lnTo>
                <a:lnTo>
                  <a:pt x="226108" y="339716"/>
                </a:lnTo>
                <a:lnTo>
                  <a:pt x="180757" y="397707"/>
                </a:lnTo>
                <a:lnTo>
                  <a:pt x="139892" y="459140"/>
                </a:lnTo>
                <a:lnTo>
                  <a:pt x="103757" y="523767"/>
                </a:lnTo>
                <a:lnTo>
                  <a:pt x="72597" y="591340"/>
                </a:lnTo>
                <a:lnTo>
                  <a:pt x="46658" y="661609"/>
                </a:lnTo>
                <a:lnTo>
                  <a:pt x="26184" y="734327"/>
                </a:lnTo>
                <a:lnTo>
                  <a:pt x="11419" y="809246"/>
                </a:lnTo>
                <a:lnTo>
                  <a:pt x="2609" y="886117"/>
                </a:lnTo>
                <a:lnTo>
                  <a:pt x="0" y="964691"/>
                </a:lnTo>
                <a:lnTo>
                  <a:pt x="1915667" y="957833"/>
                </a:lnTo>
                <a:lnTo>
                  <a:pt x="1915667" y="950975"/>
                </a:lnTo>
                <a:lnTo>
                  <a:pt x="1911926" y="872446"/>
                </a:lnTo>
                <a:lnTo>
                  <a:pt x="1902012" y="795708"/>
                </a:lnTo>
                <a:lnTo>
                  <a:pt x="1886172" y="721007"/>
                </a:lnTo>
                <a:lnTo>
                  <a:pt x="1864656" y="648588"/>
                </a:lnTo>
                <a:lnTo>
                  <a:pt x="1837711" y="578695"/>
                </a:lnTo>
                <a:lnTo>
                  <a:pt x="1805585" y="511574"/>
                </a:lnTo>
                <a:lnTo>
                  <a:pt x="1768528" y="447468"/>
                </a:lnTo>
                <a:lnTo>
                  <a:pt x="1726788" y="386624"/>
                </a:lnTo>
                <a:lnTo>
                  <a:pt x="1680612" y="329286"/>
                </a:lnTo>
                <a:lnTo>
                  <a:pt x="1630249" y="275699"/>
                </a:lnTo>
                <a:lnTo>
                  <a:pt x="1575948" y="226108"/>
                </a:lnTo>
                <a:lnTo>
                  <a:pt x="1517956" y="180757"/>
                </a:lnTo>
                <a:lnTo>
                  <a:pt x="1456523" y="139892"/>
                </a:lnTo>
                <a:lnTo>
                  <a:pt x="1391896" y="103757"/>
                </a:lnTo>
                <a:lnTo>
                  <a:pt x="1324324" y="72597"/>
                </a:lnTo>
                <a:lnTo>
                  <a:pt x="1254054" y="46658"/>
                </a:lnTo>
                <a:lnTo>
                  <a:pt x="1181337" y="26184"/>
                </a:lnTo>
                <a:lnTo>
                  <a:pt x="1106419" y="11419"/>
                </a:lnTo>
                <a:lnTo>
                  <a:pt x="1029549" y="2609"/>
                </a:lnTo>
                <a:lnTo>
                  <a:pt x="950975" y="0"/>
                </a:lnTo>
                <a:close/>
              </a:path>
              <a:path w="1915795" h="965200">
                <a:moveTo>
                  <a:pt x="1915667" y="957833"/>
                </a:moveTo>
                <a:lnTo>
                  <a:pt x="957833" y="957833"/>
                </a:lnTo>
                <a:lnTo>
                  <a:pt x="1915667" y="959738"/>
                </a:lnTo>
                <a:lnTo>
                  <a:pt x="1915667" y="957833"/>
                </a:lnTo>
                <a:close/>
              </a:path>
            </a:pathLst>
          </a:custGeom>
          <a:solidFill>
            <a:srgbClr val="B1D3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79926" y="4094226"/>
            <a:ext cx="1915795" cy="965200"/>
          </a:xfrm>
          <a:custGeom>
            <a:avLst/>
            <a:gdLst/>
            <a:ahLst/>
            <a:cxnLst/>
            <a:rect l="l" t="t" r="r" b="b"/>
            <a:pathLst>
              <a:path w="1915795" h="965200">
                <a:moveTo>
                  <a:pt x="0" y="964691"/>
                </a:moveTo>
                <a:lnTo>
                  <a:pt x="2609" y="886117"/>
                </a:lnTo>
                <a:lnTo>
                  <a:pt x="11419" y="809246"/>
                </a:lnTo>
                <a:lnTo>
                  <a:pt x="26184" y="734327"/>
                </a:lnTo>
                <a:lnTo>
                  <a:pt x="46658" y="661609"/>
                </a:lnTo>
                <a:lnTo>
                  <a:pt x="72597" y="591340"/>
                </a:lnTo>
                <a:lnTo>
                  <a:pt x="103757" y="523767"/>
                </a:lnTo>
                <a:lnTo>
                  <a:pt x="139892" y="459140"/>
                </a:lnTo>
                <a:lnTo>
                  <a:pt x="180757" y="397707"/>
                </a:lnTo>
                <a:lnTo>
                  <a:pt x="226108" y="339716"/>
                </a:lnTo>
                <a:lnTo>
                  <a:pt x="275699" y="285415"/>
                </a:lnTo>
                <a:lnTo>
                  <a:pt x="329286" y="235052"/>
                </a:lnTo>
                <a:lnTo>
                  <a:pt x="386624" y="188877"/>
                </a:lnTo>
                <a:lnTo>
                  <a:pt x="447468" y="147137"/>
                </a:lnTo>
                <a:lnTo>
                  <a:pt x="511574" y="110080"/>
                </a:lnTo>
                <a:lnTo>
                  <a:pt x="578695" y="77955"/>
                </a:lnTo>
                <a:lnTo>
                  <a:pt x="648588" y="51010"/>
                </a:lnTo>
                <a:lnTo>
                  <a:pt x="721007" y="29494"/>
                </a:lnTo>
                <a:lnTo>
                  <a:pt x="795708" y="13655"/>
                </a:lnTo>
                <a:lnTo>
                  <a:pt x="872446" y="3740"/>
                </a:lnTo>
                <a:lnTo>
                  <a:pt x="950975" y="0"/>
                </a:lnTo>
                <a:lnTo>
                  <a:pt x="1029549" y="2609"/>
                </a:lnTo>
                <a:lnTo>
                  <a:pt x="1106419" y="11419"/>
                </a:lnTo>
                <a:lnTo>
                  <a:pt x="1181337" y="26184"/>
                </a:lnTo>
                <a:lnTo>
                  <a:pt x="1254054" y="46658"/>
                </a:lnTo>
                <a:lnTo>
                  <a:pt x="1324324" y="72597"/>
                </a:lnTo>
                <a:lnTo>
                  <a:pt x="1391896" y="103757"/>
                </a:lnTo>
                <a:lnTo>
                  <a:pt x="1456523" y="139892"/>
                </a:lnTo>
                <a:lnTo>
                  <a:pt x="1517956" y="180757"/>
                </a:lnTo>
                <a:lnTo>
                  <a:pt x="1575948" y="226108"/>
                </a:lnTo>
                <a:lnTo>
                  <a:pt x="1630249" y="275699"/>
                </a:lnTo>
                <a:lnTo>
                  <a:pt x="1680612" y="329286"/>
                </a:lnTo>
                <a:lnTo>
                  <a:pt x="1726788" y="386624"/>
                </a:lnTo>
                <a:lnTo>
                  <a:pt x="1768528" y="447468"/>
                </a:lnTo>
                <a:lnTo>
                  <a:pt x="1805585" y="511574"/>
                </a:lnTo>
                <a:lnTo>
                  <a:pt x="1837711" y="578695"/>
                </a:lnTo>
                <a:lnTo>
                  <a:pt x="1864656" y="648588"/>
                </a:lnTo>
                <a:lnTo>
                  <a:pt x="1886172" y="721007"/>
                </a:lnTo>
                <a:lnTo>
                  <a:pt x="1902012" y="795708"/>
                </a:lnTo>
                <a:lnTo>
                  <a:pt x="1911926" y="872446"/>
                </a:lnTo>
                <a:lnTo>
                  <a:pt x="1915667" y="950975"/>
                </a:lnTo>
                <a:lnTo>
                  <a:pt x="1915667" y="953892"/>
                </a:lnTo>
                <a:lnTo>
                  <a:pt x="1915667" y="956822"/>
                </a:lnTo>
                <a:lnTo>
                  <a:pt x="1915667" y="959738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2785" y="4094226"/>
            <a:ext cx="1917700" cy="965200"/>
          </a:xfrm>
          <a:custGeom>
            <a:avLst/>
            <a:gdLst/>
            <a:ahLst/>
            <a:cxnLst/>
            <a:rect l="l" t="t" r="r" b="b"/>
            <a:pathLst>
              <a:path w="1917700" h="965200">
                <a:moveTo>
                  <a:pt x="951616" y="0"/>
                </a:moveTo>
                <a:lnTo>
                  <a:pt x="873029" y="3740"/>
                </a:lnTo>
                <a:lnTo>
                  <a:pt x="796236" y="13655"/>
                </a:lnTo>
                <a:lnTo>
                  <a:pt x="721483" y="29494"/>
                </a:lnTo>
                <a:lnTo>
                  <a:pt x="649013" y="51010"/>
                </a:lnTo>
                <a:lnTo>
                  <a:pt x="579072" y="77955"/>
                </a:lnTo>
                <a:lnTo>
                  <a:pt x="511905" y="110080"/>
                </a:lnTo>
                <a:lnTo>
                  <a:pt x="447756" y="147137"/>
                </a:lnTo>
                <a:lnTo>
                  <a:pt x="386872" y="188877"/>
                </a:lnTo>
                <a:lnTo>
                  <a:pt x="329496" y="235052"/>
                </a:lnTo>
                <a:lnTo>
                  <a:pt x="275874" y="285415"/>
                </a:lnTo>
                <a:lnTo>
                  <a:pt x="226251" y="339716"/>
                </a:lnTo>
                <a:lnTo>
                  <a:pt x="180871" y="397707"/>
                </a:lnTo>
                <a:lnTo>
                  <a:pt x="139980" y="459140"/>
                </a:lnTo>
                <a:lnTo>
                  <a:pt x="103822" y="523767"/>
                </a:lnTo>
                <a:lnTo>
                  <a:pt x="72643" y="591340"/>
                </a:lnTo>
                <a:lnTo>
                  <a:pt x="46687" y="661609"/>
                </a:lnTo>
                <a:lnTo>
                  <a:pt x="26200" y="734327"/>
                </a:lnTo>
                <a:lnTo>
                  <a:pt x="11427" y="809246"/>
                </a:lnTo>
                <a:lnTo>
                  <a:pt x="2611" y="886117"/>
                </a:lnTo>
                <a:lnTo>
                  <a:pt x="0" y="964691"/>
                </a:lnTo>
                <a:lnTo>
                  <a:pt x="1917191" y="957833"/>
                </a:lnTo>
                <a:lnTo>
                  <a:pt x="1917191" y="950844"/>
                </a:lnTo>
                <a:lnTo>
                  <a:pt x="1913448" y="872317"/>
                </a:lnTo>
                <a:lnTo>
                  <a:pt x="1903525" y="795584"/>
                </a:lnTo>
                <a:lnTo>
                  <a:pt x="1887672" y="720888"/>
                </a:lnTo>
                <a:lnTo>
                  <a:pt x="1866137" y="648475"/>
                </a:lnTo>
                <a:lnTo>
                  <a:pt x="1839169" y="578590"/>
                </a:lnTo>
                <a:lnTo>
                  <a:pt x="1807016" y="511476"/>
                </a:lnTo>
                <a:lnTo>
                  <a:pt x="1769927" y="447380"/>
                </a:lnTo>
                <a:lnTo>
                  <a:pt x="1728150" y="386545"/>
                </a:lnTo>
                <a:lnTo>
                  <a:pt x="1681933" y="329216"/>
                </a:lnTo>
                <a:lnTo>
                  <a:pt x="1631525" y="275638"/>
                </a:lnTo>
                <a:lnTo>
                  <a:pt x="1577175" y="226056"/>
                </a:lnTo>
                <a:lnTo>
                  <a:pt x="1519131" y="180714"/>
                </a:lnTo>
                <a:lnTo>
                  <a:pt x="1457642" y="139858"/>
                </a:lnTo>
                <a:lnTo>
                  <a:pt x="1392955" y="103731"/>
                </a:lnTo>
                <a:lnTo>
                  <a:pt x="1325320" y="72579"/>
                </a:lnTo>
                <a:lnTo>
                  <a:pt x="1254985" y="46645"/>
                </a:lnTo>
                <a:lnTo>
                  <a:pt x="1182199" y="26176"/>
                </a:lnTo>
                <a:lnTo>
                  <a:pt x="1107210" y="11416"/>
                </a:lnTo>
                <a:lnTo>
                  <a:pt x="1030266" y="2609"/>
                </a:lnTo>
                <a:lnTo>
                  <a:pt x="951616" y="0"/>
                </a:lnTo>
                <a:close/>
              </a:path>
              <a:path w="1917700" h="965200">
                <a:moveTo>
                  <a:pt x="1917191" y="957833"/>
                </a:moveTo>
                <a:lnTo>
                  <a:pt x="958595" y="957833"/>
                </a:lnTo>
                <a:lnTo>
                  <a:pt x="1917191" y="959607"/>
                </a:lnTo>
                <a:lnTo>
                  <a:pt x="1917191" y="957833"/>
                </a:lnTo>
                <a:close/>
              </a:path>
            </a:pathLst>
          </a:custGeom>
          <a:solidFill>
            <a:srgbClr val="F397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12785" y="4094226"/>
            <a:ext cx="1917700" cy="965200"/>
          </a:xfrm>
          <a:custGeom>
            <a:avLst/>
            <a:gdLst/>
            <a:ahLst/>
            <a:cxnLst/>
            <a:rect l="l" t="t" r="r" b="b"/>
            <a:pathLst>
              <a:path w="1917700" h="965200">
                <a:moveTo>
                  <a:pt x="0" y="964691"/>
                </a:moveTo>
                <a:lnTo>
                  <a:pt x="2611" y="886117"/>
                </a:lnTo>
                <a:lnTo>
                  <a:pt x="11427" y="809246"/>
                </a:lnTo>
                <a:lnTo>
                  <a:pt x="26200" y="734327"/>
                </a:lnTo>
                <a:lnTo>
                  <a:pt x="46687" y="661609"/>
                </a:lnTo>
                <a:lnTo>
                  <a:pt x="72643" y="591340"/>
                </a:lnTo>
                <a:lnTo>
                  <a:pt x="103822" y="523767"/>
                </a:lnTo>
                <a:lnTo>
                  <a:pt x="139980" y="459140"/>
                </a:lnTo>
                <a:lnTo>
                  <a:pt x="180871" y="397707"/>
                </a:lnTo>
                <a:lnTo>
                  <a:pt x="226251" y="339716"/>
                </a:lnTo>
                <a:lnTo>
                  <a:pt x="275874" y="285415"/>
                </a:lnTo>
                <a:lnTo>
                  <a:pt x="329496" y="235052"/>
                </a:lnTo>
                <a:lnTo>
                  <a:pt x="386872" y="188877"/>
                </a:lnTo>
                <a:lnTo>
                  <a:pt x="447756" y="147137"/>
                </a:lnTo>
                <a:lnTo>
                  <a:pt x="511905" y="110080"/>
                </a:lnTo>
                <a:lnTo>
                  <a:pt x="579072" y="77955"/>
                </a:lnTo>
                <a:lnTo>
                  <a:pt x="649013" y="51010"/>
                </a:lnTo>
                <a:lnTo>
                  <a:pt x="721483" y="29494"/>
                </a:lnTo>
                <a:lnTo>
                  <a:pt x="796236" y="13655"/>
                </a:lnTo>
                <a:lnTo>
                  <a:pt x="873029" y="3740"/>
                </a:lnTo>
                <a:lnTo>
                  <a:pt x="951616" y="0"/>
                </a:lnTo>
                <a:lnTo>
                  <a:pt x="1030266" y="2609"/>
                </a:lnTo>
                <a:lnTo>
                  <a:pt x="1107210" y="11416"/>
                </a:lnTo>
                <a:lnTo>
                  <a:pt x="1182199" y="26176"/>
                </a:lnTo>
                <a:lnTo>
                  <a:pt x="1254985" y="46645"/>
                </a:lnTo>
                <a:lnTo>
                  <a:pt x="1325320" y="72579"/>
                </a:lnTo>
                <a:lnTo>
                  <a:pt x="1392955" y="103731"/>
                </a:lnTo>
                <a:lnTo>
                  <a:pt x="1457642" y="139858"/>
                </a:lnTo>
                <a:lnTo>
                  <a:pt x="1519131" y="180714"/>
                </a:lnTo>
                <a:lnTo>
                  <a:pt x="1577175" y="226056"/>
                </a:lnTo>
                <a:lnTo>
                  <a:pt x="1631525" y="275638"/>
                </a:lnTo>
                <a:lnTo>
                  <a:pt x="1681933" y="329216"/>
                </a:lnTo>
                <a:lnTo>
                  <a:pt x="1728150" y="386545"/>
                </a:lnTo>
                <a:lnTo>
                  <a:pt x="1769927" y="447380"/>
                </a:lnTo>
                <a:lnTo>
                  <a:pt x="1807016" y="511476"/>
                </a:lnTo>
                <a:lnTo>
                  <a:pt x="1839169" y="578590"/>
                </a:lnTo>
                <a:lnTo>
                  <a:pt x="1866137" y="648475"/>
                </a:lnTo>
                <a:lnTo>
                  <a:pt x="1887672" y="720888"/>
                </a:lnTo>
                <a:lnTo>
                  <a:pt x="1903525" y="795584"/>
                </a:lnTo>
                <a:lnTo>
                  <a:pt x="1913448" y="872317"/>
                </a:lnTo>
                <a:lnTo>
                  <a:pt x="1917191" y="950844"/>
                </a:lnTo>
                <a:lnTo>
                  <a:pt x="1917191" y="953774"/>
                </a:lnTo>
                <a:lnTo>
                  <a:pt x="1917191" y="956690"/>
                </a:lnTo>
                <a:lnTo>
                  <a:pt x="1917191" y="959607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0626" y="3885182"/>
            <a:ext cx="1840864" cy="1151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8185"/>
            <a:r>
              <a:rPr spc="-5" dirty="0">
                <a:solidFill>
                  <a:srgbClr val="E66975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E66975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E66975"/>
                </a:solidFill>
                <a:latin typeface="Calibri"/>
                <a:cs typeface="Calibri"/>
              </a:rPr>
              <a:t>ep</a:t>
            </a:r>
            <a:r>
              <a:rPr spc="-30" dirty="0">
                <a:solidFill>
                  <a:srgbClr val="E66975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E66975"/>
                </a:solidFill>
                <a:latin typeface="Calibri"/>
                <a:cs typeface="Calibri"/>
              </a:rPr>
              <a:t>1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080" indent="1270" algn="ctr">
              <a:spcBef>
                <a:spcPts val="50"/>
              </a:spcBef>
            </a:pP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ild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lti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om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nd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ode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ls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an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em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50</a:t>
            </a:fld>
            <a:endParaRPr spc="-10" dirty="0"/>
          </a:p>
        </p:txBody>
      </p:sp>
      <p:sp>
        <p:nvSpPr>
          <p:cNvPr id="12" name="object 12"/>
          <p:cNvSpPr txBox="1"/>
          <p:nvPr/>
        </p:nvSpPr>
        <p:spPr>
          <a:xfrm>
            <a:off x="4129280" y="5140476"/>
            <a:ext cx="1421130" cy="77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/>
            <a:r>
              <a:rPr spc="-5" dirty="0">
                <a:solidFill>
                  <a:srgbClr val="B1D3E0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B1D3E0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B1D3E0"/>
                </a:solidFill>
                <a:latin typeface="Calibri"/>
                <a:cs typeface="Calibri"/>
              </a:rPr>
              <a:t>ep</a:t>
            </a:r>
            <a:r>
              <a:rPr spc="-30" dirty="0">
                <a:solidFill>
                  <a:srgbClr val="B1D3E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B1D3E0"/>
                </a:solidFill>
                <a:latin typeface="Calibri"/>
                <a:cs typeface="Calibri"/>
              </a:rPr>
              <a:t>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201295" marR="5080" indent="-189230">
              <a:spcBef>
                <a:spcPts val="540"/>
              </a:spcBef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Fus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eig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h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ed</a:t>
            </a:r>
            <a:r>
              <a:rPr sz="14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sum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9724" y="3914924"/>
            <a:ext cx="1734820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370" algn="ctr"/>
            <a:r>
              <a:rPr spc="-5" dirty="0">
                <a:solidFill>
                  <a:srgbClr val="8B7CA5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8B7CA5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8B7CA5"/>
                </a:solidFill>
                <a:latin typeface="Calibri"/>
                <a:cs typeface="Calibri"/>
              </a:rPr>
              <a:t>ep</a:t>
            </a:r>
            <a:r>
              <a:rPr spc="-30" dirty="0">
                <a:solidFill>
                  <a:srgbClr val="8B7CA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8B7CA5"/>
                </a:solidFill>
                <a:latin typeface="Calibri"/>
                <a:cs typeface="Calibri"/>
              </a:rPr>
              <a:t>3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065" marR="5080" indent="635" algn="ctr">
              <a:spcBef>
                <a:spcPts val="850"/>
              </a:spcBef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od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om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nd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3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ed</a:t>
            </a:r>
            <a:r>
              <a:rPr sz="140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84928" y="5096255"/>
            <a:ext cx="1945005" cy="1151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5405" algn="ctr"/>
            <a:r>
              <a:rPr spc="-5" dirty="0">
                <a:solidFill>
                  <a:srgbClr val="F39700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F39700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F39700"/>
                </a:solidFill>
                <a:latin typeface="Calibri"/>
                <a:cs typeface="Calibri"/>
              </a:rPr>
              <a:t>ep</a:t>
            </a:r>
            <a:r>
              <a:rPr spc="-30" dirty="0">
                <a:solidFill>
                  <a:srgbClr val="F39700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39700"/>
                </a:solidFill>
                <a:latin typeface="Calibri"/>
                <a:cs typeface="Calibri"/>
              </a:rPr>
              <a:t>4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0480" marR="22860" algn="ctr">
              <a:spcBef>
                <a:spcPts val="50"/>
              </a:spcBef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L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arn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op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r>
              <a:rPr sz="14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ig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ts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(d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ariabl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)</a:t>
            </a:r>
            <a:r>
              <a:rPr sz="140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ns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ng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  <a:p>
            <a:pPr algn="ctr"/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ccu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95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4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el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95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4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ity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1" y="1369332"/>
            <a:ext cx="8547735" cy="4878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7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Hybr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id</a:t>
            </a:r>
            <a:r>
              <a:rPr sz="3400" spc="-9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35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ommender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377825" marR="983615">
              <a:spcBef>
                <a:spcPts val="190"/>
              </a:spcBef>
            </a:pP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ro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8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Lace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9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el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vian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N.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(2012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ybr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mul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obj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2012.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thod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85"/>
              </a:spcBef>
              <a:buFont typeface="Arial"/>
              <a:buChar char="•"/>
              <a:tabLst>
                <a:tab pos="11563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ac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cu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ac</a:t>
            </a:r>
            <a:r>
              <a:rPr sz="2200" spc="-17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it</a:t>
            </a:r>
            <a:r>
              <a:rPr sz="2200" spc="-16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elty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objecti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6335" algn="l"/>
              </a:tabLst>
            </a:pP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St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2200" spc="-6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ut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ona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orithm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6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3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6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/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ecis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aria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les:</a:t>
            </a:r>
            <a:r>
              <a:rPr sz="22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eig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ybri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odel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2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Out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63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be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ution</a:t>
            </a:r>
            <a:r>
              <a:rPr sz="22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om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450"/>
              </a:spcBef>
              <a:buSzPct val="122222"/>
              <a:buFont typeface="Arial"/>
              <a:buChar char="–"/>
              <a:tabLst>
                <a:tab pos="1613535" algn="l"/>
              </a:tabLst>
            </a:pP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eig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ee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ob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ect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iv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430"/>
              </a:spcBef>
              <a:buSzPct val="122222"/>
              <a:buFont typeface="Arial"/>
              <a:buChar char="–"/>
              <a:tabLst>
                <a:tab pos="1613535" algn="l"/>
              </a:tabLst>
            </a:pPr>
            <a:r>
              <a:rPr spc="-1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5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eig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pc="50" dirty="0">
                <a:solidFill>
                  <a:prstClr val="black"/>
                </a:solidFill>
                <a:latin typeface="Calibri"/>
                <a:cs typeface="Calibri"/>
              </a:rPr>
              <a:t>Q</a:t>
            </a:r>
            <a:r>
              <a:rPr baseline="-20833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ma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ual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ly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469900">
              <a:spcBef>
                <a:spcPts val="580"/>
              </a:spcBef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2600" spc="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ba</a:t>
            </a:r>
            <a:r>
              <a:rPr sz="2600" spc="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mu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52360" y="5033773"/>
            <a:ext cx="1437131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51</a:t>
            </a:fld>
            <a:endParaRPr spc="-1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3D1F7-E559-6FBC-DC29-85D05F3D1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CEA0090-F011-01C6-152B-F26368707D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215AC8C-63A8-4E45-6D13-56A715F8B094}"/>
              </a:ext>
            </a:extLst>
          </p:cNvPr>
          <p:cNvSpPr txBox="1"/>
          <p:nvPr/>
        </p:nvSpPr>
        <p:spPr>
          <a:xfrm>
            <a:off x="609601" y="1369332"/>
            <a:ext cx="11201399" cy="5421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lang="cs-CZ" sz="3400" spc="-15" dirty="0">
                <a:solidFill>
                  <a:srgbClr val="BA1F2D"/>
                </a:solidFill>
                <a:latin typeface="Calibri"/>
                <a:cs typeface="Calibri"/>
              </a:rPr>
              <a:t>2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:</a:t>
            </a:r>
            <a:r>
              <a:rPr sz="3400" spc="-7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lang="cs-CZ" sz="3400" spc="-25" dirty="0" err="1">
                <a:solidFill>
                  <a:srgbClr val="BA1F2D"/>
                </a:solidFill>
                <a:latin typeface="Calibri"/>
                <a:cs typeface="Calibri"/>
              </a:rPr>
              <a:t>Results</a:t>
            </a:r>
            <a:r>
              <a:rPr lang="cs-CZ" sz="3400" spc="-25" dirty="0">
                <a:solidFill>
                  <a:srgbClr val="BA1F2D"/>
                </a:solidFill>
                <a:latin typeface="Calibri"/>
                <a:cs typeface="Calibri"/>
              </a:rPr>
              <a:t>-level </a:t>
            </a:r>
            <a:r>
              <a:rPr lang="cs-CZ" sz="3400" spc="-25" dirty="0" err="1">
                <a:solidFill>
                  <a:srgbClr val="BA1F2D"/>
                </a:solidFill>
                <a:latin typeface="Calibri"/>
                <a:cs typeface="Calibri"/>
              </a:rPr>
              <a:t>proportionality</a:t>
            </a:r>
            <a:endParaRPr sz="3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77825" marR="983615">
              <a:spcBef>
                <a:spcPts val="190"/>
              </a:spcBef>
            </a:pPr>
            <a:r>
              <a:rPr lang="cs-CZ" sz="1600" dirty="0">
                <a:solidFill>
                  <a:prstClr val="black"/>
                </a:solidFill>
                <a:latin typeface="Calibri"/>
                <a:cs typeface="Calibri"/>
              </a:rPr>
              <a:t>Peska &amp; Dokoupil</a:t>
            </a: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16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Calibri"/>
                <a:cs typeface="Calibri"/>
              </a:rPr>
              <a:t>(20</a:t>
            </a:r>
            <a:r>
              <a:rPr lang="cs-CZ" sz="1600" spc="-15" dirty="0">
                <a:solidFill>
                  <a:prstClr val="black"/>
                </a:solidFill>
                <a:latin typeface="Calibri"/>
                <a:cs typeface="Calibri"/>
              </a:rPr>
              <a:t>22</a:t>
            </a:r>
            <a:r>
              <a:rPr sz="1600"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600" spc="-55" dirty="0">
                <a:solidFill>
                  <a:prstClr val="black"/>
                </a:solidFill>
                <a:latin typeface="Calibri"/>
                <a:cs typeface="Calibri"/>
              </a:rPr>
              <a:t>Towards Results-level Proportionality for Multi-objective</a:t>
            </a:r>
            <a:r>
              <a:rPr lang="cs-CZ" sz="1600"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1600" spc="-55" dirty="0">
                <a:solidFill>
                  <a:prstClr val="black"/>
                </a:solidFill>
                <a:latin typeface="Calibri"/>
                <a:cs typeface="Calibri"/>
              </a:rPr>
              <a:t>Recommender Systems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1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z="16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cs-CZ" sz="1600" spc="-25" dirty="0">
                <a:solidFill>
                  <a:prstClr val="black"/>
                </a:solidFill>
                <a:latin typeface="Calibri"/>
                <a:cs typeface="Calibri"/>
              </a:rPr>
              <a:t>SIGIR 2022</a:t>
            </a:r>
            <a:r>
              <a:rPr sz="1600" spc="-1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Individual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-level MORS:</a:t>
            </a: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Each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user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may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have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different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needs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/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wishes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w.r.t.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objectives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(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propensities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</a:p>
          <a:p>
            <a:pPr marL="1670685" lvl="3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I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am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in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mood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some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exploration</a:t>
            </a:r>
            <a:endParaRPr lang="cs-CZ" i="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70685" lvl="3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Please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stick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to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bestsellers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now</a:t>
            </a:r>
            <a:endParaRPr lang="cs-CZ" i="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order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to do so,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we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need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to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be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able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to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learn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user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propensities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(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estimate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or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explicitly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require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Underlying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algorithms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have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to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respect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propensities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while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serving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results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756285" lvl="1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Results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 level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proportionality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Recommendations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are as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good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as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possible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w.r.t.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each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individual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objective</a:t>
            </a:r>
            <a:endParaRPr lang="cs-CZ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Recommendations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maintain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relative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ratios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between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objectives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as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defined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by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users</a:t>
            </a:r>
            <a:endParaRPr lang="cs-CZ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lvl="2">
              <a:spcBef>
                <a:spcPts val="525"/>
              </a:spcBef>
              <a:tabLst>
                <a:tab pos="1156335" algn="l"/>
              </a:tabLst>
            </a:pPr>
            <a:endParaRPr sz="2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D1432B9-441B-6BD8-90AF-68806351549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52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2361367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DD0BF-5767-2C31-F343-F0374322F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D021920-2A01-D849-D5B8-BC98B39997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B172911-F72B-7F82-5EFF-A00E80430AA0}"/>
              </a:ext>
            </a:extLst>
          </p:cNvPr>
          <p:cNvSpPr txBox="1"/>
          <p:nvPr/>
        </p:nvSpPr>
        <p:spPr>
          <a:xfrm>
            <a:off x="609601" y="1369332"/>
            <a:ext cx="7848599" cy="4885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lang="cs-CZ" sz="3400" spc="-15" dirty="0">
                <a:solidFill>
                  <a:srgbClr val="BA1F2D"/>
                </a:solidFill>
                <a:latin typeface="Calibri"/>
                <a:cs typeface="Calibri"/>
              </a:rPr>
              <a:t>2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:</a:t>
            </a:r>
            <a:r>
              <a:rPr sz="3400" spc="-7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lang="cs-CZ" sz="3400" spc="-25" dirty="0" err="1">
                <a:solidFill>
                  <a:srgbClr val="BA1F2D"/>
                </a:solidFill>
                <a:latin typeface="Calibri"/>
                <a:cs typeface="Calibri"/>
              </a:rPr>
              <a:t>Results</a:t>
            </a:r>
            <a:r>
              <a:rPr lang="cs-CZ" sz="3400" spc="-25" dirty="0">
                <a:solidFill>
                  <a:srgbClr val="BA1F2D"/>
                </a:solidFill>
                <a:latin typeface="Calibri"/>
                <a:cs typeface="Calibri"/>
              </a:rPr>
              <a:t>-level </a:t>
            </a:r>
            <a:r>
              <a:rPr lang="cs-CZ" sz="3400" spc="-25" dirty="0" err="1">
                <a:solidFill>
                  <a:srgbClr val="BA1F2D"/>
                </a:solidFill>
                <a:latin typeface="Calibri"/>
                <a:cs typeface="Calibri"/>
              </a:rPr>
              <a:t>proportionality</a:t>
            </a:r>
            <a:endParaRPr sz="3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77825" marR="983615">
              <a:spcBef>
                <a:spcPts val="190"/>
              </a:spcBef>
            </a:pP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Peska &amp; Dokoupil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(20</a:t>
            </a:r>
            <a:r>
              <a:rPr lang="cs-CZ" spc="-15" dirty="0">
                <a:solidFill>
                  <a:prstClr val="black"/>
                </a:solidFill>
                <a:latin typeface="Calibri"/>
                <a:cs typeface="Calibri"/>
              </a:rPr>
              <a:t>22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pc="-55" dirty="0">
                <a:solidFill>
                  <a:prstClr val="black"/>
                </a:solidFill>
                <a:latin typeface="Calibri"/>
                <a:cs typeface="Calibri"/>
              </a:rPr>
              <a:t>Towards Results-level Proportionality for Multi-objective</a:t>
            </a:r>
            <a:r>
              <a:rPr lang="cs-CZ"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55" dirty="0">
                <a:solidFill>
                  <a:prstClr val="black"/>
                </a:solidFill>
                <a:latin typeface="Calibri"/>
                <a:cs typeface="Calibri"/>
              </a:rPr>
              <a:t>Recommender Systems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cs-CZ" spc="-25" dirty="0">
                <a:solidFill>
                  <a:prstClr val="black"/>
                </a:solidFill>
                <a:latin typeface="Calibri"/>
                <a:cs typeface="Calibri"/>
              </a:rPr>
              <a:t>SIGIR 2022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400" i="1" dirty="0" err="1">
                <a:solidFill>
                  <a:srgbClr val="00B0F0"/>
                </a:solidFill>
                <a:latin typeface="Calibri"/>
                <a:cs typeface="Calibri"/>
              </a:rPr>
              <a:t>Results</a:t>
            </a:r>
            <a:r>
              <a:rPr lang="cs-CZ" sz="2400" i="1" dirty="0">
                <a:solidFill>
                  <a:srgbClr val="00B0F0"/>
                </a:solidFill>
                <a:latin typeface="Calibri"/>
                <a:cs typeface="Calibri"/>
              </a:rPr>
              <a:t>-level </a:t>
            </a:r>
            <a:r>
              <a:rPr lang="cs-CZ" sz="2400" i="1" dirty="0" err="1">
                <a:solidFill>
                  <a:srgbClr val="00B0F0"/>
                </a:solidFill>
                <a:latin typeface="Calibri"/>
                <a:cs typeface="Calibri"/>
              </a:rPr>
              <a:t>proportionality</a:t>
            </a:r>
            <a:r>
              <a:rPr lang="cs-CZ" sz="2400" i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rgbClr val="00B0F0"/>
                </a:solidFill>
                <a:latin typeface="Calibri"/>
                <a:cs typeface="Calibri"/>
              </a:rPr>
              <a:t>itself</a:t>
            </a:r>
            <a:r>
              <a:rPr lang="cs-CZ" sz="2400" i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rgbClr val="00B0F0"/>
                </a:solidFill>
                <a:latin typeface="Calibri"/>
                <a:cs typeface="Calibri"/>
              </a:rPr>
              <a:t>is</a:t>
            </a:r>
            <a:r>
              <a:rPr lang="cs-CZ" sz="2400" i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rgbClr val="00B0F0"/>
                </a:solidFill>
                <a:latin typeface="Calibri"/>
                <a:cs typeface="Calibri"/>
              </a:rPr>
              <a:t>multi-objective</a:t>
            </a:r>
            <a:endParaRPr lang="cs-CZ" sz="2400" i="1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Maximization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vs.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Proportionalization</a:t>
            </a:r>
            <a:endParaRPr lang="cs-CZ" i="1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Does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it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hurt to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have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more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exploration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while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relevance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remains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intact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?</a:t>
            </a:r>
          </a:p>
          <a:p>
            <a:pPr marL="756285" lvl="1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RL-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prop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: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incremental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greedy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procedure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85"/>
              </a:spcBef>
              <a:buFont typeface="Arial"/>
              <a:buChar char="•"/>
              <a:tabLst>
                <a:tab pos="1156335" algn="l"/>
              </a:tabLst>
            </a:pP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Inspired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by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mandates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allocation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in public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elections</a:t>
            </a:r>
            <a:endParaRPr lang="cs-CZ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85"/>
              </a:spcBef>
              <a:buFont typeface="Arial"/>
              <a:buChar char="•"/>
              <a:tabLst>
                <a:tab pos="1156335" algn="l"/>
              </a:tabLst>
            </a:pP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Maintaining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a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relative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fulfillment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w.r.t.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each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objective</a:t>
            </a:r>
            <a:endParaRPr lang="cs-CZ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85"/>
              </a:spcBef>
              <a:buFont typeface="Arial"/>
              <a:buChar char="•"/>
              <a:tabLst>
                <a:tab pos="1156335" algn="l"/>
              </a:tabLst>
            </a:pP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next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candidate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selection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marginal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gains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are „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caped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“ by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how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much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particular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objective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lacking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6335" algn="l"/>
              </a:tabLst>
            </a:pPr>
            <a:endParaRPr sz="2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7D87DAA-53ED-862D-5F2F-11126246F70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53</a:t>
            </a:fld>
            <a:endParaRPr spc="-1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97C395-6B09-EB1F-79E3-04921EE91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1" y="2711696"/>
            <a:ext cx="3505200" cy="31099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1C869F1-AC4F-5BAF-6A43-690B33452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0"/>
            <a:ext cx="3505200" cy="27299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B31C289-9C0A-64AA-41C4-5ABB4F7B5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222" y="5867565"/>
            <a:ext cx="5879778" cy="97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343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3828" y="397911"/>
            <a:ext cx="338645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ec</a:t>
            </a:r>
            <a:r>
              <a:rPr sz="3600" b="1" spc="-45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wit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600" b="1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40" y="1560466"/>
            <a:ext cx="779145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3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ich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nee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6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628" y="3256789"/>
            <a:ext cx="1808987" cy="195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21195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92895" y="0"/>
                </a:move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209031" y="185927"/>
                </a:lnTo>
                <a:lnTo>
                  <a:pt x="222322" y="181442"/>
                </a:lnTo>
                <a:lnTo>
                  <a:pt x="225853" y="176021"/>
                </a:lnTo>
                <a:lnTo>
                  <a:pt x="14874" y="176021"/>
                </a:lnTo>
                <a:lnTo>
                  <a:pt x="11186" y="171206"/>
                </a:lnTo>
                <a:lnTo>
                  <a:pt x="11186" y="134515"/>
                </a:lnTo>
                <a:lnTo>
                  <a:pt x="60001" y="134237"/>
                </a:lnTo>
                <a:lnTo>
                  <a:pt x="59435" y="131704"/>
                </a:lnTo>
                <a:lnTo>
                  <a:pt x="56906" y="128015"/>
                </a:lnTo>
                <a:lnTo>
                  <a:pt x="55625" y="124327"/>
                </a:lnTo>
                <a:lnTo>
                  <a:pt x="11315" y="124327"/>
                </a:lnTo>
                <a:lnTo>
                  <a:pt x="11197" y="48005"/>
                </a:lnTo>
                <a:lnTo>
                  <a:pt x="11186" y="35692"/>
                </a:lnTo>
                <a:lnTo>
                  <a:pt x="14874" y="30723"/>
                </a:lnTo>
                <a:lnTo>
                  <a:pt x="42031" y="30723"/>
                </a:lnTo>
                <a:lnTo>
                  <a:pt x="56492" y="26074"/>
                </a:lnTo>
                <a:lnTo>
                  <a:pt x="65284" y="16887"/>
                </a:lnTo>
                <a:lnTo>
                  <a:pt x="74573" y="10308"/>
                </a:lnTo>
                <a:lnTo>
                  <a:pt x="90433" y="10036"/>
                </a:lnTo>
                <a:lnTo>
                  <a:pt x="171418" y="9905"/>
                </a:lnTo>
                <a:lnTo>
                  <a:pt x="168323" y="6794"/>
                </a:lnTo>
                <a:lnTo>
                  <a:pt x="156322" y="476"/>
                </a:lnTo>
                <a:lnTo>
                  <a:pt x="121807" y="27"/>
                </a:lnTo>
                <a:lnTo>
                  <a:pt x="92895" y="0"/>
                </a:lnTo>
                <a:close/>
              </a:path>
              <a:path w="230504" h="186055">
                <a:moveTo>
                  <a:pt x="171418" y="9905"/>
                </a:moveTo>
                <a:lnTo>
                  <a:pt x="143815" y="9905"/>
                </a:lnTo>
                <a:lnTo>
                  <a:pt x="157957" y="13385"/>
                </a:lnTo>
                <a:lnTo>
                  <a:pt x="167373" y="20912"/>
                </a:lnTo>
                <a:lnTo>
                  <a:pt x="176708" y="28116"/>
                </a:lnTo>
                <a:lnTo>
                  <a:pt x="208702" y="30697"/>
                </a:lnTo>
                <a:lnTo>
                  <a:pt x="215280" y="30723"/>
                </a:lnTo>
                <a:lnTo>
                  <a:pt x="218937" y="35692"/>
                </a:lnTo>
                <a:lnTo>
                  <a:pt x="218937" y="124327"/>
                </a:lnTo>
                <a:lnTo>
                  <a:pt x="174627" y="124327"/>
                </a:lnTo>
                <a:lnTo>
                  <a:pt x="173217" y="128015"/>
                </a:lnTo>
                <a:lnTo>
                  <a:pt x="170687" y="131704"/>
                </a:lnTo>
                <a:lnTo>
                  <a:pt x="169560" y="134233"/>
                </a:lnTo>
                <a:lnTo>
                  <a:pt x="218349" y="134233"/>
                </a:lnTo>
                <a:lnTo>
                  <a:pt x="218932" y="165956"/>
                </a:lnTo>
                <a:lnTo>
                  <a:pt x="218937" y="171206"/>
                </a:lnTo>
                <a:lnTo>
                  <a:pt x="215280" y="176021"/>
                </a:lnTo>
                <a:lnTo>
                  <a:pt x="225853" y="176021"/>
                </a:lnTo>
                <a:lnTo>
                  <a:pt x="229712" y="170096"/>
                </a:lnTo>
                <a:lnTo>
                  <a:pt x="230123" y="40629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lnTo>
                  <a:pt x="188092" y="19690"/>
                </a:lnTo>
                <a:lnTo>
                  <a:pt x="176861" y="15377"/>
                </a:lnTo>
                <a:lnTo>
                  <a:pt x="171418" y="9905"/>
                </a:lnTo>
                <a:close/>
              </a:path>
              <a:path w="230504" h="186055">
                <a:moveTo>
                  <a:pt x="115061" y="51694"/>
                </a:moveTo>
                <a:lnTo>
                  <a:pt x="77318" y="68049"/>
                </a:lnTo>
                <a:lnTo>
                  <a:pt x="64335" y="92350"/>
                </a:lnTo>
                <a:lnTo>
                  <a:pt x="65466" y="109405"/>
                </a:lnTo>
                <a:lnTo>
                  <a:pt x="85680" y="145300"/>
                </a:lnTo>
                <a:lnTo>
                  <a:pt x="108815" y="154818"/>
                </a:lnTo>
                <a:lnTo>
                  <a:pt x="124782" y="153196"/>
                </a:lnTo>
                <a:lnTo>
                  <a:pt x="138661" y="148282"/>
                </a:lnTo>
                <a:lnTo>
                  <a:pt x="143099" y="145298"/>
                </a:lnTo>
                <a:lnTo>
                  <a:pt x="115061" y="145298"/>
                </a:lnTo>
                <a:lnTo>
                  <a:pt x="100792" y="142896"/>
                </a:lnTo>
                <a:lnTo>
                  <a:pt x="88685" y="136218"/>
                </a:lnTo>
                <a:lnTo>
                  <a:pt x="79536" y="126051"/>
                </a:lnTo>
                <a:lnTo>
                  <a:pt x="74144" y="113183"/>
                </a:lnTo>
                <a:lnTo>
                  <a:pt x="75516" y="95993"/>
                </a:lnTo>
                <a:lnTo>
                  <a:pt x="80498" y="82109"/>
                </a:lnTo>
                <a:lnTo>
                  <a:pt x="88499" y="71679"/>
                </a:lnTo>
                <a:lnTo>
                  <a:pt x="98923" y="64851"/>
                </a:lnTo>
                <a:lnTo>
                  <a:pt x="111180" y="61771"/>
                </a:lnTo>
                <a:lnTo>
                  <a:pt x="144764" y="61771"/>
                </a:lnTo>
                <a:lnTo>
                  <a:pt x="140313" y="58379"/>
                </a:lnTo>
                <a:lnTo>
                  <a:pt x="127573" y="53243"/>
                </a:lnTo>
                <a:lnTo>
                  <a:pt x="115061" y="51694"/>
                </a:lnTo>
                <a:close/>
              </a:path>
              <a:path w="230504" h="186055">
                <a:moveTo>
                  <a:pt x="144764" y="61771"/>
                </a:moveTo>
                <a:lnTo>
                  <a:pt x="111180" y="61771"/>
                </a:lnTo>
                <a:lnTo>
                  <a:pt x="126763" y="63874"/>
                </a:lnTo>
                <a:lnTo>
                  <a:pt x="139639" y="69930"/>
                </a:lnTo>
                <a:lnTo>
                  <a:pt x="149311" y="79244"/>
                </a:lnTo>
                <a:lnTo>
                  <a:pt x="155286" y="91119"/>
                </a:lnTo>
                <a:lnTo>
                  <a:pt x="154341" y="108926"/>
                </a:lnTo>
                <a:lnTo>
                  <a:pt x="132772" y="141255"/>
                </a:lnTo>
                <a:lnTo>
                  <a:pt x="115061" y="145298"/>
                </a:lnTo>
                <a:lnTo>
                  <a:pt x="143099" y="145298"/>
                </a:lnTo>
                <a:lnTo>
                  <a:pt x="150134" y="140567"/>
                </a:lnTo>
                <a:lnTo>
                  <a:pt x="158886" y="130541"/>
                </a:lnTo>
                <a:lnTo>
                  <a:pt x="164598" y="118694"/>
                </a:lnTo>
                <a:lnTo>
                  <a:pt x="166955" y="105518"/>
                </a:lnTo>
                <a:lnTo>
                  <a:pt x="165034" y="90696"/>
                </a:lnTo>
                <a:lnTo>
                  <a:pt x="159589" y="77581"/>
                </a:lnTo>
                <a:lnTo>
                  <a:pt x="151167" y="66650"/>
                </a:lnTo>
                <a:lnTo>
                  <a:pt x="144764" y="61771"/>
                </a:lnTo>
                <a:close/>
              </a:path>
              <a:path w="230504" h="186055">
                <a:moveTo>
                  <a:pt x="115061" y="72633"/>
                </a:moveTo>
                <a:lnTo>
                  <a:pt x="101137" y="75836"/>
                </a:lnTo>
                <a:lnTo>
                  <a:pt x="90521" y="84459"/>
                </a:lnTo>
                <a:lnTo>
                  <a:pt x="84711" y="97020"/>
                </a:lnTo>
                <a:lnTo>
                  <a:pt x="86929" y="113346"/>
                </a:lnTo>
                <a:lnTo>
                  <a:pt x="93833" y="125231"/>
                </a:lnTo>
                <a:lnTo>
                  <a:pt x="104286" y="132297"/>
                </a:lnTo>
                <a:lnTo>
                  <a:pt x="121965" y="131184"/>
                </a:lnTo>
                <a:lnTo>
                  <a:pt x="134773" y="125715"/>
                </a:lnTo>
                <a:lnTo>
                  <a:pt x="136025" y="124327"/>
                </a:lnTo>
                <a:lnTo>
                  <a:pt x="115061" y="124327"/>
                </a:lnTo>
                <a:lnTo>
                  <a:pt x="102096" y="119624"/>
                </a:lnTo>
                <a:lnTo>
                  <a:pt x="94571" y="108141"/>
                </a:lnTo>
                <a:lnTo>
                  <a:pt x="97903" y="92978"/>
                </a:lnTo>
                <a:lnTo>
                  <a:pt x="107264" y="84220"/>
                </a:lnTo>
                <a:lnTo>
                  <a:pt x="138135" y="84220"/>
                </a:lnTo>
                <a:lnTo>
                  <a:pt x="134911" y="79846"/>
                </a:lnTo>
                <a:lnTo>
                  <a:pt x="123000" y="73635"/>
                </a:lnTo>
                <a:lnTo>
                  <a:pt x="115061" y="72633"/>
                </a:lnTo>
                <a:close/>
              </a:path>
              <a:path w="230504" h="186055">
                <a:moveTo>
                  <a:pt x="138135" y="84220"/>
                </a:moveTo>
                <a:lnTo>
                  <a:pt x="107264" y="84220"/>
                </a:lnTo>
                <a:lnTo>
                  <a:pt x="123699" y="86181"/>
                </a:lnTo>
                <a:lnTo>
                  <a:pt x="133382" y="93863"/>
                </a:lnTo>
                <a:lnTo>
                  <a:pt x="132418" y="110742"/>
                </a:lnTo>
                <a:lnTo>
                  <a:pt x="125677" y="120816"/>
                </a:lnTo>
                <a:lnTo>
                  <a:pt x="115579" y="124320"/>
                </a:lnTo>
                <a:lnTo>
                  <a:pt x="115061" y="124327"/>
                </a:lnTo>
                <a:lnTo>
                  <a:pt x="136025" y="124327"/>
                </a:lnTo>
                <a:lnTo>
                  <a:pt x="142762" y="116865"/>
                </a:lnTo>
                <a:lnTo>
                  <a:pt x="145982" y="105609"/>
                </a:lnTo>
                <a:lnTo>
                  <a:pt x="143022" y="90848"/>
                </a:lnTo>
                <a:lnTo>
                  <a:pt x="138135" y="84220"/>
                </a:lnTo>
                <a:close/>
              </a:path>
              <a:path w="230504" h="186055">
                <a:moveTo>
                  <a:pt x="196717" y="82539"/>
                </a:moveTo>
                <a:lnTo>
                  <a:pt x="190499" y="82539"/>
                </a:lnTo>
                <a:lnTo>
                  <a:pt x="188092" y="84947"/>
                </a:lnTo>
                <a:lnTo>
                  <a:pt x="188092" y="91043"/>
                </a:lnTo>
                <a:lnTo>
                  <a:pt x="190499" y="92323"/>
                </a:lnTo>
                <a:lnTo>
                  <a:pt x="196717" y="92323"/>
                </a:lnTo>
                <a:lnTo>
                  <a:pt x="197998" y="91043"/>
                </a:lnTo>
                <a:lnTo>
                  <a:pt x="197998" y="84947"/>
                </a:lnTo>
                <a:lnTo>
                  <a:pt x="196717" y="82539"/>
                </a:lnTo>
                <a:close/>
              </a:path>
              <a:path w="230504" h="186055">
                <a:moveTo>
                  <a:pt x="201686" y="40629"/>
                </a:moveTo>
                <a:lnTo>
                  <a:pt x="184403" y="40630"/>
                </a:lnTo>
                <a:lnTo>
                  <a:pt x="178186" y="48005"/>
                </a:lnTo>
                <a:lnTo>
                  <a:pt x="178186" y="65288"/>
                </a:lnTo>
                <a:lnTo>
                  <a:pt x="184403" y="72633"/>
                </a:lnTo>
                <a:lnTo>
                  <a:pt x="201686" y="72633"/>
                </a:lnTo>
                <a:lnTo>
                  <a:pt x="209031" y="65288"/>
                </a:lnTo>
                <a:lnTo>
                  <a:pt x="209031" y="61600"/>
                </a:lnTo>
                <a:lnTo>
                  <a:pt x="190499" y="61600"/>
                </a:lnTo>
                <a:lnTo>
                  <a:pt x="188092" y="59039"/>
                </a:lnTo>
                <a:lnTo>
                  <a:pt x="188092" y="54223"/>
                </a:lnTo>
                <a:lnTo>
                  <a:pt x="190499" y="51694"/>
                </a:lnTo>
                <a:lnTo>
                  <a:pt x="209031" y="51694"/>
                </a:lnTo>
                <a:lnTo>
                  <a:pt x="209031" y="48005"/>
                </a:lnTo>
                <a:lnTo>
                  <a:pt x="201686" y="40629"/>
                </a:lnTo>
                <a:close/>
              </a:path>
              <a:path w="230504" h="186055">
                <a:moveTo>
                  <a:pt x="209031" y="51694"/>
                </a:moveTo>
                <a:lnTo>
                  <a:pt x="196717" y="51694"/>
                </a:lnTo>
                <a:lnTo>
                  <a:pt x="197998" y="54223"/>
                </a:lnTo>
                <a:lnTo>
                  <a:pt x="197998" y="59039"/>
                </a:lnTo>
                <a:lnTo>
                  <a:pt x="196717" y="61600"/>
                </a:lnTo>
                <a:lnTo>
                  <a:pt x="209031" y="61600"/>
                </a:lnTo>
                <a:lnTo>
                  <a:pt x="209031" y="51694"/>
                </a:lnTo>
                <a:close/>
              </a:path>
              <a:path w="230504" h="186055">
                <a:moveTo>
                  <a:pt x="143499" y="19690"/>
                </a:moveTo>
                <a:lnTo>
                  <a:pt x="86624" y="19690"/>
                </a:lnTo>
                <a:lnTo>
                  <a:pt x="84063" y="22219"/>
                </a:lnTo>
                <a:lnTo>
                  <a:pt x="84063" y="28315"/>
                </a:lnTo>
                <a:lnTo>
                  <a:pt x="86624" y="30723"/>
                </a:lnTo>
                <a:lnTo>
                  <a:pt x="143499" y="30723"/>
                </a:lnTo>
                <a:lnTo>
                  <a:pt x="146060" y="28315"/>
                </a:lnTo>
                <a:lnTo>
                  <a:pt x="146060" y="22219"/>
                </a:lnTo>
                <a:lnTo>
                  <a:pt x="143499" y="1969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47639" y="2905749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0350" y="0"/>
                </a:moveTo>
                <a:lnTo>
                  <a:pt x="16426" y="3203"/>
                </a:lnTo>
                <a:lnTo>
                  <a:pt x="5809" y="11825"/>
                </a:lnTo>
                <a:lnTo>
                  <a:pt x="0" y="24386"/>
                </a:lnTo>
                <a:lnTo>
                  <a:pt x="2217" y="40713"/>
                </a:lnTo>
                <a:lnTo>
                  <a:pt x="9122" y="52597"/>
                </a:lnTo>
                <a:lnTo>
                  <a:pt x="19574" y="59663"/>
                </a:lnTo>
                <a:lnTo>
                  <a:pt x="37253" y="58550"/>
                </a:lnTo>
                <a:lnTo>
                  <a:pt x="50061" y="53081"/>
                </a:lnTo>
                <a:lnTo>
                  <a:pt x="58050" y="44231"/>
                </a:lnTo>
                <a:lnTo>
                  <a:pt x="61271" y="32975"/>
                </a:lnTo>
                <a:lnTo>
                  <a:pt x="58310" y="18214"/>
                </a:lnTo>
                <a:lnTo>
                  <a:pt x="50199" y="7212"/>
                </a:lnTo>
                <a:lnTo>
                  <a:pt x="38289" y="1001"/>
                </a:lnTo>
                <a:lnTo>
                  <a:pt x="3035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7499" y="2917336"/>
            <a:ext cx="39370" cy="40640"/>
          </a:xfrm>
          <a:custGeom>
            <a:avLst/>
            <a:gdLst/>
            <a:ahLst/>
            <a:cxnLst/>
            <a:rect l="l" t="t" r="r" b="b"/>
            <a:pathLst>
              <a:path w="39370" h="40639">
                <a:moveTo>
                  <a:pt x="20490" y="40107"/>
                </a:moveTo>
                <a:lnTo>
                  <a:pt x="7525" y="35404"/>
                </a:lnTo>
                <a:lnTo>
                  <a:pt x="0" y="23920"/>
                </a:lnTo>
                <a:lnTo>
                  <a:pt x="3331" y="8757"/>
                </a:lnTo>
                <a:lnTo>
                  <a:pt x="12692" y="0"/>
                </a:lnTo>
                <a:lnTo>
                  <a:pt x="29128" y="1961"/>
                </a:lnTo>
                <a:lnTo>
                  <a:pt x="38811" y="9643"/>
                </a:lnTo>
                <a:lnTo>
                  <a:pt x="37846" y="26522"/>
                </a:lnTo>
                <a:lnTo>
                  <a:pt x="31106" y="36596"/>
                </a:lnTo>
                <a:lnTo>
                  <a:pt x="21008" y="40100"/>
                </a:lnTo>
                <a:lnTo>
                  <a:pt x="20490" y="4010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46991" y="2852806"/>
            <a:ext cx="62230" cy="11430"/>
          </a:xfrm>
          <a:custGeom>
            <a:avLst/>
            <a:gdLst/>
            <a:ahLst/>
            <a:cxnLst/>
            <a:rect l="l" t="t" r="r" b="b"/>
            <a:pathLst>
              <a:path w="62229" h="11430">
                <a:moveTo>
                  <a:pt x="4968" y="11033"/>
                </a:moveTo>
                <a:lnTo>
                  <a:pt x="4968" y="11033"/>
                </a:lnTo>
                <a:lnTo>
                  <a:pt x="59435" y="11033"/>
                </a:lnTo>
                <a:lnTo>
                  <a:pt x="61996" y="8625"/>
                </a:lnTo>
                <a:lnTo>
                  <a:pt x="61996" y="6217"/>
                </a:lnTo>
                <a:lnTo>
                  <a:pt x="61996" y="2529"/>
                </a:lnTo>
                <a:lnTo>
                  <a:pt x="59435" y="0"/>
                </a:lnTo>
                <a:lnTo>
                  <a:pt x="57028" y="0"/>
                </a:lnTo>
                <a:lnTo>
                  <a:pt x="27466" y="0"/>
                </a:lnTo>
                <a:lnTo>
                  <a:pt x="11959" y="0"/>
                </a:lnTo>
                <a:lnTo>
                  <a:pt x="5972" y="0"/>
                </a:lnTo>
                <a:lnTo>
                  <a:pt x="4968" y="0"/>
                </a:lnTo>
                <a:lnTo>
                  <a:pt x="2560" y="0"/>
                </a:lnTo>
                <a:lnTo>
                  <a:pt x="0" y="2529"/>
                </a:lnTo>
                <a:lnTo>
                  <a:pt x="0" y="6217"/>
                </a:lnTo>
                <a:lnTo>
                  <a:pt x="0" y="8625"/>
                </a:lnTo>
                <a:lnTo>
                  <a:pt x="2560" y="11033"/>
                </a:lnTo>
                <a:lnTo>
                  <a:pt x="4968" y="11033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41114" y="2873745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5">
                <a:moveTo>
                  <a:pt x="14843" y="0"/>
                </a:moveTo>
                <a:lnTo>
                  <a:pt x="6217" y="0"/>
                </a:lnTo>
                <a:lnTo>
                  <a:pt x="0" y="7376"/>
                </a:lnTo>
                <a:lnTo>
                  <a:pt x="0" y="16001"/>
                </a:lnTo>
                <a:lnTo>
                  <a:pt x="0" y="24658"/>
                </a:lnTo>
                <a:lnTo>
                  <a:pt x="6217" y="32003"/>
                </a:lnTo>
                <a:lnTo>
                  <a:pt x="14843" y="32003"/>
                </a:lnTo>
                <a:lnTo>
                  <a:pt x="23500" y="32003"/>
                </a:lnTo>
                <a:lnTo>
                  <a:pt x="30845" y="24658"/>
                </a:lnTo>
                <a:lnTo>
                  <a:pt x="30845" y="16001"/>
                </a:lnTo>
                <a:lnTo>
                  <a:pt x="30845" y="7376"/>
                </a:lnTo>
                <a:lnTo>
                  <a:pt x="23500" y="0"/>
                </a:lnTo>
                <a:lnTo>
                  <a:pt x="14843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1019" y="28848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9905"/>
                </a:moveTo>
                <a:lnTo>
                  <a:pt x="2407" y="9905"/>
                </a:lnTo>
                <a:lnTo>
                  <a:pt x="0" y="7345"/>
                </a:lnTo>
                <a:lnTo>
                  <a:pt x="0" y="4937"/>
                </a:lnTo>
                <a:lnTo>
                  <a:pt x="0" y="2529"/>
                </a:lnTo>
                <a:lnTo>
                  <a:pt x="2407" y="0"/>
                </a:lnTo>
                <a:lnTo>
                  <a:pt x="4937" y="0"/>
                </a:lnTo>
                <a:lnTo>
                  <a:pt x="8625" y="0"/>
                </a:lnTo>
                <a:lnTo>
                  <a:pt x="9905" y="2529"/>
                </a:lnTo>
                <a:lnTo>
                  <a:pt x="9905" y="4937"/>
                </a:lnTo>
                <a:lnTo>
                  <a:pt x="9905" y="7345"/>
                </a:lnTo>
                <a:lnTo>
                  <a:pt x="8625" y="9905"/>
                </a:lnTo>
                <a:lnTo>
                  <a:pt x="4937" y="990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209031" y="19690"/>
                </a:moveTo>
                <a:lnTo>
                  <a:pt x="188092" y="19690"/>
                </a:lnTo>
                <a:lnTo>
                  <a:pt x="176861" y="15377"/>
                </a:lnTo>
                <a:lnTo>
                  <a:pt x="168323" y="6794"/>
                </a:lnTo>
                <a:lnTo>
                  <a:pt x="121807" y="27"/>
                </a:lnTo>
                <a:lnTo>
                  <a:pt x="92895" y="0"/>
                </a:ln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442" y="70423"/>
                </a:lnTo>
                <a:lnTo>
                  <a:pt x="313" y="98228"/>
                </a:lnTo>
                <a:lnTo>
                  <a:pt x="213" y="120055"/>
                </a:lnTo>
                <a:lnTo>
                  <a:pt x="136" y="136627"/>
                </a:lnTo>
                <a:lnTo>
                  <a:pt x="81" y="148669"/>
                </a:lnTo>
                <a:lnTo>
                  <a:pt x="43" y="156902"/>
                </a:lnTo>
                <a:lnTo>
                  <a:pt x="19" y="162052"/>
                </a:lnTo>
                <a:lnTo>
                  <a:pt x="6" y="164842"/>
                </a:lnTo>
                <a:lnTo>
                  <a:pt x="1" y="16599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52776" y="185634"/>
                </a:lnTo>
                <a:lnTo>
                  <a:pt x="83701" y="185692"/>
                </a:lnTo>
                <a:lnTo>
                  <a:pt x="110250" y="185742"/>
                </a:lnTo>
                <a:lnTo>
                  <a:pt x="132757" y="185784"/>
                </a:lnTo>
                <a:lnTo>
                  <a:pt x="151556" y="185819"/>
                </a:lnTo>
                <a:lnTo>
                  <a:pt x="166980" y="185848"/>
                </a:lnTo>
                <a:lnTo>
                  <a:pt x="179364" y="185872"/>
                </a:lnTo>
                <a:lnTo>
                  <a:pt x="189042" y="185890"/>
                </a:lnTo>
                <a:lnTo>
                  <a:pt x="196346" y="185904"/>
                </a:lnTo>
                <a:lnTo>
                  <a:pt x="201611" y="185914"/>
                </a:lnTo>
                <a:lnTo>
                  <a:pt x="205171" y="185920"/>
                </a:lnTo>
                <a:lnTo>
                  <a:pt x="207359" y="185924"/>
                </a:lnTo>
                <a:lnTo>
                  <a:pt x="208509" y="185927"/>
                </a:lnTo>
                <a:lnTo>
                  <a:pt x="208955" y="185927"/>
                </a:lnTo>
                <a:lnTo>
                  <a:pt x="229822" y="135611"/>
                </a:lnTo>
                <a:lnTo>
                  <a:pt x="229979" y="86133"/>
                </a:lnTo>
                <a:lnTo>
                  <a:pt x="230031" y="69673"/>
                </a:lnTo>
                <a:lnTo>
                  <a:pt x="230069" y="57756"/>
                </a:lnTo>
                <a:lnTo>
                  <a:pt x="230095" y="49646"/>
                </a:lnTo>
                <a:lnTo>
                  <a:pt x="230111" y="44612"/>
                </a:lnTo>
                <a:lnTo>
                  <a:pt x="230119" y="41920"/>
                </a:lnTo>
                <a:lnTo>
                  <a:pt x="230123" y="40837"/>
                </a:lnTo>
                <a:lnTo>
                  <a:pt x="230123" y="40630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4114" y="2843022"/>
            <a:ext cx="208279" cy="166370"/>
          </a:xfrm>
          <a:custGeom>
            <a:avLst/>
            <a:gdLst/>
            <a:ahLst/>
            <a:cxnLst/>
            <a:rect l="l" t="t" r="r" b="b"/>
            <a:pathLst>
              <a:path w="208279" h="166369">
                <a:moveTo>
                  <a:pt x="207751" y="114421"/>
                </a:moveTo>
                <a:lnTo>
                  <a:pt x="179502" y="114421"/>
                </a:lnTo>
                <a:lnTo>
                  <a:pt x="166806" y="114421"/>
                </a:lnTo>
                <a:lnTo>
                  <a:pt x="163440" y="114421"/>
                </a:lnTo>
                <a:lnTo>
                  <a:pt x="162031" y="118109"/>
                </a:lnTo>
                <a:lnTo>
                  <a:pt x="159501" y="121798"/>
                </a:lnTo>
                <a:lnTo>
                  <a:pt x="158374" y="124327"/>
                </a:lnTo>
                <a:lnTo>
                  <a:pt x="187514" y="124327"/>
                </a:lnTo>
                <a:lnTo>
                  <a:pt x="202097" y="124327"/>
                </a:lnTo>
                <a:lnTo>
                  <a:pt x="207163" y="124327"/>
                </a:lnTo>
                <a:lnTo>
                  <a:pt x="207622" y="149306"/>
                </a:lnTo>
                <a:lnTo>
                  <a:pt x="207746" y="156050"/>
                </a:lnTo>
                <a:lnTo>
                  <a:pt x="207751" y="161300"/>
                </a:lnTo>
                <a:lnTo>
                  <a:pt x="204094" y="166115"/>
                </a:lnTo>
                <a:lnTo>
                  <a:pt x="197845" y="166115"/>
                </a:lnTo>
                <a:lnTo>
                  <a:pt x="162262" y="166115"/>
                </a:lnTo>
                <a:lnTo>
                  <a:pt x="131480" y="166115"/>
                </a:lnTo>
                <a:lnTo>
                  <a:pt x="105151" y="166115"/>
                </a:lnTo>
                <a:lnTo>
                  <a:pt x="82927" y="166115"/>
                </a:lnTo>
                <a:lnTo>
                  <a:pt x="64461" y="166115"/>
                </a:lnTo>
                <a:lnTo>
                  <a:pt x="49404" y="166115"/>
                </a:lnTo>
                <a:lnTo>
                  <a:pt x="37409" y="166115"/>
                </a:lnTo>
                <a:lnTo>
                  <a:pt x="28127" y="166115"/>
                </a:lnTo>
                <a:lnTo>
                  <a:pt x="21211" y="166115"/>
                </a:lnTo>
                <a:lnTo>
                  <a:pt x="16313" y="166115"/>
                </a:lnTo>
                <a:lnTo>
                  <a:pt x="13084" y="166115"/>
                </a:lnTo>
                <a:lnTo>
                  <a:pt x="11176" y="166115"/>
                </a:lnTo>
                <a:lnTo>
                  <a:pt x="10243" y="166115"/>
                </a:lnTo>
                <a:lnTo>
                  <a:pt x="9935" y="166115"/>
                </a:lnTo>
                <a:lnTo>
                  <a:pt x="3688" y="166115"/>
                </a:lnTo>
                <a:lnTo>
                  <a:pt x="0" y="161300"/>
                </a:lnTo>
                <a:lnTo>
                  <a:pt x="0" y="156331"/>
                </a:lnTo>
                <a:lnTo>
                  <a:pt x="0" y="131351"/>
                </a:lnTo>
                <a:lnTo>
                  <a:pt x="0" y="124609"/>
                </a:lnTo>
                <a:lnTo>
                  <a:pt x="29145" y="124443"/>
                </a:lnTo>
                <a:lnTo>
                  <a:pt x="43739" y="124360"/>
                </a:lnTo>
                <a:lnTo>
                  <a:pt x="48815" y="124331"/>
                </a:lnTo>
                <a:lnTo>
                  <a:pt x="48249" y="121798"/>
                </a:lnTo>
                <a:lnTo>
                  <a:pt x="45719" y="118109"/>
                </a:lnTo>
                <a:lnTo>
                  <a:pt x="44439" y="114421"/>
                </a:lnTo>
                <a:lnTo>
                  <a:pt x="16190" y="114421"/>
                </a:lnTo>
                <a:lnTo>
                  <a:pt x="3494" y="114421"/>
                </a:lnTo>
                <a:lnTo>
                  <a:pt x="129" y="114421"/>
                </a:lnTo>
                <a:lnTo>
                  <a:pt x="78" y="81810"/>
                </a:lnTo>
                <a:lnTo>
                  <a:pt x="43" y="59007"/>
                </a:lnTo>
                <a:lnTo>
                  <a:pt x="20" y="44257"/>
                </a:lnTo>
                <a:lnTo>
                  <a:pt x="7" y="35806"/>
                </a:lnTo>
                <a:lnTo>
                  <a:pt x="1" y="31900"/>
                </a:lnTo>
                <a:lnTo>
                  <a:pt x="0" y="30784"/>
                </a:lnTo>
                <a:lnTo>
                  <a:pt x="0" y="25786"/>
                </a:lnTo>
                <a:lnTo>
                  <a:pt x="3688" y="20817"/>
                </a:lnTo>
                <a:lnTo>
                  <a:pt x="9905" y="20817"/>
                </a:lnTo>
                <a:lnTo>
                  <a:pt x="30845" y="20817"/>
                </a:lnTo>
                <a:lnTo>
                  <a:pt x="45306" y="16168"/>
                </a:lnTo>
                <a:lnTo>
                  <a:pt x="54097" y="6981"/>
                </a:lnTo>
                <a:lnTo>
                  <a:pt x="94975" y="20"/>
                </a:lnTo>
                <a:lnTo>
                  <a:pt x="132629" y="0"/>
                </a:lnTo>
                <a:lnTo>
                  <a:pt x="146771" y="3479"/>
                </a:lnTo>
                <a:lnTo>
                  <a:pt x="156187" y="11006"/>
                </a:lnTo>
                <a:lnTo>
                  <a:pt x="165522" y="18210"/>
                </a:lnTo>
                <a:lnTo>
                  <a:pt x="190567" y="20230"/>
                </a:lnTo>
                <a:lnTo>
                  <a:pt x="197516" y="20791"/>
                </a:lnTo>
                <a:lnTo>
                  <a:pt x="204094" y="20817"/>
                </a:lnTo>
                <a:lnTo>
                  <a:pt x="207751" y="25786"/>
                </a:lnTo>
                <a:lnTo>
                  <a:pt x="207751" y="30723"/>
                </a:lnTo>
                <a:lnTo>
                  <a:pt x="207751" y="114421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019" y="29156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0"/>
                </a:moveTo>
                <a:lnTo>
                  <a:pt x="2407" y="0"/>
                </a:lnTo>
                <a:lnTo>
                  <a:pt x="0" y="2407"/>
                </a:lnTo>
                <a:lnTo>
                  <a:pt x="0" y="4846"/>
                </a:lnTo>
                <a:lnTo>
                  <a:pt x="0" y="8503"/>
                </a:lnTo>
                <a:lnTo>
                  <a:pt x="2407" y="9784"/>
                </a:lnTo>
                <a:lnTo>
                  <a:pt x="4937" y="9784"/>
                </a:lnTo>
                <a:lnTo>
                  <a:pt x="8625" y="9784"/>
                </a:lnTo>
                <a:lnTo>
                  <a:pt x="9905" y="8503"/>
                </a:lnTo>
                <a:lnTo>
                  <a:pt x="9905" y="4846"/>
                </a:lnTo>
                <a:lnTo>
                  <a:pt x="9905" y="2407"/>
                </a:lnTo>
                <a:lnTo>
                  <a:pt x="8625" y="0"/>
                </a:lnTo>
                <a:lnTo>
                  <a:pt x="4937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7263" y="2884811"/>
            <a:ext cx="102870" cy="103505"/>
          </a:xfrm>
          <a:custGeom>
            <a:avLst/>
            <a:gdLst/>
            <a:ahLst/>
            <a:cxnLst/>
            <a:rect l="l" t="t" r="r" b="b"/>
            <a:pathLst>
              <a:path w="102870" h="103505">
                <a:moveTo>
                  <a:pt x="50726" y="0"/>
                </a:moveTo>
                <a:lnTo>
                  <a:pt x="12982" y="16355"/>
                </a:lnTo>
                <a:lnTo>
                  <a:pt x="0" y="40656"/>
                </a:lnTo>
                <a:lnTo>
                  <a:pt x="1131" y="57711"/>
                </a:lnTo>
                <a:lnTo>
                  <a:pt x="21345" y="93605"/>
                </a:lnTo>
                <a:lnTo>
                  <a:pt x="44480" y="103124"/>
                </a:lnTo>
                <a:lnTo>
                  <a:pt x="60447" y="101502"/>
                </a:lnTo>
                <a:lnTo>
                  <a:pt x="94550" y="78846"/>
                </a:lnTo>
                <a:lnTo>
                  <a:pt x="102619" y="53824"/>
                </a:lnTo>
                <a:lnTo>
                  <a:pt x="100698" y="39002"/>
                </a:lnTo>
                <a:lnTo>
                  <a:pt x="75978" y="6685"/>
                </a:lnTo>
                <a:lnTo>
                  <a:pt x="50726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37072" y="2894887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79" h="83819">
                <a:moveTo>
                  <a:pt x="40917" y="83527"/>
                </a:moveTo>
                <a:lnTo>
                  <a:pt x="26648" y="81125"/>
                </a:lnTo>
                <a:lnTo>
                  <a:pt x="14540" y="74447"/>
                </a:lnTo>
                <a:lnTo>
                  <a:pt x="5392" y="64280"/>
                </a:lnTo>
                <a:lnTo>
                  <a:pt x="0" y="51412"/>
                </a:lnTo>
                <a:lnTo>
                  <a:pt x="1371" y="34222"/>
                </a:lnTo>
                <a:lnTo>
                  <a:pt x="6354" y="20338"/>
                </a:lnTo>
                <a:lnTo>
                  <a:pt x="14354" y="9908"/>
                </a:lnTo>
                <a:lnTo>
                  <a:pt x="24779" y="3080"/>
                </a:lnTo>
                <a:lnTo>
                  <a:pt x="37035" y="0"/>
                </a:lnTo>
                <a:lnTo>
                  <a:pt x="52619" y="2103"/>
                </a:lnTo>
                <a:lnTo>
                  <a:pt x="65494" y="8159"/>
                </a:lnTo>
                <a:lnTo>
                  <a:pt x="75166" y="17472"/>
                </a:lnTo>
                <a:lnTo>
                  <a:pt x="81141" y="29348"/>
                </a:lnTo>
                <a:lnTo>
                  <a:pt x="80196" y="47155"/>
                </a:lnTo>
                <a:lnTo>
                  <a:pt x="58627" y="79484"/>
                </a:lnTo>
                <a:lnTo>
                  <a:pt x="40917" y="835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54011" y="3689604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39" h="510539">
                <a:moveTo>
                  <a:pt x="255269" y="0"/>
                </a:moveTo>
                <a:lnTo>
                  <a:pt x="213866" y="3341"/>
                </a:lnTo>
                <a:lnTo>
                  <a:pt x="174589" y="13014"/>
                </a:lnTo>
                <a:lnTo>
                  <a:pt x="137963" y="28494"/>
                </a:lnTo>
                <a:lnTo>
                  <a:pt x="104515" y="49255"/>
                </a:lnTo>
                <a:lnTo>
                  <a:pt x="74771" y="74771"/>
                </a:lnTo>
                <a:lnTo>
                  <a:pt x="49255" y="104515"/>
                </a:lnTo>
                <a:lnTo>
                  <a:pt x="28494" y="137963"/>
                </a:lnTo>
                <a:lnTo>
                  <a:pt x="13014" y="174589"/>
                </a:lnTo>
                <a:lnTo>
                  <a:pt x="3341" y="213866"/>
                </a:lnTo>
                <a:lnTo>
                  <a:pt x="0" y="255269"/>
                </a:lnTo>
                <a:lnTo>
                  <a:pt x="846" y="276204"/>
                </a:lnTo>
                <a:lnTo>
                  <a:pt x="7419" y="316610"/>
                </a:lnTo>
                <a:lnTo>
                  <a:pt x="20062" y="354627"/>
                </a:lnTo>
                <a:lnTo>
                  <a:pt x="38248" y="389730"/>
                </a:lnTo>
                <a:lnTo>
                  <a:pt x="61451" y="421392"/>
                </a:lnTo>
                <a:lnTo>
                  <a:pt x="89147" y="449088"/>
                </a:lnTo>
                <a:lnTo>
                  <a:pt x="120809" y="472291"/>
                </a:lnTo>
                <a:lnTo>
                  <a:pt x="155912" y="490477"/>
                </a:lnTo>
                <a:lnTo>
                  <a:pt x="193929" y="503120"/>
                </a:lnTo>
                <a:lnTo>
                  <a:pt x="234335" y="509693"/>
                </a:lnTo>
                <a:lnTo>
                  <a:pt x="255269" y="510539"/>
                </a:lnTo>
                <a:lnTo>
                  <a:pt x="276204" y="509693"/>
                </a:lnTo>
                <a:lnTo>
                  <a:pt x="316610" y="503120"/>
                </a:lnTo>
                <a:lnTo>
                  <a:pt x="354627" y="490477"/>
                </a:lnTo>
                <a:lnTo>
                  <a:pt x="389730" y="472291"/>
                </a:lnTo>
                <a:lnTo>
                  <a:pt x="421392" y="449088"/>
                </a:lnTo>
                <a:lnTo>
                  <a:pt x="449088" y="421392"/>
                </a:lnTo>
                <a:lnTo>
                  <a:pt x="472291" y="389730"/>
                </a:lnTo>
                <a:lnTo>
                  <a:pt x="490477" y="354627"/>
                </a:lnTo>
                <a:lnTo>
                  <a:pt x="503120" y="316610"/>
                </a:lnTo>
                <a:lnTo>
                  <a:pt x="509693" y="276204"/>
                </a:lnTo>
                <a:lnTo>
                  <a:pt x="510539" y="255269"/>
                </a:lnTo>
                <a:lnTo>
                  <a:pt x="509693" y="234335"/>
                </a:lnTo>
                <a:lnTo>
                  <a:pt x="503120" y="193929"/>
                </a:lnTo>
                <a:lnTo>
                  <a:pt x="490477" y="155912"/>
                </a:lnTo>
                <a:lnTo>
                  <a:pt x="472291" y="120809"/>
                </a:lnTo>
                <a:lnTo>
                  <a:pt x="449088" y="89147"/>
                </a:lnTo>
                <a:lnTo>
                  <a:pt x="421392" y="61451"/>
                </a:lnTo>
                <a:lnTo>
                  <a:pt x="389730" y="38248"/>
                </a:lnTo>
                <a:lnTo>
                  <a:pt x="354627" y="20062"/>
                </a:lnTo>
                <a:lnTo>
                  <a:pt x="316610" y="7419"/>
                </a:lnTo>
                <a:lnTo>
                  <a:pt x="276204" y="846"/>
                </a:lnTo>
                <a:lnTo>
                  <a:pt x="255269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97275" y="3872484"/>
            <a:ext cx="228600" cy="144780"/>
          </a:xfrm>
          <a:custGeom>
            <a:avLst/>
            <a:gdLst/>
            <a:ahLst/>
            <a:cxnLst/>
            <a:rect l="l" t="t" r="r" b="b"/>
            <a:pathLst>
              <a:path w="228600" h="144779">
                <a:moveTo>
                  <a:pt x="21066" y="0"/>
                </a:moveTo>
                <a:lnTo>
                  <a:pt x="8030" y="4718"/>
                </a:lnTo>
                <a:lnTo>
                  <a:pt x="566" y="16196"/>
                </a:lnTo>
                <a:lnTo>
                  <a:pt x="6" y="121407"/>
                </a:lnTo>
                <a:lnTo>
                  <a:pt x="0" y="123955"/>
                </a:lnTo>
                <a:lnTo>
                  <a:pt x="4743" y="137289"/>
                </a:lnTo>
                <a:lnTo>
                  <a:pt x="16340" y="144279"/>
                </a:lnTo>
                <a:lnTo>
                  <a:pt x="156080" y="144779"/>
                </a:lnTo>
                <a:lnTo>
                  <a:pt x="168992" y="140393"/>
                </a:lnTo>
                <a:lnTo>
                  <a:pt x="172479" y="135004"/>
                </a:lnTo>
                <a:lnTo>
                  <a:pt x="15994" y="135004"/>
                </a:lnTo>
                <a:lnTo>
                  <a:pt x="11056" y="130051"/>
                </a:lnTo>
                <a:lnTo>
                  <a:pt x="11056" y="51699"/>
                </a:lnTo>
                <a:lnTo>
                  <a:pt x="184675" y="51565"/>
                </a:lnTo>
                <a:lnTo>
                  <a:pt x="197868" y="44195"/>
                </a:lnTo>
                <a:lnTo>
                  <a:pt x="207652" y="44195"/>
                </a:lnTo>
                <a:lnTo>
                  <a:pt x="207652" y="42656"/>
                </a:lnTo>
                <a:lnTo>
                  <a:pt x="177550" y="42656"/>
                </a:lnTo>
                <a:lnTo>
                  <a:pt x="177526" y="41659"/>
                </a:lnTo>
                <a:lnTo>
                  <a:pt x="11057" y="41659"/>
                </a:lnTo>
                <a:lnTo>
                  <a:pt x="11056" y="14727"/>
                </a:lnTo>
                <a:lnTo>
                  <a:pt x="15994" y="9774"/>
                </a:lnTo>
                <a:lnTo>
                  <a:pt x="172902" y="9774"/>
                </a:lnTo>
                <a:lnTo>
                  <a:pt x="172222" y="7951"/>
                </a:lnTo>
                <a:lnTo>
                  <a:pt x="160621" y="550"/>
                </a:lnTo>
                <a:lnTo>
                  <a:pt x="21066" y="0"/>
                </a:lnTo>
                <a:close/>
              </a:path>
              <a:path w="228600" h="144779">
                <a:moveTo>
                  <a:pt x="184675" y="51565"/>
                </a:moveTo>
                <a:lnTo>
                  <a:pt x="165864" y="51565"/>
                </a:lnTo>
                <a:lnTo>
                  <a:pt x="165864" y="130051"/>
                </a:lnTo>
                <a:lnTo>
                  <a:pt x="162176" y="135004"/>
                </a:lnTo>
                <a:lnTo>
                  <a:pt x="172479" y="135004"/>
                </a:lnTo>
                <a:lnTo>
                  <a:pt x="176462" y="128849"/>
                </a:lnTo>
                <a:lnTo>
                  <a:pt x="177020" y="101863"/>
                </a:lnTo>
                <a:lnTo>
                  <a:pt x="207652" y="101863"/>
                </a:lnTo>
                <a:lnTo>
                  <a:pt x="207652" y="100583"/>
                </a:lnTo>
                <a:lnTo>
                  <a:pt x="197868" y="100583"/>
                </a:lnTo>
                <a:lnTo>
                  <a:pt x="177020" y="89534"/>
                </a:lnTo>
                <a:lnTo>
                  <a:pt x="177020" y="55842"/>
                </a:lnTo>
                <a:lnTo>
                  <a:pt x="184675" y="51565"/>
                </a:lnTo>
                <a:close/>
              </a:path>
              <a:path w="228600" h="144779">
                <a:moveTo>
                  <a:pt x="207652" y="101863"/>
                </a:moveTo>
                <a:lnTo>
                  <a:pt x="177020" y="101863"/>
                </a:lnTo>
                <a:lnTo>
                  <a:pt x="221216" y="123955"/>
                </a:lnTo>
                <a:lnTo>
                  <a:pt x="226184" y="123955"/>
                </a:lnTo>
                <a:lnTo>
                  <a:pt x="228592" y="121407"/>
                </a:lnTo>
                <a:lnTo>
                  <a:pt x="228592" y="110358"/>
                </a:lnTo>
                <a:lnTo>
                  <a:pt x="217558" y="110358"/>
                </a:lnTo>
                <a:lnTo>
                  <a:pt x="207652" y="105536"/>
                </a:lnTo>
                <a:lnTo>
                  <a:pt x="207652" y="101863"/>
                </a:lnTo>
                <a:close/>
              </a:path>
              <a:path w="228600" h="144779">
                <a:moveTo>
                  <a:pt x="69412" y="65459"/>
                </a:moveTo>
                <a:lnTo>
                  <a:pt x="51350" y="65987"/>
                </a:lnTo>
                <a:lnTo>
                  <a:pt x="39458" y="71374"/>
                </a:lnTo>
                <a:lnTo>
                  <a:pt x="33239" y="80418"/>
                </a:lnTo>
                <a:lnTo>
                  <a:pt x="35120" y="96871"/>
                </a:lnTo>
                <a:lnTo>
                  <a:pt x="42075" y="108066"/>
                </a:lnTo>
                <a:lnTo>
                  <a:pt x="52780" y="113553"/>
                </a:lnTo>
                <a:lnTo>
                  <a:pt x="57782" y="114049"/>
                </a:lnTo>
                <a:lnTo>
                  <a:pt x="118938" y="114049"/>
                </a:lnTo>
                <a:lnTo>
                  <a:pt x="132862" y="110098"/>
                </a:lnTo>
                <a:lnTo>
                  <a:pt x="139309" y="103119"/>
                </a:lnTo>
                <a:lnTo>
                  <a:pt x="49156" y="103119"/>
                </a:lnTo>
                <a:lnTo>
                  <a:pt x="41780" y="96904"/>
                </a:lnTo>
                <a:lnTo>
                  <a:pt x="41780" y="79759"/>
                </a:lnTo>
                <a:lnTo>
                  <a:pt x="49156" y="72389"/>
                </a:lnTo>
                <a:lnTo>
                  <a:pt x="77061" y="72389"/>
                </a:lnTo>
                <a:lnTo>
                  <a:pt x="69412" y="65459"/>
                </a:lnTo>
                <a:close/>
              </a:path>
              <a:path w="228600" h="144779">
                <a:moveTo>
                  <a:pt x="228592" y="34420"/>
                </a:moveTo>
                <a:lnTo>
                  <a:pt x="217558" y="34420"/>
                </a:lnTo>
                <a:lnTo>
                  <a:pt x="217558" y="110358"/>
                </a:lnTo>
                <a:lnTo>
                  <a:pt x="228592" y="110358"/>
                </a:lnTo>
                <a:lnTo>
                  <a:pt x="228592" y="34420"/>
                </a:lnTo>
                <a:close/>
              </a:path>
              <a:path w="228600" h="144779">
                <a:moveTo>
                  <a:pt x="77061" y="72389"/>
                </a:moveTo>
                <a:lnTo>
                  <a:pt x="66408" y="72389"/>
                </a:lnTo>
                <a:lnTo>
                  <a:pt x="72504" y="79759"/>
                </a:lnTo>
                <a:lnTo>
                  <a:pt x="72504" y="96904"/>
                </a:lnTo>
                <a:lnTo>
                  <a:pt x="66408" y="103119"/>
                </a:lnTo>
                <a:lnTo>
                  <a:pt x="77472" y="103119"/>
                </a:lnTo>
                <a:lnTo>
                  <a:pt x="81160" y="99440"/>
                </a:lnTo>
                <a:lnTo>
                  <a:pt x="83568" y="94487"/>
                </a:lnTo>
                <a:lnTo>
                  <a:pt x="83568" y="88391"/>
                </a:lnTo>
                <a:lnTo>
                  <a:pt x="79558" y="74651"/>
                </a:lnTo>
                <a:lnTo>
                  <a:pt x="77061" y="72389"/>
                </a:lnTo>
                <a:close/>
              </a:path>
              <a:path w="228600" h="144779">
                <a:moveTo>
                  <a:pt x="127263" y="63867"/>
                </a:moveTo>
                <a:lnTo>
                  <a:pt x="110753" y="65715"/>
                </a:lnTo>
                <a:lnTo>
                  <a:pt x="99477" y="72594"/>
                </a:lnTo>
                <a:lnTo>
                  <a:pt x="93892" y="83205"/>
                </a:lnTo>
                <a:lnTo>
                  <a:pt x="93352" y="94487"/>
                </a:lnTo>
                <a:lnTo>
                  <a:pt x="95882" y="99440"/>
                </a:lnTo>
                <a:lnTo>
                  <a:pt x="99570" y="103119"/>
                </a:lnTo>
                <a:lnTo>
                  <a:pt x="110604" y="103119"/>
                </a:lnTo>
                <a:lnTo>
                  <a:pt x="104508" y="96904"/>
                </a:lnTo>
                <a:lnTo>
                  <a:pt x="104508" y="79759"/>
                </a:lnTo>
                <a:lnTo>
                  <a:pt x="110604" y="72389"/>
                </a:lnTo>
                <a:lnTo>
                  <a:pt x="137309" y="72389"/>
                </a:lnTo>
                <a:lnTo>
                  <a:pt x="136277" y="70094"/>
                </a:lnTo>
                <a:lnTo>
                  <a:pt x="127263" y="63867"/>
                </a:lnTo>
                <a:close/>
              </a:path>
              <a:path w="228600" h="144779">
                <a:moveTo>
                  <a:pt x="137309" y="72389"/>
                </a:moveTo>
                <a:lnTo>
                  <a:pt x="127764" y="72389"/>
                </a:lnTo>
                <a:lnTo>
                  <a:pt x="135262" y="79759"/>
                </a:lnTo>
                <a:lnTo>
                  <a:pt x="135262" y="96904"/>
                </a:lnTo>
                <a:lnTo>
                  <a:pt x="127764" y="103119"/>
                </a:lnTo>
                <a:lnTo>
                  <a:pt x="139309" y="103119"/>
                </a:lnTo>
                <a:lnTo>
                  <a:pt x="142123" y="100072"/>
                </a:lnTo>
                <a:lnTo>
                  <a:pt x="141630" y="81993"/>
                </a:lnTo>
                <a:lnTo>
                  <a:pt x="137309" y="72389"/>
                </a:lnTo>
                <a:close/>
              </a:path>
              <a:path w="228600" h="144779">
                <a:moveTo>
                  <a:pt x="207652" y="44195"/>
                </a:moveTo>
                <a:lnTo>
                  <a:pt x="197868" y="44195"/>
                </a:lnTo>
                <a:lnTo>
                  <a:pt x="197868" y="100583"/>
                </a:lnTo>
                <a:lnTo>
                  <a:pt x="207652" y="100583"/>
                </a:lnTo>
                <a:lnTo>
                  <a:pt x="207652" y="44195"/>
                </a:lnTo>
                <a:close/>
              </a:path>
              <a:path w="228600" h="144779">
                <a:moveTo>
                  <a:pt x="226184" y="20823"/>
                </a:moveTo>
                <a:lnTo>
                  <a:pt x="221216" y="20823"/>
                </a:lnTo>
                <a:lnTo>
                  <a:pt x="177550" y="42656"/>
                </a:lnTo>
                <a:lnTo>
                  <a:pt x="207652" y="42656"/>
                </a:lnTo>
                <a:lnTo>
                  <a:pt x="207652" y="39247"/>
                </a:lnTo>
                <a:lnTo>
                  <a:pt x="217558" y="34420"/>
                </a:lnTo>
                <a:lnTo>
                  <a:pt x="228592" y="34420"/>
                </a:lnTo>
                <a:lnTo>
                  <a:pt x="228592" y="23371"/>
                </a:lnTo>
                <a:lnTo>
                  <a:pt x="226184" y="20823"/>
                </a:lnTo>
                <a:close/>
              </a:path>
              <a:path w="228600" h="144779">
                <a:moveTo>
                  <a:pt x="172902" y="9774"/>
                </a:moveTo>
                <a:lnTo>
                  <a:pt x="162176" y="9774"/>
                </a:lnTo>
                <a:lnTo>
                  <a:pt x="165864" y="14727"/>
                </a:lnTo>
                <a:lnTo>
                  <a:pt x="165864" y="41659"/>
                </a:lnTo>
                <a:lnTo>
                  <a:pt x="177526" y="41659"/>
                </a:lnTo>
                <a:lnTo>
                  <a:pt x="177020" y="20823"/>
                </a:lnTo>
                <a:lnTo>
                  <a:pt x="172902" y="9774"/>
                </a:lnTo>
                <a:close/>
              </a:path>
              <a:path w="228600" h="144779">
                <a:moveTo>
                  <a:pt x="132702" y="20823"/>
                </a:moveTo>
                <a:lnTo>
                  <a:pt x="126606" y="20823"/>
                </a:lnTo>
                <a:lnTo>
                  <a:pt x="125356" y="23371"/>
                </a:lnTo>
                <a:lnTo>
                  <a:pt x="125356" y="28193"/>
                </a:lnTo>
                <a:lnTo>
                  <a:pt x="126606" y="30729"/>
                </a:lnTo>
                <a:lnTo>
                  <a:pt x="132702" y="30729"/>
                </a:lnTo>
                <a:lnTo>
                  <a:pt x="135262" y="28193"/>
                </a:lnTo>
                <a:lnTo>
                  <a:pt x="135262" y="23371"/>
                </a:lnTo>
                <a:lnTo>
                  <a:pt x="132702" y="20823"/>
                </a:lnTo>
                <a:close/>
              </a:path>
              <a:path w="228600" h="144779">
                <a:moveTo>
                  <a:pt x="153672" y="20823"/>
                </a:moveTo>
                <a:lnTo>
                  <a:pt x="147454" y="20823"/>
                </a:lnTo>
                <a:lnTo>
                  <a:pt x="145016" y="23371"/>
                </a:lnTo>
                <a:lnTo>
                  <a:pt x="145016" y="28193"/>
                </a:lnTo>
                <a:lnTo>
                  <a:pt x="147454" y="30729"/>
                </a:lnTo>
                <a:lnTo>
                  <a:pt x="153672" y="30729"/>
                </a:lnTo>
                <a:lnTo>
                  <a:pt x="156080" y="28193"/>
                </a:lnTo>
                <a:lnTo>
                  <a:pt x="156080" y="23371"/>
                </a:lnTo>
                <a:lnTo>
                  <a:pt x="153672" y="20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1479" y="3697223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13218" y="3330"/>
                </a:lnTo>
                <a:lnTo>
                  <a:pt x="174052" y="12972"/>
                </a:lnTo>
                <a:lnTo>
                  <a:pt x="137534" y="28402"/>
                </a:lnTo>
                <a:lnTo>
                  <a:pt x="104186" y="49097"/>
                </a:lnTo>
                <a:lnTo>
                  <a:pt x="74533" y="74533"/>
                </a:lnTo>
                <a:lnTo>
                  <a:pt x="49097" y="104186"/>
                </a:lnTo>
                <a:lnTo>
                  <a:pt x="28402" y="137534"/>
                </a:lnTo>
                <a:lnTo>
                  <a:pt x="12972" y="174052"/>
                </a:lnTo>
                <a:lnTo>
                  <a:pt x="3330" y="213218"/>
                </a:lnTo>
                <a:lnTo>
                  <a:pt x="0" y="254507"/>
                </a:lnTo>
                <a:lnTo>
                  <a:pt x="843" y="275385"/>
                </a:lnTo>
                <a:lnTo>
                  <a:pt x="7395" y="315678"/>
                </a:lnTo>
                <a:lnTo>
                  <a:pt x="19996" y="353585"/>
                </a:lnTo>
                <a:lnTo>
                  <a:pt x="38124" y="388584"/>
                </a:lnTo>
                <a:lnTo>
                  <a:pt x="61255" y="420150"/>
                </a:lnTo>
                <a:lnTo>
                  <a:pt x="88865" y="447760"/>
                </a:lnTo>
                <a:lnTo>
                  <a:pt x="120431" y="470891"/>
                </a:lnTo>
                <a:lnTo>
                  <a:pt x="155430" y="489019"/>
                </a:lnTo>
                <a:lnTo>
                  <a:pt x="193337" y="501620"/>
                </a:lnTo>
                <a:lnTo>
                  <a:pt x="233630" y="508172"/>
                </a:lnTo>
                <a:lnTo>
                  <a:pt x="254507" y="509015"/>
                </a:lnTo>
                <a:lnTo>
                  <a:pt x="275387" y="508172"/>
                </a:lnTo>
                <a:lnTo>
                  <a:pt x="315683" y="501620"/>
                </a:lnTo>
                <a:lnTo>
                  <a:pt x="353592" y="489019"/>
                </a:lnTo>
                <a:lnTo>
                  <a:pt x="388591" y="470891"/>
                </a:lnTo>
                <a:lnTo>
                  <a:pt x="420156" y="447760"/>
                </a:lnTo>
                <a:lnTo>
                  <a:pt x="447765" y="420150"/>
                </a:lnTo>
                <a:lnTo>
                  <a:pt x="470895" y="388584"/>
                </a:lnTo>
                <a:lnTo>
                  <a:pt x="489021" y="353585"/>
                </a:lnTo>
                <a:lnTo>
                  <a:pt x="501621" y="315678"/>
                </a:lnTo>
                <a:lnTo>
                  <a:pt x="508172" y="275385"/>
                </a:lnTo>
                <a:lnTo>
                  <a:pt x="509015" y="254507"/>
                </a:lnTo>
                <a:lnTo>
                  <a:pt x="508172" y="233630"/>
                </a:lnTo>
                <a:lnTo>
                  <a:pt x="501621" y="193337"/>
                </a:lnTo>
                <a:lnTo>
                  <a:pt x="489021" y="155430"/>
                </a:lnTo>
                <a:lnTo>
                  <a:pt x="470895" y="120431"/>
                </a:lnTo>
                <a:lnTo>
                  <a:pt x="447765" y="88865"/>
                </a:lnTo>
                <a:lnTo>
                  <a:pt x="420156" y="61255"/>
                </a:lnTo>
                <a:lnTo>
                  <a:pt x="388591" y="38124"/>
                </a:lnTo>
                <a:lnTo>
                  <a:pt x="353592" y="19996"/>
                </a:lnTo>
                <a:lnTo>
                  <a:pt x="315683" y="7395"/>
                </a:lnTo>
                <a:lnTo>
                  <a:pt x="275387" y="843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61688" y="3860838"/>
            <a:ext cx="224790" cy="185420"/>
          </a:xfrm>
          <a:custGeom>
            <a:avLst/>
            <a:gdLst/>
            <a:ahLst/>
            <a:cxnLst/>
            <a:rect l="l" t="t" r="r" b="b"/>
            <a:pathLst>
              <a:path w="224789" h="185420">
                <a:moveTo>
                  <a:pt x="134687" y="143861"/>
                </a:moveTo>
                <a:lnTo>
                  <a:pt x="124312" y="143861"/>
                </a:lnTo>
                <a:lnTo>
                  <a:pt x="128936" y="156807"/>
                </a:lnTo>
                <a:lnTo>
                  <a:pt x="136620" y="168025"/>
                </a:lnTo>
                <a:lnTo>
                  <a:pt x="146824" y="176919"/>
                </a:lnTo>
                <a:lnTo>
                  <a:pt x="159013" y="182893"/>
                </a:lnTo>
                <a:lnTo>
                  <a:pt x="172648" y="185351"/>
                </a:lnTo>
                <a:lnTo>
                  <a:pt x="187602" y="183428"/>
                </a:lnTo>
                <a:lnTo>
                  <a:pt x="200613" y="177968"/>
                </a:lnTo>
                <a:lnTo>
                  <a:pt x="205187" y="174332"/>
                </a:lnTo>
                <a:lnTo>
                  <a:pt x="174366" y="174332"/>
                </a:lnTo>
                <a:lnTo>
                  <a:pt x="160627" y="171901"/>
                </a:lnTo>
                <a:lnTo>
                  <a:pt x="148603" y="165149"/>
                </a:lnTo>
                <a:lnTo>
                  <a:pt x="139335" y="154884"/>
                </a:lnTo>
                <a:lnTo>
                  <a:pt x="134687" y="143861"/>
                </a:lnTo>
                <a:close/>
              </a:path>
              <a:path w="224789" h="185420">
                <a:moveTo>
                  <a:pt x="77773" y="0"/>
                </a:moveTo>
                <a:lnTo>
                  <a:pt x="43826" y="17648"/>
                </a:lnTo>
                <a:lnTo>
                  <a:pt x="4852" y="110632"/>
                </a:lnTo>
                <a:lnTo>
                  <a:pt x="1274" y="118075"/>
                </a:lnTo>
                <a:lnTo>
                  <a:pt x="0" y="125433"/>
                </a:lnTo>
                <a:lnTo>
                  <a:pt x="0" y="132803"/>
                </a:lnTo>
                <a:lnTo>
                  <a:pt x="16151" y="171170"/>
                </a:lnTo>
                <a:lnTo>
                  <a:pt x="40160" y="184159"/>
                </a:lnTo>
                <a:lnTo>
                  <a:pt x="56974" y="183156"/>
                </a:lnTo>
                <a:lnTo>
                  <a:pt x="71193" y="179187"/>
                </a:lnTo>
                <a:lnTo>
                  <a:pt x="79848" y="174332"/>
                </a:lnTo>
                <a:lnTo>
                  <a:pt x="51185" y="174332"/>
                </a:lnTo>
                <a:lnTo>
                  <a:pt x="36980" y="171895"/>
                </a:lnTo>
                <a:lnTo>
                  <a:pt x="24955" y="165124"/>
                </a:lnTo>
                <a:lnTo>
                  <a:pt x="15930" y="154833"/>
                </a:lnTo>
                <a:lnTo>
                  <a:pt x="10724" y="141834"/>
                </a:lnTo>
                <a:lnTo>
                  <a:pt x="12259" y="125119"/>
                </a:lnTo>
                <a:lnTo>
                  <a:pt x="17545" y="111581"/>
                </a:lnTo>
                <a:lnTo>
                  <a:pt x="25943" y="101461"/>
                </a:lnTo>
                <a:lnTo>
                  <a:pt x="36809" y="95003"/>
                </a:lnTo>
                <a:lnTo>
                  <a:pt x="49501" y="92450"/>
                </a:lnTo>
                <a:lnTo>
                  <a:pt x="82629" y="92450"/>
                </a:lnTo>
                <a:lnTo>
                  <a:pt x="72717" y="86216"/>
                </a:lnTo>
                <a:lnTo>
                  <a:pt x="69561" y="85199"/>
                </a:lnTo>
                <a:lnTo>
                  <a:pt x="32337" y="85199"/>
                </a:lnTo>
                <a:lnTo>
                  <a:pt x="53589" y="21420"/>
                </a:lnTo>
                <a:lnTo>
                  <a:pt x="56138" y="14181"/>
                </a:lnTo>
                <a:lnTo>
                  <a:pt x="63377" y="9228"/>
                </a:lnTo>
                <a:lnTo>
                  <a:pt x="93434" y="9228"/>
                </a:lnTo>
                <a:lnTo>
                  <a:pt x="90463" y="5626"/>
                </a:lnTo>
                <a:lnTo>
                  <a:pt x="77773" y="0"/>
                </a:lnTo>
                <a:close/>
              </a:path>
              <a:path w="224789" h="185420">
                <a:moveTo>
                  <a:pt x="82629" y="92450"/>
                </a:moveTo>
                <a:lnTo>
                  <a:pt x="49501" y="92450"/>
                </a:lnTo>
                <a:lnTo>
                  <a:pt x="64518" y="94817"/>
                </a:lnTo>
                <a:lnTo>
                  <a:pt x="77014" y="101393"/>
                </a:lnTo>
                <a:lnTo>
                  <a:pt x="86286" y="111308"/>
                </a:lnTo>
                <a:lnTo>
                  <a:pt x="91649" y="123696"/>
                </a:lnTo>
                <a:lnTo>
                  <a:pt x="90225" y="140738"/>
                </a:lnTo>
                <a:lnTo>
                  <a:pt x="66396" y="171425"/>
                </a:lnTo>
                <a:lnTo>
                  <a:pt x="51185" y="174332"/>
                </a:lnTo>
                <a:lnTo>
                  <a:pt x="79848" y="174332"/>
                </a:lnTo>
                <a:lnTo>
                  <a:pt x="82788" y="172683"/>
                </a:lnTo>
                <a:lnTo>
                  <a:pt x="91728" y="164077"/>
                </a:lnTo>
                <a:lnTo>
                  <a:pt x="97983" y="153800"/>
                </a:lnTo>
                <a:lnTo>
                  <a:pt x="124312" y="143861"/>
                </a:lnTo>
                <a:lnTo>
                  <a:pt x="134687" y="143861"/>
                </a:lnTo>
                <a:lnTo>
                  <a:pt x="133865" y="141914"/>
                </a:lnTo>
                <a:lnTo>
                  <a:pt x="134740" y="132803"/>
                </a:lnTo>
                <a:lnTo>
                  <a:pt x="102357" y="132803"/>
                </a:lnTo>
                <a:lnTo>
                  <a:pt x="102357" y="123028"/>
                </a:lnTo>
                <a:lnTo>
                  <a:pt x="136350" y="123028"/>
                </a:lnTo>
                <a:lnTo>
                  <a:pt x="140310" y="113241"/>
                </a:lnTo>
                <a:lnTo>
                  <a:pt x="102357" y="113241"/>
                </a:lnTo>
                <a:lnTo>
                  <a:pt x="102357" y="102192"/>
                </a:lnTo>
                <a:lnTo>
                  <a:pt x="92714" y="102192"/>
                </a:lnTo>
                <a:lnTo>
                  <a:pt x="83655" y="93095"/>
                </a:lnTo>
                <a:lnTo>
                  <a:pt x="82629" y="92450"/>
                </a:lnTo>
                <a:close/>
              </a:path>
              <a:path w="224789" h="185420">
                <a:moveTo>
                  <a:pt x="213097" y="92457"/>
                </a:moveTo>
                <a:lnTo>
                  <a:pt x="172578" y="92457"/>
                </a:lnTo>
                <a:lnTo>
                  <a:pt x="187589" y="94822"/>
                </a:lnTo>
                <a:lnTo>
                  <a:pt x="200075" y="101393"/>
                </a:lnTo>
                <a:lnTo>
                  <a:pt x="209345" y="111308"/>
                </a:lnTo>
                <a:lnTo>
                  <a:pt x="214706" y="123706"/>
                </a:lnTo>
                <a:lnTo>
                  <a:pt x="213277" y="140765"/>
                </a:lnTo>
                <a:lnTo>
                  <a:pt x="189447" y="171452"/>
                </a:lnTo>
                <a:lnTo>
                  <a:pt x="174366" y="174332"/>
                </a:lnTo>
                <a:lnTo>
                  <a:pt x="205187" y="174332"/>
                </a:lnTo>
                <a:lnTo>
                  <a:pt x="211294" y="169478"/>
                </a:lnTo>
                <a:lnTo>
                  <a:pt x="219263" y="158468"/>
                </a:lnTo>
                <a:lnTo>
                  <a:pt x="224133" y="145445"/>
                </a:lnTo>
                <a:lnTo>
                  <a:pt x="224637" y="128167"/>
                </a:lnTo>
                <a:lnTo>
                  <a:pt x="223168" y="117180"/>
                </a:lnTo>
                <a:lnTo>
                  <a:pt x="220736" y="110705"/>
                </a:lnTo>
                <a:lnTo>
                  <a:pt x="213097" y="92457"/>
                </a:lnTo>
                <a:close/>
              </a:path>
              <a:path w="224789" h="185420">
                <a:moveTo>
                  <a:pt x="53589" y="102192"/>
                </a:moveTo>
                <a:lnTo>
                  <a:pt x="51185" y="102192"/>
                </a:lnTo>
                <a:lnTo>
                  <a:pt x="37345" y="105435"/>
                </a:lnTo>
                <a:lnTo>
                  <a:pt x="26865" y="114169"/>
                </a:lnTo>
                <a:lnTo>
                  <a:pt x="21250" y="126903"/>
                </a:lnTo>
                <a:lnTo>
                  <a:pt x="20705" y="136482"/>
                </a:lnTo>
                <a:lnTo>
                  <a:pt x="23109" y="138899"/>
                </a:lnTo>
                <a:lnTo>
                  <a:pt x="28062" y="138899"/>
                </a:lnTo>
                <a:lnTo>
                  <a:pt x="30479" y="136482"/>
                </a:lnTo>
                <a:lnTo>
                  <a:pt x="30479" y="132803"/>
                </a:lnTo>
                <a:lnTo>
                  <a:pt x="35545" y="120066"/>
                </a:lnTo>
                <a:lnTo>
                  <a:pt x="47685" y="113533"/>
                </a:lnTo>
                <a:lnTo>
                  <a:pt x="53589" y="113241"/>
                </a:lnTo>
                <a:lnTo>
                  <a:pt x="56138" y="110705"/>
                </a:lnTo>
                <a:lnTo>
                  <a:pt x="56138" y="104609"/>
                </a:lnTo>
                <a:lnTo>
                  <a:pt x="53589" y="102192"/>
                </a:lnTo>
                <a:close/>
              </a:path>
              <a:path w="224789" h="185420">
                <a:moveTo>
                  <a:pt x="178058" y="102192"/>
                </a:moveTo>
                <a:lnTo>
                  <a:pt x="174366" y="102192"/>
                </a:lnTo>
                <a:lnTo>
                  <a:pt x="160475" y="105435"/>
                </a:lnTo>
                <a:lnTo>
                  <a:pt x="150011" y="114169"/>
                </a:lnTo>
                <a:lnTo>
                  <a:pt x="144428" y="126903"/>
                </a:lnTo>
                <a:lnTo>
                  <a:pt x="143886" y="136482"/>
                </a:lnTo>
                <a:lnTo>
                  <a:pt x="146303" y="138899"/>
                </a:lnTo>
                <a:lnTo>
                  <a:pt x="151125" y="138899"/>
                </a:lnTo>
                <a:lnTo>
                  <a:pt x="153674" y="136482"/>
                </a:lnTo>
                <a:lnTo>
                  <a:pt x="153674" y="132803"/>
                </a:lnTo>
                <a:lnTo>
                  <a:pt x="158697" y="120063"/>
                </a:lnTo>
                <a:lnTo>
                  <a:pt x="170846" y="113531"/>
                </a:lnTo>
                <a:lnTo>
                  <a:pt x="178058" y="113241"/>
                </a:lnTo>
                <a:lnTo>
                  <a:pt x="179201" y="110705"/>
                </a:lnTo>
                <a:lnTo>
                  <a:pt x="179201" y="104609"/>
                </a:lnTo>
                <a:lnTo>
                  <a:pt x="178058" y="102192"/>
                </a:lnTo>
                <a:close/>
              </a:path>
              <a:path w="224789" h="185420">
                <a:moveTo>
                  <a:pt x="136350" y="123028"/>
                </a:moveTo>
                <a:lnTo>
                  <a:pt x="123194" y="123028"/>
                </a:lnTo>
                <a:lnTo>
                  <a:pt x="123194" y="132803"/>
                </a:lnTo>
                <a:lnTo>
                  <a:pt x="134740" y="132803"/>
                </a:lnTo>
                <a:lnTo>
                  <a:pt x="135470" y="125205"/>
                </a:lnTo>
                <a:lnTo>
                  <a:pt x="136350" y="123028"/>
                </a:lnTo>
                <a:close/>
              </a:path>
              <a:path w="224789" h="185420">
                <a:moveTo>
                  <a:pt x="133897" y="39839"/>
                </a:moveTo>
                <a:lnTo>
                  <a:pt x="123194" y="39839"/>
                </a:lnTo>
                <a:lnTo>
                  <a:pt x="123194" y="113241"/>
                </a:lnTo>
                <a:lnTo>
                  <a:pt x="140310" y="113241"/>
                </a:lnTo>
                <a:lnTo>
                  <a:pt x="140946" y="111668"/>
                </a:lnTo>
                <a:lnTo>
                  <a:pt x="149493" y="101539"/>
                </a:lnTo>
                <a:lnTo>
                  <a:pt x="159746" y="95392"/>
                </a:lnTo>
                <a:lnTo>
                  <a:pt x="139226" y="95392"/>
                </a:lnTo>
                <a:lnTo>
                  <a:pt x="133897" y="39839"/>
                </a:lnTo>
                <a:close/>
              </a:path>
              <a:path w="224789" h="185420">
                <a:moveTo>
                  <a:pt x="93434" y="9228"/>
                </a:moveTo>
                <a:lnTo>
                  <a:pt x="71877" y="9228"/>
                </a:lnTo>
                <a:lnTo>
                  <a:pt x="84692" y="13746"/>
                </a:lnTo>
                <a:lnTo>
                  <a:pt x="92026" y="25204"/>
                </a:lnTo>
                <a:lnTo>
                  <a:pt x="92714" y="28790"/>
                </a:lnTo>
                <a:lnTo>
                  <a:pt x="92714" y="102192"/>
                </a:lnTo>
                <a:lnTo>
                  <a:pt x="102357" y="102192"/>
                </a:lnTo>
                <a:lnTo>
                  <a:pt x="102357" y="40019"/>
                </a:lnTo>
                <a:lnTo>
                  <a:pt x="133897" y="39839"/>
                </a:lnTo>
                <a:lnTo>
                  <a:pt x="132960" y="30064"/>
                </a:lnTo>
                <a:lnTo>
                  <a:pt x="102357" y="30064"/>
                </a:lnTo>
                <a:lnTo>
                  <a:pt x="99142" y="16145"/>
                </a:lnTo>
                <a:lnTo>
                  <a:pt x="93434" y="9228"/>
                </a:lnTo>
                <a:close/>
              </a:path>
              <a:path w="224789" h="185420">
                <a:moveTo>
                  <a:pt x="175564" y="81381"/>
                </a:moveTo>
                <a:lnTo>
                  <a:pt x="161685" y="83125"/>
                </a:lnTo>
                <a:lnTo>
                  <a:pt x="149532" y="87989"/>
                </a:lnTo>
                <a:lnTo>
                  <a:pt x="139226" y="95392"/>
                </a:lnTo>
                <a:lnTo>
                  <a:pt x="159746" y="95392"/>
                </a:lnTo>
                <a:lnTo>
                  <a:pt x="160304" y="95057"/>
                </a:lnTo>
                <a:lnTo>
                  <a:pt x="172578" y="92457"/>
                </a:lnTo>
                <a:lnTo>
                  <a:pt x="213097" y="92457"/>
                </a:lnTo>
                <a:lnTo>
                  <a:pt x="211486" y="88611"/>
                </a:lnTo>
                <a:lnTo>
                  <a:pt x="199843" y="88611"/>
                </a:lnTo>
                <a:lnTo>
                  <a:pt x="188600" y="83378"/>
                </a:lnTo>
                <a:lnTo>
                  <a:pt x="175564" y="81381"/>
                </a:lnTo>
                <a:close/>
              </a:path>
              <a:path w="224789" h="185420">
                <a:moveTo>
                  <a:pt x="176328" y="9228"/>
                </a:moveTo>
                <a:lnTo>
                  <a:pt x="162174" y="9228"/>
                </a:lnTo>
                <a:lnTo>
                  <a:pt x="169413" y="14181"/>
                </a:lnTo>
                <a:lnTo>
                  <a:pt x="173105" y="21420"/>
                </a:lnTo>
                <a:lnTo>
                  <a:pt x="199843" y="88611"/>
                </a:lnTo>
                <a:lnTo>
                  <a:pt x="211486" y="88611"/>
                </a:lnTo>
                <a:lnTo>
                  <a:pt x="182879" y="20277"/>
                </a:lnTo>
                <a:lnTo>
                  <a:pt x="176328" y="9228"/>
                </a:lnTo>
                <a:close/>
              </a:path>
              <a:path w="224789" h="185420">
                <a:moveTo>
                  <a:pt x="60177" y="82176"/>
                </a:moveTo>
                <a:lnTo>
                  <a:pt x="43546" y="82546"/>
                </a:lnTo>
                <a:lnTo>
                  <a:pt x="32337" y="85199"/>
                </a:lnTo>
                <a:lnTo>
                  <a:pt x="69561" y="85199"/>
                </a:lnTo>
                <a:lnTo>
                  <a:pt x="60177" y="82176"/>
                </a:lnTo>
                <a:close/>
              </a:path>
              <a:path w="224789" h="185420">
                <a:moveTo>
                  <a:pt x="164875" y="1511"/>
                </a:moveTo>
                <a:lnTo>
                  <a:pt x="147048" y="2546"/>
                </a:lnTo>
                <a:lnTo>
                  <a:pt x="134263" y="7956"/>
                </a:lnTo>
                <a:lnTo>
                  <a:pt x="126380" y="16763"/>
                </a:lnTo>
                <a:lnTo>
                  <a:pt x="123260" y="27987"/>
                </a:lnTo>
                <a:lnTo>
                  <a:pt x="102357" y="30064"/>
                </a:lnTo>
                <a:lnTo>
                  <a:pt x="132960" y="30064"/>
                </a:lnTo>
                <a:lnTo>
                  <a:pt x="132837" y="28790"/>
                </a:lnTo>
                <a:lnTo>
                  <a:pt x="134111" y="28790"/>
                </a:lnTo>
                <a:lnTo>
                  <a:pt x="139347" y="15755"/>
                </a:lnTo>
                <a:lnTo>
                  <a:pt x="151275" y="9396"/>
                </a:lnTo>
                <a:lnTo>
                  <a:pt x="162174" y="9228"/>
                </a:lnTo>
                <a:lnTo>
                  <a:pt x="176328" y="9228"/>
                </a:lnTo>
                <a:lnTo>
                  <a:pt x="176097" y="8838"/>
                </a:lnTo>
                <a:lnTo>
                  <a:pt x="164875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3627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83931" y="2824265"/>
            <a:ext cx="227329" cy="225425"/>
          </a:xfrm>
          <a:custGeom>
            <a:avLst/>
            <a:gdLst/>
            <a:ahLst/>
            <a:cxnLst/>
            <a:rect l="l" t="t" r="r" b="b"/>
            <a:pathLst>
              <a:path w="227329" h="225425">
                <a:moveTo>
                  <a:pt x="93478" y="191414"/>
                </a:moveTo>
                <a:lnTo>
                  <a:pt x="74500" y="191414"/>
                </a:lnTo>
                <a:lnTo>
                  <a:pt x="85327" y="204825"/>
                </a:lnTo>
                <a:lnTo>
                  <a:pt x="94977" y="215493"/>
                </a:lnTo>
                <a:lnTo>
                  <a:pt x="103970" y="222503"/>
                </a:lnTo>
                <a:lnTo>
                  <a:pt x="112828" y="225247"/>
                </a:lnTo>
                <a:lnTo>
                  <a:pt x="122398" y="222503"/>
                </a:lnTo>
                <a:lnTo>
                  <a:pt x="130049" y="215493"/>
                </a:lnTo>
                <a:lnTo>
                  <a:pt x="113442" y="215493"/>
                </a:lnTo>
                <a:lnTo>
                  <a:pt x="105442" y="212140"/>
                </a:lnTo>
                <a:lnTo>
                  <a:pt x="97868" y="202082"/>
                </a:lnTo>
                <a:lnTo>
                  <a:pt x="93478" y="191414"/>
                </a:lnTo>
                <a:close/>
              </a:path>
              <a:path w="227329" h="225425">
                <a:moveTo>
                  <a:pt x="133011" y="169163"/>
                </a:moveTo>
                <a:lnTo>
                  <a:pt x="110425" y="169163"/>
                </a:lnTo>
                <a:lnTo>
                  <a:pt x="122857" y="174955"/>
                </a:lnTo>
                <a:lnTo>
                  <a:pt x="133552" y="181051"/>
                </a:lnTo>
                <a:lnTo>
                  <a:pt x="129202" y="199339"/>
                </a:lnTo>
                <a:lnTo>
                  <a:pt x="122523" y="210921"/>
                </a:lnTo>
                <a:lnTo>
                  <a:pt x="114642" y="215493"/>
                </a:lnTo>
                <a:lnTo>
                  <a:pt x="130049" y="215493"/>
                </a:lnTo>
                <a:lnTo>
                  <a:pt x="131047" y="214579"/>
                </a:lnTo>
                <a:lnTo>
                  <a:pt x="138555" y="201777"/>
                </a:lnTo>
                <a:lnTo>
                  <a:pt x="155460" y="200253"/>
                </a:lnTo>
                <a:lnTo>
                  <a:pt x="169731" y="199339"/>
                </a:lnTo>
                <a:lnTo>
                  <a:pt x="181380" y="198119"/>
                </a:lnTo>
                <a:lnTo>
                  <a:pt x="190420" y="195071"/>
                </a:lnTo>
                <a:lnTo>
                  <a:pt x="194943" y="188671"/>
                </a:lnTo>
                <a:lnTo>
                  <a:pt x="179017" y="188671"/>
                </a:lnTo>
                <a:lnTo>
                  <a:pt x="168429" y="187756"/>
                </a:lnTo>
                <a:lnTo>
                  <a:pt x="155414" y="182879"/>
                </a:lnTo>
                <a:lnTo>
                  <a:pt x="152252" y="172821"/>
                </a:lnTo>
                <a:lnTo>
                  <a:pt x="139107" y="172821"/>
                </a:lnTo>
                <a:lnTo>
                  <a:pt x="133011" y="169163"/>
                </a:lnTo>
                <a:close/>
              </a:path>
              <a:path w="227329" h="225425">
                <a:moveTo>
                  <a:pt x="114586" y="0"/>
                </a:moveTo>
                <a:lnTo>
                  <a:pt x="104936" y="2743"/>
                </a:lnTo>
                <a:lnTo>
                  <a:pt x="96313" y="10363"/>
                </a:lnTo>
                <a:lnTo>
                  <a:pt x="88859" y="22859"/>
                </a:lnTo>
                <a:lnTo>
                  <a:pt x="71854" y="24688"/>
                </a:lnTo>
                <a:lnTo>
                  <a:pt x="30841" y="38404"/>
                </a:lnTo>
                <a:lnTo>
                  <a:pt x="28943" y="48463"/>
                </a:lnTo>
                <a:lnTo>
                  <a:pt x="30574" y="60350"/>
                </a:lnTo>
                <a:lnTo>
                  <a:pt x="35180" y="73456"/>
                </a:lnTo>
                <a:lnTo>
                  <a:pt x="21549" y="84429"/>
                </a:lnTo>
                <a:lnTo>
                  <a:pt x="10681" y="94183"/>
                </a:lnTo>
                <a:lnTo>
                  <a:pt x="3267" y="103022"/>
                </a:lnTo>
                <a:lnTo>
                  <a:pt x="0" y="111556"/>
                </a:lnTo>
                <a:lnTo>
                  <a:pt x="2617" y="121310"/>
                </a:lnTo>
                <a:lnTo>
                  <a:pt x="10311" y="130149"/>
                </a:lnTo>
                <a:lnTo>
                  <a:pt x="22631" y="137464"/>
                </a:lnTo>
                <a:lnTo>
                  <a:pt x="25076" y="154838"/>
                </a:lnTo>
                <a:lnTo>
                  <a:pt x="39147" y="194767"/>
                </a:lnTo>
                <a:lnTo>
                  <a:pt x="49562" y="196900"/>
                </a:lnTo>
                <a:lnTo>
                  <a:pt x="61399" y="195681"/>
                </a:lnTo>
                <a:lnTo>
                  <a:pt x="74500" y="191414"/>
                </a:lnTo>
                <a:lnTo>
                  <a:pt x="93478" y="191414"/>
                </a:lnTo>
                <a:lnTo>
                  <a:pt x="92224" y="188366"/>
                </a:lnTo>
                <a:lnTo>
                  <a:pt x="54325" y="188366"/>
                </a:lnTo>
                <a:lnTo>
                  <a:pt x="44941" y="188061"/>
                </a:lnTo>
                <a:lnTo>
                  <a:pt x="40169" y="185013"/>
                </a:lnTo>
                <a:lnTo>
                  <a:pt x="37241" y="177698"/>
                </a:lnTo>
                <a:lnTo>
                  <a:pt x="38744" y="166725"/>
                </a:lnTo>
                <a:lnTo>
                  <a:pt x="44131" y="153009"/>
                </a:lnTo>
                <a:lnTo>
                  <a:pt x="57401" y="149961"/>
                </a:lnTo>
                <a:lnTo>
                  <a:pt x="166903" y="149961"/>
                </a:lnTo>
                <a:lnTo>
                  <a:pt x="175275" y="147218"/>
                </a:lnTo>
                <a:lnTo>
                  <a:pt x="197320" y="147218"/>
                </a:lnTo>
                <a:lnTo>
                  <a:pt x="201838" y="143865"/>
                </a:lnTo>
                <a:lnTo>
                  <a:pt x="101250" y="143865"/>
                </a:lnTo>
                <a:lnTo>
                  <a:pt x="98812" y="141427"/>
                </a:lnTo>
                <a:lnTo>
                  <a:pt x="73178" y="141427"/>
                </a:lnTo>
                <a:lnTo>
                  <a:pt x="65833" y="140207"/>
                </a:lnTo>
                <a:lnTo>
                  <a:pt x="59737" y="138683"/>
                </a:lnTo>
                <a:lnTo>
                  <a:pt x="53641" y="137769"/>
                </a:lnTo>
                <a:lnTo>
                  <a:pt x="55624" y="133502"/>
                </a:lnTo>
                <a:lnTo>
                  <a:pt x="44830" y="133502"/>
                </a:lnTo>
                <a:lnTo>
                  <a:pt x="26907" y="128930"/>
                </a:lnTo>
                <a:lnTo>
                  <a:pt x="15451" y="122224"/>
                </a:lnTo>
                <a:lnTo>
                  <a:pt x="11006" y="113995"/>
                </a:lnTo>
                <a:lnTo>
                  <a:pt x="10969" y="113385"/>
                </a:lnTo>
                <a:lnTo>
                  <a:pt x="14489" y="104851"/>
                </a:lnTo>
                <a:lnTo>
                  <a:pt x="24588" y="97231"/>
                </a:lnTo>
                <a:lnTo>
                  <a:pt x="40572" y="91135"/>
                </a:lnTo>
                <a:lnTo>
                  <a:pt x="55085" y="91135"/>
                </a:lnTo>
                <a:lnTo>
                  <a:pt x="53641" y="87477"/>
                </a:lnTo>
                <a:lnTo>
                  <a:pt x="59737" y="86563"/>
                </a:lnTo>
                <a:lnTo>
                  <a:pt x="73178" y="83819"/>
                </a:lnTo>
                <a:lnTo>
                  <a:pt x="99867" y="83819"/>
                </a:lnTo>
                <a:lnTo>
                  <a:pt x="101250" y="82905"/>
                </a:lnTo>
                <a:lnTo>
                  <a:pt x="104939" y="81381"/>
                </a:lnTo>
                <a:lnTo>
                  <a:pt x="203079" y="81381"/>
                </a:lnTo>
                <a:lnTo>
                  <a:pt x="202719" y="78638"/>
                </a:lnTo>
                <a:lnTo>
                  <a:pt x="49252" y="78638"/>
                </a:lnTo>
                <a:lnTo>
                  <a:pt x="41300" y="64007"/>
                </a:lnTo>
                <a:lnTo>
                  <a:pt x="37533" y="52120"/>
                </a:lnTo>
                <a:lnTo>
                  <a:pt x="38239" y="42976"/>
                </a:lnTo>
                <a:lnTo>
                  <a:pt x="46761" y="38404"/>
                </a:lnTo>
                <a:lnTo>
                  <a:pt x="94823" y="38404"/>
                </a:lnTo>
                <a:lnTo>
                  <a:pt x="97656" y="26822"/>
                </a:lnTo>
                <a:lnTo>
                  <a:pt x="104262" y="14935"/>
                </a:lnTo>
                <a:lnTo>
                  <a:pt x="112067" y="9753"/>
                </a:lnTo>
                <a:lnTo>
                  <a:pt x="131532" y="9753"/>
                </a:lnTo>
                <a:lnTo>
                  <a:pt x="123324" y="3047"/>
                </a:lnTo>
                <a:lnTo>
                  <a:pt x="114586" y="0"/>
                </a:lnTo>
                <a:close/>
              </a:path>
              <a:path w="227329" h="225425">
                <a:moveTo>
                  <a:pt x="197320" y="147218"/>
                </a:moveTo>
                <a:lnTo>
                  <a:pt x="175275" y="147218"/>
                </a:lnTo>
                <a:lnTo>
                  <a:pt x="184635" y="161239"/>
                </a:lnTo>
                <a:lnTo>
                  <a:pt x="189115" y="173126"/>
                </a:lnTo>
                <a:lnTo>
                  <a:pt x="188767" y="181965"/>
                </a:lnTo>
                <a:lnTo>
                  <a:pt x="186716" y="185013"/>
                </a:lnTo>
                <a:lnTo>
                  <a:pt x="179017" y="188671"/>
                </a:lnTo>
                <a:lnTo>
                  <a:pt x="194943" y="188671"/>
                </a:lnTo>
                <a:lnTo>
                  <a:pt x="196235" y="186842"/>
                </a:lnTo>
                <a:lnTo>
                  <a:pt x="198005" y="176479"/>
                </a:lnTo>
                <a:lnTo>
                  <a:pt x="196269" y="164896"/>
                </a:lnTo>
                <a:lnTo>
                  <a:pt x="191569" y="151485"/>
                </a:lnTo>
                <a:lnTo>
                  <a:pt x="197320" y="147218"/>
                </a:lnTo>
                <a:close/>
              </a:path>
              <a:path w="227329" h="225425">
                <a:moveTo>
                  <a:pt x="166903" y="149961"/>
                </a:moveTo>
                <a:lnTo>
                  <a:pt x="57401" y="149961"/>
                </a:lnTo>
                <a:lnTo>
                  <a:pt x="69168" y="150266"/>
                </a:lnTo>
                <a:lnTo>
                  <a:pt x="75520" y="163067"/>
                </a:lnTo>
                <a:lnTo>
                  <a:pt x="79363" y="174650"/>
                </a:lnTo>
                <a:lnTo>
                  <a:pt x="65984" y="183794"/>
                </a:lnTo>
                <a:lnTo>
                  <a:pt x="54325" y="188366"/>
                </a:lnTo>
                <a:lnTo>
                  <a:pt x="92224" y="188366"/>
                </a:lnTo>
                <a:lnTo>
                  <a:pt x="91220" y="185927"/>
                </a:lnTo>
                <a:lnTo>
                  <a:pt x="100408" y="177393"/>
                </a:lnTo>
                <a:lnTo>
                  <a:pt x="105973" y="172821"/>
                </a:lnTo>
                <a:lnTo>
                  <a:pt x="89058" y="172821"/>
                </a:lnTo>
                <a:lnTo>
                  <a:pt x="86651" y="166725"/>
                </a:lnTo>
                <a:lnTo>
                  <a:pt x="85370" y="159715"/>
                </a:lnTo>
                <a:lnTo>
                  <a:pt x="85370" y="152399"/>
                </a:lnTo>
                <a:lnTo>
                  <a:pt x="161503" y="152399"/>
                </a:lnTo>
                <a:lnTo>
                  <a:pt x="164112" y="150875"/>
                </a:lnTo>
                <a:lnTo>
                  <a:pt x="166903" y="149961"/>
                </a:lnTo>
                <a:close/>
              </a:path>
              <a:path w="227329" h="225425">
                <a:moveTo>
                  <a:pt x="130603" y="153619"/>
                </a:moveTo>
                <a:lnTo>
                  <a:pt x="96313" y="153619"/>
                </a:lnTo>
                <a:lnTo>
                  <a:pt x="99970" y="156057"/>
                </a:lnTo>
                <a:lnTo>
                  <a:pt x="102409" y="158495"/>
                </a:lnTo>
                <a:lnTo>
                  <a:pt x="104939" y="160629"/>
                </a:lnTo>
                <a:lnTo>
                  <a:pt x="99970" y="165811"/>
                </a:lnTo>
                <a:lnTo>
                  <a:pt x="93874" y="169163"/>
                </a:lnTo>
                <a:lnTo>
                  <a:pt x="89058" y="172821"/>
                </a:lnTo>
                <a:lnTo>
                  <a:pt x="105973" y="172821"/>
                </a:lnTo>
                <a:lnTo>
                  <a:pt x="110425" y="169163"/>
                </a:lnTo>
                <a:lnTo>
                  <a:pt x="133011" y="169163"/>
                </a:lnTo>
                <a:lnTo>
                  <a:pt x="126915" y="165811"/>
                </a:lnTo>
                <a:lnTo>
                  <a:pt x="121946" y="160629"/>
                </a:lnTo>
                <a:lnTo>
                  <a:pt x="124507" y="158495"/>
                </a:lnTo>
                <a:lnTo>
                  <a:pt x="126915" y="156057"/>
                </a:lnTo>
                <a:lnTo>
                  <a:pt x="130603" y="153619"/>
                </a:lnTo>
                <a:close/>
              </a:path>
              <a:path w="227329" h="225425">
                <a:moveTo>
                  <a:pt x="161503" y="152399"/>
                </a:moveTo>
                <a:lnTo>
                  <a:pt x="141515" y="152399"/>
                </a:lnTo>
                <a:lnTo>
                  <a:pt x="141515" y="159715"/>
                </a:lnTo>
                <a:lnTo>
                  <a:pt x="140234" y="166725"/>
                </a:lnTo>
                <a:lnTo>
                  <a:pt x="139107" y="172821"/>
                </a:lnTo>
                <a:lnTo>
                  <a:pt x="152252" y="172821"/>
                </a:lnTo>
                <a:lnTo>
                  <a:pt x="151294" y="169773"/>
                </a:lnTo>
                <a:lnTo>
                  <a:pt x="151587" y="158191"/>
                </a:lnTo>
                <a:lnTo>
                  <a:pt x="161503" y="152399"/>
                </a:lnTo>
                <a:close/>
              </a:path>
              <a:path w="227329" h="225425">
                <a:moveTo>
                  <a:pt x="141515" y="152399"/>
                </a:moveTo>
                <a:lnTo>
                  <a:pt x="85370" y="152399"/>
                </a:lnTo>
                <a:lnTo>
                  <a:pt x="89058" y="153619"/>
                </a:lnTo>
                <a:lnTo>
                  <a:pt x="137826" y="153619"/>
                </a:lnTo>
                <a:lnTo>
                  <a:pt x="141515" y="152399"/>
                </a:lnTo>
                <a:close/>
              </a:path>
              <a:path w="227329" h="225425">
                <a:moveTo>
                  <a:pt x="203079" y="81381"/>
                </a:moveTo>
                <a:lnTo>
                  <a:pt x="121946" y="81381"/>
                </a:lnTo>
                <a:lnTo>
                  <a:pt x="125634" y="82905"/>
                </a:lnTo>
                <a:lnTo>
                  <a:pt x="129323" y="85343"/>
                </a:lnTo>
                <a:lnTo>
                  <a:pt x="143922" y="99669"/>
                </a:lnTo>
                <a:lnTo>
                  <a:pt x="143922" y="125577"/>
                </a:lnTo>
                <a:lnTo>
                  <a:pt x="141515" y="129235"/>
                </a:lnTo>
                <a:lnTo>
                  <a:pt x="137826" y="131673"/>
                </a:lnTo>
                <a:lnTo>
                  <a:pt x="135419" y="135331"/>
                </a:lnTo>
                <a:lnTo>
                  <a:pt x="131730" y="137769"/>
                </a:lnTo>
                <a:lnTo>
                  <a:pt x="125634" y="143865"/>
                </a:lnTo>
                <a:lnTo>
                  <a:pt x="201838" y="143865"/>
                </a:lnTo>
                <a:lnTo>
                  <a:pt x="205125" y="141427"/>
                </a:lnTo>
                <a:lnTo>
                  <a:pt x="153707" y="141427"/>
                </a:lnTo>
                <a:lnTo>
                  <a:pt x="153707" y="130149"/>
                </a:lnTo>
                <a:lnTo>
                  <a:pt x="159803" y="124053"/>
                </a:lnTo>
                <a:lnTo>
                  <a:pt x="162332" y="120395"/>
                </a:lnTo>
                <a:lnTo>
                  <a:pt x="173790" y="120395"/>
                </a:lnTo>
                <a:lnTo>
                  <a:pt x="169105" y="113995"/>
                </a:lnTo>
                <a:lnTo>
                  <a:pt x="174639" y="104851"/>
                </a:lnTo>
                <a:lnTo>
                  <a:pt x="162332" y="104851"/>
                </a:lnTo>
                <a:lnTo>
                  <a:pt x="159803" y="102107"/>
                </a:lnTo>
                <a:lnTo>
                  <a:pt x="156114" y="98755"/>
                </a:lnTo>
                <a:lnTo>
                  <a:pt x="153707" y="96011"/>
                </a:lnTo>
                <a:lnTo>
                  <a:pt x="153707" y="83819"/>
                </a:lnTo>
                <a:lnTo>
                  <a:pt x="203399" y="83819"/>
                </a:lnTo>
                <a:lnTo>
                  <a:pt x="203079" y="81381"/>
                </a:lnTo>
                <a:close/>
              </a:path>
              <a:path w="227329" h="225425">
                <a:moveTo>
                  <a:pt x="82962" y="120395"/>
                </a:moveTo>
                <a:lnTo>
                  <a:pt x="64553" y="120395"/>
                </a:lnTo>
                <a:lnTo>
                  <a:pt x="67082" y="124053"/>
                </a:lnTo>
                <a:lnTo>
                  <a:pt x="70770" y="126491"/>
                </a:lnTo>
                <a:lnTo>
                  <a:pt x="73178" y="130149"/>
                </a:lnTo>
                <a:lnTo>
                  <a:pt x="73178" y="141427"/>
                </a:lnTo>
                <a:lnTo>
                  <a:pt x="98812" y="141427"/>
                </a:lnTo>
                <a:lnTo>
                  <a:pt x="95154" y="137769"/>
                </a:lnTo>
                <a:lnTo>
                  <a:pt x="91466" y="135331"/>
                </a:lnTo>
                <a:lnTo>
                  <a:pt x="89058" y="131673"/>
                </a:lnTo>
                <a:lnTo>
                  <a:pt x="85370" y="129235"/>
                </a:lnTo>
                <a:lnTo>
                  <a:pt x="82962" y="125577"/>
                </a:lnTo>
                <a:lnTo>
                  <a:pt x="82962" y="120395"/>
                </a:lnTo>
                <a:close/>
              </a:path>
              <a:path w="227329" h="225425">
                <a:moveTo>
                  <a:pt x="173790" y="120395"/>
                </a:moveTo>
                <a:lnTo>
                  <a:pt x="162332" y="120395"/>
                </a:lnTo>
                <a:lnTo>
                  <a:pt x="165899" y="126491"/>
                </a:lnTo>
                <a:lnTo>
                  <a:pt x="170836" y="132587"/>
                </a:lnTo>
                <a:lnTo>
                  <a:pt x="173275" y="137769"/>
                </a:lnTo>
                <a:lnTo>
                  <a:pt x="167179" y="138683"/>
                </a:lnTo>
                <a:lnTo>
                  <a:pt x="161083" y="140207"/>
                </a:lnTo>
                <a:lnTo>
                  <a:pt x="153707" y="141427"/>
                </a:lnTo>
                <a:lnTo>
                  <a:pt x="205125" y="141427"/>
                </a:lnTo>
                <a:lnTo>
                  <a:pt x="205535" y="141122"/>
                </a:lnTo>
                <a:lnTo>
                  <a:pt x="212299" y="135331"/>
                </a:lnTo>
                <a:lnTo>
                  <a:pt x="183028" y="135331"/>
                </a:lnTo>
                <a:lnTo>
                  <a:pt x="176913" y="124663"/>
                </a:lnTo>
                <a:lnTo>
                  <a:pt x="173790" y="120395"/>
                </a:lnTo>
                <a:close/>
              </a:path>
              <a:path w="227329" h="225425">
                <a:moveTo>
                  <a:pt x="210204" y="92049"/>
                </a:moveTo>
                <a:lnTo>
                  <a:pt x="182054" y="92049"/>
                </a:lnTo>
                <a:lnTo>
                  <a:pt x="199743" y="96926"/>
                </a:lnTo>
                <a:lnTo>
                  <a:pt x="211183" y="103631"/>
                </a:lnTo>
                <a:lnTo>
                  <a:pt x="215860" y="111861"/>
                </a:lnTo>
                <a:lnTo>
                  <a:pt x="212427" y="120700"/>
                </a:lnTo>
                <a:lnTo>
                  <a:pt x="202428" y="128320"/>
                </a:lnTo>
                <a:lnTo>
                  <a:pt x="186557" y="134416"/>
                </a:lnTo>
                <a:lnTo>
                  <a:pt x="183028" y="135331"/>
                </a:lnTo>
                <a:lnTo>
                  <a:pt x="212299" y="135331"/>
                </a:lnTo>
                <a:lnTo>
                  <a:pt x="216571" y="131673"/>
                </a:lnTo>
                <a:lnTo>
                  <a:pt x="223950" y="122834"/>
                </a:lnTo>
                <a:lnTo>
                  <a:pt x="226949" y="114299"/>
                </a:lnTo>
                <a:lnTo>
                  <a:pt x="226980" y="113385"/>
                </a:lnTo>
                <a:lnTo>
                  <a:pt x="224272" y="104241"/>
                </a:lnTo>
                <a:lnTo>
                  <a:pt x="216448" y="96011"/>
                </a:lnTo>
                <a:lnTo>
                  <a:pt x="210204" y="92049"/>
                </a:lnTo>
                <a:close/>
              </a:path>
              <a:path w="227329" h="225425">
                <a:moveTo>
                  <a:pt x="55085" y="91135"/>
                </a:moveTo>
                <a:lnTo>
                  <a:pt x="40572" y="91135"/>
                </a:lnTo>
                <a:lnTo>
                  <a:pt x="48899" y="100279"/>
                </a:lnTo>
                <a:lnTo>
                  <a:pt x="56480" y="110642"/>
                </a:lnTo>
                <a:lnTo>
                  <a:pt x="50569" y="122834"/>
                </a:lnTo>
                <a:lnTo>
                  <a:pt x="44830" y="133502"/>
                </a:lnTo>
                <a:lnTo>
                  <a:pt x="55624" y="133502"/>
                </a:lnTo>
                <a:lnTo>
                  <a:pt x="56049" y="132587"/>
                </a:lnTo>
                <a:lnTo>
                  <a:pt x="60986" y="126491"/>
                </a:lnTo>
                <a:lnTo>
                  <a:pt x="64553" y="120395"/>
                </a:lnTo>
                <a:lnTo>
                  <a:pt x="82962" y="120395"/>
                </a:lnTo>
                <a:lnTo>
                  <a:pt x="82962" y="104851"/>
                </a:lnTo>
                <a:lnTo>
                  <a:pt x="64553" y="104851"/>
                </a:lnTo>
                <a:lnTo>
                  <a:pt x="60986" y="98755"/>
                </a:lnTo>
                <a:lnTo>
                  <a:pt x="56049" y="93573"/>
                </a:lnTo>
                <a:lnTo>
                  <a:pt x="55085" y="91135"/>
                </a:lnTo>
                <a:close/>
              </a:path>
              <a:path w="227329" h="225425">
                <a:moveTo>
                  <a:pt x="119538" y="102107"/>
                </a:moveTo>
                <a:lnTo>
                  <a:pt x="107346" y="102107"/>
                </a:lnTo>
                <a:lnTo>
                  <a:pt x="103658" y="107289"/>
                </a:lnTo>
                <a:lnTo>
                  <a:pt x="103658" y="117957"/>
                </a:lnTo>
                <a:lnTo>
                  <a:pt x="107346" y="123139"/>
                </a:lnTo>
                <a:lnTo>
                  <a:pt x="119538" y="123139"/>
                </a:lnTo>
                <a:lnTo>
                  <a:pt x="123227" y="117957"/>
                </a:lnTo>
                <a:lnTo>
                  <a:pt x="123227" y="107289"/>
                </a:lnTo>
                <a:lnTo>
                  <a:pt x="119538" y="102107"/>
                </a:lnTo>
                <a:close/>
              </a:path>
              <a:path w="227329" h="225425">
                <a:moveTo>
                  <a:pt x="99867" y="83819"/>
                </a:moveTo>
                <a:lnTo>
                  <a:pt x="73178" y="83819"/>
                </a:lnTo>
                <a:lnTo>
                  <a:pt x="73178" y="96011"/>
                </a:lnTo>
                <a:lnTo>
                  <a:pt x="70770" y="98755"/>
                </a:lnTo>
                <a:lnTo>
                  <a:pt x="67082" y="102107"/>
                </a:lnTo>
                <a:lnTo>
                  <a:pt x="64553" y="104851"/>
                </a:lnTo>
                <a:lnTo>
                  <a:pt x="82962" y="104851"/>
                </a:lnTo>
                <a:lnTo>
                  <a:pt x="82962" y="99669"/>
                </a:lnTo>
                <a:lnTo>
                  <a:pt x="97562" y="85343"/>
                </a:lnTo>
                <a:lnTo>
                  <a:pt x="99867" y="83819"/>
                </a:lnTo>
                <a:close/>
              </a:path>
              <a:path w="227329" h="225425">
                <a:moveTo>
                  <a:pt x="203399" y="83819"/>
                </a:moveTo>
                <a:lnTo>
                  <a:pt x="153707" y="83819"/>
                </a:lnTo>
                <a:lnTo>
                  <a:pt x="167179" y="86563"/>
                </a:lnTo>
                <a:lnTo>
                  <a:pt x="173275" y="87477"/>
                </a:lnTo>
                <a:lnTo>
                  <a:pt x="170836" y="93573"/>
                </a:lnTo>
                <a:lnTo>
                  <a:pt x="165899" y="98755"/>
                </a:lnTo>
                <a:lnTo>
                  <a:pt x="162332" y="104851"/>
                </a:lnTo>
                <a:lnTo>
                  <a:pt x="174639" y="104851"/>
                </a:lnTo>
                <a:lnTo>
                  <a:pt x="176114" y="102412"/>
                </a:lnTo>
                <a:lnTo>
                  <a:pt x="182054" y="92049"/>
                </a:lnTo>
                <a:lnTo>
                  <a:pt x="210204" y="92049"/>
                </a:lnTo>
                <a:lnTo>
                  <a:pt x="203959" y="88087"/>
                </a:lnTo>
                <a:lnTo>
                  <a:pt x="203399" y="83819"/>
                </a:lnTo>
                <a:close/>
              </a:path>
              <a:path w="227329" h="225425">
                <a:moveTo>
                  <a:pt x="94823" y="38404"/>
                </a:moveTo>
                <a:lnTo>
                  <a:pt x="57351" y="38404"/>
                </a:lnTo>
                <a:lnTo>
                  <a:pt x="69826" y="42367"/>
                </a:lnTo>
                <a:lnTo>
                  <a:pt x="75169" y="55778"/>
                </a:lnTo>
                <a:lnTo>
                  <a:pt x="75331" y="67055"/>
                </a:lnTo>
                <a:lnTo>
                  <a:pt x="74337" y="74371"/>
                </a:lnTo>
                <a:lnTo>
                  <a:pt x="61348" y="76199"/>
                </a:lnTo>
                <a:lnTo>
                  <a:pt x="49252" y="78638"/>
                </a:lnTo>
                <a:lnTo>
                  <a:pt x="202719" y="78638"/>
                </a:lnTo>
                <a:lnTo>
                  <a:pt x="202279" y="75285"/>
                </a:lnTo>
                <a:lnTo>
                  <a:pt x="169491" y="75285"/>
                </a:lnTo>
                <a:lnTo>
                  <a:pt x="157725" y="74980"/>
                </a:lnTo>
                <a:lnTo>
                  <a:pt x="156796" y="73151"/>
                </a:lnTo>
                <a:lnTo>
                  <a:pt x="85370" y="73151"/>
                </a:lnTo>
                <a:lnTo>
                  <a:pt x="85370" y="65531"/>
                </a:lnTo>
                <a:lnTo>
                  <a:pt x="86651" y="58521"/>
                </a:lnTo>
                <a:lnTo>
                  <a:pt x="89058" y="52425"/>
                </a:lnTo>
                <a:lnTo>
                  <a:pt x="108143" y="52425"/>
                </a:lnTo>
                <a:lnTo>
                  <a:pt x="104010" y="50596"/>
                </a:lnTo>
                <a:lnTo>
                  <a:pt x="93332" y="44500"/>
                </a:lnTo>
                <a:lnTo>
                  <a:pt x="94823" y="38404"/>
                </a:lnTo>
                <a:close/>
              </a:path>
              <a:path w="227329" h="225425">
                <a:moveTo>
                  <a:pt x="197137" y="37795"/>
                </a:moveTo>
                <a:lnTo>
                  <a:pt x="182552" y="37795"/>
                </a:lnTo>
                <a:lnTo>
                  <a:pt x="186716" y="40233"/>
                </a:lnTo>
                <a:lnTo>
                  <a:pt x="189645" y="47548"/>
                </a:lnTo>
                <a:lnTo>
                  <a:pt x="188145" y="58521"/>
                </a:lnTo>
                <a:lnTo>
                  <a:pt x="182768" y="72237"/>
                </a:lnTo>
                <a:lnTo>
                  <a:pt x="169491" y="75285"/>
                </a:lnTo>
                <a:lnTo>
                  <a:pt x="202279" y="75285"/>
                </a:lnTo>
                <a:lnTo>
                  <a:pt x="201679" y="70713"/>
                </a:lnTo>
                <a:lnTo>
                  <a:pt x="200586" y="56387"/>
                </a:lnTo>
                <a:lnTo>
                  <a:pt x="199358" y="45110"/>
                </a:lnTo>
                <a:lnTo>
                  <a:pt x="197137" y="37795"/>
                </a:lnTo>
                <a:close/>
              </a:path>
              <a:path w="227329" h="225425">
                <a:moveTo>
                  <a:pt x="108143" y="52425"/>
                </a:moveTo>
                <a:lnTo>
                  <a:pt x="89058" y="52425"/>
                </a:lnTo>
                <a:lnTo>
                  <a:pt x="93874" y="56083"/>
                </a:lnTo>
                <a:lnTo>
                  <a:pt x="99970" y="59435"/>
                </a:lnTo>
                <a:lnTo>
                  <a:pt x="104939" y="64617"/>
                </a:lnTo>
                <a:lnTo>
                  <a:pt x="102409" y="67055"/>
                </a:lnTo>
                <a:lnTo>
                  <a:pt x="99970" y="69189"/>
                </a:lnTo>
                <a:lnTo>
                  <a:pt x="96313" y="71627"/>
                </a:lnTo>
                <a:lnTo>
                  <a:pt x="92747" y="73151"/>
                </a:lnTo>
                <a:lnTo>
                  <a:pt x="134138" y="73151"/>
                </a:lnTo>
                <a:lnTo>
                  <a:pt x="130603" y="71627"/>
                </a:lnTo>
                <a:lnTo>
                  <a:pt x="126915" y="69189"/>
                </a:lnTo>
                <a:lnTo>
                  <a:pt x="124507" y="67055"/>
                </a:lnTo>
                <a:lnTo>
                  <a:pt x="121946" y="64617"/>
                </a:lnTo>
                <a:lnTo>
                  <a:pt x="126915" y="59435"/>
                </a:lnTo>
                <a:lnTo>
                  <a:pt x="133011" y="56083"/>
                </a:lnTo>
                <a:lnTo>
                  <a:pt x="116410" y="56083"/>
                </a:lnTo>
                <a:lnTo>
                  <a:pt x="108143" y="52425"/>
                </a:lnTo>
                <a:close/>
              </a:path>
              <a:path w="227329" h="225425">
                <a:moveTo>
                  <a:pt x="147949" y="52425"/>
                </a:moveTo>
                <a:lnTo>
                  <a:pt x="139107" y="52425"/>
                </a:lnTo>
                <a:lnTo>
                  <a:pt x="140234" y="58521"/>
                </a:lnTo>
                <a:lnTo>
                  <a:pt x="141515" y="65531"/>
                </a:lnTo>
                <a:lnTo>
                  <a:pt x="141515" y="73151"/>
                </a:lnTo>
                <a:lnTo>
                  <a:pt x="156796" y="73151"/>
                </a:lnTo>
                <a:lnTo>
                  <a:pt x="151377" y="62483"/>
                </a:lnTo>
                <a:lnTo>
                  <a:pt x="147949" y="52425"/>
                </a:lnTo>
                <a:close/>
              </a:path>
              <a:path w="227329" h="225425">
                <a:moveTo>
                  <a:pt x="131532" y="9753"/>
                </a:moveTo>
                <a:lnTo>
                  <a:pt x="113442" y="9753"/>
                </a:lnTo>
                <a:lnTo>
                  <a:pt x="121447" y="13411"/>
                </a:lnTo>
                <a:lnTo>
                  <a:pt x="129031" y="23774"/>
                </a:lnTo>
                <a:lnTo>
                  <a:pt x="135687" y="39319"/>
                </a:lnTo>
                <a:lnTo>
                  <a:pt x="126456" y="48463"/>
                </a:lnTo>
                <a:lnTo>
                  <a:pt x="116410" y="56083"/>
                </a:lnTo>
                <a:lnTo>
                  <a:pt x="133011" y="56083"/>
                </a:lnTo>
                <a:lnTo>
                  <a:pt x="139107" y="52425"/>
                </a:lnTo>
                <a:lnTo>
                  <a:pt x="147949" y="52425"/>
                </a:lnTo>
                <a:lnTo>
                  <a:pt x="147533" y="51206"/>
                </a:lnTo>
                <a:lnTo>
                  <a:pt x="161225" y="42062"/>
                </a:lnTo>
                <a:lnTo>
                  <a:pt x="173103" y="37795"/>
                </a:lnTo>
                <a:lnTo>
                  <a:pt x="197137" y="37795"/>
                </a:lnTo>
                <a:lnTo>
                  <a:pt x="196675" y="36271"/>
                </a:lnTo>
                <a:lnTo>
                  <a:pt x="193441" y="34137"/>
                </a:lnTo>
                <a:lnTo>
                  <a:pt x="153012" y="34137"/>
                </a:lnTo>
                <a:lnTo>
                  <a:pt x="141993" y="21031"/>
                </a:lnTo>
                <a:lnTo>
                  <a:pt x="132278" y="10363"/>
                </a:lnTo>
                <a:lnTo>
                  <a:pt x="131532" y="9753"/>
                </a:lnTo>
                <a:close/>
              </a:path>
              <a:path w="227329" h="225425">
                <a:moveTo>
                  <a:pt x="177598" y="28346"/>
                </a:moveTo>
                <a:lnTo>
                  <a:pt x="165920" y="29870"/>
                </a:lnTo>
                <a:lnTo>
                  <a:pt x="153012" y="34137"/>
                </a:lnTo>
                <a:lnTo>
                  <a:pt x="193441" y="34137"/>
                </a:lnTo>
                <a:lnTo>
                  <a:pt x="187898" y="30479"/>
                </a:lnTo>
                <a:lnTo>
                  <a:pt x="177598" y="28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21195" y="4704588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59879" y="4848644"/>
            <a:ext cx="228600" cy="227965"/>
          </a:xfrm>
          <a:custGeom>
            <a:avLst/>
            <a:gdLst/>
            <a:ahLst/>
            <a:cxnLst/>
            <a:rect l="l" t="t" r="r" b="b"/>
            <a:pathLst>
              <a:path w="228600" h="227964">
                <a:moveTo>
                  <a:pt x="4968" y="216751"/>
                </a:moveTo>
                <a:lnTo>
                  <a:pt x="1280" y="216751"/>
                </a:lnTo>
                <a:lnTo>
                  <a:pt x="0" y="219168"/>
                </a:lnTo>
                <a:lnTo>
                  <a:pt x="0" y="225383"/>
                </a:lnTo>
                <a:lnTo>
                  <a:pt x="1280" y="227800"/>
                </a:lnTo>
                <a:lnTo>
                  <a:pt x="4968" y="227800"/>
                </a:lnTo>
                <a:lnTo>
                  <a:pt x="15108" y="227137"/>
                </a:lnTo>
                <a:lnTo>
                  <a:pt x="29492" y="222495"/>
                </a:lnTo>
                <a:lnTo>
                  <a:pt x="33518" y="218025"/>
                </a:lnTo>
                <a:lnTo>
                  <a:pt x="4968" y="218025"/>
                </a:lnTo>
                <a:lnTo>
                  <a:pt x="4968" y="216751"/>
                </a:lnTo>
                <a:close/>
              </a:path>
              <a:path w="228600" h="227964">
                <a:moveTo>
                  <a:pt x="180521" y="0"/>
                </a:moveTo>
                <a:lnTo>
                  <a:pt x="134890" y="22034"/>
                </a:lnTo>
                <a:lnTo>
                  <a:pt x="125038" y="43753"/>
                </a:lnTo>
                <a:lnTo>
                  <a:pt x="45630" y="138226"/>
                </a:lnTo>
                <a:lnTo>
                  <a:pt x="39502" y="144361"/>
                </a:lnTo>
                <a:lnTo>
                  <a:pt x="35813" y="151731"/>
                </a:lnTo>
                <a:lnTo>
                  <a:pt x="35813" y="166459"/>
                </a:lnTo>
                <a:lnTo>
                  <a:pt x="36972" y="171281"/>
                </a:lnTo>
                <a:lnTo>
                  <a:pt x="40782" y="176234"/>
                </a:lnTo>
                <a:lnTo>
                  <a:pt x="29764" y="183997"/>
                </a:lnTo>
                <a:lnTo>
                  <a:pt x="24127" y="192684"/>
                </a:lnTo>
                <a:lnTo>
                  <a:pt x="24499" y="203924"/>
                </a:lnTo>
                <a:lnTo>
                  <a:pt x="25907" y="210655"/>
                </a:lnTo>
                <a:lnTo>
                  <a:pt x="25907" y="211798"/>
                </a:lnTo>
                <a:lnTo>
                  <a:pt x="23500" y="215477"/>
                </a:lnTo>
                <a:lnTo>
                  <a:pt x="12313" y="216751"/>
                </a:lnTo>
                <a:lnTo>
                  <a:pt x="4968" y="218025"/>
                </a:lnTo>
                <a:lnTo>
                  <a:pt x="33518" y="218025"/>
                </a:lnTo>
                <a:lnTo>
                  <a:pt x="35813" y="215477"/>
                </a:lnTo>
                <a:lnTo>
                  <a:pt x="36972" y="210655"/>
                </a:lnTo>
                <a:lnTo>
                  <a:pt x="35813" y="205702"/>
                </a:lnTo>
                <a:lnTo>
                  <a:pt x="34414" y="195369"/>
                </a:lnTo>
                <a:lnTo>
                  <a:pt x="42589" y="186460"/>
                </a:lnTo>
                <a:lnTo>
                  <a:pt x="85574" y="186460"/>
                </a:lnTo>
                <a:lnTo>
                  <a:pt x="88788" y="182330"/>
                </a:lnTo>
                <a:lnTo>
                  <a:pt x="90082" y="181187"/>
                </a:lnTo>
                <a:lnTo>
                  <a:pt x="66690" y="181187"/>
                </a:lnTo>
                <a:lnTo>
                  <a:pt x="53885" y="176152"/>
                </a:lnTo>
                <a:lnTo>
                  <a:pt x="47218" y="164117"/>
                </a:lnTo>
                <a:lnTo>
                  <a:pt x="46878" y="154136"/>
                </a:lnTo>
                <a:lnTo>
                  <a:pt x="48127" y="149314"/>
                </a:lnTo>
                <a:lnTo>
                  <a:pt x="51815" y="145635"/>
                </a:lnTo>
                <a:lnTo>
                  <a:pt x="125821" y="64634"/>
                </a:lnTo>
                <a:lnTo>
                  <a:pt x="138147" y="64634"/>
                </a:lnTo>
                <a:lnTo>
                  <a:pt x="136748" y="61405"/>
                </a:lnTo>
                <a:lnTo>
                  <a:pt x="135252" y="49663"/>
                </a:lnTo>
                <a:lnTo>
                  <a:pt x="165217" y="13534"/>
                </a:lnTo>
                <a:lnTo>
                  <a:pt x="177058" y="11523"/>
                </a:lnTo>
                <a:lnTo>
                  <a:pt x="208482" y="11523"/>
                </a:lnTo>
                <a:lnTo>
                  <a:pt x="203375" y="7508"/>
                </a:lnTo>
                <a:lnTo>
                  <a:pt x="192241" y="2358"/>
                </a:lnTo>
                <a:lnTo>
                  <a:pt x="180521" y="0"/>
                </a:lnTo>
                <a:close/>
              </a:path>
              <a:path w="228600" h="227964">
                <a:moveTo>
                  <a:pt x="85574" y="186460"/>
                </a:moveTo>
                <a:lnTo>
                  <a:pt x="42589" y="186460"/>
                </a:lnTo>
                <a:lnTo>
                  <a:pt x="53096" y="188557"/>
                </a:lnTo>
                <a:lnTo>
                  <a:pt x="59192" y="190974"/>
                </a:lnTo>
                <a:lnTo>
                  <a:pt x="75316" y="190974"/>
                </a:lnTo>
                <a:lnTo>
                  <a:pt x="83941" y="188557"/>
                </a:lnTo>
                <a:lnTo>
                  <a:pt x="85574" y="186460"/>
                </a:lnTo>
                <a:close/>
              </a:path>
              <a:path w="228600" h="227964">
                <a:moveTo>
                  <a:pt x="138147" y="64634"/>
                </a:moveTo>
                <a:lnTo>
                  <a:pt x="125821" y="64634"/>
                </a:lnTo>
                <a:lnTo>
                  <a:pt x="130829" y="76459"/>
                </a:lnTo>
                <a:lnTo>
                  <a:pt x="138410" y="86791"/>
                </a:lnTo>
                <a:lnTo>
                  <a:pt x="149357" y="95710"/>
                </a:lnTo>
                <a:lnTo>
                  <a:pt x="160440" y="100685"/>
                </a:lnTo>
                <a:lnTo>
                  <a:pt x="81412" y="174972"/>
                </a:lnTo>
                <a:lnTo>
                  <a:pt x="77723" y="178651"/>
                </a:lnTo>
                <a:lnTo>
                  <a:pt x="72786" y="181187"/>
                </a:lnTo>
                <a:lnTo>
                  <a:pt x="90082" y="181187"/>
                </a:lnTo>
                <a:lnTo>
                  <a:pt x="177663" y="103848"/>
                </a:lnTo>
                <a:lnTo>
                  <a:pt x="190427" y="101446"/>
                </a:lnTo>
                <a:lnTo>
                  <a:pt x="202155" y="96494"/>
                </a:lnTo>
                <a:lnTo>
                  <a:pt x="206478" y="93268"/>
                </a:lnTo>
                <a:lnTo>
                  <a:pt x="172768" y="93268"/>
                </a:lnTo>
                <a:lnTo>
                  <a:pt x="161076" y="90409"/>
                </a:lnTo>
                <a:lnTo>
                  <a:pt x="150495" y="83989"/>
                </a:lnTo>
                <a:lnTo>
                  <a:pt x="141786" y="73034"/>
                </a:lnTo>
                <a:lnTo>
                  <a:pt x="138147" y="64634"/>
                </a:lnTo>
                <a:close/>
              </a:path>
              <a:path w="228600" h="227964">
                <a:moveTo>
                  <a:pt x="122163" y="90390"/>
                </a:moveTo>
                <a:lnTo>
                  <a:pt x="96255" y="123537"/>
                </a:lnTo>
                <a:lnTo>
                  <a:pt x="103631" y="130895"/>
                </a:lnTo>
                <a:lnTo>
                  <a:pt x="136887" y="105140"/>
                </a:lnTo>
                <a:lnTo>
                  <a:pt x="122163" y="90390"/>
                </a:lnTo>
                <a:close/>
              </a:path>
              <a:path w="228600" h="227964">
                <a:moveTo>
                  <a:pt x="208482" y="11523"/>
                </a:moveTo>
                <a:lnTo>
                  <a:pt x="177058" y="11523"/>
                </a:lnTo>
                <a:lnTo>
                  <a:pt x="188444" y="12801"/>
                </a:lnTo>
                <a:lnTo>
                  <a:pt x="198826" y="17207"/>
                </a:lnTo>
                <a:lnTo>
                  <a:pt x="208743" y="28543"/>
                </a:lnTo>
                <a:lnTo>
                  <a:pt x="214815" y="40187"/>
                </a:lnTo>
                <a:lnTo>
                  <a:pt x="217256" y="51722"/>
                </a:lnTo>
                <a:lnTo>
                  <a:pt x="216276" y="62731"/>
                </a:lnTo>
                <a:lnTo>
                  <a:pt x="184719" y="92567"/>
                </a:lnTo>
                <a:lnTo>
                  <a:pt x="172768" y="93268"/>
                </a:lnTo>
                <a:lnTo>
                  <a:pt x="206478" y="93268"/>
                </a:lnTo>
                <a:lnTo>
                  <a:pt x="212618" y="88686"/>
                </a:lnTo>
                <a:lnTo>
                  <a:pt x="220568" y="78596"/>
                </a:lnTo>
                <a:lnTo>
                  <a:pt x="225688" y="67290"/>
                </a:lnTo>
                <a:lnTo>
                  <a:pt x="227995" y="55321"/>
                </a:lnTo>
                <a:lnTo>
                  <a:pt x="227509" y="43241"/>
                </a:lnTo>
                <a:lnTo>
                  <a:pt x="224247" y="31601"/>
                </a:lnTo>
                <a:lnTo>
                  <a:pt x="218227" y="20953"/>
                </a:lnTo>
                <a:lnTo>
                  <a:pt x="213481" y="15452"/>
                </a:lnTo>
                <a:lnTo>
                  <a:pt x="208482" y="11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67291" y="2729607"/>
            <a:ext cx="576492" cy="187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17301" y="2729485"/>
            <a:ext cx="617098" cy="187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14244" y="3693536"/>
            <a:ext cx="1702033" cy="157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14243" y="4030980"/>
            <a:ext cx="617098" cy="187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74173" y="4890384"/>
            <a:ext cx="976396" cy="1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16590" y="4898767"/>
            <a:ext cx="617098" cy="187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17875" y="2595495"/>
            <a:ext cx="616970" cy="187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06723" y="2587113"/>
            <a:ext cx="897254" cy="196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49879" y="2916297"/>
            <a:ext cx="1551182" cy="1958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06161" y="4812411"/>
            <a:ext cx="1298198" cy="1922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46776" y="5136891"/>
            <a:ext cx="267335" cy="158750"/>
          </a:xfrm>
          <a:custGeom>
            <a:avLst/>
            <a:gdLst/>
            <a:ahLst/>
            <a:cxnLst/>
            <a:rect l="l" t="t" r="r" b="b"/>
            <a:pathLst>
              <a:path w="267335" h="158750">
                <a:moveTo>
                  <a:pt x="44839" y="71890"/>
                </a:moveTo>
                <a:lnTo>
                  <a:pt x="16763" y="71890"/>
                </a:lnTo>
                <a:lnTo>
                  <a:pt x="16763" y="153161"/>
                </a:lnTo>
                <a:lnTo>
                  <a:pt x="19693" y="155828"/>
                </a:lnTo>
                <a:lnTo>
                  <a:pt x="20705" y="156209"/>
                </a:lnTo>
                <a:lnTo>
                  <a:pt x="22229" y="156472"/>
                </a:lnTo>
                <a:lnTo>
                  <a:pt x="24002" y="156590"/>
                </a:lnTo>
                <a:lnTo>
                  <a:pt x="25789" y="156853"/>
                </a:lnTo>
                <a:lnTo>
                  <a:pt x="35695" y="156853"/>
                </a:lnTo>
                <a:lnTo>
                  <a:pt x="37600" y="156590"/>
                </a:lnTo>
                <a:lnTo>
                  <a:pt x="39374" y="156472"/>
                </a:lnTo>
                <a:lnTo>
                  <a:pt x="44839" y="153161"/>
                </a:lnTo>
                <a:lnTo>
                  <a:pt x="44839" y="71890"/>
                </a:lnTo>
                <a:close/>
              </a:path>
              <a:path w="267335" h="158750">
                <a:moveTo>
                  <a:pt x="63626" y="49030"/>
                </a:moveTo>
                <a:lnTo>
                  <a:pt x="3691" y="49030"/>
                </a:lnTo>
                <a:lnTo>
                  <a:pt x="3047" y="49280"/>
                </a:lnTo>
                <a:lnTo>
                  <a:pt x="2417" y="49661"/>
                </a:lnTo>
                <a:lnTo>
                  <a:pt x="1904" y="50042"/>
                </a:lnTo>
                <a:lnTo>
                  <a:pt x="1405" y="50672"/>
                </a:lnTo>
                <a:lnTo>
                  <a:pt x="1142" y="51434"/>
                </a:lnTo>
                <a:lnTo>
                  <a:pt x="761" y="52328"/>
                </a:lnTo>
                <a:lnTo>
                  <a:pt x="512" y="53471"/>
                </a:lnTo>
                <a:lnTo>
                  <a:pt x="380" y="54995"/>
                </a:lnTo>
                <a:lnTo>
                  <a:pt x="131" y="56519"/>
                </a:lnTo>
                <a:lnTo>
                  <a:pt x="0" y="58292"/>
                </a:lnTo>
                <a:lnTo>
                  <a:pt x="0" y="64520"/>
                </a:lnTo>
                <a:lnTo>
                  <a:pt x="380" y="67436"/>
                </a:lnTo>
                <a:lnTo>
                  <a:pt x="1142" y="69223"/>
                </a:lnTo>
                <a:lnTo>
                  <a:pt x="1786" y="70997"/>
                </a:lnTo>
                <a:lnTo>
                  <a:pt x="2929" y="71890"/>
                </a:lnTo>
                <a:lnTo>
                  <a:pt x="64388" y="71890"/>
                </a:lnTo>
                <a:lnTo>
                  <a:pt x="65531" y="70997"/>
                </a:lnTo>
                <a:lnTo>
                  <a:pt x="66293" y="69223"/>
                </a:lnTo>
                <a:lnTo>
                  <a:pt x="66937" y="67436"/>
                </a:lnTo>
                <a:lnTo>
                  <a:pt x="67318" y="64520"/>
                </a:lnTo>
                <a:lnTo>
                  <a:pt x="67318" y="56519"/>
                </a:lnTo>
                <a:lnTo>
                  <a:pt x="67055" y="54995"/>
                </a:lnTo>
                <a:lnTo>
                  <a:pt x="66937" y="53471"/>
                </a:lnTo>
                <a:lnTo>
                  <a:pt x="64270" y="49280"/>
                </a:lnTo>
                <a:lnTo>
                  <a:pt x="63626" y="49030"/>
                </a:lnTo>
                <a:close/>
              </a:path>
              <a:path w="267335" h="158750">
                <a:moveTo>
                  <a:pt x="54614" y="0"/>
                </a:moveTo>
                <a:lnTo>
                  <a:pt x="45719" y="0"/>
                </a:lnTo>
                <a:lnTo>
                  <a:pt x="40517" y="761"/>
                </a:lnTo>
                <a:lnTo>
                  <a:pt x="36076" y="2548"/>
                </a:lnTo>
                <a:lnTo>
                  <a:pt x="31622" y="4190"/>
                </a:lnTo>
                <a:lnTo>
                  <a:pt x="27944" y="6739"/>
                </a:lnTo>
                <a:lnTo>
                  <a:pt x="25145" y="10168"/>
                </a:lnTo>
                <a:lnTo>
                  <a:pt x="22229" y="13597"/>
                </a:lnTo>
                <a:lnTo>
                  <a:pt x="20192" y="17788"/>
                </a:lnTo>
                <a:lnTo>
                  <a:pt x="17407" y="27944"/>
                </a:lnTo>
                <a:lnTo>
                  <a:pt x="16763" y="33908"/>
                </a:lnTo>
                <a:lnTo>
                  <a:pt x="16763" y="49030"/>
                </a:lnTo>
                <a:lnTo>
                  <a:pt x="44839" y="49030"/>
                </a:lnTo>
                <a:lnTo>
                  <a:pt x="44839" y="36707"/>
                </a:lnTo>
                <a:lnTo>
                  <a:pt x="45089" y="34040"/>
                </a:lnTo>
                <a:lnTo>
                  <a:pt x="45470" y="31885"/>
                </a:lnTo>
                <a:lnTo>
                  <a:pt x="45982" y="29599"/>
                </a:lnTo>
                <a:lnTo>
                  <a:pt x="46613" y="27812"/>
                </a:lnTo>
                <a:lnTo>
                  <a:pt x="47624" y="26420"/>
                </a:lnTo>
                <a:lnTo>
                  <a:pt x="48518" y="25145"/>
                </a:lnTo>
                <a:lnTo>
                  <a:pt x="49792" y="24134"/>
                </a:lnTo>
                <a:lnTo>
                  <a:pt x="51185" y="23503"/>
                </a:lnTo>
                <a:lnTo>
                  <a:pt x="52709" y="22859"/>
                </a:lnTo>
                <a:lnTo>
                  <a:pt x="54364" y="22478"/>
                </a:lnTo>
                <a:lnTo>
                  <a:pt x="70706" y="22478"/>
                </a:lnTo>
                <a:lnTo>
                  <a:pt x="70997" y="21467"/>
                </a:lnTo>
                <a:lnTo>
                  <a:pt x="71246" y="18800"/>
                </a:lnTo>
                <a:lnTo>
                  <a:pt x="71378" y="17026"/>
                </a:lnTo>
                <a:lnTo>
                  <a:pt x="71378" y="12704"/>
                </a:lnTo>
                <a:lnTo>
                  <a:pt x="69092" y="3809"/>
                </a:lnTo>
                <a:lnTo>
                  <a:pt x="68579" y="3310"/>
                </a:lnTo>
                <a:lnTo>
                  <a:pt x="67568" y="2798"/>
                </a:lnTo>
                <a:lnTo>
                  <a:pt x="66175" y="2285"/>
                </a:lnTo>
                <a:lnTo>
                  <a:pt x="64651" y="1655"/>
                </a:lnTo>
                <a:lnTo>
                  <a:pt x="62615" y="1142"/>
                </a:lnTo>
                <a:lnTo>
                  <a:pt x="59948" y="643"/>
                </a:lnTo>
                <a:lnTo>
                  <a:pt x="57412" y="262"/>
                </a:lnTo>
                <a:lnTo>
                  <a:pt x="54614" y="0"/>
                </a:lnTo>
                <a:close/>
              </a:path>
              <a:path w="267335" h="158750">
                <a:moveTo>
                  <a:pt x="70706" y="22478"/>
                </a:moveTo>
                <a:lnTo>
                  <a:pt x="58174" y="22478"/>
                </a:lnTo>
                <a:lnTo>
                  <a:pt x="59567" y="22610"/>
                </a:lnTo>
                <a:lnTo>
                  <a:pt x="60841" y="22859"/>
                </a:lnTo>
                <a:lnTo>
                  <a:pt x="62102" y="23122"/>
                </a:lnTo>
                <a:lnTo>
                  <a:pt x="63245" y="23503"/>
                </a:lnTo>
                <a:lnTo>
                  <a:pt x="64139" y="23753"/>
                </a:lnTo>
                <a:lnTo>
                  <a:pt x="65150" y="24002"/>
                </a:lnTo>
                <a:lnTo>
                  <a:pt x="65912" y="24265"/>
                </a:lnTo>
                <a:lnTo>
                  <a:pt x="66556" y="24515"/>
                </a:lnTo>
                <a:lnTo>
                  <a:pt x="67187" y="24896"/>
                </a:lnTo>
                <a:lnTo>
                  <a:pt x="67699" y="25027"/>
                </a:lnTo>
                <a:lnTo>
                  <a:pt x="68711" y="25027"/>
                </a:lnTo>
                <a:lnTo>
                  <a:pt x="69092" y="24896"/>
                </a:lnTo>
                <a:lnTo>
                  <a:pt x="69473" y="24515"/>
                </a:lnTo>
                <a:lnTo>
                  <a:pt x="69854" y="24265"/>
                </a:lnTo>
                <a:lnTo>
                  <a:pt x="70235" y="23884"/>
                </a:lnTo>
                <a:lnTo>
                  <a:pt x="70484" y="23122"/>
                </a:lnTo>
                <a:lnTo>
                  <a:pt x="70706" y="22478"/>
                </a:lnTo>
                <a:close/>
              </a:path>
              <a:path w="267335" h="158750">
                <a:moveTo>
                  <a:pt x="137422" y="46481"/>
                </a:moveTo>
                <a:lnTo>
                  <a:pt x="119252" y="46481"/>
                </a:lnTo>
                <a:lnTo>
                  <a:pt x="111383" y="47887"/>
                </a:lnTo>
                <a:lnTo>
                  <a:pt x="104525" y="50672"/>
                </a:lnTo>
                <a:lnTo>
                  <a:pt x="97667" y="53339"/>
                </a:lnTo>
                <a:lnTo>
                  <a:pt x="92083" y="57281"/>
                </a:lnTo>
                <a:lnTo>
                  <a:pt x="87511" y="62365"/>
                </a:lnTo>
                <a:lnTo>
                  <a:pt x="82939" y="67318"/>
                </a:lnTo>
                <a:lnTo>
                  <a:pt x="79510" y="73414"/>
                </a:lnTo>
                <a:lnTo>
                  <a:pt x="77224" y="80390"/>
                </a:lnTo>
                <a:lnTo>
                  <a:pt x="75056" y="87380"/>
                </a:lnTo>
                <a:lnTo>
                  <a:pt x="73913" y="95131"/>
                </a:lnTo>
                <a:lnTo>
                  <a:pt x="73913" y="112394"/>
                </a:lnTo>
                <a:lnTo>
                  <a:pt x="90940" y="149102"/>
                </a:lnTo>
                <a:lnTo>
                  <a:pt x="102869" y="155066"/>
                </a:lnTo>
                <a:lnTo>
                  <a:pt x="109478" y="157615"/>
                </a:lnTo>
                <a:lnTo>
                  <a:pt x="117098" y="158758"/>
                </a:lnTo>
                <a:lnTo>
                  <a:pt x="135136" y="158758"/>
                </a:lnTo>
                <a:lnTo>
                  <a:pt x="171581" y="137921"/>
                </a:lnTo>
                <a:lnTo>
                  <a:pt x="172438" y="136397"/>
                </a:lnTo>
                <a:lnTo>
                  <a:pt x="122432" y="136397"/>
                </a:lnTo>
                <a:lnTo>
                  <a:pt x="118490" y="135517"/>
                </a:lnTo>
                <a:lnTo>
                  <a:pt x="115442" y="133862"/>
                </a:lnTo>
                <a:lnTo>
                  <a:pt x="112276" y="132206"/>
                </a:lnTo>
                <a:lnTo>
                  <a:pt x="109859" y="129802"/>
                </a:lnTo>
                <a:lnTo>
                  <a:pt x="107954" y="126754"/>
                </a:lnTo>
                <a:lnTo>
                  <a:pt x="106180" y="123706"/>
                </a:lnTo>
                <a:lnTo>
                  <a:pt x="104774" y="120146"/>
                </a:lnTo>
                <a:lnTo>
                  <a:pt x="104012" y="115955"/>
                </a:lnTo>
                <a:lnTo>
                  <a:pt x="103250" y="111895"/>
                </a:lnTo>
                <a:lnTo>
                  <a:pt x="102751" y="107323"/>
                </a:lnTo>
                <a:lnTo>
                  <a:pt x="102751" y="97154"/>
                </a:lnTo>
                <a:lnTo>
                  <a:pt x="123325" y="68711"/>
                </a:lnTo>
                <a:lnTo>
                  <a:pt x="173980" y="68711"/>
                </a:lnTo>
                <a:lnTo>
                  <a:pt x="172211" y="65531"/>
                </a:lnTo>
                <a:lnTo>
                  <a:pt x="163580" y="56138"/>
                </a:lnTo>
                <a:lnTo>
                  <a:pt x="158246" y="52577"/>
                </a:lnTo>
                <a:lnTo>
                  <a:pt x="145160" y="47756"/>
                </a:lnTo>
                <a:lnTo>
                  <a:pt x="137422" y="46481"/>
                </a:lnTo>
                <a:close/>
              </a:path>
              <a:path w="267335" h="158750">
                <a:moveTo>
                  <a:pt x="173980" y="68711"/>
                </a:moveTo>
                <a:lnTo>
                  <a:pt x="132088" y="68711"/>
                </a:lnTo>
                <a:lnTo>
                  <a:pt x="136016" y="69604"/>
                </a:lnTo>
                <a:lnTo>
                  <a:pt x="139064" y="71246"/>
                </a:lnTo>
                <a:lnTo>
                  <a:pt x="151637" y="97798"/>
                </a:lnTo>
                <a:lnTo>
                  <a:pt x="151637" y="108085"/>
                </a:lnTo>
                <a:lnTo>
                  <a:pt x="145804" y="127385"/>
                </a:lnTo>
                <a:lnTo>
                  <a:pt x="143768" y="130301"/>
                </a:lnTo>
                <a:lnTo>
                  <a:pt x="141232" y="132587"/>
                </a:lnTo>
                <a:lnTo>
                  <a:pt x="134873" y="135635"/>
                </a:lnTo>
                <a:lnTo>
                  <a:pt x="131195" y="136397"/>
                </a:lnTo>
                <a:lnTo>
                  <a:pt x="172438" y="136397"/>
                </a:lnTo>
                <a:lnTo>
                  <a:pt x="175010" y="131825"/>
                </a:lnTo>
                <a:lnTo>
                  <a:pt x="177296" y="124849"/>
                </a:lnTo>
                <a:lnTo>
                  <a:pt x="179450" y="117860"/>
                </a:lnTo>
                <a:lnTo>
                  <a:pt x="180593" y="110108"/>
                </a:lnTo>
                <a:lnTo>
                  <a:pt x="180593" y="92845"/>
                </a:lnTo>
                <a:lnTo>
                  <a:pt x="179582" y="84962"/>
                </a:lnTo>
                <a:lnTo>
                  <a:pt x="177427" y="78104"/>
                </a:lnTo>
                <a:lnTo>
                  <a:pt x="175391" y="71246"/>
                </a:lnTo>
                <a:lnTo>
                  <a:pt x="173980" y="68711"/>
                </a:lnTo>
                <a:close/>
              </a:path>
              <a:path w="267335" h="158750">
                <a:moveTo>
                  <a:pt x="217813" y="48386"/>
                </a:moveTo>
                <a:lnTo>
                  <a:pt x="213110" y="48386"/>
                </a:lnTo>
                <a:lnTo>
                  <a:pt x="211205" y="48518"/>
                </a:lnTo>
                <a:lnTo>
                  <a:pt x="203966" y="50935"/>
                </a:lnTo>
                <a:lnTo>
                  <a:pt x="203585" y="51434"/>
                </a:lnTo>
                <a:lnTo>
                  <a:pt x="203335" y="52078"/>
                </a:lnTo>
                <a:lnTo>
                  <a:pt x="203335" y="153161"/>
                </a:lnTo>
                <a:lnTo>
                  <a:pt x="210574" y="156590"/>
                </a:lnTo>
                <a:lnTo>
                  <a:pt x="212348" y="156853"/>
                </a:lnTo>
                <a:lnTo>
                  <a:pt x="222385" y="156853"/>
                </a:lnTo>
                <a:lnTo>
                  <a:pt x="224290" y="156590"/>
                </a:lnTo>
                <a:lnTo>
                  <a:pt x="226064" y="156472"/>
                </a:lnTo>
                <a:lnTo>
                  <a:pt x="227456" y="156209"/>
                </a:lnTo>
                <a:lnTo>
                  <a:pt x="228481" y="155828"/>
                </a:lnTo>
                <a:lnTo>
                  <a:pt x="229624" y="155447"/>
                </a:lnTo>
                <a:lnTo>
                  <a:pt x="230386" y="154948"/>
                </a:lnTo>
                <a:lnTo>
                  <a:pt x="230767" y="154436"/>
                </a:lnTo>
                <a:lnTo>
                  <a:pt x="231266" y="153805"/>
                </a:lnTo>
                <a:lnTo>
                  <a:pt x="231529" y="153161"/>
                </a:lnTo>
                <a:lnTo>
                  <a:pt x="231529" y="90428"/>
                </a:lnTo>
                <a:lnTo>
                  <a:pt x="233552" y="87130"/>
                </a:lnTo>
                <a:lnTo>
                  <a:pt x="235457" y="84332"/>
                </a:lnTo>
                <a:lnTo>
                  <a:pt x="237362" y="82177"/>
                </a:lnTo>
                <a:lnTo>
                  <a:pt x="239149" y="79891"/>
                </a:lnTo>
                <a:lnTo>
                  <a:pt x="250579" y="72902"/>
                </a:lnTo>
                <a:lnTo>
                  <a:pt x="266394" y="72902"/>
                </a:lnTo>
                <a:lnTo>
                  <a:pt x="266450" y="72770"/>
                </a:lnTo>
                <a:lnTo>
                  <a:pt x="266699" y="71759"/>
                </a:lnTo>
                <a:lnTo>
                  <a:pt x="266962" y="70484"/>
                </a:lnTo>
                <a:lnTo>
                  <a:pt x="267080" y="68711"/>
                </a:lnTo>
                <a:lnTo>
                  <a:pt x="267212" y="67055"/>
                </a:lnTo>
                <a:lnTo>
                  <a:pt x="267313" y="65282"/>
                </a:lnTo>
                <a:lnTo>
                  <a:pt x="227338" y="65282"/>
                </a:lnTo>
                <a:lnTo>
                  <a:pt x="227338" y="52078"/>
                </a:lnTo>
                <a:lnTo>
                  <a:pt x="227207" y="51434"/>
                </a:lnTo>
                <a:lnTo>
                  <a:pt x="226826" y="50935"/>
                </a:lnTo>
                <a:lnTo>
                  <a:pt x="226445" y="50291"/>
                </a:lnTo>
                <a:lnTo>
                  <a:pt x="219718" y="48518"/>
                </a:lnTo>
                <a:lnTo>
                  <a:pt x="217813" y="48386"/>
                </a:lnTo>
                <a:close/>
              </a:path>
              <a:path w="267335" h="158750">
                <a:moveTo>
                  <a:pt x="266394" y="72902"/>
                </a:moveTo>
                <a:lnTo>
                  <a:pt x="253496" y="72902"/>
                </a:lnTo>
                <a:lnTo>
                  <a:pt x="254639" y="73033"/>
                </a:lnTo>
                <a:lnTo>
                  <a:pt x="256925" y="73532"/>
                </a:lnTo>
                <a:lnTo>
                  <a:pt x="257936" y="73795"/>
                </a:lnTo>
                <a:lnTo>
                  <a:pt x="258830" y="74045"/>
                </a:lnTo>
                <a:lnTo>
                  <a:pt x="259841" y="74426"/>
                </a:lnTo>
                <a:lnTo>
                  <a:pt x="260603" y="74675"/>
                </a:lnTo>
                <a:lnTo>
                  <a:pt x="261365" y="74938"/>
                </a:lnTo>
                <a:lnTo>
                  <a:pt x="262127" y="75188"/>
                </a:lnTo>
                <a:lnTo>
                  <a:pt x="262771" y="75319"/>
                </a:lnTo>
                <a:lnTo>
                  <a:pt x="264164" y="75319"/>
                </a:lnTo>
                <a:lnTo>
                  <a:pt x="264794" y="75056"/>
                </a:lnTo>
                <a:lnTo>
                  <a:pt x="265307" y="74807"/>
                </a:lnTo>
                <a:lnTo>
                  <a:pt x="265688" y="74426"/>
                </a:lnTo>
                <a:lnTo>
                  <a:pt x="266069" y="73664"/>
                </a:lnTo>
                <a:lnTo>
                  <a:pt x="266394" y="72902"/>
                </a:lnTo>
                <a:close/>
              </a:path>
              <a:path w="267335" h="158750">
                <a:moveTo>
                  <a:pt x="254770" y="46481"/>
                </a:moveTo>
                <a:lnTo>
                  <a:pt x="251722" y="46481"/>
                </a:lnTo>
                <a:lnTo>
                  <a:pt x="249686" y="46744"/>
                </a:lnTo>
                <a:lnTo>
                  <a:pt x="247531" y="47375"/>
                </a:lnTo>
                <a:lnTo>
                  <a:pt x="245495" y="47887"/>
                </a:lnTo>
                <a:lnTo>
                  <a:pt x="227338" y="65282"/>
                </a:lnTo>
                <a:lnTo>
                  <a:pt x="267313" y="65282"/>
                </a:lnTo>
                <a:lnTo>
                  <a:pt x="267343" y="59435"/>
                </a:lnTo>
                <a:lnTo>
                  <a:pt x="267212" y="57281"/>
                </a:lnTo>
                <a:lnTo>
                  <a:pt x="267212" y="55757"/>
                </a:lnTo>
                <a:lnTo>
                  <a:pt x="266318" y="50423"/>
                </a:lnTo>
                <a:lnTo>
                  <a:pt x="266200" y="49910"/>
                </a:lnTo>
                <a:lnTo>
                  <a:pt x="265057" y="48767"/>
                </a:lnTo>
                <a:lnTo>
                  <a:pt x="264413" y="48518"/>
                </a:lnTo>
                <a:lnTo>
                  <a:pt x="262640" y="47756"/>
                </a:lnTo>
                <a:lnTo>
                  <a:pt x="261628" y="47506"/>
                </a:lnTo>
                <a:lnTo>
                  <a:pt x="260354" y="47243"/>
                </a:lnTo>
                <a:lnTo>
                  <a:pt x="258068" y="46744"/>
                </a:lnTo>
                <a:lnTo>
                  <a:pt x="256925" y="46613"/>
                </a:lnTo>
                <a:lnTo>
                  <a:pt x="255782" y="46613"/>
                </a:lnTo>
                <a:lnTo>
                  <a:pt x="254770" y="4648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84342" y="5146167"/>
            <a:ext cx="617101" cy="187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23794" y="3703198"/>
            <a:ext cx="1048380" cy="1576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11409" y="4031991"/>
            <a:ext cx="2069791" cy="1962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54</a:t>
            </a:fld>
            <a:endParaRPr spc="-1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4433" y="3284221"/>
            <a:ext cx="1876805" cy="2105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27911" y="2922655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4" h="1962785">
                <a:moveTo>
                  <a:pt x="1336337" y="0"/>
                </a:moveTo>
                <a:lnTo>
                  <a:pt x="1289831" y="12766"/>
                </a:lnTo>
                <a:lnTo>
                  <a:pt x="25959" y="1272027"/>
                </a:lnTo>
                <a:lnTo>
                  <a:pt x="2638" y="1315322"/>
                </a:lnTo>
                <a:lnTo>
                  <a:pt x="0" y="1339298"/>
                </a:lnTo>
                <a:lnTo>
                  <a:pt x="936" y="1351335"/>
                </a:lnTo>
                <a:lnTo>
                  <a:pt x="19719" y="1396235"/>
                </a:lnTo>
                <a:lnTo>
                  <a:pt x="558801" y="1936416"/>
                </a:lnTo>
                <a:lnTo>
                  <a:pt x="602083" y="1959750"/>
                </a:lnTo>
                <a:lnTo>
                  <a:pt x="626057" y="1962391"/>
                </a:lnTo>
                <a:lnTo>
                  <a:pt x="638092" y="1961454"/>
                </a:lnTo>
                <a:lnTo>
                  <a:pt x="682989" y="1942661"/>
                </a:lnTo>
                <a:lnTo>
                  <a:pt x="1936411" y="690366"/>
                </a:lnTo>
                <a:lnTo>
                  <a:pt x="1959744" y="647081"/>
                </a:lnTo>
                <a:lnTo>
                  <a:pt x="1962386" y="623105"/>
                </a:lnTo>
                <a:lnTo>
                  <a:pt x="1961451" y="611069"/>
                </a:lnTo>
                <a:lnTo>
                  <a:pt x="1942667" y="566166"/>
                </a:lnTo>
                <a:lnTo>
                  <a:pt x="1403598" y="25974"/>
                </a:lnTo>
                <a:lnTo>
                  <a:pt x="1360313" y="2641"/>
                </a:lnTo>
                <a:lnTo>
                  <a:pt x="1336337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1803" y="3735323"/>
            <a:ext cx="1469898" cy="1469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25303" y="3725175"/>
            <a:ext cx="1786255" cy="1786255"/>
          </a:xfrm>
          <a:custGeom>
            <a:avLst/>
            <a:gdLst/>
            <a:ahLst/>
            <a:cxnLst/>
            <a:rect l="l" t="t" r="r" b="b"/>
            <a:pathLst>
              <a:path w="1786254" h="1786254">
                <a:moveTo>
                  <a:pt x="347471" y="0"/>
                </a:moveTo>
                <a:lnTo>
                  <a:pt x="0" y="347465"/>
                </a:lnTo>
                <a:lnTo>
                  <a:pt x="1438655" y="1786121"/>
                </a:lnTo>
                <a:lnTo>
                  <a:pt x="1786127" y="1438649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38399" y="2986034"/>
            <a:ext cx="789940" cy="789940"/>
          </a:xfrm>
          <a:custGeom>
            <a:avLst/>
            <a:gdLst/>
            <a:ahLst/>
            <a:cxnLst/>
            <a:rect l="l" t="t" r="r" b="b"/>
            <a:pathLst>
              <a:path w="789940" h="789939">
                <a:moveTo>
                  <a:pt x="231647" y="0"/>
                </a:moveTo>
                <a:lnTo>
                  <a:pt x="192283" y="9484"/>
                </a:lnTo>
                <a:lnTo>
                  <a:pt x="0" y="195955"/>
                </a:lnTo>
                <a:lnTo>
                  <a:pt x="593719" y="789797"/>
                </a:lnTo>
                <a:lnTo>
                  <a:pt x="772518" y="609798"/>
                </a:lnTo>
                <a:lnTo>
                  <a:pt x="789534" y="564443"/>
                </a:lnTo>
                <a:lnTo>
                  <a:pt x="789577" y="552383"/>
                </a:lnTo>
                <a:lnTo>
                  <a:pt x="787936" y="540416"/>
                </a:lnTo>
                <a:lnTo>
                  <a:pt x="764529" y="497311"/>
                </a:lnTo>
                <a:lnTo>
                  <a:pt x="290686" y="23397"/>
                </a:lnTo>
                <a:lnTo>
                  <a:pt x="256826" y="3743"/>
                </a:lnTo>
                <a:lnTo>
                  <a:pt x="23164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7969" y="3089788"/>
            <a:ext cx="505459" cy="533400"/>
          </a:xfrm>
          <a:custGeom>
            <a:avLst/>
            <a:gdLst/>
            <a:ahLst/>
            <a:cxnLst/>
            <a:rect l="l" t="t" r="r" b="b"/>
            <a:pathLst>
              <a:path w="505459" h="533400">
                <a:moveTo>
                  <a:pt x="499871" y="466343"/>
                </a:moveTo>
                <a:lnTo>
                  <a:pt x="475487" y="466343"/>
                </a:lnTo>
                <a:lnTo>
                  <a:pt x="477895" y="469391"/>
                </a:lnTo>
                <a:lnTo>
                  <a:pt x="481187" y="472439"/>
                </a:lnTo>
                <a:lnTo>
                  <a:pt x="482224" y="472439"/>
                </a:lnTo>
                <a:lnTo>
                  <a:pt x="482711" y="475487"/>
                </a:lnTo>
                <a:lnTo>
                  <a:pt x="483229" y="475487"/>
                </a:lnTo>
                <a:lnTo>
                  <a:pt x="483351" y="478535"/>
                </a:lnTo>
                <a:lnTo>
                  <a:pt x="482986" y="478535"/>
                </a:lnTo>
                <a:lnTo>
                  <a:pt x="482711" y="481583"/>
                </a:lnTo>
                <a:lnTo>
                  <a:pt x="481949" y="481583"/>
                </a:lnTo>
                <a:lnTo>
                  <a:pt x="479938" y="487679"/>
                </a:lnTo>
                <a:lnTo>
                  <a:pt x="478139" y="487679"/>
                </a:lnTo>
                <a:lnTo>
                  <a:pt x="475609" y="490727"/>
                </a:lnTo>
                <a:lnTo>
                  <a:pt x="446653" y="521207"/>
                </a:lnTo>
                <a:lnTo>
                  <a:pt x="446135" y="521207"/>
                </a:lnTo>
                <a:lnTo>
                  <a:pt x="446410" y="524255"/>
                </a:lnTo>
                <a:lnTo>
                  <a:pt x="448177" y="524255"/>
                </a:lnTo>
                <a:lnTo>
                  <a:pt x="449061" y="527303"/>
                </a:lnTo>
                <a:lnTo>
                  <a:pt x="450098" y="527303"/>
                </a:lnTo>
                <a:lnTo>
                  <a:pt x="454030" y="530351"/>
                </a:lnTo>
                <a:lnTo>
                  <a:pt x="456194" y="533399"/>
                </a:lnTo>
                <a:lnTo>
                  <a:pt x="460888" y="533399"/>
                </a:lnTo>
                <a:lnTo>
                  <a:pt x="492251" y="502919"/>
                </a:lnTo>
                <a:lnTo>
                  <a:pt x="495940" y="499871"/>
                </a:lnTo>
                <a:lnTo>
                  <a:pt x="498866" y="496823"/>
                </a:lnTo>
                <a:lnTo>
                  <a:pt x="500755" y="493775"/>
                </a:lnTo>
                <a:lnTo>
                  <a:pt x="502798" y="490727"/>
                </a:lnTo>
                <a:lnTo>
                  <a:pt x="503925" y="484631"/>
                </a:lnTo>
                <a:lnTo>
                  <a:pt x="504962" y="478535"/>
                </a:lnTo>
                <a:lnTo>
                  <a:pt x="504687" y="475487"/>
                </a:lnTo>
                <a:lnTo>
                  <a:pt x="503438" y="472439"/>
                </a:lnTo>
                <a:lnTo>
                  <a:pt x="502157" y="469391"/>
                </a:lnTo>
                <a:lnTo>
                  <a:pt x="499871" y="466343"/>
                </a:lnTo>
                <a:close/>
              </a:path>
              <a:path w="505459" h="533400">
                <a:moveTo>
                  <a:pt x="469635" y="435863"/>
                </a:moveTo>
                <a:lnTo>
                  <a:pt x="463814" y="435863"/>
                </a:lnTo>
                <a:lnTo>
                  <a:pt x="412607" y="484631"/>
                </a:lnTo>
                <a:lnTo>
                  <a:pt x="412241" y="484631"/>
                </a:lnTo>
                <a:lnTo>
                  <a:pt x="411998" y="487679"/>
                </a:lnTo>
                <a:lnTo>
                  <a:pt x="412363" y="487679"/>
                </a:lnTo>
                <a:lnTo>
                  <a:pt x="412760" y="490727"/>
                </a:lnTo>
                <a:lnTo>
                  <a:pt x="414131" y="490727"/>
                </a:lnTo>
                <a:lnTo>
                  <a:pt x="414893" y="493775"/>
                </a:lnTo>
                <a:lnTo>
                  <a:pt x="417454" y="493775"/>
                </a:lnTo>
                <a:lnTo>
                  <a:pt x="418856" y="496823"/>
                </a:lnTo>
                <a:lnTo>
                  <a:pt x="420105" y="496823"/>
                </a:lnTo>
                <a:lnTo>
                  <a:pt x="420989" y="499871"/>
                </a:lnTo>
                <a:lnTo>
                  <a:pt x="426476" y="499871"/>
                </a:lnTo>
                <a:lnTo>
                  <a:pt x="460613" y="466343"/>
                </a:lnTo>
                <a:lnTo>
                  <a:pt x="499871" y="466343"/>
                </a:lnTo>
                <a:lnTo>
                  <a:pt x="496427" y="460247"/>
                </a:lnTo>
                <a:lnTo>
                  <a:pt x="493257" y="457199"/>
                </a:lnTo>
                <a:lnTo>
                  <a:pt x="489447" y="457199"/>
                </a:lnTo>
                <a:lnTo>
                  <a:pt x="485150" y="454151"/>
                </a:lnTo>
                <a:lnTo>
                  <a:pt x="469757" y="454151"/>
                </a:lnTo>
                <a:lnTo>
                  <a:pt x="476006" y="448055"/>
                </a:lnTo>
                <a:lnTo>
                  <a:pt x="476249" y="445007"/>
                </a:lnTo>
                <a:lnTo>
                  <a:pt x="475853" y="445007"/>
                </a:lnTo>
                <a:lnTo>
                  <a:pt x="475366" y="441959"/>
                </a:lnTo>
                <a:lnTo>
                  <a:pt x="473963" y="441959"/>
                </a:lnTo>
                <a:lnTo>
                  <a:pt x="473080" y="438911"/>
                </a:lnTo>
                <a:lnTo>
                  <a:pt x="470672" y="438911"/>
                </a:lnTo>
                <a:lnTo>
                  <a:pt x="469635" y="435863"/>
                </a:lnTo>
                <a:close/>
              </a:path>
              <a:path w="505459" h="533400">
                <a:moveTo>
                  <a:pt x="409834" y="380999"/>
                </a:moveTo>
                <a:lnTo>
                  <a:pt x="395234" y="380999"/>
                </a:lnTo>
                <a:lnTo>
                  <a:pt x="390387" y="384047"/>
                </a:lnTo>
                <a:lnTo>
                  <a:pt x="380999" y="387095"/>
                </a:lnTo>
                <a:lnTo>
                  <a:pt x="376427" y="390143"/>
                </a:lnTo>
                <a:lnTo>
                  <a:pt x="372099" y="396239"/>
                </a:lnTo>
                <a:lnTo>
                  <a:pt x="367649" y="399287"/>
                </a:lnTo>
                <a:lnTo>
                  <a:pt x="364114" y="405383"/>
                </a:lnTo>
                <a:lnTo>
                  <a:pt x="361706" y="408431"/>
                </a:lnTo>
                <a:lnTo>
                  <a:pt x="359267" y="414527"/>
                </a:lnTo>
                <a:lnTo>
                  <a:pt x="358018" y="417575"/>
                </a:lnTo>
                <a:lnTo>
                  <a:pt x="357743" y="423671"/>
                </a:lnTo>
                <a:lnTo>
                  <a:pt x="357499" y="426719"/>
                </a:lnTo>
                <a:lnTo>
                  <a:pt x="358505" y="432815"/>
                </a:lnTo>
                <a:lnTo>
                  <a:pt x="362590" y="441959"/>
                </a:lnTo>
                <a:lnTo>
                  <a:pt x="365881" y="445007"/>
                </a:lnTo>
                <a:lnTo>
                  <a:pt x="375025" y="454151"/>
                </a:lnTo>
                <a:lnTo>
                  <a:pt x="384688" y="460247"/>
                </a:lnTo>
                <a:lnTo>
                  <a:pt x="389625" y="463295"/>
                </a:lnTo>
                <a:lnTo>
                  <a:pt x="404225" y="463295"/>
                </a:lnTo>
                <a:lnTo>
                  <a:pt x="409072" y="460247"/>
                </a:lnTo>
                <a:lnTo>
                  <a:pt x="418459" y="457199"/>
                </a:lnTo>
                <a:lnTo>
                  <a:pt x="423031" y="454151"/>
                </a:lnTo>
                <a:lnTo>
                  <a:pt x="427360" y="448055"/>
                </a:lnTo>
                <a:lnTo>
                  <a:pt x="431810" y="445007"/>
                </a:lnTo>
                <a:lnTo>
                  <a:pt x="391546" y="445007"/>
                </a:lnTo>
                <a:lnTo>
                  <a:pt x="389138" y="441959"/>
                </a:lnTo>
                <a:lnTo>
                  <a:pt x="384566" y="441959"/>
                </a:lnTo>
                <a:lnTo>
                  <a:pt x="379994" y="435863"/>
                </a:lnTo>
                <a:lnTo>
                  <a:pt x="378470" y="432815"/>
                </a:lnTo>
                <a:lnTo>
                  <a:pt x="377830" y="432815"/>
                </a:lnTo>
                <a:lnTo>
                  <a:pt x="377068" y="429767"/>
                </a:lnTo>
                <a:lnTo>
                  <a:pt x="376946" y="426719"/>
                </a:lnTo>
                <a:lnTo>
                  <a:pt x="377555" y="423671"/>
                </a:lnTo>
                <a:lnTo>
                  <a:pt x="378195" y="420623"/>
                </a:lnTo>
                <a:lnTo>
                  <a:pt x="379475" y="420623"/>
                </a:lnTo>
                <a:lnTo>
                  <a:pt x="382767" y="414527"/>
                </a:lnTo>
                <a:lnTo>
                  <a:pt x="384931" y="411479"/>
                </a:lnTo>
                <a:lnTo>
                  <a:pt x="387339" y="408431"/>
                </a:lnTo>
                <a:lnTo>
                  <a:pt x="390143" y="405383"/>
                </a:lnTo>
                <a:lnTo>
                  <a:pt x="392795" y="405383"/>
                </a:lnTo>
                <a:lnTo>
                  <a:pt x="395356" y="402335"/>
                </a:lnTo>
                <a:lnTo>
                  <a:pt x="398007" y="402335"/>
                </a:lnTo>
                <a:lnTo>
                  <a:pt x="400568" y="399287"/>
                </a:lnTo>
                <a:lnTo>
                  <a:pt x="433577" y="399287"/>
                </a:lnTo>
                <a:lnTo>
                  <a:pt x="429005" y="393191"/>
                </a:lnTo>
                <a:lnTo>
                  <a:pt x="419618" y="387095"/>
                </a:lnTo>
                <a:lnTo>
                  <a:pt x="414771" y="384047"/>
                </a:lnTo>
                <a:lnTo>
                  <a:pt x="409834" y="380999"/>
                </a:lnTo>
                <a:close/>
              </a:path>
              <a:path w="505459" h="533400">
                <a:moveTo>
                  <a:pt x="433577" y="399287"/>
                </a:moveTo>
                <a:lnTo>
                  <a:pt x="410474" y="399287"/>
                </a:lnTo>
                <a:lnTo>
                  <a:pt x="412760" y="402335"/>
                </a:lnTo>
                <a:lnTo>
                  <a:pt x="415046" y="402335"/>
                </a:lnTo>
                <a:lnTo>
                  <a:pt x="417179" y="405383"/>
                </a:lnTo>
                <a:lnTo>
                  <a:pt x="419465" y="408431"/>
                </a:lnTo>
                <a:lnTo>
                  <a:pt x="420989" y="408431"/>
                </a:lnTo>
                <a:lnTo>
                  <a:pt x="421751" y="411479"/>
                </a:lnTo>
                <a:lnTo>
                  <a:pt x="422391" y="414527"/>
                </a:lnTo>
                <a:lnTo>
                  <a:pt x="422513" y="417575"/>
                </a:lnTo>
                <a:lnTo>
                  <a:pt x="421904" y="420623"/>
                </a:lnTo>
                <a:lnTo>
                  <a:pt x="421264" y="420623"/>
                </a:lnTo>
                <a:lnTo>
                  <a:pt x="420105" y="423671"/>
                </a:lnTo>
                <a:lnTo>
                  <a:pt x="418337" y="426719"/>
                </a:lnTo>
                <a:lnTo>
                  <a:pt x="416692" y="429767"/>
                </a:lnTo>
                <a:lnTo>
                  <a:pt x="414527" y="432815"/>
                </a:lnTo>
                <a:lnTo>
                  <a:pt x="412120" y="435863"/>
                </a:lnTo>
                <a:lnTo>
                  <a:pt x="409315" y="435863"/>
                </a:lnTo>
                <a:lnTo>
                  <a:pt x="406664" y="438911"/>
                </a:lnTo>
                <a:lnTo>
                  <a:pt x="404103" y="441959"/>
                </a:lnTo>
                <a:lnTo>
                  <a:pt x="398891" y="441959"/>
                </a:lnTo>
                <a:lnTo>
                  <a:pt x="396483" y="445007"/>
                </a:lnTo>
                <a:lnTo>
                  <a:pt x="431810" y="445007"/>
                </a:lnTo>
                <a:lnTo>
                  <a:pt x="435345" y="438911"/>
                </a:lnTo>
                <a:lnTo>
                  <a:pt x="437753" y="435863"/>
                </a:lnTo>
                <a:lnTo>
                  <a:pt x="440192" y="429767"/>
                </a:lnTo>
                <a:lnTo>
                  <a:pt x="441441" y="426719"/>
                </a:lnTo>
                <a:lnTo>
                  <a:pt x="441716" y="420623"/>
                </a:lnTo>
                <a:lnTo>
                  <a:pt x="441959" y="417575"/>
                </a:lnTo>
                <a:lnTo>
                  <a:pt x="441076" y="411479"/>
                </a:lnTo>
                <a:lnTo>
                  <a:pt x="438911" y="408431"/>
                </a:lnTo>
                <a:lnTo>
                  <a:pt x="436869" y="402335"/>
                </a:lnTo>
                <a:lnTo>
                  <a:pt x="433577" y="399287"/>
                </a:lnTo>
                <a:close/>
              </a:path>
              <a:path w="505459" h="533400">
                <a:moveTo>
                  <a:pt x="465185" y="432815"/>
                </a:moveTo>
                <a:lnTo>
                  <a:pt x="464698" y="435863"/>
                </a:lnTo>
                <a:lnTo>
                  <a:pt x="465703" y="435863"/>
                </a:lnTo>
                <a:lnTo>
                  <a:pt x="465185" y="432815"/>
                </a:lnTo>
                <a:close/>
              </a:path>
              <a:path w="505459" h="533400">
                <a:moveTo>
                  <a:pt x="378835" y="344423"/>
                </a:moveTo>
                <a:lnTo>
                  <a:pt x="371977" y="344423"/>
                </a:lnTo>
                <a:lnTo>
                  <a:pt x="320801" y="393191"/>
                </a:lnTo>
                <a:lnTo>
                  <a:pt x="320558" y="396239"/>
                </a:lnTo>
                <a:lnTo>
                  <a:pt x="321442" y="396239"/>
                </a:lnTo>
                <a:lnTo>
                  <a:pt x="321929" y="399287"/>
                </a:lnTo>
                <a:lnTo>
                  <a:pt x="323606" y="399287"/>
                </a:lnTo>
                <a:lnTo>
                  <a:pt x="324733" y="402335"/>
                </a:lnTo>
                <a:lnTo>
                  <a:pt x="327538" y="405383"/>
                </a:lnTo>
                <a:lnTo>
                  <a:pt x="329702" y="405383"/>
                </a:lnTo>
                <a:lnTo>
                  <a:pt x="330707" y="408431"/>
                </a:lnTo>
                <a:lnTo>
                  <a:pt x="335523" y="408431"/>
                </a:lnTo>
                <a:lnTo>
                  <a:pt x="386577" y="356615"/>
                </a:lnTo>
                <a:lnTo>
                  <a:pt x="386852" y="356615"/>
                </a:lnTo>
                <a:lnTo>
                  <a:pt x="386455" y="353567"/>
                </a:lnTo>
                <a:lnTo>
                  <a:pt x="385571" y="353567"/>
                </a:lnTo>
                <a:lnTo>
                  <a:pt x="384809" y="350519"/>
                </a:lnTo>
                <a:lnTo>
                  <a:pt x="382889" y="350519"/>
                </a:lnTo>
                <a:lnTo>
                  <a:pt x="381518" y="347471"/>
                </a:lnTo>
                <a:lnTo>
                  <a:pt x="380116" y="347471"/>
                </a:lnTo>
                <a:lnTo>
                  <a:pt x="378835" y="344423"/>
                </a:lnTo>
                <a:close/>
              </a:path>
              <a:path w="505459" h="533400">
                <a:moveTo>
                  <a:pt x="312298" y="380999"/>
                </a:moveTo>
                <a:lnTo>
                  <a:pt x="305043" y="380999"/>
                </a:lnTo>
                <a:lnTo>
                  <a:pt x="306202" y="384047"/>
                </a:lnTo>
                <a:lnTo>
                  <a:pt x="311139" y="384047"/>
                </a:lnTo>
                <a:lnTo>
                  <a:pt x="312298" y="380999"/>
                </a:lnTo>
                <a:close/>
              </a:path>
              <a:path w="505459" h="533400">
                <a:moveTo>
                  <a:pt x="316351" y="377951"/>
                </a:moveTo>
                <a:lnTo>
                  <a:pt x="300593" y="377951"/>
                </a:lnTo>
                <a:lnTo>
                  <a:pt x="301751" y="380999"/>
                </a:lnTo>
                <a:lnTo>
                  <a:pt x="314705" y="380999"/>
                </a:lnTo>
                <a:lnTo>
                  <a:pt x="316351" y="377951"/>
                </a:lnTo>
                <a:close/>
              </a:path>
              <a:path w="505459" h="533400">
                <a:moveTo>
                  <a:pt x="315986" y="368807"/>
                </a:moveTo>
                <a:lnTo>
                  <a:pt x="292364" y="368807"/>
                </a:lnTo>
                <a:lnTo>
                  <a:pt x="294497" y="371855"/>
                </a:lnTo>
                <a:lnTo>
                  <a:pt x="297301" y="374903"/>
                </a:lnTo>
                <a:lnTo>
                  <a:pt x="298307" y="377951"/>
                </a:lnTo>
                <a:lnTo>
                  <a:pt x="318272" y="377951"/>
                </a:lnTo>
                <a:lnTo>
                  <a:pt x="318881" y="374903"/>
                </a:lnTo>
                <a:lnTo>
                  <a:pt x="320558" y="374903"/>
                </a:lnTo>
                <a:lnTo>
                  <a:pt x="320558" y="371855"/>
                </a:lnTo>
                <a:lnTo>
                  <a:pt x="316748" y="371855"/>
                </a:lnTo>
                <a:lnTo>
                  <a:pt x="315986" y="368807"/>
                </a:lnTo>
                <a:close/>
              </a:path>
              <a:path w="505459" h="533400">
                <a:moveTo>
                  <a:pt x="362193" y="307847"/>
                </a:moveTo>
                <a:lnTo>
                  <a:pt x="319034" y="307847"/>
                </a:lnTo>
                <a:lnTo>
                  <a:pt x="324977" y="313943"/>
                </a:lnTo>
                <a:lnTo>
                  <a:pt x="298947" y="341375"/>
                </a:lnTo>
                <a:lnTo>
                  <a:pt x="289041" y="362711"/>
                </a:lnTo>
                <a:lnTo>
                  <a:pt x="289681" y="365759"/>
                </a:lnTo>
                <a:lnTo>
                  <a:pt x="291083" y="368807"/>
                </a:lnTo>
                <a:lnTo>
                  <a:pt x="313060" y="368807"/>
                </a:lnTo>
                <a:lnTo>
                  <a:pt x="310774" y="365759"/>
                </a:lnTo>
                <a:lnTo>
                  <a:pt x="310012" y="362711"/>
                </a:lnTo>
                <a:lnTo>
                  <a:pt x="310499" y="359663"/>
                </a:lnTo>
                <a:lnTo>
                  <a:pt x="311017" y="359663"/>
                </a:lnTo>
                <a:lnTo>
                  <a:pt x="312663" y="356615"/>
                </a:lnTo>
                <a:lnTo>
                  <a:pt x="315346" y="353567"/>
                </a:lnTo>
                <a:lnTo>
                  <a:pt x="339211" y="329183"/>
                </a:lnTo>
                <a:lnTo>
                  <a:pt x="361949" y="329183"/>
                </a:lnTo>
                <a:lnTo>
                  <a:pt x="350885" y="316991"/>
                </a:lnTo>
                <a:lnTo>
                  <a:pt x="362193" y="307847"/>
                </a:lnTo>
                <a:close/>
              </a:path>
              <a:path w="505459" h="533400">
                <a:moveTo>
                  <a:pt x="374385" y="341375"/>
                </a:moveTo>
                <a:lnTo>
                  <a:pt x="372739" y="341375"/>
                </a:lnTo>
                <a:lnTo>
                  <a:pt x="372374" y="344423"/>
                </a:lnTo>
                <a:lnTo>
                  <a:pt x="375147" y="344423"/>
                </a:lnTo>
                <a:lnTo>
                  <a:pt x="374385" y="341375"/>
                </a:lnTo>
                <a:close/>
              </a:path>
              <a:path w="505459" h="533400">
                <a:moveTo>
                  <a:pt x="397885" y="320039"/>
                </a:moveTo>
                <a:lnTo>
                  <a:pt x="393313" y="320039"/>
                </a:lnTo>
                <a:lnTo>
                  <a:pt x="390784" y="323087"/>
                </a:lnTo>
                <a:lnTo>
                  <a:pt x="387857" y="326135"/>
                </a:lnTo>
                <a:lnTo>
                  <a:pt x="385175" y="329183"/>
                </a:lnTo>
                <a:lnTo>
                  <a:pt x="383804" y="329183"/>
                </a:lnTo>
                <a:lnTo>
                  <a:pt x="383804" y="332231"/>
                </a:lnTo>
                <a:lnTo>
                  <a:pt x="383926" y="335279"/>
                </a:lnTo>
                <a:lnTo>
                  <a:pt x="385450" y="338327"/>
                </a:lnTo>
                <a:lnTo>
                  <a:pt x="388741" y="341375"/>
                </a:lnTo>
                <a:lnTo>
                  <a:pt x="391911" y="344423"/>
                </a:lnTo>
                <a:lnTo>
                  <a:pt x="401695" y="344423"/>
                </a:lnTo>
                <a:lnTo>
                  <a:pt x="404621" y="341375"/>
                </a:lnTo>
                <a:lnTo>
                  <a:pt x="407426" y="338327"/>
                </a:lnTo>
                <a:lnTo>
                  <a:pt x="408797" y="335279"/>
                </a:lnTo>
                <a:lnTo>
                  <a:pt x="408675" y="332231"/>
                </a:lnTo>
                <a:lnTo>
                  <a:pt x="407029" y="329183"/>
                </a:lnTo>
                <a:lnTo>
                  <a:pt x="400690" y="323087"/>
                </a:lnTo>
                <a:lnTo>
                  <a:pt x="397885" y="320039"/>
                </a:lnTo>
                <a:close/>
              </a:path>
              <a:path w="505459" h="533400">
                <a:moveTo>
                  <a:pt x="263408" y="277367"/>
                </a:moveTo>
                <a:lnTo>
                  <a:pt x="238749" y="277367"/>
                </a:lnTo>
                <a:lnTo>
                  <a:pt x="235701" y="280415"/>
                </a:lnTo>
                <a:lnTo>
                  <a:pt x="233050" y="283463"/>
                </a:lnTo>
                <a:lnTo>
                  <a:pt x="231007" y="286511"/>
                </a:lnTo>
                <a:lnTo>
                  <a:pt x="229880" y="289559"/>
                </a:lnTo>
                <a:lnTo>
                  <a:pt x="228721" y="292607"/>
                </a:lnTo>
                <a:lnTo>
                  <a:pt x="252343" y="326135"/>
                </a:lnTo>
                <a:lnTo>
                  <a:pt x="260725" y="326135"/>
                </a:lnTo>
                <a:lnTo>
                  <a:pt x="256153" y="329183"/>
                </a:lnTo>
                <a:lnTo>
                  <a:pt x="255910" y="329183"/>
                </a:lnTo>
                <a:lnTo>
                  <a:pt x="255910" y="332231"/>
                </a:lnTo>
                <a:lnTo>
                  <a:pt x="256275" y="332231"/>
                </a:lnTo>
                <a:lnTo>
                  <a:pt x="257555" y="335279"/>
                </a:lnTo>
                <a:lnTo>
                  <a:pt x="258683" y="335279"/>
                </a:lnTo>
                <a:lnTo>
                  <a:pt x="260482" y="338327"/>
                </a:lnTo>
                <a:lnTo>
                  <a:pt x="262006" y="338327"/>
                </a:lnTo>
                <a:lnTo>
                  <a:pt x="263255" y="341375"/>
                </a:lnTo>
                <a:lnTo>
                  <a:pt x="268467" y="341375"/>
                </a:lnTo>
                <a:lnTo>
                  <a:pt x="296423" y="313943"/>
                </a:lnTo>
                <a:lnTo>
                  <a:pt x="255269" y="313943"/>
                </a:lnTo>
                <a:lnTo>
                  <a:pt x="252862" y="310895"/>
                </a:lnTo>
                <a:lnTo>
                  <a:pt x="250941" y="307847"/>
                </a:lnTo>
                <a:lnTo>
                  <a:pt x="248533" y="307847"/>
                </a:lnTo>
                <a:lnTo>
                  <a:pt x="247253" y="304799"/>
                </a:lnTo>
                <a:lnTo>
                  <a:pt x="247009" y="298703"/>
                </a:lnTo>
                <a:lnTo>
                  <a:pt x="248015" y="295655"/>
                </a:lnTo>
                <a:lnTo>
                  <a:pt x="250179" y="295655"/>
                </a:lnTo>
                <a:lnTo>
                  <a:pt x="251338" y="292607"/>
                </a:lnTo>
                <a:lnTo>
                  <a:pt x="280294" y="292607"/>
                </a:lnTo>
                <a:lnTo>
                  <a:pt x="275843" y="286511"/>
                </a:lnTo>
                <a:lnTo>
                  <a:pt x="271515" y="283463"/>
                </a:lnTo>
                <a:lnTo>
                  <a:pt x="263408" y="277367"/>
                </a:lnTo>
                <a:close/>
              </a:path>
              <a:path w="505459" h="533400">
                <a:moveTo>
                  <a:pt x="362590" y="329183"/>
                </a:moveTo>
                <a:lnTo>
                  <a:pt x="339211" y="329183"/>
                </a:lnTo>
                <a:lnTo>
                  <a:pt x="350276" y="341375"/>
                </a:lnTo>
                <a:lnTo>
                  <a:pt x="354573" y="341375"/>
                </a:lnTo>
                <a:lnTo>
                  <a:pt x="356219" y="338327"/>
                </a:lnTo>
                <a:lnTo>
                  <a:pt x="358383" y="338327"/>
                </a:lnTo>
                <a:lnTo>
                  <a:pt x="359420" y="335279"/>
                </a:lnTo>
                <a:lnTo>
                  <a:pt x="360304" y="335279"/>
                </a:lnTo>
                <a:lnTo>
                  <a:pt x="361706" y="332231"/>
                </a:lnTo>
                <a:lnTo>
                  <a:pt x="362711" y="332231"/>
                </a:lnTo>
                <a:lnTo>
                  <a:pt x="362590" y="329183"/>
                </a:lnTo>
                <a:close/>
              </a:path>
              <a:path w="505459" h="533400">
                <a:moveTo>
                  <a:pt x="295777" y="259079"/>
                </a:moveTo>
                <a:lnTo>
                  <a:pt x="265175" y="259079"/>
                </a:lnTo>
                <a:lnTo>
                  <a:pt x="265175" y="262127"/>
                </a:lnTo>
                <a:lnTo>
                  <a:pt x="268985" y="262127"/>
                </a:lnTo>
                <a:lnTo>
                  <a:pt x="270509" y="265175"/>
                </a:lnTo>
                <a:lnTo>
                  <a:pt x="276484" y="265175"/>
                </a:lnTo>
                <a:lnTo>
                  <a:pt x="278648" y="268223"/>
                </a:lnTo>
                <a:lnTo>
                  <a:pt x="281056" y="268223"/>
                </a:lnTo>
                <a:lnTo>
                  <a:pt x="283463" y="271271"/>
                </a:lnTo>
                <a:lnTo>
                  <a:pt x="285871" y="271271"/>
                </a:lnTo>
                <a:lnTo>
                  <a:pt x="288279" y="274319"/>
                </a:lnTo>
                <a:lnTo>
                  <a:pt x="290078" y="277367"/>
                </a:lnTo>
                <a:lnTo>
                  <a:pt x="291449" y="277367"/>
                </a:lnTo>
                <a:lnTo>
                  <a:pt x="292211" y="280415"/>
                </a:lnTo>
                <a:lnTo>
                  <a:pt x="293126" y="280415"/>
                </a:lnTo>
                <a:lnTo>
                  <a:pt x="293491" y="283463"/>
                </a:lnTo>
                <a:lnTo>
                  <a:pt x="293369" y="286511"/>
                </a:lnTo>
                <a:lnTo>
                  <a:pt x="292851" y="286511"/>
                </a:lnTo>
                <a:lnTo>
                  <a:pt x="291967" y="289559"/>
                </a:lnTo>
                <a:lnTo>
                  <a:pt x="291205" y="289559"/>
                </a:lnTo>
                <a:lnTo>
                  <a:pt x="289925" y="292607"/>
                </a:lnTo>
                <a:lnTo>
                  <a:pt x="288279" y="292607"/>
                </a:lnTo>
                <a:lnTo>
                  <a:pt x="285231" y="295655"/>
                </a:lnTo>
                <a:lnTo>
                  <a:pt x="266303" y="295655"/>
                </a:lnTo>
                <a:lnTo>
                  <a:pt x="268467" y="298703"/>
                </a:lnTo>
                <a:lnTo>
                  <a:pt x="270753" y="298703"/>
                </a:lnTo>
                <a:lnTo>
                  <a:pt x="276209" y="304799"/>
                </a:lnTo>
                <a:lnTo>
                  <a:pt x="267583" y="313943"/>
                </a:lnTo>
                <a:lnTo>
                  <a:pt x="296423" y="313943"/>
                </a:lnTo>
                <a:lnTo>
                  <a:pt x="302635" y="307847"/>
                </a:lnTo>
                <a:lnTo>
                  <a:pt x="306202" y="304799"/>
                </a:lnTo>
                <a:lnTo>
                  <a:pt x="308731" y="298703"/>
                </a:lnTo>
                <a:lnTo>
                  <a:pt x="310499" y="295655"/>
                </a:lnTo>
                <a:lnTo>
                  <a:pt x="312176" y="292607"/>
                </a:lnTo>
                <a:lnTo>
                  <a:pt x="312938" y="289559"/>
                </a:lnTo>
                <a:lnTo>
                  <a:pt x="312785" y="286511"/>
                </a:lnTo>
                <a:lnTo>
                  <a:pt x="312541" y="283463"/>
                </a:lnTo>
                <a:lnTo>
                  <a:pt x="311414" y="280415"/>
                </a:lnTo>
                <a:lnTo>
                  <a:pt x="309371" y="277367"/>
                </a:lnTo>
                <a:lnTo>
                  <a:pt x="307329" y="271271"/>
                </a:lnTo>
                <a:lnTo>
                  <a:pt x="304403" y="268223"/>
                </a:lnTo>
                <a:lnTo>
                  <a:pt x="300349" y="265175"/>
                </a:lnTo>
                <a:lnTo>
                  <a:pt x="298185" y="262127"/>
                </a:lnTo>
                <a:lnTo>
                  <a:pt x="295777" y="259079"/>
                </a:lnTo>
                <a:close/>
              </a:path>
              <a:path w="505459" h="533400">
                <a:moveTo>
                  <a:pt x="362833" y="304799"/>
                </a:moveTo>
                <a:lnTo>
                  <a:pt x="318637" y="304799"/>
                </a:lnTo>
                <a:lnTo>
                  <a:pt x="318119" y="307847"/>
                </a:lnTo>
                <a:lnTo>
                  <a:pt x="362590" y="307847"/>
                </a:lnTo>
                <a:lnTo>
                  <a:pt x="362833" y="304799"/>
                </a:lnTo>
                <a:close/>
              </a:path>
              <a:path w="505459" h="533400">
                <a:moveTo>
                  <a:pt x="329824" y="295655"/>
                </a:moveTo>
                <a:lnTo>
                  <a:pt x="328300" y="295655"/>
                </a:lnTo>
                <a:lnTo>
                  <a:pt x="327781" y="298703"/>
                </a:lnTo>
                <a:lnTo>
                  <a:pt x="323728" y="298703"/>
                </a:lnTo>
                <a:lnTo>
                  <a:pt x="322569" y="301751"/>
                </a:lnTo>
                <a:lnTo>
                  <a:pt x="320558" y="304799"/>
                </a:lnTo>
                <a:lnTo>
                  <a:pt x="336682" y="304799"/>
                </a:lnTo>
                <a:lnTo>
                  <a:pt x="330311" y="298703"/>
                </a:lnTo>
                <a:lnTo>
                  <a:pt x="329824" y="295655"/>
                </a:lnTo>
                <a:close/>
              </a:path>
              <a:path w="505459" h="533400">
                <a:moveTo>
                  <a:pt x="353933" y="292607"/>
                </a:moveTo>
                <a:lnTo>
                  <a:pt x="347990" y="292607"/>
                </a:lnTo>
                <a:lnTo>
                  <a:pt x="336682" y="304799"/>
                </a:lnTo>
                <a:lnTo>
                  <a:pt x="362590" y="304799"/>
                </a:lnTo>
                <a:lnTo>
                  <a:pt x="362193" y="301751"/>
                </a:lnTo>
                <a:lnTo>
                  <a:pt x="360791" y="301751"/>
                </a:lnTo>
                <a:lnTo>
                  <a:pt x="360029" y="298703"/>
                </a:lnTo>
                <a:lnTo>
                  <a:pt x="358901" y="298703"/>
                </a:lnTo>
                <a:lnTo>
                  <a:pt x="356097" y="295655"/>
                </a:lnTo>
                <a:lnTo>
                  <a:pt x="354970" y="295655"/>
                </a:lnTo>
                <a:lnTo>
                  <a:pt x="353933" y="292607"/>
                </a:lnTo>
                <a:close/>
              </a:path>
              <a:path w="505459" h="533400">
                <a:moveTo>
                  <a:pt x="280294" y="292607"/>
                </a:moveTo>
                <a:lnTo>
                  <a:pt x="262371" y="292607"/>
                </a:lnTo>
                <a:lnTo>
                  <a:pt x="264413" y="295655"/>
                </a:lnTo>
                <a:lnTo>
                  <a:pt x="285231" y="295655"/>
                </a:lnTo>
                <a:lnTo>
                  <a:pt x="280294" y="292607"/>
                </a:lnTo>
                <a:close/>
              </a:path>
              <a:path w="505459" h="533400">
                <a:moveTo>
                  <a:pt x="219059" y="283463"/>
                </a:moveTo>
                <a:lnTo>
                  <a:pt x="212841" y="283463"/>
                </a:lnTo>
                <a:lnTo>
                  <a:pt x="214487" y="286511"/>
                </a:lnTo>
                <a:lnTo>
                  <a:pt x="218693" y="286511"/>
                </a:lnTo>
                <a:lnTo>
                  <a:pt x="219059" y="283463"/>
                </a:lnTo>
                <a:close/>
              </a:path>
              <a:path w="505459" h="533400">
                <a:moveTo>
                  <a:pt x="223631" y="280415"/>
                </a:moveTo>
                <a:lnTo>
                  <a:pt x="205496" y="280415"/>
                </a:lnTo>
                <a:lnTo>
                  <a:pt x="207385" y="283463"/>
                </a:lnTo>
                <a:lnTo>
                  <a:pt x="222747" y="283463"/>
                </a:lnTo>
                <a:lnTo>
                  <a:pt x="223631" y="280415"/>
                </a:lnTo>
                <a:close/>
              </a:path>
              <a:path w="505459" h="533400">
                <a:moveTo>
                  <a:pt x="226832" y="277367"/>
                </a:moveTo>
                <a:lnTo>
                  <a:pt x="199643" y="277367"/>
                </a:lnTo>
                <a:lnTo>
                  <a:pt x="201686" y="280415"/>
                </a:lnTo>
                <a:lnTo>
                  <a:pt x="225917" y="280415"/>
                </a:lnTo>
                <a:lnTo>
                  <a:pt x="226832" y="277367"/>
                </a:lnTo>
                <a:close/>
              </a:path>
              <a:path w="505459" h="533400">
                <a:moveTo>
                  <a:pt x="238384" y="207263"/>
                </a:moveTo>
                <a:lnTo>
                  <a:pt x="224546" y="207263"/>
                </a:lnTo>
                <a:lnTo>
                  <a:pt x="219699" y="210311"/>
                </a:lnTo>
                <a:lnTo>
                  <a:pt x="214762" y="210311"/>
                </a:lnTo>
                <a:lnTo>
                  <a:pt x="209793" y="213359"/>
                </a:lnTo>
                <a:lnTo>
                  <a:pt x="204734" y="216407"/>
                </a:lnTo>
                <a:lnTo>
                  <a:pt x="195193" y="228599"/>
                </a:lnTo>
                <a:lnTo>
                  <a:pt x="191902" y="231647"/>
                </a:lnTo>
                <a:lnTo>
                  <a:pt x="189494" y="234695"/>
                </a:lnTo>
                <a:lnTo>
                  <a:pt x="187055" y="240791"/>
                </a:lnTo>
                <a:lnTo>
                  <a:pt x="185806" y="243839"/>
                </a:lnTo>
                <a:lnTo>
                  <a:pt x="185409" y="249935"/>
                </a:lnTo>
                <a:lnTo>
                  <a:pt x="185044" y="252983"/>
                </a:lnTo>
                <a:lnTo>
                  <a:pt x="185806" y="259079"/>
                </a:lnTo>
                <a:lnTo>
                  <a:pt x="189341" y="265175"/>
                </a:lnTo>
                <a:lnTo>
                  <a:pt x="192267" y="271271"/>
                </a:lnTo>
                <a:lnTo>
                  <a:pt x="196077" y="274319"/>
                </a:lnTo>
                <a:lnTo>
                  <a:pt x="197876" y="277367"/>
                </a:lnTo>
                <a:lnTo>
                  <a:pt x="228356" y="277367"/>
                </a:lnTo>
                <a:lnTo>
                  <a:pt x="228843" y="274319"/>
                </a:lnTo>
                <a:lnTo>
                  <a:pt x="229727" y="274319"/>
                </a:lnTo>
                <a:lnTo>
                  <a:pt x="229483" y="271271"/>
                </a:lnTo>
                <a:lnTo>
                  <a:pt x="220096" y="271271"/>
                </a:lnTo>
                <a:lnTo>
                  <a:pt x="218175" y="268223"/>
                </a:lnTo>
                <a:lnTo>
                  <a:pt x="214243" y="268223"/>
                </a:lnTo>
                <a:lnTo>
                  <a:pt x="212201" y="265175"/>
                </a:lnTo>
                <a:lnTo>
                  <a:pt x="210190" y="265175"/>
                </a:lnTo>
                <a:lnTo>
                  <a:pt x="208269" y="262127"/>
                </a:lnTo>
                <a:lnTo>
                  <a:pt x="207020" y="262127"/>
                </a:lnTo>
                <a:lnTo>
                  <a:pt x="205496" y="256031"/>
                </a:lnTo>
                <a:lnTo>
                  <a:pt x="205343" y="252983"/>
                </a:lnTo>
                <a:lnTo>
                  <a:pt x="205739" y="252983"/>
                </a:lnTo>
                <a:lnTo>
                  <a:pt x="206258" y="249935"/>
                </a:lnTo>
                <a:lnTo>
                  <a:pt x="207263" y="246887"/>
                </a:lnTo>
                <a:lnTo>
                  <a:pt x="208787" y="243839"/>
                </a:lnTo>
                <a:lnTo>
                  <a:pt x="210433" y="240791"/>
                </a:lnTo>
                <a:lnTo>
                  <a:pt x="212597" y="237743"/>
                </a:lnTo>
                <a:lnTo>
                  <a:pt x="215249" y="237743"/>
                </a:lnTo>
                <a:lnTo>
                  <a:pt x="220858" y="231647"/>
                </a:lnTo>
                <a:lnTo>
                  <a:pt x="226070" y="228599"/>
                </a:lnTo>
                <a:lnTo>
                  <a:pt x="230885" y="225551"/>
                </a:lnTo>
                <a:lnTo>
                  <a:pt x="259963" y="225551"/>
                </a:lnTo>
                <a:lnTo>
                  <a:pt x="258683" y="222503"/>
                </a:lnTo>
                <a:lnTo>
                  <a:pt x="257555" y="222503"/>
                </a:lnTo>
                <a:lnTo>
                  <a:pt x="256153" y="219455"/>
                </a:lnTo>
                <a:lnTo>
                  <a:pt x="250941" y="216407"/>
                </a:lnTo>
                <a:lnTo>
                  <a:pt x="247009" y="213359"/>
                </a:lnTo>
                <a:lnTo>
                  <a:pt x="238384" y="207263"/>
                </a:lnTo>
                <a:close/>
              </a:path>
              <a:path w="505459" h="533400">
                <a:moveTo>
                  <a:pt x="255788" y="274319"/>
                </a:moveTo>
                <a:lnTo>
                  <a:pt x="245242" y="274319"/>
                </a:lnTo>
                <a:lnTo>
                  <a:pt x="241797" y="277367"/>
                </a:lnTo>
                <a:lnTo>
                  <a:pt x="259445" y="277367"/>
                </a:lnTo>
                <a:lnTo>
                  <a:pt x="255788" y="274319"/>
                </a:lnTo>
                <a:close/>
              </a:path>
              <a:path w="505459" h="533400">
                <a:moveTo>
                  <a:pt x="290962" y="256031"/>
                </a:moveTo>
                <a:lnTo>
                  <a:pt x="266181" y="256031"/>
                </a:lnTo>
                <a:lnTo>
                  <a:pt x="265816" y="259079"/>
                </a:lnTo>
                <a:lnTo>
                  <a:pt x="293369" y="259079"/>
                </a:lnTo>
                <a:lnTo>
                  <a:pt x="290962" y="256031"/>
                </a:lnTo>
                <a:close/>
              </a:path>
              <a:path w="505459" h="533400">
                <a:moveTo>
                  <a:pt x="286115" y="252983"/>
                </a:moveTo>
                <a:lnTo>
                  <a:pt x="270266" y="252983"/>
                </a:lnTo>
                <a:lnTo>
                  <a:pt x="268223" y="256031"/>
                </a:lnTo>
                <a:lnTo>
                  <a:pt x="288554" y="256031"/>
                </a:lnTo>
                <a:lnTo>
                  <a:pt x="286115" y="252983"/>
                </a:lnTo>
                <a:close/>
              </a:path>
              <a:path w="505459" h="533400">
                <a:moveTo>
                  <a:pt x="279653" y="249935"/>
                </a:moveTo>
                <a:lnTo>
                  <a:pt x="272155" y="249935"/>
                </a:lnTo>
                <a:lnTo>
                  <a:pt x="271271" y="252983"/>
                </a:lnTo>
                <a:lnTo>
                  <a:pt x="281696" y="252983"/>
                </a:lnTo>
                <a:lnTo>
                  <a:pt x="279653" y="249935"/>
                </a:lnTo>
                <a:close/>
              </a:path>
              <a:path w="505459" h="533400">
                <a:moveTo>
                  <a:pt x="262493" y="240791"/>
                </a:moveTo>
                <a:lnTo>
                  <a:pt x="249539" y="240791"/>
                </a:lnTo>
                <a:lnTo>
                  <a:pt x="250057" y="243839"/>
                </a:lnTo>
                <a:lnTo>
                  <a:pt x="250301" y="246887"/>
                </a:lnTo>
                <a:lnTo>
                  <a:pt x="250454" y="246887"/>
                </a:lnTo>
                <a:lnTo>
                  <a:pt x="250941" y="249935"/>
                </a:lnTo>
                <a:lnTo>
                  <a:pt x="255635" y="249935"/>
                </a:lnTo>
                <a:lnTo>
                  <a:pt x="257312" y="246887"/>
                </a:lnTo>
                <a:lnTo>
                  <a:pt x="259598" y="243839"/>
                </a:lnTo>
                <a:lnTo>
                  <a:pt x="261884" y="243839"/>
                </a:lnTo>
                <a:lnTo>
                  <a:pt x="262493" y="240791"/>
                </a:lnTo>
                <a:close/>
              </a:path>
              <a:path w="505459" h="533400">
                <a:moveTo>
                  <a:pt x="264170" y="237743"/>
                </a:moveTo>
                <a:lnTo>
                  <a:pt x="248533" y="237743"/>
                </a:lnTo>
                <a:lnTo>
                  <a:pt x="249173" y="240791"/>
                </a:lnTo>
                <a:lnTo>
                  <a:pt x="263895" y="240791"/>
                </a:lnTo>
                <a:lnTo>
                  <a:pt x="264170" y="237743"/>
                </a:lnTo>
                <a:close/>
              </a:path>
              <a:path w="505459" h="533400">
                <a:moveTo>
                  <a:pt x="163586" y="234695"/>
                </a:moveTo>
                <a:lnTo>
                  <a:pt x="160903" y="234695"/>
                </a:lnTo>
                <a:lnTo>
                  <a:pt x="161543" y="237743"/>
                </a:lnTo>
                <a:lnTo>
                  <a:pt x="163067" y="237743"/>
                </a:lnTo>
                <a:lnTo>
                  <a:pt x="163586" y="234695"/>
                </a:lnTo>
                <a:close/>
              </a:path>
              <a:path w="505459" h="533400">
                <a:moveTo>
                  <a:pt x="263133" y="231647"/>
                </a:moveTo>
                <a:lnTo>
                  <a:pt x="245607" y="231647"/>
                </a:lnTo>
                <a:lnTo>
                  <a:pt x="246887" y="234695"/>
                </a:lnTo>
                <a:lnTo>
                  <a:pt x="247771" y="237743"/>
                </a:lnTo>
                <a:lnTo>
                  <a:pt x="264292" y="237743"/>
                </a:lnTo>
                <a:lnTo>
                  <a:pt x="264017" y="234695"/>
                </a:lnTo>
                <a:lnTo>
                  <a:pt x="263651" y="234695"/>
                </a:lnTo>
                <a:lnTo>
                  <a:pt x="263133" y="231647"/>
                </a:lnTo>
                <a:close/>
              </a:path>
              <a:path w="505459" h="533400">
                <a:moveTo>
                  <a:pt x="172211" y="137159"/>
                </a:moveTo>
                <a:lnTo>
                  <a:pt x="166481" y="137159"/>
                </a:lnTo>
                <a:lnTo>
                  <a:pt x="135392" y="167639"/>
                </a:lnTo>
                <a:lnTo>
                  <a:pt x="131429" y="170687"/>
                </a:lnTo>
                <a:lnTo>
                  <a:pt x="128534" y="173735"/>
                </a:lnTo>
                <a:lnTo>
                  <a:pt x="126613" y="176783"/>
                </a:lnTo>
                <a:lnTo>
                  <a:pt x="124571" y="182879"/>
                </a:lnTo>
                <a:lnTo>
                  <a:pt x="123322" y="185927"/>
                </a:lnTo>
                <a:lnTo>
                  <a:pt x="122285" y="192023"/>
                </a:lnTo>
                <a:lnTo>
                  <a:pt x="122681" y="195071"/>
                </a:lnTo>
                <a:lnTo>
                  <a:pt x="123962" y="198119"/>
                </a:lnTo>
                <a:lnTo>
                  <a:pt x="125089" y="201167"/>
                </a:lnTo>
                <a:lnTo>
                  <a:pt x="127497" y="204215"/>
                </a:lnTo>
                <a:lnTo>
                  <a:pt x="130942" y="210311"/>
                </a:lnTo>
                <a:lnTo>
                  <a:pt x="133990" y="213359"/>
                </a:lnTo>
                <a:lnTo>
                  <a:pt x="137800" y="213359"/>
                </a:lnTo>
                <a:lnTo>
                  <a:pt x="142250" y="216407"/>
                </a:lnTo>
                <a:lnTo>
                  <a:pt x="157612" y="216407"/>
                </a:lnTo>
                <a:lnTo>
                  <a:pt x="151394" y="222503"/>
                </a:lnTo>
                <a:lnTo>
                  <a:pt x="151119" y="225551"/>
                </a:lnTo>
                <a:lnTo>
                  <a:pt x="151516" y="225551"/>
                </a:lnTo>
                <a:lnTo>
                  <a:pt x="152003" y="228599"/>
                </a:lnTo>
                <a:lnTo>
                  <a:pt x="153283" y="228599"/>
                </a:lnTo>
                <a:lnTo>
                  <a:pt x="154289" y="231647"/>
                </a:lnTo>
                <a:lnTo>
                  <a:pt x="156728" y="231647"/>
                </a:lnTo>
                <a:lnTo>
                  <a:pt x="157733" y="234695"/>
                </a:lnTo>
                <a:lnTo>
                  <a:pt x="163951" y="234695"/>
                </a:lnTo>
                <a:lnTo>
                  <a:pt x="195708" y="204215"/>
                </a:lnTo>
                <a:lnTo>
                  <a:pt x="151881" y="204215"/>
                </a:lnTo>
                <a:lnTo>
                  <a:pt x="149473" y="201167"/>
                </a:lnTo>
                <a:lnTo>
                  <a:pt x="147584" y="201167"/>
                </a:lnTo>
                <a:lnTo>
                  <a:pt x="146182" y="198119"/>
                </a:lnTo>
                <a:lnTo>
                  <a:pt x="145145" y="198119"/>
                </a:lnTo>
                <a:lnTo>
                  <a:pt x="144658" y="195071"/>
                </a:lnTo>
                <a:lnTo>
                  <a:pt x="144139" y="195071"/>
                </a:lnTo>
                <a:lnTo>
                  <a:pt x="144017" y="192023"/>
                </a:lnTo>
                <a:lnTo>
                  <a:pt x="144383" y="192023"/>
                </a:lnTo>
                <a:lnTo>
                  <a:pt x="144658" y="188975"/>
                </a:lnTo>
                <a:lnTo>
                  <a:pt x="145298" y="188975"/>
                </a:lnTo>
                <a:lnTo>
                  <a:pt x="146425" y="185927"/>
                </a:lnTo>
                <a:lnTo>
                  <a:pt x="147431" y="182879"/>
                </a:lnTo>
                <a:lnTo>
                  <a:pt x="149351" y="182879"/>
                </a:lnTo>
                <a:lnTo>
                  <a:pt x="152003" y="179831"/>
                </a:lnTo>
                <a:lnTo>
                  <a:pt x="181112" y="149351"/>
                </a:lnTo>
                <a:lnTo>
                  <a:pt x="180959" y="146303"/>
                </a:lnTo>
                <a:lnTo>
                  <a:pt x="179191" y="146303"/>
                </a:lnTo>
                <a:lnTo>
                  <a:pt x="178307" y="143255"/>
                </a:lnTo>
                <a:lnTo>
                  <a:pt x="177302" y="143255"/>
                </a:lnTo>
                <a:lnTo>
                  <a:pt x="175900" y="140207"/>
                </a:lnTo>
                <a:lnTo>
                  <a:pt x="173339" y="140207"/>
                </a:lnTo>
                <a:lnTo>
                  <a:pt x="172211" y="137159"/>
                </a:lnTo>
                <a:close/>
              </a:path>
              <a:path w="505459" h="533400">
                <a:moveTo>
                  <a:pt x="259963" y="225551"/>
                </a:moveTo>
                <a:lnTo>
                  <a:pt x="235701" y="225551"/>
                </a:lnTo>
                <a:lnTo>
                  <a:pt x="240029" y="228599"/>
                </a:lnTo>
                <a:lnTo>
                  <a:pt x="243718" y="231647"/>
                </a:lnTo>
                <a:lnTo>
                  <a:pt x="262493" y="231647"/>
                </a:lnTo>
                <a:lnTo>
                  <a:pt x="261731" y="228599"/>
                </a:lnTo>
                <a:lnTo>
                  <a:pt x="260969" y="228599"/>
                </a:lnTo>
                <a:lnTo>
                  <a:pt x="259963" y="225551"/>
                </a:lnTo>
                <a:close/>
              </a:path>
              <a:path w="505459" h="533400">
                <a:moveTo>
                  <a:pt x="205343" y="170687"/>
                </a:moveTo>
                <a:lnTo>
                  <a:pt x="200527" y="170687"/>
                </a:lnTo>
                <a:lnTo>
                  <a:pt x="166756" y="204215"/>
                </a:lnTo>
                <a:lnTo>
                  <a:pt x="195708" y="204215"/>
                </a:lnTo>
                <a:lnTo>
                  <a:pt x="214762" y="185927"/>
                </a:lnTo>
                <a:lnTo>
                  <a:pt x="215127" y="185927"/>
                </a:lnTo>
                <a:lnTo>
                  <a:pt x="215249" y="182879"/>
                </a:lnTo>
                <a:lnTo>
                  <a:pt x="215005" y="182879"/>
                </a:lnTo>
                <a:lnTo>
                  <a:pt x="214640" y="179831"/>
                </a:lnTo>
                <a:lnTo>
                  <a:pt x="214000" y="179831"/>
                </a:lnTo>
                <a:lnTo>
                  <a:pt x="212476" y="176783"/>
                </a:lnTo>
                <a:lnTo>
                  <a:pt x="208544" y="173735"/>
                </a:lnTo>
                <a:lnTo>
                  <a:pt x="206258" y="173735"/>
                </a:lnTo>
                <a:lnTo>
                  <a:pt x="205343" y="170687"/>
                </a:lnTo>
                <a:close/>
              </a:path>
              <a:path w="505459" h="533400">
                <a:moveTo>
                  <a:pt x="123322" y="85343"/>
                </a:moveTo>
                <a:lnTo>
                  <a:pt x="89032" y="85343"/>
                </a:lnTo>
                <a:lnTo>
                  <a:pt x="84460" y="88391"/>
                </a:lnTo>
                <a:lnTo>
                  <a:pt x="80009" y="91439"/>
                </a:lnTo>
                <a:lnTo>
                  <a:pt x="75437" y="97535"/>
                </a:lnTo>
                <a:lnTo>
                  <a:pt x="71627" y="100583"/>
                </a:lnTo>
                <a:lnTo>
                  <a:pt x="68458" y="103631"/>
                </a:lnTo>
                <a:lnTo>
                  <a:pt x="65775" y="109727"/>
                </a:lnTo>
                <a:lnTo>
                  <a:pt x="63245" y="112775"/>
                </a:lnTo>
                <a:lnTo>
                  <a:pt x="61478" y="118871"/>
                </a:lnTo>
                <a:lnTo>
                  <a:pt x="60563" y="121919"/>
                </a:lnTo>
                <a:lnTo>
                  <a:pt x="59679" y="124967"/>
                </a:lnTo>
                <a:lnTo>
                  <a:pt x="59801" y="131063"/>
                </a:lnTo>
                <a:lnTo>
                  <a:pt x="60959" y="134111"/>
                </a:lnTo>
                <a:lnTo>
                  <a:pt x="62240" y="137159"/>
                </a:lnTo>
                <a:lnTo>
                  <a:pt x="64648" y="143255"/>
                </a:lnTo>
                <a:lnTo>
                  <a:pt x="68579" y="146303"/>
                </a:lnTo>
                <a:lnTo>
                  <a:pt x="71993" y="149351"/>
                </a:lnTo>
                <a:lnTo>
                  <a:pt x="75956" y="152399"/>
                </a:lnTo>
                <a:lnTo>
                  <a:pt x="80375" y="152399"/>
                </a:lnTo>
                <a:lnTo>
                  <a:pt x="84825" y="155447"/>
                </a:lnTo>
                <a:lnTo>
                  <a:pt x="95128" y="155447"/>
                </a:lnTo>
                <a:lnTo>
                  <a:pt x="89519" y="161543"/>
                </a:lnTo>
                <a:lnTo>
                  <a:pt x="88635" y="161543"/>
                </a:lnTo>
                <a:lnTo>
                  <a:pt x="88757" y="164591"/>
                </a:lnTo>
                <a:lnTo>
                  <a:pt x="89794" y="164591"/>
                </a:lnTo>
                <a:lnTo>
                  <a:pt x="90556" y="167639"/>
                </a:lnTo>
                <a:lnTo>
                  <a:pt x="92080" y="167639"/>
                </a:lnTo>
                <a:lnTo>
                  <a:pt x="93329" y="170687"/>
                </a:lnTo>
                <a:lnTo>
                  <a:pt x="96255" y="170687"/>
                </a:lnTo>
                <a:lnTo>
                  <a:pt x="97139" y="173735"/>
                </a:lnTo>
                <a:lnTo>
                  <a:pt x="101589" y="173735"/>
                </a:lnTo>
                <a:lnTo>
                  <a:pt x="131460" y="143255"/>
                </a:lnTo>
                <a:lnTo>
                  <a:pt x="93329" y="143255"/>
                </a:lnTo>
                <a:lnTo>
                  <a:pt x="91805" y="140207"/>
                </a:lnTo>
                <a:lnTo>
                  <a:pt x="85222" y="140207"/>
                </a:lnTo>
                <a:lnTo>
                  <a:pt x="84185" y="137159"/>
                </a:lnTo>
                <a:lnTo>
                  <a:pt x="82295" y="137159"/>
                </a:lnTo>
                <a:lnTo>
                  <a:pt x="81137" y="134111"/>
                </a:lnTo>
                <a:lnTo>
                  <a:pt x="80771" y="131063"/>
                </a:lnTo>
                <a:lnTo>
                  <a:pt x="80528" y="128015"/>
                </a:lnTo>
                <a:lnTo>
                  <a:pt x="81533" y="124967"/>
                </a:lnTo>
                <a:lnTo>
                  <a:pt x="82295" y="121919"/>
                </a:lnTo>
                <a:lnTo>
                  <a:pt x="83576" y="118871"/>
                </a:lnTo>
                <a:lnTo>
                  <a:pt x="85222" y="118871"/>
                </a:lnTo>
                <a:lnTo>
                  <a:pt x="86867" y="115823"/>
                </a:lnTo>
                <a:lnTo>
                  <a:pt x="88757" y="112775"/>
                </a:lnTo>
                <a:lnTo>
                  <a:pt x="90921" y="109727"/>
                </a:lnTo>
                <a:lnTo>
                  <a:pt x="92963" y="109727"/>
                </a:lnTo>
                <a:lnTo>
                  <a:pt x="95128" y="106679"/>
                </a:lnTo>
                <a:lnTo>
                  <a:pt x="99700" y="103631"/>
                </a:lnTo>
                <a:lnTo>
                  <a:pt x="104393" y="103631"/>
                </a:lnTo>
                <a:lnTo>
                  <a:pt x="106801" y="100583"/>
                </a:lnTo>
                <a:lnTo>
                  <a:pt x="132831" y="100583"/>
                </a:lnTo>
                <a:lnTo>
                  <a:pt x="131704" y="97535"/>
                </a:lnTo>
                <a:lnTo>
                  <a:pt x="129661" y="94487"/>
                </a:lnTo>
                <a:lnTo>
                  <a:pt x="126857" y="91439"/>
                </a:lnTo>
                <a:lnTo>
                  <a:pt x="123322" y="85343"/>
                </a:lnTo>
                <a:close/>
              </a:path>
              <a:path w="505459" h="533400">
                <a:moveTo>
                  <a:pt x="132831" y="100583"/>
                </a:moveTo>
                <a:lnTo>
                  <a:pt x="111373" y="100583"/>
                </a:lnTo>
                <a:lnTo>
                  <a:pt x="113659" y="103631"/>
                </a:lnTo>
                <a:lnTo>
                  <a:pt x="115702" y="103631"/>
                </a:lnTo>
                <a:lnTo>
                  <a:pt x="117591" y="106679"/>
                </a:lnTo>
                <a:lnTo>
                  <a:pt x="119633" y="106679"/>
                </a:lnTo>
                <a:lnTo>
                  <a:pt x="120914" y="109727"/>
                </a:lnTo>
                <a:lnTo>
                  <a:pt x="121401" y="112775"/>
                </a:lnTo>
                <a:lnTo>
                  <a:pt x="121919" y="115823"/>
                </a:lnTo>
                <a:lnTo>
                  <a:pt x="121919" y="118871"/>
                </a:lnTo>
                <a:lnTo>
                  <a:pt x="121279" y="124967"/>
                </a:lnTo>
                <a:lnTo>
                  <a:pt x="104515" y="140207"/>
                </a:lnTo>
                <a:lnTo>
                  <a:pt x="101711" y="143255"/>
                </a:lnTo>
                <a:lnTo>
                  <a:pt x="131460" y="143255"/>
                </a:lnTo>
                <a:lnTo>
                  <a:pt x="161330" y="112775"/>
                </a:lnTo>
                <a:lnTo>
                  <a:pt x="134630" y="112775"/>
                </a:lnTo>
                <a:lnTo>
                  <a:pt x="134630" y="106679"/>
                </a:lnTo>
                <a:lnTo>
                  <a:pt x="133990" y="103631"/>
                </a:lnTo>
                <a:lnTo>
                  <a:pt x="132831" y="100583"/>
                </a:lnTo>
                <a:close/>
              </a:path>
              <a:path w="505459" h="533400">
                <a:moveTo>
                  <a:pt x="41909" y="112775"/>
                </a:moveTo>
                <a:lnTo>
                  <a:pt x="39227" y="112775"/>
                </a:lnTo>
                <a:lnTo>
                  <a:pt x="39745" y="115823"/>
                </a:lnTo>
                <a:lnTo>
                  <a:pt x="41269" y="115823"/>
                </a:lnTo>
                <a:lnTo>
                  <a:pt x="41909" y="112775"/>
                </a:lnTo>
                <a:close/>
              </a:path>
              <a:path w="505459" h="533400">
                <a:moveTo>
                  <a:pt x="75803" y="3047"/>
                </a:moveTo>
                <a:lnTo>
                  <a:pt x="66659" y="3047"/>
                </a:lnTo>
                <a:lnTo>
                  <a:pt x="2407" y="67055"/>
                </a:lnTo>
                <a:lnTo>
                  <a:pt x="761" y="70103"/>
                </a:lnTo>
                <a:lnTo>
                  <a:pt x="0" y="70103"/>
                </a:lnTo>
                <a:lnTo>
                  <a:pt x="121" y="73151"/>
                </a:lnTo>
                <a:lnTo>
                  <a:pt x="883" y="76199"/>
                </a:lnTo>
                <a:lnTo>
                  <a:pt x="2164" y="76199"/>
                </a:lnTo>
                <a:lnTo>
                  <a:pt x="38983" y="112775"/>
                </a:lnTo>
                <a:lnTo>
                  <a:pt x="45963" y="112775"/>
                </a:lnTo>
                <a:lnTo>
                  <a:pt x="47000" y="109727"/>
                </a:lnTo>
                <a:lnTo>
                  <a:pt x="49011" y="109727"/>
                </a:lnTo>
                <a:lnTo>
                  <a:pt x="49651" y="106679"/>
                </a:lnTo>
                <a:lnTo>
                  <a:pt x="50810" y="106679"/>
                </a:lnTo>
                <a:lnTo>
                  <a:pt x="51297" y="103631"/>
                </a:lnTo>
                <a:lnTo>
                  <a:pt x="50657" y="103631"/>
                </a:lnTo>
                <a:lnTo>
                  <a:pt x="24262" y="76199"/>
                </a:lnTo>
                <a:lnTo>
                  <a:pt x="45079" y="54863"/>
                </a:lnTo>
                <a:lnTo>
                  <a:pt x="67619" y="54863"/>
                </a:lnTo>
                <a:lnTo>
                  <a:pt x="56509" y="42671"/>
                </a:lnTo>
                <a:lnTo>
                  <a:pt x="74554" y="24383"/>
                </a:lnTo>
                <a:lnTo>
                  <a:pt x="97228" y="24383"/>
                </a:lnTo>
                <a:lnTo>
                  <a:pt x="75803" y="3047"/>
                </a:lnTo>
                <a:close/>
              </a:path>
              <a:path w="505459" h="533400">
                <a:moveTo>
                  <a:pt x="169042" y="85343"/>
                </a:moveTo>
                <a:lnTo>
                  <a:pt x="162184" y="85343"/>
                </a:lnTo>
                <a:lnTo>
                  <a:pt x="134630" y="112775"/>
                </a:lnTo>
                <a:lnTo>
                  <a:pt x="161330" y="112775"/>
                </a:lnTo>
                <a:lnTo>
                  <a:pt x="176265" y="97535"/>
                </a:lnTo>
                <a:lnTo>
                  <a:pt x="176905" y="97535"/>
                </a:lnTo>
                <a:lnTo>
                  <a:pt x="176662" y="94487"/>
                </a:lnTo>
                <a:lnTo>
                  <a:pt x="175778" y="94487"/>
                </a:lnTo>
                <a:lnTo>
                  <a:pt x="175016" y="91439"/>
                </a:lnTo>
                <a:lnTo>
                  <a:pt x="173095" y="91439"/>
                </a:lnTo>
                <a:lnTo>
                  <a:pt x="170291" y="88391"/>
                </a:lnTo>
                <a:lnTo>
                  <a:pt x="169042" y="85343"/>
                </a:lnTo>
                <a:close/>
              </a:path>
              <a:path w="505459" h="533400">
                <a:moveTo>
                  <a:pt x="115305" y="82295"/>
                </a:moveTo>
                <a:lnTo>
                  <a:pt x="98176" y="82295"/>
                </a:lnTo>
                <a:lnTo>
                  <a:pt x="93604" y="85343"/>
                </a:lnTo>
                <a:lnTo>
                  <a:pt x="119390" y="85343"/>
                </a:lnTo>
                <a:lnTo>
                  <a:pt x="115305" y="82295"/>
                </a:lnTo>
                <a:close/>
              </a:path>
              <a:path w="505459" h="533400">
                <a:moveTo>
                  <a:pt x="164591" y="82295"/>
                </a:moveTo>
                <a:lnTo>
                  <a:pt x="162946" y="82295"/>
                </a:lnTo>
                <a:lnTo>
                  <a:pt x="162549" y="85343"/>
                </a:lnTo>
                <a:lnTo>
                  <a:pt x="165353" y="85343"/>
                </a:lnTo>
                <a:lnTo>
                  <a:pt x="164591" y="82295"/>
                </a:lnTo>
                <a:close/>
              </a:path>
              <a:path w="505459" h="533400">
                <a:moveTo>
                  <a:pt x="67619" y="54863"/>
                </a:moveTo>
                <a:lnTo>
                  <a:pt x="45079" y="54863"/>
                </a:lnTo>
                <a:lnTo>
                  <a:pt x="67574" y="76199"/>
                </a:lnTo>
                <a:lnTo>
                  <a:pt x="67939" y="79247"/>
                </a:lnTo>
                <a:lnTo>
                  <a:pt x="69463" y="79247"/>
                </a:lnTo>
                <a:lnTo>
                  <a:pt x="70103" y="76199"/>
                </a:lnTo>
                <a:lnTo>
                  <a:pt x="74035" y="76199"/>
                </a:lnTo>
                <a:lnTo>
                  <a:pt x="75194" y="73151"/>
                </a:lnTo>
                <a:lnTo>
                  <a:pt x="77083" y="73151"/>
                </a:lnTo>
                <a:lnTo>
                  <a:pt x="77723" y="70103"/>
                </a:lnTo>
                <a:lnTo>
                  <a:pt x="79004" y="70103"/>
                </a:lnTo>
                <a:lnTo>
                  <a:pt x="79247" y="67055"/>
                </a:lnTo>
                <a:lnTo>
                  <a:pt x="78729" y="67055"/>
                </a:lnTo>
                <a:lnTo>
                  <a:pt x="67619" y="54863"/>
                </a:lnTo>
                <a:close/>
              </a:path>
              <a:path w="505459" h="533400">
                <a:moveTo>
                  <a:pt x="97228" y="24383"/>
                </a:moveTo>
                <a:lnTo>
                  <a:pt x="74554" y="24383"/>
                </a:lnTo>
                <a:lnTo>
                  <a:pt x="101102" y="51815"/>
                </a:lnTo>
                <a:lnTo>
                  <a:pt x="106679" y="51815"/>
                </a:lnTo>
                <a:lnTo>
                  <a:pt x="107563" y="48767"/>
                </a:lnTo>
                <a:lnTo>
                  <a:pt x="109849" y="48767"/>
                </a:lnTo>
                <a:lnTo>
                  <a:pt x="110733" y="45719"/>
                </a:lnTo>
                <a:lnTo>
                  <a:pt x="112013" y="45719"/>
                </a:lnTo>
                <a:lnTo>
                  <a:pt x="112532" y="42671"/>
                </a:lnTo>
                <a:lnTo>
                  <a:pt x="113019" y="42671"/>
                </a:lnTo>
                <a:lnTo>
                  <a:pt x="113019" y="39623"/>
                </a:lnTo>
                <a:lnTo>
                  <a:pt x="112532" y="39623"/>
                </a:lnTo>
                <a:lnTo>
                  <a:pt x="97228" y="24383"/>
                </a:lnTo>
                <a:close/>
              </a:path>
              <a:path w="505459" h="533400">
                <a:moveTo>
                  <a:pt x="71627" y="0"/>
                </a:moveTo>
                <a:lnTo>
                  <a:pt x="69982" y="0"/>
                </a:lnTo>
                <a:lnTo>
                  <a:pt x="68336" y="3047"/>
                </a:lnTo>
                <a:lnTo>
                  <a:pt x="73151" y="3047"/>
                </a:lnTo>
                <a:lnTo>
                  <a:pt x="7162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65441" y="422351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2588" y="0"/>
                </a:moveTo>
                <a:lnTo>
                  <a:pt x="0" y="12572"/>
                </a:lnTo>
                <a:lnTo>
                  <a:pt x="12191" y="24883"/>
                </a:lnTo>
                <a:lnTo>
                  <a:pt x="24780" y="12191"/>
                </a:lnTo>
                <a:lnTo>
                  <a:pt x="125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2741" y="1443258"/>
            <a:ext cx="6558915" cy="946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100" spc="-30" dirty="0">
                <a:solidFill>
                  <a:srgbClr val="BA1F2D"/>
                </a:solidFill>
                <a:latin typeface="Calibri"/>
                <a:cs typeface="Calibri"/>
              </a:rPr>
              <a:t>W</a:t>
            </a:r>
            <a:r>
              <a:rPr sz="3100" spc="-75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100" spc="-15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100" spc="-7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60" dirty="0">
                <a:solidFill>
                  <a:srgbClr val="BA1F2D"/>
                </a:solidFill>
                <a:latin typeface="Calibri"/>
                <a:cs typeface="Calibri"/>
              </a:rPr>
              <a:t>w</a:t>
            </a:r>
            <a:r>
              <a:rPr sz="31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1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25" dirty="0">
                <a:solidFill>
                  <a:srgbClr val="BA1F2D"/>
                </a:solidFill>
                <a:latin typeface="Calibri"/>
                <a:cs typeface="Calibri"/>
              </a:rPr>
              <a:t>nee</a:t>
            </a:r>
            <a:r>
              <a:rPr sz="3100" spc="-2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100" spc="-7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25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r>
              <a:rPr sz="3100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1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100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15" dirty="0">
                <a:solidFill>
                  <a:srgbClr val="BA1F2D"/>
                </a:solidFill>
                <a:latin typeface="Calibri"/>
                <a:cs typeface="Calibri"/>
              </a:rPr>
              <a:t>this</a:t>
            </a:r>
            <a:r>
              <a:rPr sz="3100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45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1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100" spc="-4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100" spc="-60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r>
              <a:rPr sz="3100" spc="-75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100" spc="-5" dirty="0">
                <a:solidFill>
                  <a:srgbClr val="BA1F2D"/>
                </a:solidFill>
                <a:latin typeface="Calibri"/>
                <a:cs typeface="Calibri"/>
              </a:rPr>
              <a:t>x</a:t>
            </a:r>
            <a:r>
              <a:rPr sz="3100" spc="-15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endParaRPr sz="31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>
              <a:spcBef>
                <a:spcPts val="345"/>
              </a:spcBef>
            </a:pP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28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ly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800" spc="-4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800" spc="-9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eho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lder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9941" y="5238814"/>
            <a:ext cx="7894955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28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2800" spc="-5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800" spc="-4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8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sho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ld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ons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der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ut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  <a:p>
            <a:pPr marL="299085">
              <a:lnSpc>
                <a:spcPts val="3195"/>
              </a:lnSpc>
            </a:pP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8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pe</a:t>
            </a:r>
            <a:r>
              <a:rPr sz="2800"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spe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cti</a:t>
            </a:r>
            <a:r>
              <a:rPr sz="2800" spc="-4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4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800" spc="-8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prstClr val="black"/>
                </a:solidFill>
                <a:latin typeface="Calibri"/>
                <a:cs typeface="Calibri"/>
              </a:rPr>
              <a:t>st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800" spc="-9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eho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lde</a:t>
            </a:r>
            <a:r>
              <a:rPr sz="2800"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14670" y="2694185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07" y="0"/>
                </a:moveTo>
                <a:lnTo>
                  <a:pt x="1289805" y="12781"/>
                </a:lnTo>
                <a:lnTo>
                  <a:pt x="25959" y="1272028"/>
                </a:lnTo>
                <a:lnTo>
                  <a:pt x="2638" y="1315315"/>
                </a:lnTo>
                <a:lnTo>
                  <a:pt x="0" y="1339290"/>
                </a:lnTo>
                <a:lnTo>
                  <a:pt x="936" y="1351327"/>
                </a:lnTo>
                <a:lnTo>
                  <a:pt x="19719" y="1396234"/>
                </a:lnTo>
                <a:lnTo>
                  <a:pt x="558783" y="1936426"/>
                </a:lnTo>
                <a:lnTo>
                  <a:pt x="602084" y="1959745"/>
                </a:lnTo>
                <a:lnTo>
                  <a:pt x="626060" y="1962382"/>
                </a:lnTo>
                <a:lnTo>
                  <a:pt x="638095" y="1961445"/>
                </a:lnTo>
                <a:lnTo>
                  <a:pt x="682990" y="1942659"/>
                </a:lnTo>
                <a:lnTo>
                  <a:pt x="1936421" y="690346"/>
                </a:lnTo>
                <a:lnTo>
                  <a:pt x="1959743" y="647047"/>
                </a:lnTo>
                <a:lnTo>
                  <a:pt x="1962378" y="623074"/>
                </a:lnTo>
                <a:lnTo>
                  <a:pt x="1961439" y="611041"/>
                </a:lnTo>
                <a:lnTo>
                  <a:pt x="1942641" y="566154"/>
                </a:lnTo>
                <a:lnTo>
                  <a:pt x="1403557" y="25956"/>
                </a:lnTo>
                <a:lnTo>
                  <a:pt x="1360278" y="2635"/>
                </a:lnTo>
                <a:lnTo>
                  <a:pt x="1336307" y="0"/>
                </a:lnTo>
                <a:close/>
              </a:path>
            </a:pathLst>
          </a:custGeom>
          <a:solidFill>
            <a:srgbClr val="5B717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38928" y="3506723"/>
            <a:ext cx="1469898" cy="1469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12029" y="2757556"/>
            <a:ext cx="2502706" cy="2525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31435" y="2994660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54667" y="2633492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36" y="0"/>
                </a:moveTo>
                <a:lnTo>
                  <a:pt x="1289842" y="12776"/>
                </a:lnTo>
                <a:lnTo>
                  <a:pt x="25960" y="1272015"/>
                </a:lnTo>
                <a:lnTo>
                  <a:pt x="2637" y="1315309"/>
                </a:lnTo>
                <a:lnTo>
                  <a:pt x="0" y="1339285"/>
                </a:lnTo>
                <a:lnTo>
                  <a:pt x="936" y="1351321"/>
                </a:lnTo>
                <a:lnTo>
                  <a:pt x="19723" y="1396219"/>
                </a:lnTo>
                <a:lnTo>
                  <a:pt x="558796" y="1936418"/>
                </a:lnTo>
                <a:lnTo>
                  <a:pt x="602095" y="1959738"/>
                </a:lnTo>
                <a:lnTo>
                  <a:pt x="626070" y="1962374"/>
                </a:lnTo>
                <a:lnTo>
                  <a:pt x="638105" y="1961436"/>
                </a:lnTo>
                <a:lnTo>
                  <a:pt x="682995" y="1942644"/>
                </a:lnTo>
                <a:lnTo>
                  <a:pt x="1936514" y="690238"/>
                </a:lnTo>
                <a:lnTo>
                  <a:pt x="1959847" y="646973"/>
                </a:lnTo>
                <a:lnTo>
                  <a:pt x="1962473" y="623019"/>
                </a:lnTo>
                <a:lnTo>
                  <a:pt x="1961526" y="610994"/>
                </a:lnTo>
                <a:lnTo>
                  <a:pt x="1942667" y="566130"/>
                </a:lnTo>
                <a:lnTo>
                  <a:pt x="1403620" y="25882"/>
                </a:lnTo>
                <a:lnTo>
                  <a:pt x="1360298" y="2621"/>
                </a:lnTo>
                <a:lnTo>
                  <a:pt x="1336336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78808" y="3447288"/>
            <a:ext cx="1469897" cy="14698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52160" y="3435980"/>
            <a:ext cx="1786255" cy="1786255"/>
          </a:xfrm>
          <a:custGeom>
            <a:avLst/>
            <a:gdLst/>
            <a:ahLst/>
            <a:cxnLst/>
            <a:rect l="l" t="t" r="r" b="b"/>
            <a:pathLst>
              <a:path w="1786254" h="1786254">
                <a:moveTo>
                  <a:pt x="347471" y="0"/>
                </a:moveTo>
                <a:lnTo>
                  <a:pt x="0" y="347471"/>
                </a:lnTo>
                <a:lnTo>
                  <a:pt x="1438649" y="1786137"/>
                </a:lnTo>
                <a:lnTo>
                  <a:pt x="1786121" y="1438665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65129" y="2696840"/>
            <a:ext cx="789940" cy="789940"/>
          </a:xfrm>
          <a:custGeom>
            <a:avLst/>
            <a:gdLst/>
            <a:ahLst/>
            <a:cxnLst/>
            <a:rect l="l" t="t" r="r" b="b"/>
            <a:pathLst>
              <a:path w="789939" h="789939">
                <a:moveTo>
                  <a:pt x="231647" y="0"/>
                </a:moveTo>
                <a:lnTo>
                  <a:pt x="192375" y="9479"/>
                </a:lnTo>
                <a:lnTo>
                  <a:pt x="0" y="195955"/>
                </a:lnTo>
                <a:lnTo>
                  <a:pt x="593872" y="789675"/>
                </a:lnTo>
                <a:lnTo>
                  <a:pt x="772563" y="609904"/>
                </a:lnTo>
                <a:lnTo>
                  <a:pt x="789590" y="564531"/>
                </a:lnTo>
                <a:lnTo>
                  <a:pt x="789643" y="552463"/>
                </a:lnTo>
                <a:lnTo>
                  <a:pt x="788014" y="540487"/>
                </a:lnTo>
                <a:lnTo>
                  <a:pt x="764682" y="497342"/>
                </a:lnTo>
                <a:lnTo>
                  <a:pt x="290686" y="23397"/>
                </a:lnTo>
                <a:lnTo>
                  <a:pt x="256880" y="3743"/>
                </a:lnTo>
                <a:lnTo>
                  <a:pt x="23164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49686" y="2827782"/>
            <a:ext cx="387350" cy="417830"/>
          </a:xfrm>
          <a:custGeom>
            <a:avLst/>
            <a:gdLst/>
            <a:ahLst/>
            <a:cxnLst/>
            <a:rect l="l" t="t" r="r" b="b"/>
            <a:pathLst>
              <a:path w="387350" h="417830">
                <a:moveTo>
                  <a:pt x="307969" y="359663"/>
                </a:moveTo>
                <a:lnTo>
                  <a:pt x="267949" y="359663"/>
                </a:lnTo>
                <a:lnTo>
                  <a:pt x="266699" y="362711"/>
                </a:lnTo>
                <a:lnTo>
                  <a:pt x="264413" y="362711"/>
                </a:lnTo>
                <a:lnTo>
                  <a:pt x="262889" y="365759"/>
                </a:lnTo>
                <a:lnTo>
                  <a:pt x="262127" y="368807"/>
                </a:lnTo>
                <a:lnTo>
                  <a:pt x="261213" y="371855"/>
                </a:lnTo>
                <a:lnTo>
                  <a:pt x="261091" y="374903"/>
                </a:lnTo>
                <a:lnTo>
                  <a:pt x="261975" y="377951"/>
                </a:lnTo>
                <a:lnTo>
                  <a:pt x="262737" y="380999"/>
                </a:lnTo>
                <a:lnTo>
                  <a:pt x="264413" y="384047"/>
                </a:lnTo>
                <a:lnTo>
                  <a:pt x="269473" y="393191"/>
                </a:lnTo>
                <a:lnTo>
                  <a:pt x="273161" y="399287"/>
                </a:lnTo>
                <a:lnTo>
                  <a:pt x="277733" y="402335"/>
                </a:lnTo>
                <a:lnTo>
                  <a:pt x="282549" y="408431"/>
                </a:lnTo>
                <a:lnTo>
                  <a:pt x="291967" y="414527"/>
                </a:lnTo>
                <a:lnTo>
                  <a:pt x="296539" y="417575"/>
                </a:lnTo>
                <a:lnTo>
                  <a:pt x="320283" y="417575"/>
                </a:lnTo>
                <a:lnTo>
                  <a:pt x="331317" y="402335"/>
                </a:lnTo>
                <a:lnTo>
                  <a:pt x="332475" y="402335"/>
                </a:lnTo>
                <a:lnTo>
                  <a:pt x="332841" y="399287"/>
                </a:lnTo>
                <a:lnTo>
                  <a:pt x="295655" y="399287"/>
                </a:lnTo>
                <a:lnTo>
                  <a:pt x="293613" y="396239"/>
                </a:lnTo>
                <a:lnTo>
                  <a:pt x="291449" y="396239"/>
                </a:lnTo>
                <a:lnTo>
                  <a:pt x="289041" y="393191"/>
                </a:lnTo>
                <a:lnTo>
                  <a:pt x="285353" y="390143"/>
                </a:lnTo>
                <a:lnTo>
                  <a:pt x="282945" y="384047"/>
                </a:lnTo>
                <a:lnTo>
                  <a:pt x="281939" y="380999"/>
                </a:lnTo>
                <a:lnTo>
                  <a:pt x="280903" y="377951"/>
                </a:lnTo>
                <a:lnTo>
                  <a:pt x="281421" y="377951"/>
                </a:lnTo>
                <a:lnTo>
                  <a:pt x="283585" y="374903"/>
                </a:lnTo>
                <a:lnTo>
                  <a:pt x="284225" y="374903"/>
                </a:lnTo>
                <a:lnTo>
                  <a:pt x="284835" y="371855"/>
                </a:lnTo>
                <a:lnTo>
                  <a:pt x="319361" y="371855"/>
                </a:lnTo>
                <a:lnTo>
                  <a:pt x="309737" y="362711"/>
                </a:lnTo>
                <a:lnTo>
                  <a:pt x="307969" y="359663"/>
                </a:lnTo>
                <a:close/>
              </a:path>
              <a:path w="387350" h="417830">
                <a:moveTo>
                  <a:pt x="319361" y="371855"/>
                </a:moveTo>
                <a:lnTo>
                  <a:pt x="296661" y="371855"/>
                </a:lnTo>
                <a:lnTo>
                  <a:pt x="307451" y="384047"/>
                </a:lnTo>
                <a:lnTo>
                  <a:pt x="309859" y="384047"/>
                </a:lnTo>
                <a:lnTo>
                  <a:pt x="311383" y="387095"/>
                </a:lnTo>
                <a:lnTo>
                  <a:pt x="312419" y="393191"/>
                </a:lnTo>
                <a:lnTo>
                  <a:pt x="311657" y="396239"/>
                </a:lnTo>
                <a:lnTo>
                  <a:pt x="309859" y="396239"/>
                </a:lnTo>
                <a:lnTo>
                  <a:pt x="308731" y="399287"/>
                </a:lnTo>
                <a:lnTo>
                  <a:pt x="332841" y="399287"/>
                </a:lnTo>
                <a:lnTo>
                  <a:pt x="332597" y="396239"/>
                </a:lnTo>
                <a:lnTo>
                  <a:pt x="332231" y="393191"/>
                </a:lnTo>
                <a:lnTo>
                  <a:pt x="331317" y="390143"/>
                </a:lnTo>
                <a:lnTo>
                  <a:pt x="329549" y="387095"/>
                </a:lnTo>
                <a:lnTo>
                  <a:pt x="327903" y="380999"/>
                </a:lnTo>
                <a:lnTo>
                  <a:pt x="325617" y="377951"/>
                </a:lnTo>
                <a:lnTo>
                  <a:pt x="322569" y="374903"/>
                </a:lnTo>
                <a:lnTo>
                  <a:pt x="319361" y="371855"/>
                </a:lnTo>
                <a:close/>
              </a:path>
              <a:path w="387350" h="417830">
                <a:moveTo>
                  <a:pt x="368411" y="353567"/>
                </a:moveTo>
                <a:lnTo>
                  <a:pt x="316473" y="353567"/>
                </a:lnTo>
                <a:lnTo>
                  <a:pt x="317601" y="356615"/>
                </a:lnTo>
                <a:lnTo>
                  <a:pt x="319125" y="359663"/>
                </a:lnTo>
                <a:lnTo>
                  <a:pt x="320923" y="359663"/>
                </a:lnTo>
                <a:lnTo>
                  <a:pt x="324337" y="362711"/>
                </a:lnTo>
                <a:lnTo>
                  <a:pt x="327903" y="365759"/>
                </a:lnTo>
                <a:lnTo>
                  <a:pt x="335279" y="371855"/>
                </a:lnTo>
                <a:lnTo>
                  <a:pt x="350001" y="371855"/>
                </a:lnTo>
                <a:lnTo>
                  <a:pt x="353567" y="368807"/>
                </a:lnTo>
                <a:lnTo>
                  <a:pt x="357103" y="368807"/>
                </a:lnTo>
                <a:lnTo>
                  <a:pt x="363717" y="362711"/>
                </a:lnTo>
                <a:lnTo>
                  <a:pt x="364997" y="362711"/>
                </a:lnTo>
                <a:lnTo>
                  <a:pt x="366125" y="359663"/>
                </a:lnTo>
                <a:lnTo>
                  <a:pt x="367893" y="356615"/>
                </a:lnTo>
                <a:lnTo>
                  <a:pt x="368289" y="356615"/>
                </a:lnTo>
                <a:lnTo>
                  <a:pt x="368411" y="353567"/>
                </a:lnTo>
                <a:close/>
              </a:path>
              <a:path w="387350" h="417830">
                <a:moveTo>
                  <a:pt x="346709" y="310895"/>
                </a:moveTo>
                <a:lnTo>
                  <a:pt x="324459" y="310895"/>
                </a:lnTo>
                <a:lnTo>
                  <a:pt x="321045" y="313943"/>
                </a:lnTo>
                <a:lnTo>
                  <a:pt x="317875" y="316991"/>
                </a:lnTo>
                <a:lnTo>
                  <a:pt x="314827" y="320039"/>
                </a:lnTo>
                <a:lnTo>
                  <a:pt x="312785" y="323087"/>
                </a:lnTo>
                <a:lnTo>
                  <a:pt x="311657" y="326135"/>
                </a:lnTo>
                <a:lnTo>
                  <a:pt x="310499" y="329183"/>
                </a:lnTo>
                <a:lnTo>
                  <a:pt x="309859" y="332231"/>
                </a:lnTo>
                <a:lnTo>
                  <a:pt x="309859" y="335279"/>
                </a:lnTo>
                <a:lnTo>
                  <a:pt x="300227" y="335279"/>
                </a:lnTo>
                <a:lnTo>
                  <a:pt x="297027" y="338327"/>
                </a:lnTo>
                <a:lnTo>
                  <a:pt x="294253" y="338327"/>
                </a:lnTo>
                <a:lnTo>
                  <a:pt x="291845" y="341375"/>
                </a:lnTo>
                <a:lnTo>
                  <a:pt x="289925" y="344423"/>
                </a:lnTo>
                <a:lnTo>
                  <a:pt x="288645" y="344423"/>
                </a:lnTo>
                <a:lnTo>
                  <a:pt x="288035" y="347471"/>
                </a:lnTo>
                <a:lnTo>
                  <a:pt x="287273" y="350519"/>
                </a:lnTo>
                <a:lnTo>
                  <a:pt x="287395" y="353567"/>
                </a:lnTo>
                <a:lnTo>
                  <a:pt x="288157" y="356615"/>
                </a:lnTo>
                <a:lnTo>
                  <a:pt x="270997" y="356615"/>
                </a:lnTo>
                <a:lnTo>
                  <a:pt x="269473" y="359663"/>
                </a:lnTo>
                <a:lnTo>
                  <a:pt x="306933" y="359663"/>
                </a:lnTo>
                <a:lnTo>
                  <a:pt x="306445" y="353567"/>
                </a:lnTo>
                <a:lnTo>
                  <a:pt x="306811" y="353567"/>
                </a:lnTo>
                <a:lnTo>
                  <a:pt x="308091" y="350519"/>
                </a:lnTo>
                <a:lnTo>
                  <a:pt x="331591" y="350519"/>
                </a:lnTo>
                <a:lnTo>
                  <a:pt x="328665" y="347471"/>
                </a:lnTo>
                <a:lnTo>
                  <a:pt x="327263" y="344423"/>
                </a:lnTo>
                <a:lnTo>
                  <a:pt x="327263" y="338327"/>
                </a:lnTo>
                <a:lnTo>
                  <a:pt x="328665" y="335279"/>
                </a:lnTo>
                <a:lnTo>
                  <a:pt x="331469" y="332231"/>
                </a:lnTo>
                <a:lnTo>
                  <a:pt x="332719" y="329183"/>
                </a:lnTo>
                <a:lnTo>
                  <a:pt x="335645" y="329183"/>
                </a:lnTo>
                <a:lnTo>
                  <a:pt x="337169" y="326135"/>
                </a:lnTo>
                <a:lnTo>
                  <a:pt x="365759" y="326135"/>
                </a:lnTo>
                <a:lnTo>
                  <a:pt x="364357" y="323087"/>
                </a:lnTo>
                <a:lnTo>
                  <a:pt x="362833" y="323087"/>
                </a:lnTo>
                <a:lnTo>
                  <a:pt x="361035" y="320039"/>
                </a:lnTo>
                <a:lnTo>
                  <a:pt x="357743" y="316991"/>
                </a:lnTo>
                <a:lnTo>
                  <a:pt x="354177" y="313943"/>
                </a:lnTo>
                <a:lnTo>
                  <a:pt x="350519" y="313943"/>
                </a:lnTo>
                <a:lnTo>
                  <a:pt x="346709" y="310895"/>
                </a:lnTo>
                <a:close/>
              </a:path>
              <a:path w="387350" h="417830">
                <a:moveTo>
                  <a:pt x="385175" y="353567"/>
                </a:moveTo>
                <a:lnTo>
                  <a:pt x="368411" y="353567"/>
                </a:lnTo>
                <a:lnTo>
                  <a:pt x="374903" y="359663"/>
                </a:lnTo>
                <a:lnTo>
                  <a:pt x="380999" y="359663"/>
                </a:lnTo>
                <a:lnTo>
                  <a:pt x="383011" y="356615"/>
                </a:lnTo>
                <a:lnTo>
                  <a:pt x="385175" y="353567"/>
                </a:lnTo>
                <a:close/>
              </a:path>
              <a:path w="387350" h="417830">
                <a:moveTo>
                  <a:pt x="333237" y="350519"/>
                </a:moveTo>
                <a:lnTo>
                  <a:pt x="314553" y="350519"/>
                </a:lnTo>
                <a:lnTo>
                  <a:pt x="315315" y="353567"/>
                </a:lnTo>
                <a:lnTo>
                  <a:pt x="334761" y="353567"/>
                </a:lnTo>
                <a:lnTo>
                  <a:pt x="333237" y="350519"/>
                </a:lnTo>
                <a:close/>
              </a:path>
              <a:path w="387350" h="417830">
                <a:moveTo>
                  <a:pt x="386943" y="350519"/>
                </a:moveTo>
                <a:lnTo>
                  <a:pt x="347593" y="350519"/>
                </a:lnTo>
                <a:lnTo>
                  <a:pt x="346069" y="353567"/>
                </a:lnTo>
                <a:lnTo>
                  <a:pt x="386455" y="353567"/>
                </a:lnTo>
                <a:lnTo>
                  <a:pt x="386943" y="350519"/>
                </a:lnTo>
                <a:close/>
              </a:path>
              <a:path w="387350" h="417830">
                <a:moveTo>
                  <a:pt x="367009" y="326135"/>
                </a:moveTo>
                <a:lnTo>
                  <a:pt x="345429" y="326135"/>
                </a:lnTo>
                <a:lnTo>
                  <a:pt x="347075" y="329183"/>
                </a:lnTo>
                <a:lnTo>
                  <a:pt x="348599" y="329183"/>
                </a:lnTo>
                <a:lnTo>
                  <a:pt x="350123" y="332231"/>
                </a:lnTo>
                <a:lnTo>
                  <a:pt x="353171" y="335279"/>
                </a:lnTo>
                <a:lnTo>
                  <a:pt x="354573" y="338327"/>
                </a:lnTo>
                <a:lnTo>
                  <a:pt x="354573" y="344423"/>
                </a:lnTo>
                <a:lnTo>
                  <a:pt x="353049" y="347471"/>
                </a:lnTo>
                <a:lnTo>
                  <a:pt x="350123" y="350519"/>
                </a:lnTo>
                <a:lnTo>
                  <a:pt x="387339" y="350519"/>
                </a:lnTo>
                <a:lnTo>
                  <a:pt x="386577" y="347471"/>
                </a:lnTo>
                <a:lnTo>
                  <a:pt x="369173" y="332231"/>
                </a:lnTo>
                <a:lnTo>
                  <a:pt x="368289" y="329183"/>
                </a:lnTo>
                <a:lnTo>
                  <a:pt x="367009" y="326135"/>
                </a:lnTo>
                <a:close/>
              </a:path>
              <a:path w="387350" h="417830">
                <a:moveTo>
                  <a:pt x="266547" y="341375"/>
                </a:moveTo>
                <a:lnTo>
                  <a:pt x="263499" y="341375"/>
                </a:lnTo>
                <a:lnTo>
                  <a:pt x="264261" y="344423"/>
                </a:lnTo>
                <a:lnTo>
                  <a:pt x="266059" y="344423"/>
                </a:lnTo>
                <a:lnTo>
                  <a:pt x="266547" y="341375"/>
                </a:lnTo>
                <a:close/>
              </a:path>
              <a:path w="387350" h="417830">
                <a:moveTo>
                  <a:pt x="309219" y="268223"/>
                </a:moveTo>
                <a:lnTo>
                  <a:pt x="282823" y="268223"/>
                </a:lnTo>
                <a:lnTo>
                  <a:pt x="285475" y="271271"/>
                </a:lnTo>
                <a:lnTo>
                  <a:pt x="287395" y="274319"/>
                </a:lnTo>
                <a:lnTo>
                  <a:pt x="289041" y="274319"/>
                </a:lnTo>
                <a:lnTo>
                  <a:pt x="290047" y="277367"/>
                </a:lnTo>
                <a:lnTo>
                  <a:pt x="290687" y="277367"/>
                </a:lnTo>
                <a:lnTo>
                  <a:pt x="291205" y="280415"/>
                </a:lnTo>
                <a:lnTo>
                  <a:pt x="290931" y="283463"/>
                </a:lnTo>
                <a:lnTo>
                  <a:pt x="290565" y="286511"/>
                </a:lnTo>
                <a:lnTo>
                  <a:pt x="289803" y="286511"/>
                </a:lnTo>
                <a:lnTo>
                  <a:pt x="288797" y="289559"/>
                </a:lnTo>
                <a:lnTo>
                  <a:pt x="287639" y="289559"/>
                </a:lnTo>
                <a:lnTo>
                  <a:pt x="285749" y="292607"/>
                </a:lnTo>
                <a:lnTo>
                  <a:pt x="283067" y="295655"/>
                </a:lnTo>
                <a:lnTo>
                  <a:pt x="251185" y="326135"/>
                </a:lnTo>
                <a:lnTo>
                  <a:pt x="250941" y="329183"/>
                </a:lnTo>
                <a:lnTo>
                  <a:pt x="251307" y="329183"/>
                </a:lnTo>
                <a:lnTo>
                  <a:pt x="251703" y="332231"/>
                </a:lnTo>
                <a:lnTo>
                  <a:pt x="253227" y="332231"/>
                </a:lnTo>
                <a:lnTo>
                  <a:pt x="254111" y="335279"/>
                </a:lnTo>
                <a:lnTo>
                  <a:pt x="255391" y="335279"/>
                </a:lnTo>
                <a:lnTo>
                  <a:pt x="256915" y="338327"/>
                </a:lnTo>
                <a:lnTo>
                  <a:pt x="258317" y="338327"/>
                </a:lnTo>
                <a:lnTo>
                  <a:pt x="259567" y="341375"/>
                </a:lnTo>
                <a:lnTo>
                  <a:pt x="267065" y="341375"/>
                </a:lnTo>
                <a:lnTo>
                  <a:pt x="300989" y="307847"/>
                </a:lnTo>
                <a:lnTo>
                  <a:pt x="305043" y="304799"/>
                </a:lnTo>
                <a:lnTo>
                  <a:pt x="308091" y="301751"/>
                </a:lnTo>
                <a:lnTo>
                  <a:pt x="310255" y="298703"/>
                </a:lnTo>
                <a:lnTo>
                  <a:pt x="312419" y="292607"/>
                </a:lnTo>
                <a:lnTo>
                  <a:pt x="313669" y="289559"/>
                </a:lnTo>
                <a:lnTo>
                  <a:pt x="314187" y="286511"/>
                </a:lnTo>
                <a:lnTo>
                  <a:pt x="314827" y="283463"/>
                </a:lnTo>
                <a:lnTo>
                  <a:pt x="314431" y="280415"/>
                </a:lnTo>
                <a:lnTo>
                  <a:pt x="313029" y="274319"/>
                </a:lnTo>
                <a:lnTo>
                  <a:pt x="311779" y="271271"/>
                </a:lnTo>
                <a:lnTo>
                  <a:pt x="309219" y="268223"/>
                </a:lnTo>
                <a:close/>
              </a:path>
              <a:path w="387350" h="417830">
                <a:moveTo>
                  <a:pt x="339211" y="307847"/>
                </a:moveTo>
                <a:lnTo>
                  <a:pt x="335523" y="307847"/>
                </a:lnTo>
                <a:lnTo>
                  <a:pt x="331835" y="310895"/>
                </a:lnTo>
                <a:lnTo>
                  <a:pt x="343021" y="310895"/>
                </a:lnTo>
                <a:lnTo>
                  <a:pt x="339211" y="307847"/>
                </a:lnTo>
                <a:close/>
              </a:path>
              <a:path w="387350" h="417830">
                <a:moveTo>
                  <a:pt x="274563" y="234695"/>
                </a:moveTo>
                <a:lnTo>
                  <a:pt x="269747" y="234695"/>
                </a:lnTo>
                <a:lnTo>
                  <a:pt x="214731" y="289559"/>
                </a:lnTo>
                <a:lnTo>
                  <a:pt x="213969" y="289559"/>
                </a:lnTo>
                <a:lnTo>
                  <a:pt x="213969" y="292607"/>
                </a:lnTo>
                <a:lnTo>
                  <a:pt x="214487" y="292607"/>
                </a:lnTo>
                <a:lnTo>
                  <a:pt x="214883" y="295655"/>
                </a:lnTo>
                <a:lnTo>
                  <a:pt x="216407" y="295655"/>
                </a:lnTo>
                <a:lnTo>
                  <a:pt x="217291" y="298703"/>
                </a:lnTo>
                <a:lnTo>
                  <a:pt x="218419" y="298703"/>
                </a:lnTo>
                <a:lnTo>
                  <a:pt x="221467" y="301751"/>
                </a:lnTo>
                <a:lnTo>
                  <a:pt x="222747" y="301751"/>
                </a:lnTo>
                <a:lnTo>
                  <a:pt x="223875" y="304799"/>
                </a:lnTo>
                <a:lnTo>
                  <a:pt x="230123" y="304799"/>
                </a:lnTo>
                <a:lnTo>
                  <a:pt x="266821" y="268223"/>
                </a:lnTo>
                <a:lnTo>
                  <a:pt x="309219" y="268223"/>
                </a:lnTo>
                <a:lnTo>
                  <a:pt x="305561" y="265175"/>
                </a:lnTo>
                <a:lnTo>
                  <a:pt x="302117" y="259079"/>
                </a:lnTo>
                <a:lnTo>
                  <a:pt x="298063" y="259079"/>
                </a:lnTo>
                <a:lnTo>
                  <a:pt x="293217" y="256031"/>
                </a:lnTo>
                <a:lnTo>
                  <a:pt x="276605" y="256031"/>
                </a:lnTo>
                <a:lnTo>
                  <a:pt x="282945" y="246887"/>
                </a:lnTo>
                <a:lnTo>
                  <a:pt x="283707" y="246887"/>
                </a:lnTo>
                <a:lnTo>
                  <a:pt x="283463" y="243839"/>
                </a:lnTo>
                <a:lnTo>
                  <a:pt x="281939" y="243839"/>
                </a:lnTo>
                <a:lnTo>
                  <a:pt x="281177" y="240791"/>
                </a:lnTo>
                <a:lnTo>
                  <a:pt x="278891" y="240791"/>
                </a:lnTo>
                <a:lnTo>
                  <a:pt x="277611" y="237743"/>
                </a:lnTo>
                <a:lnTo>
                  <a:pt x="275569" y="237743"/>
                </a:lnTo>
                <a:lnTo>
                  <a:pt x="274563" y="234695"/>
                </a:lnTo>
                <a:close/>
              </a:path>
              <a:path w="387350" h="417830">
                <a:moveTo>
                  <a:pt x="244845" y="204215"/>
                </a:moveTo>
                <a:lnTo>
                  <a:pt x="238505" y="204215"/>
                </a:lnTo>
                <a:lnTo>
                  <a:pt x="183489" y="259079"/>
                </a:lnTo>
                <a:lnTo>
                  <a:pt x="182727" y="259079"/>
                </a:lnTo>
                <a:lnTo>
                  <a:pt x="182879" y="262127"/>
                </a:lnTo>
                <a:lnTo>
                  <a:pt x="183641" y="262127"/>
                </a:lnTo>
                <a:lnTo>
                  <a:pt x="184251" y="265175"/>
                </a:lnTo>
                <a:lnTo>
                  <a:pt x="186049" y="265175"/>
                </a:lnTo>
                <a:lnTo>
                  <a:pt x="187299" y="268223"/>
                </a:lnTo>
                <a:lnTo>
                  <a:pt x="190347" y="271271"/>
                </a:lnTo>
                <a:lnTo>
                  <a:pt x="192633" y="271271"/>
                </a:lnTo>
                <a:lnTo>
                  <a:pt x="193791" y="274319"/>
                </a:lnTo>
                <a:lnTo>
                  <a:pt x="199003" y="274319"/>
                </a:lnTo>
                <a:lnTo>
                  <a:pt x="253989" y="219455"/>
                </a:lnTo>
                <a:lnTo>
                  <a:pt x="254629" y="219455"/>
                </a:lnTo>
                <a:lnTo>
                  <a:pt x="254751" y="216407"/>
                </a:lnTo>
                <a:lnTo>
                  <a:pt x="253867" y="216407"/>
                </a:lnTo>
                <a:lnTo>
                  <a:pt x="253227" y="213359"/>
                </a:lnTo>
                <a:lnTo>
                  <a:pt x="251459" y="213359"/>
                </a:lnTo>
                <a:lnTo>
                  <a:pt x="250301" y="210311"/>
                </a:lnTo>
                <a:lnTo>
                  <a:pt x="247253" y="207263"/>
                </a:lnTo>
                <a:lnTo>
                  <a:pt x="245973" y="207263"/>
                </a:lnTo>
                <a:lnTo>
                  <a:pt x="244845" y="204215"/>
                </a:lnTo>
                <a:close/>
              </a:path>
              <a:path w="387350" h="417830">
                <a:moveTo>
                  <a:pt x="282945" y="252983"/>
                </a:moveTo>
                <a:lnTo>
                  <a:pt x="276605" y="256031"/>
                </a:lnTo>
                <a:lnTo>
                  <a:pt x="288401" y="256031"/>
                </a:lnTo>
                <a:lnTo>
                  <a:pt x="282945" y="252983"/>
                </a:lnTo>
                <a:close/>
              </a:path>
              <a:path w="387350" h="417830">
                <a:moveTo>
                  <a:pt x="172821" y="243839"/>
                </a:moveTo>
                <a:lnTo>
                  <a:pt x="165079" y="243839"/>
                </a:lnTo>
                <a:lnTo>
                  <a:pt x="166237" y="246887"/>
                </a:lnTo>
                <a:lnTo>
                  <a:pt x="171571" y="246887"/>
                </a:lnTo>
                <a:lnTo>
                  <a:pt x="172821" y="243839"/>
                </a:lnTo>
                <a:close/>
              </a:path>
              <a:path w="387350" h="417830">
                <a:moveTo>
                  <a:pt x="177271" y="240791"/>
                </a:moveTo>
                <a:lnTo>
                  <a:pt x="160263" y="240791"/>
                </a:lnTo>
                <a:lnTo>
                  <a:pt x="162671" y="243839"/>
                </a:lnTo>
                <a:lnTo>
                  <a:pt x="175503" y="243839"/>
                </a:lnTo>
                <a:lnTo>
                  <a:pt x="177271" y="240791"/>
                </a:lnTo>
                <a:close/>
              </a:path>
              <a:path w="387350" h="417830">
                <a:moveTo>
                  <a:pt x="227319" y="161543"/>
                </a:moveTo>
                <a:lnTo>
                  <a:pt x="179679" y="161543"/>
                </a:lnTo>
                <a:lnTo>
                  <a:pt x="179191" y="164591"/>
                </a:lnTo>
                <a:lnTo>
                  <a:pt x="186689" y="173735"/>
                </a:lnTo>
                <a:lnTo>
                  <a:pt x="158495" y="201167"/>
                </a:lnTo>
                <a:lnTo>
                  <a:pt x="155051" y="204215"/>
                </a:lnTo>
                <a:lnTo>
                  <a:pt x="152521" y="207263"/>
                </a:lnTo>
                <a:lnTo>
                  <a:pt x="150723" y="210311"/>
                </a:lnTo>
                <a:lnTo>
                  <a:pt x="148955" y="213359"/>
                </a:lnTo>
                <a:lnTo>
                  <a:pt x="147949" y="216407"/>
                </a:lnTo>
                <a:lnTo>
                  <a:pt x="147827" y="219455"/>
                </a:lnTo>
                <a:lnTo>
                  <a:pt x="147675" y="222503"/>
                </a:lnTo>
                <a:lnTo>
                  <a:pt x="148315" y="225551"/>
                </a:lnTo>
                <a:lnTo>
                  <a:pt x="149839" y="228599"/>
                </a:lnTo>
                <a:lnTo>
                  <a:pt x="151241" y="231647"/>
                </a:lnTo>
                <a:lnTo>
                  <a:pt x="153527" y="234695"/>
                </a:lnTo>
                <a:lnTo>
                  <a:pt x="156575" y="237743"/>
                </a:lnTo>
                <a:lnTo>
                  <a:pt x="157733" y="240791"/>
                </a:lnTo>
                <a:lnTo>
                  <a:pt x="179313" y="240791"/>
                </a:lnTo>
                <a:lnTo>
                  <a:pt x="179953" y="237743"/>
                </a:lnTo>
                <a:lnTo>
                  <a:pt x="181477" y="237743"/>
                </a:lnTo>
                <a:lnTo>
                  <a:pt x="181721" y="234695"/>
                </a:lnTo>
                <a:lnTo>
                  <a:pt x="180075" y="234695"/>
                </a:lnTo>
                <a:lnTo>
                  <a:pt x="179557" y="231647"/>
                </a:lnTo>
                <a:lnTo>
                  <a:pt x="175259" y="231647"/>
                </a:lnTo>
                <a:lnTo>
                  <a:pt x="173583" y="228599"/>
                </a:lnTo>
                <a:lnTo>
                  <a:pt x="171175" y="225551"/>
                </a:lnTo>
                <a:lnTo>
                  <a:pt x="170291" y="225551"/>
                </a:lnTo>
                <a:lnTo>
                  <a:pt x="170809" y="222503"/>
                </a:lnTo>
                <a:lnTo>
                  <a:pt x="171449" y="219455"/>
                </a:lnTo>
                <a:lnTo>
                  <a:pt x="173217" y="216407"/>
                </a:lnTo>
                <a:lnTo>
                  <a:pt x="176265" y="213359"/>
                </a:lnTo>
                <a:lnTo>
                  <a:pt x="202051" y="188975"/>
                </a:lnTo>
                <a:lnTo>
                  <a:pt x="226557" y="188975"/>
                </a:lnTo>
                <a:lnTo>
                  <a:pt x="214609" y="176783"/>
                </a:lnTo>
                <a:lnTo>
                  <a:pt x="226923" y="164591"/>
                </a:lnTo>
                <a:lnTo>
                  <a:pt x="227319" y="161543"/>
                </a:lnTo>
                <a:close/>
              </a:path>
              <a:path w="387350" h="417830">
                <a:moveTo>
                  <a:pt x="266547" y="179831"/>
                </a:moveTo>
                <a:lnTo>
                  <a:pt x="258805" y="179831"/>
                </a:lnTo>
                <a:lnTo>
                  <a:pt x="252709" y="185927"/>
                </a:lnTo>
                <a:lnTo>
                  <a:pt x="251307" y="188975"/>
                </a:lnTo>
                <a:lnTo>
                  <a:pt x="251307" y="195071"/>
                </a:lnTo>
                <a:lnTo>
                  <a:pt x="253105" y="198119"/>
                </a:lnTo>
                <a:lnTo>
                  <a:pt x="256641" y="201167"/>
                </a:lnTo>
                <a:lnTo>
                  <a:pt x="260085" y="204215"/>
                </a:lnTo>
                <a:lnTo>
                  <a:pt x="263011" y="207263"/>
                </a:lnTo>
                <a:lnTo>
                  <a:pt x="267949" y="207263"/>
                </a:lnTo>
                <a:lnTo>
                  <a:pt x="270753" y="204215"/>
                </a:lnTo>
                <a:lnTo>
                  <a:pt x="276849" y="198119"/>
                </a:lnTo>
                <a:lnTo>
                  <a:pt x="278373" y="195071"/>
                </a:lnTo>
                <a:lnTo>
                  <a:pt x="278251" y="192023"/>
                </a:lnTo>
                <a:lnTo>
                  <a:pt x="276453" y="188975"/>
                </a:lnTo>
                <a:lnTo>
                  <a:pt x="269595" y="182879"/>
                </a:lnTo>
                <a:lnTo>
                  <a:pt x="266547" y="179831"/>
                </a:lnTo>
                <a:close/>
              </a:path>
              <a:path w="387350" h="417830">
                <a:moveTo>
                  <a:pt x="114909" y="128015"/>
                </a:moveTo>
                <a:lnTo>
                  <a:pt x="99425" y="128015"/>
                </a:lnTo>
                <a:lnTo>
                  <a:pt x="95859" y="131063"/>
                </a:lnTo>
                <a:lnTo>
                  <a:pt x="92445" y="131063"/>
                </a:lnTo>
                <a:lnTo>
                  <a:pt x="89153" y="134111"/>
                </a:lnTo>
                <a:lnTo>
                  <a:pt x="86227" y="137159"/>
                </a:lnTo>
                <a:lnTo>
                  <a:pt x="84063" y="140207"/>
                </a:lnTo>
                <a:lnTo>
                  <a:pt x="82905" y="143255"/>
                </a:lnTo>
                <a:lnTo>
                  <a:pt x="81655" y="146303"/>
                </a:lnTo>
                <a:lnTo>
                  <a:pt x="81137" y="149351"/>
                </a:lnTo>
                <a:lnTo>
                  <a:pt x="81381" y="152399"/>
                </a:lnTo>
                <a:lnTo>
                  <a:pt x="81777" y="158495"/>
                </a:lnTo>
                <a:lnTo>
                  <a:pt x="98663" y="179831"/>
                </a:lnTo>
                <a:lnTo>
                  <a:pt x="102869" y="179831"/>
                </a:lnTo>
                <a:lnTo>
                  <a:pt x="107167" y="182879"/>
                </a:lnTo>
                <a:lnTo>
                  <a:pt x="116311" y="182879"/>
                </a:lnTo>
                <a:lnTo>
                  <a:pt x="111861" y="185927"/>
                </a:lnTo>
                <a:lnTo>
                  <a:pt x="111373" y="188975"/>
                </a:lnTo>
                <a:lnTo>
                  <a:pt x="112775" y="192023"/>
                </a:lnTo>
                <a:lnTo>
                  <a:pt x="114025" y="195071"/>
                </a:lnTo>
                <a:lnTo>
                  <a:pt x="115945" y="195071"/>
                </a:lnTo>
                <a:lnTo>
                  <a:pt x="118993" y="198119"/>
                </a:lnTo>
                <a:lnTo>
                  <a:pt x="119999" y="198119"/>
                </a:lnTo>
                <a:lnTo>
                  <a:pt x="121005" y="201167"/>
                </a:lnTo>
                <a:lnTo>
                  <a:pt x="124693" y="201167"/>
                </a:lnTo>
                <a:lnTo>
                  <a:pt x="153133" y="170687"/>
                </a:lnTo>
                <a:lnTo>
                  <a:pt x="113263" y="170687"/>
                </a:lnTo>
                <a:lnTo>
                  <a:pt x="110337" y="167639"/>
                </a:lnTo>
                <a:lnTo>
                  <a:pt x="107807" y="167639"/>
                </a:lnTo>
                <a:lnTo>
                  <a:pt x="105643" y="164591"/>
                </a:lnTo>
                <a:lnTo>
                  <a:pt x="102991" y="161543"/>
                </a:lnTo>
                <a:lnTo>
                  <a:pt x="101711" y="161543"/>
                </a:lnTo>
                <a:lnTo>
                  <a:pt x="101467" y="155447"/>
                </a:lnTo>
                <a:lnTo>
                  <a:pt x="102473" y="152399"/>
                </a:lnTo>
                <a:lnTo>
                  <a:pt x="104759" y="149351"/>
                </a:lnTo>
                <a:lnTo>
                  <a:pt x="106161" y="149351"/>
                </a:lnTo>
                <a:lnTo>
                  <a:pt x="107563" y="146303"/>
                </a:lnTo>
                <a:lnTo>
                  <a:pt x="137525" y="146303"/>
                </a:lnTo>
                <a:lnTo>
                  <a:pt x="132587" y="140207"/>
                </a:lnTo>
                <a:lnTo>
                  <a:pt x="128015" y="137159"/>
                </a:lnTo>
                <a:lnTo>
                  <a:pt x="119115" y="131063"/>
                </a:lnTo>
                <a:lnTo>
                  <a:pt x="114909" y="128015"/>
                </a:lnTo>
                <a:close/>
              </a:path>
              <a:path w="387350" h="417830">
                <a:moveTo>
                  <a:pt x="227319" y="188975"/>
                </a:moveTo>
                <a:lnTo>
                  <a:pt x="202051" y="188975"/>
                </a:lnTo>
                <a:lnTo>
                  <a:pt x="213969" y="201167"/>
                </a:lnTo>
                <a:lnTo>
                  <a:pt x="218693" y="201167"/>
                </a:lnTo>
                <a:lnTo>
                  <a:pt x="220461" y="198119"/>
                </a:lnTo>
                <a:lnTo>
                  <a:pt x="222747" y="195071"/>
                </a:lnTo>
                <a:lnTo>
                  <a:pt x="224911" y="195071"/>
                </a:lnTo>
                <a:lnTo>
                  <a:pt x="225551" y="192023"/>
                </a:lnTo>
                <a:lnTo>
                  <a:pt x="227075" y="192023"/>
                </a:lnTo>
                <a:lnTo>
                  <a:pt x="227319" y="188975"/>
                </a:lnTo>
                <a:close/>
              </a:path>
              <a:path w="387350" h="417830">
                <a:moveTo>
                  <a:pt x="137525" y="146303"/>
                </a:moveTo>
                <a:lnTo>
                  <a:pt x="116067" y="146303"/>
                </a:lnTo>
                <a:lnTo>
                  <a:pt x="118109" y="149351"/>
                </a:lnTo>
                <a:lnTo>
                  <a:pt x="122407" y="149351"/>
                </a:lnTo>
                <a:lnTo>
                  <a:pt x="124693" y="152399"/>
                </a:lnTo>
                <a:lnTo>
                  <a:pt x="127253" y="155447"/>
                </a:lnTo>
                <a:lnTo>
                  <a:pt x="133075" y="161543"/>
                </a:lnTo>
                <a:lnTo>
                  <a:pt x="123687" y="170687"/>
                </a:lnTo>
                <a:lnTo>
                  <a:pt x="153133" y="170687"/>
                </a:lnTo>
                <a:lnTo>
                  <a:pt x="161665" y="161543"/>
                </a:lnTo>
                <a:lnTo>
                  <a:pt x="165475" y="158495"/>
                </a:lnTo>
                <a:lnTo>
                  <a:pt x="168249" y="155447"/>
                </a:lnTo>
                <a:lnTo>
                  <a:pt x="170169" y="152399"/>
                </a:lnTo>
                <a:lnTo>
                  <a:pt x="142859" y="152399"/>
                </a:lnTo>
                <a:lnTo>
                  <a:pt x="137525" y="146303"/>
                </a:lnTo>
                <a:close/>
              </a:path>
              <a:path w="387350" h="417830">
                <a:moveTo>
                  <a:pt x="192785" y="152399"/>
                </a:moveTo>
                <a:lnTo>
                  <a:pt x="188061" y="152399"/>
                </a:lnTo>
                <a:lnTo>
                  <a:pt x="187177" y="155447"/>
                </a:lnTo>
                <a:lnTo>
                  <a:pt x="185165" y="155447"/>
                </a:lnTo>
                <a:lnTo>
                  <a:pt x="184007" y="158495"/>
                </a:lnTo>
                <a:lnTo>
                  <a:pt x="181721" y="158495"/>
                </a:lnTo>
                <a:lnTo>
                  <a:pt x="180319" y="161543"/>
                </a:lnTo>
                <a:lnTo>
                  <a:pt x="199247" y="161543"/>
                </a:lnTo>
                <a:lnTo>
                  <a:pt x="192785" y="152399"/>
                </a:lnTo>
                <a:close/>
              </a:path>
              <a:path w="387350" h="417830">
                <a:moveTo>
                  <a:pt x="215005" y="146303"/>
                </a:moveTo>
                <a:lnTo>
                  <a:pt x="211957" y="146303"/>
                </a:lnTo>
                <a:lnTo>
                  <a:pt x="199247" y="161543"/>
                </a:lnTo>
                <a:lnTo>
                  <a:pt x="227685" y="161543"/>
                </a:lnTo>
                <a:lnTo>
                  <a:pt x="227319" y="158495"/>
                </a:lnTo>
                <a:lnTo>
                  <a:pt x="226313" y="158495"/>
                </a:lnTo>
                <a:lnTo>
                  <a:pt x="225399" y="155447"/>
                </a:lnTo>
                <a:lnTo>
                  <a:pt x="223265" y="155447"/>
                </a:lnTo>
                <a:lnTo>
                  <a:pt x="221863" y="152399"/>
                </a:lnTo>
                <a:lnTo>
                  <a:pt x="220339" y="152399"/>
                </a:lnTo>
                <a:lnTo>
                  <a:pt x="219059" y="149351"/>
                </a:lnTo>
                <a:lnTo>
                  <a:pt x="215889" y="149351"/>
                </a:lnTo>
                <a:lnTo>
                  <a:pt x="215005" y="146303"/>
                </a:lnTo>
                <a:close/>
              </a:path>
              <a:path w="387350" h="417830">
                <a:moveTo>
                  <a:pt x="151637" y="109727"/>
                </a:moveTo>
                <a:lnTo>
                  <a:pt x="121157" y="109727"/>
                </a:lnTo>
                <a:lnTo>
                  <a:pt x="121005" y="112775"/>
                </a:lnTo>
                <a:lnTo>
                  <a:pt x="121767" y="112775"/>
                </a:lnTo>
                <a:lnTo>
                  <a:pt x="122407" y="115823"/>
                </a:lnTo>
                <a:lnTo>
                  <a:pt x="128777" y="115823"/>
                </a:lnTo>
                <a:lnTo>
                  <a:pt x="131063" y="118871"/>
                </a:lnTo>
                <a:lnTo>
                  <a:pt x="135757" y="118871"/>
                </a:lnTo>
                <a:lnTo>
                  <a:pt x="138287" y="121919"/>
                </a:lnTo>
                <a:lnTo>
                  <a:pt x="140969" y="121919"/>
                </a:lnTo>
                <a:lnTo>
                  <a:pt x="143499" y="124967"/>
                </a:lnTo>
                <a:lnTo>
                  <a:pt x="148071" y="128015"/>
                </a:lnTo>
                <a:lnTo>
                  <a:pt x="149473" y="131063"/>
                </a:lnTo>
                <a:lnTo>
                  <a:pt x="150357" y="134111"/>
                </a:lnTo>
                <a:lnTo>
                  <a:pt x="151363" y="134111"/>
                </a:lnTo>
                <a:lnTo>
                  <a:pt x="151759" y="137159"/>
                </a:lnTo>
                <a:lnTo>
                  <a:pt x="151637" y="140207"/>
                </a:lnTo>
                <a:lnTo>
                  <a:pt x="151119" y="140207"/>
                </a:lnTo>
                <a:lnTo>
                  <a:pt x="150235" y="143255"/>
                </a:lnTo>
                <a:lnTo>
                  <a:pt x="149199" y="143255"/>
                </a:lnTo>
                <a:lnTo>
                  <a:pt x="147949" y="146303"/>
                </a:lnTo>
                <a:lnTo>
                  <a:pt x="146151" y="149351"/>
                </a:lnTo>
                <a:lnTo>
                  <a:pt x="142859" y="152399"/>
                </a:lnTo>
                <a:lnTo>
                  <a:pt x="170169" y="152399"/>
                </a:lnTo>
                <a:lnTo>
                  <a:pt x="172059" y="149351"/>
                </a:lnTo>
                <a:lnTo>
                  <a:pt x="172821" y="143255"/>
                </a:lnTo>
                <a:lnTo>
                  <a:pt x="172577" y="140207"/>
                </a:lnTo>
                <a:lnTo>
                  <a:pt x="172455" y="137159"/>
                </a:lnTo>
                <a:lnTo>
                  <a:pt x="171175" y="134111"/>
                </a:lnTo>
                <a:lnTo>
                  <a:pt x="169011" y="128015"/>
                </a:lnTo>
                <a:lnTo>
                  <a:pt x="166725" y="124967"/>
                </a:lnTo>
                <a:lnTo>
                  <a:pt x="163555" y="121919"/>
                </a:lnTo>
                <a:lnTo>
                  <a:pt x="156819" y="115823"/>
                </a:lnTo>
                <a:lnTo>
                  <a:pt x="154289" y="112775"/>
                </a:lnTo>
                <a:lnTo>
                  <a:pt x="151637" y="109727"/>
                </a:lnTo>
                <a:close/>
              </a:path>
              <a:path w="387350" h="417830">
                <a:moveTo>
                  <a:pt x="82143" y="0"/>
                </a:moveTo>
                <a:lnTo>
                  <a:pt x="72237" y="0"/>
                </a:lnTo>
                <a:lnTo>
                  <a:pt x="2529" y="70103"/>
                </a:lnTo>
                <a:lnTo>
                  <a:pt x="761" y="73151"/>
                </a:lnTo>
                <a:lnTo>
                  <a:pt x="0" y="73151"/>
                </a:lnTo>
                <a:lnTo>
                  <a:pt x="121" y="76199"/>
                </a:lnTo>
                <a:lnTo>
                  <a:pt x="883" y="79247"/>
                </a:lnTo>
                <a:lnTo>
                  <a:pt x="2285" y="79247"/>
                </a:lnTo>
                <a:lnTo>
                  <a:pt x="21728" y="100583"/>
                </a:lnTo>
                <a:lnTo>
                  <a:pt x="31938" y="109727"/>
                </a:lnTo>
                <a:lnTo>
                  <a:pt x="41757" y="115823"/>
                </a:lnTo>
                <a:lnTo>
                  <a:pt x="55107" y="121919"/>
                </a:lnTo>
                <a:lnTo>
                  <a:pt x="68823" y="121919"/>
                </a:lnTo>
                <a:lnTo>
                  <a:pt x="75803" y="118871"/>
                </a:lnTo>
                <a:lnTo>
                  <a:pt x="84111" y="115823"/>
                </a:lnTo>
                <a:lnTo>
                  <a:pt x="94292" y="109727"/>
                </a:lnTo>
                <a:lnTo>
                  <a:pt x="104637" y="100583"/>
                </a:lnTo>
                <a:lnTo>
                  <a:pt x="56113" y="100583"/>
                </a:lnTo>
                <a:lnTo>
                  <a:pt x="51937" y="97535"/>
                </a:lnTo>
                <a:lnTo>
                  <a:pt x="47731" y="97535"/>
                </a:lnTo>
                <a:lnTo>
                  <a:pt x="43555" y="94487"/>
                </a:lnTo>
                <a:lnTo>
                  <a:pt x="39227" y="91439"/>
                </a:lnTo>
                <a:lnTo>
                  <a:pt x="26395" y="79247"/>
                </a:lnTo>
                <a:lnTo>
                  <a:pt x="80771" y="24383"/>
                </a:lnTo>
                <a:lnTo>
                  <a:pt x="105497" y="24383"/>
                </a:lnTo>
                <a:lnTo>
                  <a:pt x="102473" y="21335"/>
                </a:lnTo>
                <a:lnTo>
                  <a:pt x="82143" y="0"/>
                </a:lnTo>
                <a:close/>
              </a:path>
              <a:path w="387350" h="417830">
                <a:moveTo>
                  <a:pt x="146303" y="106679"/>
                </a:moveTo>
                <a:lnTo>
                  <a:pt x="122925" y="106679"/>
                </a:lnTo>
                <a:lnTo>
                  <a:pt x="122163" y="109727"/>
                </a:lnTo>
                <a:lnTo>
                  <a:pt x="148955" y="109727"/>
                </a:lnTo>
                <a:lnTo>
                  <a:pt x="146303" y="106679"/>
                </a:lnTo>
                <a:close/>
              </a:path>
              <a:path w="387350" h="417830">
                <a:moveTo>
                  <a:pt x="141213" y="103631"/>
                </a:moveTo>
                <a:lnTo>
                  <a:pt x="125333" y="103631"/>
                </a:lnTo>
                <a:lnTo>
                  <a:pt x="124327" y="106679"/>
                </a:lnTo>
                <a:lnTo>
                  <a:pt x="143743" y="106679"/>
                </a:lnTo>
                <a:lnTo>
                  <a:pt x="141213" y="103631"/>
                </a:lnTo>
                <a:close/>
              </a:path>
              <a:path w="387350" h="417830">
                <a:moveTo>
                  <a:pt x="134599" y="100583"/>
                </a:moveTo>
                <a:lnTo>
                  <a:pt x="129539" y="100583"/>
                </a:lnTo>
                <a:lnTo>
                  <a:pt x="128625" y="103631"/>
                </a:lnTo>
                <a:lnTo>
                  <a:pt x="136763" y="103631"/>
                </a:lnTo>
                <a:lnTo>
                  <a:pt x="134599" y="100583"/>
                </a:lnTo>
                <a:close/>
              </a:path>
              <a:path w="387350" h="417830">
                <a:moveTo>
                  <a:pt x="105497" y="24383"/>
                </a:moveTo>
                <a:lnTo>
                  <a:pt x="80771" y="24383"/>
                </a:lnTo>
                <a:lnTo>
                  <a:pt x="88879" y="33527"/>
                </a:lnTo>
                <a:lnTo>
                  <a:pt x="93847" y="39623"/>
                </a:lnTo>
                <a:lnTo>
                  <a:pt x="97139" y="42671"/>
                </a:lnTo>
                <a:lnTo>
                  <a:pt x="98907" y="48767"/>
                </a:lnTo>
                <a:lnTo>
                  <a:pt x="100583" y="51815"/>
                </a:lnTo>
                <a:lnTo>
                  <a:pt x="101193" y="54863"/>
                </a:lnTo>
                <a:lnTo>
                  <a:pt x="100827" y="60959"/>
                </a:lnTo>
                <a:lnTo>
                  <a:pt x="100309" y="64007"/>
                </a:lnTo>
                <a:lnTo>
                  <a:pt x="98907" y="70103"/>
                </a:lnTo>
                <a:lnTo>
                  <a:pt x="96499" y="73151"/>
                </a:lnTo>
                <a:lnTo>
                  <a:pt x="94213" y="76199"/>
                </a:lnTo>
                <a:lnTo>
                  <a:pt x="91165" y="82295"/>
                </a:lnTo>
                <a:lnTo>
                  <a:pt x="87355" y="85343"/>
                </a:lnTo>
                <a:lnTo>
                  <a:pt x="82661" y="88391"/>
                </a:lnTo>
                <a:lnTo>
                  <a:pt x="78211" y="94487"/>
                </a:lnTo>
                <a:lnTo>
                  <a:pt x="73761" y="94487"/>
                </a:lnTo>
                <a:lnTo>
                  <a:pt x="64891" y="100583"/>
                </a:lnTo>
                <a:lnTo>
                  <a:pt x="104637" y="100583"/>
                </a:lnTo>
                <a:lnTo>
                  <a:pt x="123169" y="70103"/>
                </a:lnTo>
                <a:lnTo>
                  <a:pt x="123047" y="60959"/>
                </a:lnTo>
                <a:lnTo>
                  <a:pt x="123047" y="54863"/>
                </a:lnTo>
                <a:lnTo>
                  <a:pt x="121279" y="48767"/>
                </a:lnTo>
                <a:lnTo>
                  <a:pt x="117900" y="42671"/>
                </a:lnTo>
                <a:lnTo>
                  <a:pt x="111546" y="30479"/>
                </a:lnTo>
                <a:lnTo>
                  <a:pt x="105497" y="243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92201" y="3934337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12679" y="0"/>
                </a:moveTo>
                <a:lnTo>
                  <a:pt x="0" y="12572"/>
                </a:lnTo>
                <a:lnTo>
                  <a:pt x="12191" y="24764"/>
                </a:lnTo>
                <a:lnTo>
                  <a:pt x="24871" y="12191"/>
                </a:lnTo>
                <a:lnTo>
                  <a:pt x="12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71316" y="2956560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94797" y="2595513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35" y="0"/>
                </a:moveTo>
                <a:lnTo>
                  <a:pt x="1289830" y="12766"/>
                </a:lnTo>
                <a:lnTo>
                  <a:pt x="25960" y="1272025"/>
                </a:lnTo>
                <a:lnTo>
                  <a:pt x="2637" y="1315311"/>
                </a:lnTo>
                <a:lnTo>
                  <a:pt x="0" y="1339286"/>
                </a:lnTo>
                <a:lnTo>
                  <a:pt x="936" y="1351322"/>
                </a:lnTo>
                <a:lnTo>
                  <a:pt x="19723" y="1396227"/>
                </a:lnTo>
                <a:lnTo>
                  <a:pt x="558792" y="1936408"/>
                </a:lnTo>
                <a:lnTo>
                  <a:pt x="602079" y="1959736"/>
                </a:lnTo>
                <a:lnTo>
                  <a:pt x="626055" y="1962375"/>
                </a:lnTo>
                <a:lnTo>
                  <a:pt x="638091" y="1961439"/>
                </a:lnTo>
                <a:lnTo>
                  <a:pt x="682992" y="1942653"/>
                </a:lnTo>
                <a:lnTo>
                  <a:pt x="1936428" y="690346"/>
                </a:lnTo>
                <a:lnTo>
                  <a:pt x="1959747" y="647064"/>
                </a:lnTo>
                <a:lnTo>
                  <a:pt x="1962384" y="623089"/>
                </a:lnTo>
                <a:lnTo>
                  <a:pt x="1961448" y="611052"/>
                </a:lnTo>
                <a:lnTo>
                  <a:pt x="1942664" y="566140"/>
                </a:lnTo>
                <a:lnTo>
                  <a:pt x="1403596" y="25974"/>
                </a:lnTo>
                <a:lnTo>
                  <a:pt x="1360311" y="2641"/>
                </a:lnTo>
                <a:lnTo>
                  <a:pt x="1336335" y="0"/>
                </a:lnTo>
                <a:close/>
              </a:path>
            </a:pathLst>
          </a:custGeom>
          <a:solidFill>
            <a:srgbClr val="5B717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18688" y="3409188"/>
            <a:ext cx="1469898" cy="14698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92171" y="2658861"/>
            <a:ext cx="2502603" cy="25252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11196" y="2974848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34835" y="2613680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296" y="0"/>
                </a:moveTo>
                <a:lnTo>
                  <a:pt x="1289788" y="12768"/>
                </a:lnTo>
                <a:lnTo>
                  <a:pt x="25960" y="1272025"/>
                </a:lnTo>
                <a:lnTo>
                  <a:pt x="2636" y="1315317"/>
                </a:lnTo>
                <a:lnTo>
                  <a:pt x="0" y="1339291"/>
                </a:lnTo>
                <a:lnTo>
                  <a:pt x="937" y="1351326"/>
                </a:lnTo>
                <a:lnTo>
                  <a:pt x="19730" y="1396221"/>
                </a:lnTo>
                <a:lnTo>
                  <a:pt x="558770" y="1936415"/>
                </a:lnTo>
                <a:lnTo>
                  <a:pt x="602062" y="1959738"/>
                </a:lnTo>
                <a:lnTo>
                  <a:pt x="626036" y="1962375"/>
                </a:lnTo>
                <a:lnTo>
                  <a:pt x="638071" y="1961437"/>
                </a:lnTo>
                <a:lnTo>
                  <a:pt x="682966" y="1942645"/>
                </a:lnTo>
                <a:lnTo>
                  <a:pt x="1936395" y="690333"/>
                </a:lnTo>
                <a:lnTo>
                  <a:pt x="1959716" y="647053"/>
                </a:lnTo>
                <a:lnTo>
                  <a:pt x="1962352" y="623080"/>
                </a:lnTo>
                <a:lnTo>
                  <a:pt x="1961414" y="611045"/>
                </a:lnTo>
                <a:lnTo>
                  <a:pt x="1942622" y="566139"/>
                </a:lnTo>
                <a:lnTo>
                  <a:pt x="1403559" y="25959"/>
                </a:lnTo>
                <a:lnTo>
                  <a:pt x="1360272" y="2638"/>
                </a:lnTo>
                <a:lnTo>
                  <a:pt x="1336296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58569" y="3427476"/>
            <a:ext cx="1469897" cy="14698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32219" y="2677029"/>
            <a:ext cx="2849575" cy="25252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49652" y="3375147"/>
            <a:ext cx="704087" cy="652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58475" y="3539063"/>
            <a:ext cx="572627" cy="6666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72137" y="3467611"/>
            <a:ext cx="888888" cy="9531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55</a:t>
            </a:fld>
            <a:endParaRPr spc="-1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50964" y="6465216"/>
            <a:ext cx="1816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50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4849" y="1442865"/>
            <a:ext cx="8578215" cy="4688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Objec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v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f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iti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ons</a:t>
            </a:r>
            <a:endParaRPr sz="3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38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It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ari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7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doma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doma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ns</a:t>
            </a:r>
            <a:endParaRPr sz="3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360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or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ach 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9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ol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00" dirty="0">
                <a:solidFill>
                  <a:prstClr val="black"/>
                </a:solidFill>
                <a:latin typeface="Calibri"/>
                <a:cs typeface="Calibri"/>
              </a:rPr>
              <a:t>’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 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 one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objecti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</a:p>
          <a:p>
            <a:pPr marL="1155700" lvl="2" indent="-228600">
              <a:spcBef>
                <a:spcPts val="340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-Com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ce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Ma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8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tpla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</a:p>
          <a:p>
            <a:pPr marL="1612900" lvl="3" indent="-228600">
              <a:spcBef>
                <a:spcPts val="29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Bu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ems,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bud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6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its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6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Pl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6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orm: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ommiss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ees</a:t>
            </a:r>
            <a:endParaRPr lang="cs-CZ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6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i="1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</a:t>
            </a:r>
            <a:r>
              <a:rPr sz="2200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</a:t>
            </a:r>
            <a:r>
              <a:rPr sz="22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sz="2200" i="1" spc="-3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</a:t>
            </a:r>
            <a:r>
              <a:rPr sz="22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2200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2200" i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y</a:t>
            </a:r>
            <a:r>
              <a:rPr sz="2200" i="1" spc="-5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i="1" spc="-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</a:t>
            </a:r>
            <a:r>
              <a:rPr sz="22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ompa</a:t>
            </a:r>
            <a:r>
              <a:rPr sz="2200" i="1" spc="-5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sz="2200" i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y:</a:t>
            </a:r>
            <a:r>
              <a:rPr sz="2200" i="1" spc="-5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i="1" spc="-4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</a:t>
            </a:r>
            <a:r>
              <a:rPr sz="22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</a:t>
            </a:r>
            <a:r>
              <a:rPr sz="2200" i="1" spc="-3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</a:t>
            </a:r>
            <a:r>
              <a:rPr sz="2200" i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ts</a:t>
            </a:r>
            <a:r>
              <a:rPr sz="2200" i="1" spc="-5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sz="2200" i="1" spc="-6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</a:t>
            </a:r>
            <a:r>
              <a:rPr sz="2200" i="1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22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2200" i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its</a:t>
            </a:r>
            <a:endParaRPr sz="2200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284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Job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seek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endParaRPr sz="2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9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Job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ee</a:t>
            </a:r>
            <a:r>
              <a:rPr sz="2200" spc="-9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er: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6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ecru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er: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equ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eme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57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704849" y="1494681"/>
            <a:ext cx="8176259" cy="4083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Goa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ls</a:t>
            </a:r>
            <a:endParaRPr sz="3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lanci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endParaRPr sz="3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/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mu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9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30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756285" lvl="1" indent="-286385"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cce</a:t>
            </a:r>
            <a:r>
              <a:rPr sz="3000" b="1" spc="-4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0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abl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0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onsume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endParaRPr sz="3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Cha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3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5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Wh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ch</a:t>
            </a:r>
            <a:r>
              <a:rPr sz="26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600" spc="-8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eho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lde</a:t>
            </a:r>
            <a:r>
              <a:rPr sz="26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shoul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ons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</a:p>
          <a:p>
            <a:pPr marL="1155700" lvl="2" indent="-228600">
              <a:spcBef>
                <a:spcPts val="625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6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 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fine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achie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“balan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e”</a:t>
            </a:r>
          </a:p>
          <a:p>
            <a:pPr marL="1155700" lvl="2" indent="-228600">
              <a:spcBef>
                <a:spcPts val="620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clear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ru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acce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able</a:t>
            </a:r>
            <a:r>
              <a:rPr sz="26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oss</a:t>
            </a:r>
            <a:endParaRPr sz="2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58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704848" y="1494680"/>
            <a:ext cx="7959090" cy="3749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Usi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alari</a:t>
            </a:r>
            <a:r>
              <a:rPr sz="3000" spc="-5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thod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29615" marR="438784">
              <a:spcBef>
                <a:spcPts val="1450"/>
              </a:spcBef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X.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Ch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H.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C.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al.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(2019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thm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or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mult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obj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e-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CM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2019.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1430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Us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MO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thod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94385" marR="5080">
              <a:spcBef>
                <a:spcPts val="1365"/>
              </a:spcBef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Zhen</a:t>
            </a:r>
            <a:r>
              <a:rPr spc="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Ghane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N.,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Sabouri,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9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4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sona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edu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ona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earn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mult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7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eh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dj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27th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5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User</a:t>
            </a:r>
            <a:r>
              <a:rPr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Model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Ada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nal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(pp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28</a:t>
            </a:r>
            <a:r>
              <a:rPr spc="15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289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4849" y="1494680"/>
            <a:ext cx="881316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Usi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ala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z</a:t>
            </a:r>
            <a:r>
              <a:rPr sz="3400" spc="-65" dirty="0">
                <a:solidFill>
                  <a:srgbClr val="BA1F2D"/>
                </a:solidFill>
                <a:latin typeface="Calibri"/>
                <a:cs typeface="Calibri"/>
              </a:rPr>
              <a:t>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ti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13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E-</a:t>
            </a:r>
            <a:r>
              <a:rPr sz="3400" spc="-30" dirty="0">
                <a:solidFill>
                  <a:srgbClr val="BA1F2D"/>
                </a:solidFill>
                <a:latin typeface="Calibri"/>
                <a:cs typeface="Calibri"/>
              </a:rPr>
              <a:t>Comm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ce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2048" y="2097789"/>
            <a:ext cx="4616450" cy="1279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buFont typeface="Arial"/>
              <a:buChar char="–"/>
              <a:tabLst>
                <a:tab pos="299720" algn="l"/>
              </a:tabLst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698500" lvl="1" indent="-228600">
              <a:spcBef>
                <a:spcPts val="585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(C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oug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e)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698500" lvl="1" indent="-228600">
              <a:spcBef>
                <a:spcPts val="530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chandise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ume)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5268" y="3291840"/>
            <a:ext cx="5606795" cy="3113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89276" y="3355849"/>
            <a:ext cx="5428487" cy="2935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0226" y="3336799"/>
            <a:ext cx="5466715" cy="2973705"/>
          </a:xfrm>
          <a:custGeom>
            <a:avLst/>
            <a:gdLst/>
            <a:ahLst/>
            <a:cxnLst/>
            <a:rect l="l" t="t" r="r" b="b"/>
            <a:pathLst>
              <a:path w="5466715" h="2973704">
                <a:moveTo>
                  <a:pt x="0" y="2973323"/>
                </a:moveTo>
                <a:lnTo>
                  <a:pt x="5466587" y="2973323"/>
                </a:lnTo>
                <a:lnTo>
                  <a:pt x="5466587" y="0"/>
                </a:lnTo>
                <a:lnTo>
                  <a:pt x="0" y="0"/>
                </a:lnTo>
                <a:lnTo>
                  <a:pt x="0" y="297332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9587" y="2123056"/>
            <a:ext cx="330644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4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X.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5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Chen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3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4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A5A5A5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ei,</a:t>
            </a:r>
            <a:r>
              <a:rPr sz="1600" spc="-3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.,</a:t>
            </a:r>
            <a:r>
              <a:rPr sz="1600" spc="-5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t</a:t>
            </a:r>
            <a:r>
              <a:rPr sz="1600" spc="-3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r>
              <a:rPr sz="1600" spc="-5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(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2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019)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r>
              <a:rPr sz="1600" spc="-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-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ficie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l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it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hm</a:t>
            </a:r>
            <a:r>
              <a:rPr sz="1600" spc="-5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A5A5A5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mul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object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timi</a:t>
            </a:r>
            <a:r>
              <a:rPr sz="1600" spc="-30" dirty="0">
                <a:solidFill>
                  <a:srgbClr val="A5A5A5"/>
                </a:solidFill>
                <a:latin typeface="Calibri"/>
                <a:cs typeface="Calibri"/>
              </a:rPr>
              <a:t>z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n</a:t>
            </a:r>
            <a:r>
              <a:rPr sz="1600" spc="-6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in</a:t>
            </a:r>
            <a:r>
              <a:rPr sz="1600" spc="-4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-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om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45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ce</a:t>
            </a:r>
            <a:r>
              <a:rPr sz="1600" spc="-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A5A5A5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om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end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on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r>
              <a:rPr sz="1600" spc="-1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In</a:t>
            </a:r>
            <a:r>
              <a:rPr sz="1600" spc="-5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CM</a:t>
            </a:r>
            <a:r>
              <a:rPr sz="1600" spc="-2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c</a:t>
            </a:r>
            <a:r>
              <a:rPr sz="1600" spc="-35" dirty="0">
                <a:solidFill>
                  <a:srgbClr val="A5A5A5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y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1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2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0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1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9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59</a:t>
            </a:fld>
            <a:endParaRPr spc="-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6B78A-116D-337A-1DF0-7F8608094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BC86D-FC66-3017-6A51-C695C75102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Recap</a:t>
            </a:r>
            <a:endParaRPr lang="cs-CZ" dirty="0"/>
          </a:p>
        </p:txBody>
      </p:sp>
      <p:pic>
        <p:nvPicPr>
          <p:cNvPr id="4" name="Picture 2" descr="Home">
            <a:extLst>
              <a:ext uri="{FF2B5EF4-FFF2-40B4-BE49-F238E27FC236}">
                <a16:creationId xmlns:a16="http://schemas.microsoft.com/office/drawing/2014/main" id="{CF22663E-22B5-BDB6-3BAE-6C2D1F3FD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>
            <a:extLst>
              <a:ext uri="{FF2B5EF4-FFF2-40B4-BE49-F238E27FC236}">
                <a16:creationId xmlns:a16="http://schemas.microsoft.com/office/drawing/2014/main" id="{619C57AA-1FDD-11CC-D0EF-BC5408AE2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A534F7-1FD6-518F-30B2-F4D309D04B5C}"/>
              </a:ext>
            </a:extLst>
          </p:cNvPr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https://ksi.mff.cuni.cz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4506456-C523-1D0D-2641-BC8B1B112A47}"/>
              </a:ext>
            </a:extLst>
          </p:cNvPr>
          <p:cNvSpPr txBox="1"/>
          <p:nvPr/>
        </p:nvSpPr>
        <p:spPr>
          <a:xfrm>
            <a:off x="974399" y="2145823"/>
            <a:ext cx="389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equation</a:t>
            </a:r>
            <a:r>
              <a:rPr lang="cs-CZ" dirty="0"/>
              <a:t> </a:t>
            </a:r>
            <a:r>
              <a:rPr lang="cs-CZ" dirty="0" err="1"/>
              <a:t>trying</a:t>
            </a:r>
            <a:r>
              <a:rPr lang="cs-CZ" dirty="0"/>
              <a:t> to express?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5A45DE8-0D79-5F15-B7EF-68673079D644}"/>
              </a:ext>
            </a:extLst>
          </p:cNvPr>
          <p:cNvSpPr txBox="1"/>
          <p:nvPr/>
        </p:nvSpPr>
        <p:spPr>
          <a:xfrm>
            <a:off x="7209333" y="2573689"/>
            <a:ext cx="386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causal</a:t>
            </a:r>
            <a:r>
              <a:rPr lang="cs-CZ" dirty="0"/>
              <a:t>/</a:t>
            </a:r>
            <a:r>
              <a:rPr lang="cs-CZ" dirty="0" err="1"/>
              <a:t>counterfactual</a:t>
            </a:r>
            <a:r>
              <a:rPr lang="cs-CZ" dirty="0"/>
              <a:t> </a:t>
            </a:r>
            <a:r>
              <a:rPr lang="cs-CZ" dirty="0" err="1"/>
              <a:t>fairness</a:t>
            </a:r>
            <a:r>
              <a:rPr lang="cs-CZ" dirty="0"/>
              <a:t>?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06A307C-5210-2CBC-FF06-AE70CD56E957}"/>
              </a:ext>
            </a:extLst>
          </p:cNvPr>
          <p:cNvSpPr/>
          <p:nvPr/>
        </p:nvSpPr>
        <p:spPr>
          <a:xfrm>
            <a:off x="5638800" y="3179648"/>
            <a:ext cx="5591941" cy="2181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8AF5E0A-DA83-2653-8ED8-1B5D9BF29CA9}"/>
              </a:ext>
            </a:extLst>
          </p:cNvPr>
          <p:cNvSpPr/>
          <p:nvPr/>
        </p:nvSpPr>
        <p:spPr>
          <a:xfrm>
            <a:off x="7209333" y="3405341"/>
            <a:ext cx="2723727" cy="1165859"/>
          </a:xfrm>
          <a:custGeom>
            <a:avLst/>
            <a:gdLst/>
            <a:ahLst/>
            <a:cxnLst/>
            <a:rect l="l" t="t" r="r" b="b"/>
            <a:pathLst>
              <a:path w="2042795" h="874394">
                <a:moveTo>
                  <a:pt x="0" y="874108"/>
                </a:moveTo>
                <a:lnTo>
                  <a:pt x="2042397" y="874108"/>
                </a:lnTo>
                <a:lnTo>
                  <a:pt x="2042397" y="0"/>
                </a:lnTo>
                <a:lnTo>
                  <a:pt x="0" y="0"/>
                </a:lnTo>
                <a:lnTo>
                  <a:pt x="0" y="874108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FEE836C-9EEC-2F59-A79F-64D7D0E2FD39}"/>
              </a:ext>
            </a:extLst>
          </p:cNvPr>
          <p:cNvSpPr/>
          <p:nvPr/>
        </p:nvSpPr>
        <p:spPr>
          <a:xfrm>
            <a:off x="6538609" y="4470318"/>
            <a:ext cx="917787" cy="857673"/>
          </a:xfrm>
          <a:custGeom>
            <a:avLst/>
            <a:gdLst/>
            <a:ahLst/>
            <a:cxnLst/>
            <a:rect l="l" t="t" r="r" b="b"/>
            <a:pathLst>
              <a:path w="688339" h="643255">
                <a:moveTo>
                  <a:pt x="0" y="642722"/>
                </a:moveTo>
                <a:lnTo>
                  <a:pt x="688003" y="642722"/>
                </a:lnTo>
                <a:lnTo>
                  <a:pt x="688003" y="0"/>
                </a:lnTo>
                <a:lnTo>
                  <a:pt x="0" y="0"/>
                </a:lnTo>
                <a:lnTo>
                  <a:pt x="0" y="642722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9253F1C5-835D-1A33-055F-C057043E5176}"/>
              </a:ext>
            </a:extLst>
          </p:cNvPr>
          <p:cNvSpPr txBox="1"/>
          <p:nvPr/>
        </p:nvSpPr>
        <p:spPr>
          <a:xfrm>
            <a:off x="6254721" y="5384700"/>
            <a:ext cx="150706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sz="2133" spc="-7" dirty="0">
                <a:latin typeface="Times New Roman"/>
                <a:cs typeface="Times New Roman"/>
              </a:rPr>
              <a:t>F</a:t>
            </a:r>
            <a:r>
              <a:rPr sz="2133" dirty="0">
                <a:latin typeface="Times New Roman"/>
                <a:cs typeface="Times New Roman"/>
              </a:rPr>
              <a:t>ilt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modu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endParaRPr sz="2133" dirty="0">
              <a:latin typeface="Times New Roman"/>
              <a:cs typeface="Times New Roman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B158B334-F6C4-0350-B526-1E211D984C8F}"/>
              </a:ext>
            </a:extLst>
          </p:cNvPr>
          <p:cNvSpPr txBox="1"/>
          <p:nvPr/>
        </p:nvSpPr>
        <p:spPr>
          <a:xfrm>
            <a:off x="7373957" y="3035706"/>
            <a:ext cx="242824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c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7" dirty="0">
                <a:latin typeface="Times New Roman"/>
                <a:cs typeface="Times New Roman"/>
              </a:rPr>
              <a:t>imi</a:t>
            </a:r>
            <a:r>
              <a:rPr sz="2133" spc="-13" dirty="0">
                <a:latin typeface="Times New Roman"/>
                <a:cs typeface="Times New Roman"/>
              </a:rPr>
              <a:t>na</a:t>
            </a:r>
            <a:r>
              <a:rPr sz="2133" dirty="0">
                <a:latin typeface="Times New Roman"/>
                <a:cs typeface="Times New Roman"/>
              </a:rPr>
              <a:t>tor </a:t>
            </a:r>
            <a:r>
              <a:rPr sz="2133" spc="-13" dirty="0">
                <a:latin typeface="Times New Roman"/>
                <a:cs typeface="Times New Roman"/>
              </a:rPr>
              <a:t>modu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F6E62FD9-B86F-C10C-1E0C-D31A35E246D7}"/>
              </a:ext>
            </a:extLst>
          </p:cNvPr>
          <p:cNvSpPr/>
          <p:nvPr/>
        </p:nvSpPr>
        <p:spPr>
          <a:xfrm>
            <a:off x="1887033" y="2485550"/>
            <a:ext cx="4005003" cy="1245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2E6AB468-4DD6-7187-112B-C7977227D6CD}"/>
              </a:ext>
            </a:extLst>
          </p:cNvPr>
          <p:cNvSpPr/>
          <p:nvPr/>
        </p:nvSpPr>
        <p:spPr>
          <a:xfrm>
            <a:off x="1887033" y="2651345"/>
            <a:ext cx="1393613" cy="482600"/>
          </a:xfrm>
          <a:custGeom>
            <a:avLst/>
            <a:gdLst/>
            <a:ahLst/>
            <a:cxnLst/>
            <a:rect l="l" t="t" r="r" b="b"/>
            <a:pathLst>
              <a:path w="1045210" h="361950">
                <a:moveTo>
                  <a:pt x="0" y="361508"/>
                </a:moveTo>
                <a:lnTo>
                  <a:pt x="1044677" y="361508"/>
                </a:lnTo>
                <a:lnTo>
                  <a:pt x="1044677" y="0"/>
                </a:lnTo>
                <a:lnTo>
                  <a:pt x="0" y="0"/>
                </a:lnTo>
                <a:lnTo>
                  <a:pt x="0" y="36150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35B08BF6-25C0-BB27-0694-2A582CDADEC1}"/>
              </a:ext>
            </a:extLst>
          </p:cNvPr>
          <p:cNvSpPr/>
          <p:nvPr/>
        </p:nvSpPr>
        <p:spPr>
          <a:xfrm>
            <a:off x="1887033" y="3224097"/>
            <a:ext cx="1393613" cy="482600"/>
          </a:xfrm>
          <a:custGeom>
            <a:avLst/>
            <a:gdLst/>
            <a:ahLst/>
            <a:cxnLst/>
            <a:rect l="l" t="t" r="r" b="b"/>
            <a:pathLst>
              <a:path w="1045210" h="361950">
                <a:moveTo>
                  <a:pt x="0" y="361508"/>
                </a:moveTo>
                <a:lnTo>
                  <a:pt x="1044677" y="361508"/>
                </a:lnTo>
                <a:lnTo>
                  <a:pt x="1044677" y="0"/>
                </a:lnTo>
                <a:lnTo>
                  <a:pt x="0" y="0"/>
                </a:lnTo>
                <a:lnTo>
                  <a:pt x="0" y="36150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5C42952D-3D96-6755-4417-2031265F5024}"/>
              </a:ext>
            </a:extLst>
          </p:cNvPr>
          <p:cNvSpPr/>
          <p:nvPr/>
        </p:nvSpPr>
        <p:spPr>
          <a:xfrm>
            <a:off x="1323539" y="2892341"/>
            <a:ext cx="563879" cy="0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42262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17872DFD-0028-BACA-EFA1-E4F6927213D6}"/>
              </a:ext>
            </a:extLst>
          </p:cNvPr>
          <p:cNvSpPr/>
          <p:nvPr/>
        </p:nvSpPr>
        <p:spPr>
          <a:xfrm>
            <a:off x="1323539" y="3432028"/>
            <a:ext cx="563879" cy="0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42262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8691A333-9794-3387-80CF-41D760A617AB}"/>
              </a:ext>
            </a:extLst>
          </p:cNvPr>
          <p:cNvSpPr txBox="1"/>
          <p:nvPr/>
        </p:nvSpPr>
        <p:spPr>
          <a:xfrm>
            <a:off x="407800" y="2767760"/>
            <a:ext cx="83058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" indent="-14393"/>
            <a:r>
              <a:rPr sz="1600" spc="-7" dirty="0">
                <a:latin typeface="Times New Roman"/>
                <a:cs typeface="Times New Roman"/>
              </a:rPr>
              <a:t>attention</a:t>
            </a:r>
            <a:endParaRPr sz="1600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2000">
              <a:latin typeface="Times New Roman"/>
              <a:cs typeface="Times New Roman"/>
            </a:endParaRPr>
          </a:p>
          <a:p>
            <a:pPr marL="30479"/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13" dirty="0">
                <a:latin typeface="Times New Roman"/>
                <a:cs typeface="Times New Roman"/>
              </a:rPr>
              <a:t>elevan</a:t>
            </a:r>
            <a:r>
              <a:rPr sz="1600" spc="-7" dirty="0">
                <a:latin typeface="Times New Roman"/>
                <a:cs typeface="Times New Roman"/>
              </a:rPr>
              <a:t>c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88343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4849" y="1494680"/>
            <a:ext cx="8813165" cy="4621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Usi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ala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z</a:t>
            </a:r>
            <a:r>
              <a:rPr sz="3400" spc="-65" dirty="0">
                <a:solidFill>
                  <a:srgbClr val="BA1F2D"/>
                </a:solidFill>
                <a:latin typeface="Calibri"/>
                <a:cs typeface="Calibri"/>
              </a:rPr>
              <a:t>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ti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13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E-</a:t>
            </a:r>
            <a:r>
              <a:rPr sz="3400" spc="-30" dirty="0">
                <a:solidFill>
                  <a:srgbClr val="BA1F2D"/>
                </a:solidFill>
                <a:latin typeface="Calibri"/>
                <a:cs typeface="Calibri"/>
              </a:rPr>
              <a:t>Comm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ce</a:t>
            </a:r>
            <a:endParaRPr sz="3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Method</a:t>
            </a:r>
          </a:p>
          <a:p>
            <a:pPr marL="1155700" lvl="2" indent="-228600">
              <a:spcBef>
                <a:spcPts val="55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fu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each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object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lvl="2">
              <a:spcBef>
                <a:spcPts val="54"/>
              </a:spcBef>
              <a:buFont typeface="Arial"/>
              <a:buChar char="•"/>
            </a:pPr>
            <a:endParaRPr sz="2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5700">
              <a:tabLst>
                <a:tab pos="4827905" algn="l"/>
              </a:tabLst>
            </a:pP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.e.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po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3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-w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earning-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ank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52"/>
              </a:spcBef>
            </a:pPr>
            <a:endParaRPr sz="2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5700"/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MV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2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5700"/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mp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cl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pu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chases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2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5700" lvl="2" indent="-228600">
              <a:buFont typeface="Arial"/>
              <a:buChar char="•"/>
              <a:tabLst>
                <a:tab pos="1155700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su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alari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/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Joi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=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ω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·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175" spc="22" baseline="-21072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175" baseline="-21072" dirty="0">
                <a:solidFill>
                  <a:prstClr val="black"/>
                </a:solidFill>
                <a:latin typeface="Calibri"/>
                <a:cs typeface="Calibri"/>
              </a:rPr>
              <a:t>TR</a:t>
            </a:r>
            <a:r>
              <a:rPr sz="2175" spc="240" baseline="-210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+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(1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ω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·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175" baseline="-21072" dirty="0">
                <a:solidFill>
                  <a:prstClr val="black"/>
                </a:solidFill>
                <a:latin typeface="Calibri"/>
                <a:cs typeface="Calibri"/>
              </a:rPr>
              <a:t>GMV</a:t>
            </a:r>
          </a:p>
        </p:txBody>
      </p:sp>
      <p:sp>
        <p:nvSpPr>
          <p:cNvPr id="4" name="object 4"/>
          <p:cNvSpPr/>
          <p:nvPr/>
        </p:nvSpPr>
        <p:spPr>
          <a:xfrm>
            <a:off x="3429001" y="3127249"/>
            <a:ext cx="3029711" cy="495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2633" y="3745992"/>
            <a:ext cx="4190999" cy="533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60</a:t>
            </a:fld>
            <a:endParaRPr spc="-10" dirty="0"/>
          </a:p>
        </p:txBody>
      </p:sp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F0DE4595-7756-DBC6-4C86-3C8E773624B8}"/>
              </a:ext>
            </a:extLst>
          </p:cNvPr>
          <p:cNvSpPr/>
          <p:nvPr/>
        </p:nvSpPr>
        <p:spPr>
          <a:xfrm>
            <a:off x="8763000" y="2438400"/>
            <a:ext cx="1600200" cy="553998"/>
          </a:xfrm>
          <a:prstGeom prst="wedgeEllipseCallout">
            <a:avLst>
              <a:gd name="adj1" fmla="val -66314"/>
              <a:gd name="adj2" fmla="val 911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User </a:t>
            </a:r>
            <a:r>
              <a:rPr lang="cs-CZ" dirty="0" err="1"/>
              <a:t>loss</a:t>
            </a:r>
            <a:endParaRPr lang="cs-CZ" dirty="0"/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7A037DA8-6999-8522-D54F-40934BD04C10}"/>
              </a:ext>
            </a:extLst>
          </p:cNvPr>
          <p:cNvSpPr/>
          <p:nvPr/>
        </p:nvSpPr>
        <p:spPr>
          <a:xfrm>
            <a:off x="8763000" y="3946942"/>
            <a:ext cx="1905000" cy="777457"/>
          </a:xfrm>
          <a:prstGeom prst="wedgeEllipseCallout">
            <a:avLst>
              <a:gd name="adj1" fmla="val -94302"/>
              <a:gd name="adj2" fmla="val -368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Platform</a:t>
            </a:r>
            <a:r>
              <a:rPr lang="cs-CZ" dirty="0"/>
              <a:t> </a:t>
            </a:r>
            <a:r>
              <a:rPr lang="cs-CZ" dirty="0" err="1"/>
              <a:t>loss</a:t>
            </a:r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4849" y="1494681"/>
            <a:ext cx="8813165" cy="2911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Usi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ala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z</a:t>
            </a:r>
            <a:r>
              <a:rPr sz="3400" spc="-65" dirty="0">
                <a:solidFill>
                  <a:srgbClr val="BA1F2D"/>
                </a:solidFill>
                <a:latin typeface="Calibri"/>
                <a:cs typeface="Calibri"/>
              </a:rPr>
              <a:t>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ti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13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E-</a:t>
            </a:r>
            <a:r>
              <a:rPr sz="3400" spc="-30" dirty="0">
                <a:solidFill>
                  <a:srgbClr val="BA1F2D"/>
                </a:solidFill>
                <a:latin typeface="Calibri"/>
                <a:cs typeface="Calibri"/>
              </a:rPr>
              <a:t>Comm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ce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Method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5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su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alari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/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Joi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=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ω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·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175" spc="22" baseline="-21072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175" baseline="-21072" dirty="0">
                <a:solidFill>
                  <a:prstClr val="black"/>
                </a:solidFill>
                <a:latin typeface="Calibri"/>
                <a:cs typeface="Calibri"/>
              </a:rPr>
              <a:t>TR</a:t>
            </a:r>
            <a:r>
              <a:rPr sz="2175" spc="240" baseline="-210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+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(1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ω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·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175" baseline="-21072" dirty="0">
                <a:solidFill>
                  <a:prstClr val="black"/>
                </a:solidFill>
                <a:latin typeface="Calibri"/>
                <a:cs typeface="Calibri"/>
              </a:rPr>
              <a:t>GMV</a:t>
            </a:r>
            <a:endParaRPr sz="2175" baseline="-21072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15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eig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be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ution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Lea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Mise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eg</a:t>
            </a:r>
            <a:r>
              <a:rPr sz="2200" spc="-17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.e.,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/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he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fun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object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4933" y="4415029"/>
            <a:ext cx="2362199" cy="361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61</a:t>
            </a:fld>
            <a:endParaRPr spc="-1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60165"/>
            <a:r>
              <a:rPr dirty="0"/>
              <a:t>Summa</a:t>
            </a:r>
            <a:r>
              <a:rPr spc="10" dirty="0"/>
              <a:t>r</a:t>
            </a:r>
            <a:r>
              <a:rPr spc="-20" dirty="0"/>
              <a:t>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62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02741" y="1560467"/>
            <a:ext cx="8571865" cy="2946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252525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3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3400" spc="-25" dirty="0">
                <a:solidFill>
                  <a:srgbClr val="252525"/>
                </a:solidFill>
                <a:latin typeface="Calibri"/>
                <a:cs typeface="Calibri"/>
              </a:rPr>
              <a:t>u</a:t>
            </a:r>
            <a:r>
              <a:rPr sz="3400" spc="-4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3400" spc="-20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3400" spc="-15" dirty="0">
                <a:solidFill>
                  <a:srgbClr val="252525"/>
                </a:solidFill>
                <a:latin typeface="Calibri"/>
                <a:cs typeface="Calibri"/>
              </a:rPr>
              <a:t>ial</a:t>
            </a:r>
            <a:endParaRPr sz="3400" dirty="0">
              <a:latin typeface="Calibri"/>
              <a:cs typeface="Calibri"/>
            </a:endParaRPr>
          </a:p>
          <a:p>
            <a:pPr marL="756285" lvl="1" indent="-286385">
              <a:spcBef>
                <a:spcPts val="705"/>
              </a:spcBef>
              <a:buClr>
                <a:srgbClr val="252525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135" dirty="0">
                <a:solidFill>
                  <a:srgbClr val="252525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800" spc="-30" dirty="0">
                <a:solidFill>
                  <a:srgbClr val="252525"/>
                </a:solidFill>
                <a:latin typeface="Calibri"/>
                <a:cs typeface="Calibri"/>
              </a:rPr>
              <a:t>b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e:</a:t>
            </a:r>
            <a:r>
              <a:rPr sz="28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u="heavy" spc="-45" dirty="0">
                <a:solidFill>
                  <a:srgbClr val="84D2DD"/>
                </a:solidFill>
                <a:latin typeface="Calibri"/>
                <a:cs typeface="Calibri"/>
              </a:rPr>
              <a:t>h</a:t>
            </a:r>
            <a:r>
              <a:rPr sz="2800" u="heavy" spc="-50" dirty="0">
                <a:solidFill>
                  <a:srgbClr val="84D2DD"/>
                </a:solidFill>
                <a:latin typeface="Calibri"/>
                <a:cs typeface="Calibri"/>
              </a:rPr>
              <a:t>t</a:t>
            </a:r>
            <a:r>
              <a:rPr sz="2800" u="heavy" spc="-10" dirty="0">
                <a:solidFill>
                  <a:srgbClr val="84D2DD"/>
                </a:solidFill>
                <a:latin typeface="Calibri"/>
                <a:cs typeface="Calibri"/>
              </a:rPr>
              <a:t>t</a:t>
            </a:r>
            <a:r>
              <a:rPr sz="2800" u="heavy" spc="-35" dirty="0">
                <a:solidFill>
                  <a:srgbClr val="84D2DD"/>
                </a:solidFill>
                <a:latin typeface="Calibri"/>
                <a:cs typeface="Calibri"/>
              </a:rPr>
              <a:t>p</a:t>
            </a:r>
            <a:r>
              <a:rPr sz="2800" u="heavy" spc="-20" dirty="0">
                <a:solidFill>
                  <a:srgbClr val="84D2DD"/>
                </a:solidFill>
                <a:latin typeface="Calibri"/>
                <a:cs typeface="Calibri"/>
              </a:rPr>
              <a:t>s://moo</a:t>
            </a:r>
            <a:r>
              <a:rPr sz="2800" u="heavy" spc="-55" dirty="0">
                <a:solidFill>
                  <a:srgbClr val="84D2DD"/>
                </a:solidFill>
                <a:latin typeface="Calibri"/>
                <a:cs typeface="Calibri"/>
              </a:rPr>
              <a:t>r</a:t>
            </a:r>
            <a:r>
              <a:rPr sz="2800" u="heavy" spc="-15" dirty="0">
                <a:solidFill>
                  <a:srgbClr val="84D2DD"/>
                </a:solidFill>
                <a:latin typeface="Calibri"/>
                <a:cs typeface="Calibri"/>
              </a:rPr>
              <a:t>ec</a:t>
            </a:r>
            <a:r>
              <a:rPr sz="2800" u="heavy" spc="-65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800" u="heavy" spc="-45" dirty="0">
                <a:solidFill>
                  <a:srgbClr val="84D2DD"/>
                </a:solidFill>
                <a:latin typeface="Calibri"/>
                <a:cs typeface="Calibri"/>
              </a:rPr>
              <a:t>y</a:t>
            </a:r>
            <a:r>
              <a:rPr sz="2800" u="heavy" spc="-10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800" u="heavy" spc="20" dirty="0">
                <a:solidFill>
                  <a:srgbClr val="84D2DD"/>
                </a:solidFill>
                <a:latin typeface="Calibri"/>
                <a:cs typeface="Calibri"/>
              </a:rPr>
              <a:t>.</a:t>
            </a:r>
            <a:r>
              <a:rPr sz="2800" u="heavy" spc="-10" dirty="0">
                <a:solidFill>
                  <a:srgbClr val="84D2DD"/>
                </a:solidFill>
                <a:latin typeface="Calibri"/>
                <a:cs typeface="Calibri"/>
              </a:rPr>
              <a:t>gi</a:t>
            </a:r>
            <a:r>
              <a:rPr sz="2800" u="heavy" spc="-15" dirty="0">
                <a:solidFill>
                  <a:srgbClr val="84D2DD"/>
                </a:solidFill>
                <a:latin typeface="Calibri"/>
                <a:cs typeface="Calibri"/>
              </a:rPr>
              <a:t>th</a:t>
            </a:r>
            <a:r>
              <a:rPr sz="2800" u="heavy" spc="-10" dirty="0">
                <a:solidFill>
                  <a:srgbClr val="84D2DD"/>
                </a:solidFill>
                <a:latin typeface="Calibri"/>
                <a:cs typeface="Calibri"/>
              </a:rPr>
              <a:t>u</a:t>
            </a:r>
            <a:r>
              <a:rPr sz="2800" u="heavy" spc="-20" dirty="0">
                <a:solidFill>
                  <a:srgbClr val="84D2DD"/>
                </a:solidFill>
                <a:latin typeface="Calibri"/>
                <a:cs typeface="Calibri"/>
              </a:rPr>
              <a:t>b</a:t>
            </a:r>
            <a:r>
              <a:rPr sz="2800" u="heavy" spc="-5" dirty="0">
                <a:solidFill>
                  <a:srgbClr val="84D2DD"/>
                </a:solidFill>
                <a:latin typeface="Calibri"/>
                <a:cs typeface="Calibri"/>
              </a:rPr>
              <a:t>.</a:t>
            </a:r>
            <a:r>
              <a:rPr sz="2800" u="heavy" dirty="0">
                <a:solidFill>
                  <a:srgbClr val="84D2DD"/>
                </a:solidFill>
                <a:latin typeface="Calibri"/>
                <a:cs typeface="Calibri"/>
              </a:rPr>
              <a:t>i</a:t>
            </a:r>
            <a:r>
              <a:rPr sz="2800" u="heavy" spc="-20" dirty="0">
                <a:solidFill>
                  <a:srgbClr val="84D2DD"/>
                </a:solidFill>
                <a:latin typeface="Calibri"/>
                <a:cs typeface="Calibri"/>
              </a:rPr>
              <a:t>o/</a:t>
            </a:r>
            <a:endParaRPr sz="2800" dirty="0">
              <a:latin typeface="Calibri"/>
              <a:cs typeface="Calibri"/>
            </a:endParaRPr>
          </a:p>
          <a:p>
            <a:pPr marL="756285" lvl="1" indent="-286385">
              <a:spcBef>
                <a:spcPts val="670"/>
              </a:spcBef>
              <a:buClr>
                <a:srgbClr val="252525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:</a:t>
            </a:r>
            <a:r>
              <a:rPr sz="28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u="heavy" spc="-25" dirty="0">
                <a:solidFill>
                  <a:srgbClr val="84D2DD"/>
                </a:solidFill>
                <a:latin typeface="Calibri"/>
                <a:cs typeface="Calibri"/>
              </a:rPr>
              <a:t>h</a:t>
            </a:r>
            <a:r>
              <a:rPr sz="2600" u="heavy" spc="-35" dirty="0">
                <a:solidFill>
                  <a:srgbClr val="84D2DD"/>
                </a:solidFill>
                <a:latin typeface="Calibri"/>
                <a:cs typeface="Calibri"/>
              </a:rPr>
              <a:t>t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t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p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s:/</a:t>
            </a:r>
            <a:r>
              <a:rPr sz="2600" u="heavy" spc="-50" dirty="0">
                <a:solidFill>
                  <a:srgbClr val="84D2DD"/>
                </a:solidFill>
                <a:latin typeface="Calibri"/>
                <a:cs typeface="Calibri"/>
              </a:rPr>
              <a:t>/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gith</a:t>
            </a:r>
            <a:r>
              <a:rPr sz="2600" u="heavy" spc="-20" dirty="0">
                <a:solidFill>
                  <a:srgbClr val="84D2DD"/>
                </a:solidFill>
                <a:latin typeface="Calibri"/>
                <a:cs typeface="Calibri"/>
              </a:rPr>
              <a:t>u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b.</a:t>
            </a:r>
            <a:r>
              <a:rPr sz="2600" u="heavy" spc="-25" dirty="0">
                <a:solidFill>
                  <a:srgbClr val="84D2DD"/>
                </a:solidFill>
                <a:latin typeface="Calibri"/>
                <a:cs typeface="Calibri"/>
              </a:rPr>
              <a:t>c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m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/m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40" dirty="0">
                <a:solidFill>
                  <a:srgbClr val="84D2DD"/>
                </a:solidFill>
                <a:latin typeface="Calibri"/>
                <a:cs typeface="Calibri"/>
              </a:rPr>
              <a:t>r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ec</a:t>
            </a:r>
            <a:r>
              <a:rPr sz="2600" u="heavy" spc="-65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600" u="heavy" spc="-30" dirty="0">
                <a:solidFill>
                  <a:srgbClr val="84D2DD"/>
                </a:solidFill>
                <a:latin typeface="Calibri"/>
                <a:cs typeface="Calibri"/>
              </a:rPr>
              <a:t>y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/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m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40" dirty="0">
                <a:solidFill>
                  <a:srgbClr val="84D2DD"/>
                </a:solidFill>
                <a:latin typeface="Calibri"/>
                <a:cs typeface="Calibri"/>
              </a:rPr>
              <a:t>r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ec</a:t>
            </a:r>
            <a:r>
              <a:rPr sz="2600" u="heavy" spc="-50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600" u="heavy" spc="-30" dirty="0">
                <a:solidFill>
                  <a:srgbClr val="84D2DD"/>
                </a:solidFill>
                <a:latin typeface="Calibri"/>
                <a:cs typeface="Calibri"/>
              </a:rPr>
              <a:t>y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600" u="heavy" spc="20" dirty="0">
                <a:solidFill>
                  <a:srgbClr val="84D2DD"/>
                </a:solidFill>
                <a:latin typeface="Calibri"/>
                <a:cs typeface="Calibri"/>
              </a:rPr>
              <a:t>.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githu</a:t>
            </a:r>
            <a:r>
              <a:rPr sz="2600" u="heavy" spc="-20" dirty="0">
                <a:solidFill>
                  <a:srgbClr val="84D2DD"/>
                </a:solidFill>
                <a:latin typeface="Calibri"/>
                <a:cs typeface="Calibri"/>
              </a:rPr>
              <a:t>b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.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io</a:t>
            </a:r>
            <a:endParaRPr sz="2600" dirty="0">
              <a:latin typeface="Calibri"/>
              <a:cs typeface="Calibri"/>
            </a:endParaRPr>
          </a:p>
          <a:p>
            <a:pPr marL="756285" lvl="1" indent="-286385">
              <a:spcBef>
                <a:spcPts val="675"/>
              </a:spcBef>
              <a:buClr>
                <a:srgbClr val="252525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Supp</a:t>
            </a:r>
            <a:r>
              <a:rPr sz="2800" spc="-15" dirty="0">
                <a:latin typeface="Calibri"/>
                <a:cs typeface="Calibri"/>
              </a:rPr>
              <a:t>leme</a:t>
            </a:r>
            <a:r>
              <a:rPr sz="2800" spc="-45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0" dirty="0">
                <a:latin typeface="Calibri"/>
                <a:cs typeface="Calibri"/>
              </a:rPr>
              <a:t>erial</a:t>
            </a:r>
            <a:r>
              <a:rPr sz="2800" spc="-15" dirty="0">
                <a:latin typeface="Calibri"/>
                <a:cs typeface="Calibri"/>
              </a:rPr>
              <a:t>s:</a:t>
            </a:r>
            <a:endParaRPr sz="2800" dirty="0">
              <a:latin typeface="Calibri"/>
              <a:cs typeface="Calibri"/>
            </a:endParaRPr>
          </a:p>
          <a:p>
            <a:pPr marL="756285"/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15" dirty="0">
                <a:latin typeface="Calibri"/>
                <a:cs typeface="Calibri"/>
              </a:rPr>
              <a:t>Mult</a:t>
            </a:r>
            <a:r>
              <a:rPr sz="2800" spc="-3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-Objecti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ommen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s: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7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oria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756285"/>
            <a:r>
              <a:rPr sz="2800" spc="-15" dirty="0">
                <a:latin typeface="Calibri"/>
                <a:cs typeface="Calibri"/>
              </a:rPr>
              <a:t>arXi</a:t>
            </a:r>
            <a:r>
              <a:rPr sz="2800" spc="-2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av</a:t>
            </a:r>
            <a:r>
              <a:rPr sz="2800" dirty="0">
                <a:latin typeface="Calibri"/>
                <a:cs typeface="Calibri"/>
              </a:rPr>
              <a:t>ailabl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soo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gi</a:t>
            </a:r>
            <a:r>
              <a:rPr sz="2800" dirty="0">
                <a:latin typeface="Calibri"/>
                <a:cs typeface="Calibri"/>
              </a:rPr>
              <a:t>thub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3435"/>
            <a:r>
              <a:rPr spc="-5" dirty="0"/>
              <a:t>Dif</a:t>
            </a:r>
            <a:r>
              <a:rPr spc="-60" dirty="0"/>
              <a:t>f</a:t>
            </a:r>
            <a:r>
              <a:rPr spc="-5" dirty="0"/>
              <a:t>e</a:t>
            </a:r>
            <a:r>
              <a:rPr spc="-35" dirty="0"/>
              <a:t>r</a:t>
            </a:r>
            <a:r>
              <a:rPr spc="-5" dirty="0"/>
              <a:t>e</a:t>
            </a:r>
            <a:r>
              <a:rPr spc="-40" dirty="0"/>
              <a:t>n</a:t>
            </a:r>
            <a:r>
              <a:rPr spc="-15" dirty="0"/>
              <a:t>t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105" dirty="0"/>
              <a:t>T</a:t>
            </a:r>
            <a:r>
              <a:rPr dirty="0"/>
              <a:t>ypes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5" dirty="0"/>
              <a:t>R</a:t>
            </a:r>
            <a:r>
              <a:rPr spc="-5" dirty="0"/>
              <a:t>ec</a:t>
            </a:r>
            <a:r>
              <a:rPr spc="-10" dirty="0"/>
              <a:t>o</a:t>
            </a:r>
            <a:r>
              <a:rPr spc="-5" dirty="0"/>
              <a:t>mmende</a:t>
            </a:r>
            <a:r>
              <a:rPr dirty="0"/>
              <a:t>r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70" dirty="0"/>
              <a:t>S</a:t>
            </a:r>
            <a:r>
              <a:rPr spc="-50" dirty="0"/>
              <a:t>y</a:t>
            </a:r>
            <a:r>
              <a:rPr spc="-35" dirty="0"/>
              <a:t>s</a:t>
            </a:r>
            <a:r>
              <a:rPr spc="-65" dirty="0"/>
              <a:t>t</a:t>
            </a:r>
            <a:r>
              <a:rPr spc="-5" dirty="0"/>
              <a:t>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2831" y="1647947"/>
            <a:ext cx="412940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In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orpo</a:t>
            </a:r>
            <a:r>
              <a:rPr spc="-4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x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(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m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e,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lo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87446" y="3740659"/>
            <a:ext cx="1807845" cy="902335"/>
          </a:xfrm>
          <a:custGeom>
            <a:avLst/>
            <a:gdLst/>
            <a:ahLst/>
            <a:cxnLst/>
            <a:rect l="l" t="t" r="r" b="b"/>
            <a:pathLst>
              <a:path w="1807845" h="902335">
                <a:moveTo>
                  <a:pt x="1657106" y="0"/>
                </a:moveTo>
                <a:lnTo>
                  <a:pt x="139392" y="393"/>
                </a:lnTo>
                <a:lnTo>
                  <a:pt x="97588" y="9517"/>
                </a:lnTo>
                <a:lnTo>
                  <a:pt x="61039" y="29384"/>
                </a:lnTo>
                <a:lnTo>
                  <a:pt x="31523" y="58216"/>
                </a:lnTo>
                <a:lnTo>
                  <a:pt x="10820" y="94235"/>
                </a:lnTo>
                <a:lnTo>
                  <a:pt x="709" y="135660"/>
                </a:lnTo>
                <a:lnTo>
                  <a:pt x="0" y="150363"/>
                </a:lnTo>
                <a:lnTo>
                  <a:pt x="393" y="762815"/>
                </a:lnTo>
                <a:lnTo>
                  <a:pt x="9518" y="804619"/>
                </a:lnTo>
                <a:lnTo>
                  <a:pt x="29386" y="841168"/>
                </a:lnTo>
                <a:lnTo>
                  <a:pt x="58219" y="870684"/>
                </a:lnTo>
                <a:lnTo>
                  <a:pt x="94237" y="891387"/>
                </a:lnTo>
                <a:lnTo>
                  <a:pt x="135661" y="901498"/>
                </a:lnTo>
                <a:lnTo>
                  <a:pt x="150363" y="902207"/>
                </a:lnTo>
                <a:lnTo>
                  <a:pt x="1668072" y="901814"/>
                </a:lnTo>
                <a:lnTo>
                  <a:pt x="1709877" y="892690"/>
                </a:lnTo>
                <a:lnTo>
                  <a:pt x="1746426" y="872822"/>
                </a:lnTo>
                <a:lnTo>
                  <a:pt x="1775941" y="843990"/>
                </a:lnTo>
                <a:lnTo>
                  <a:pt x="1796643" y="807971"/>
                </a:lnTo>
                <a:lnTo>
                  <a:pt x="1806754" y="766546"/>
                </a:lnTo>
                <a:lnTo>
                  <a:pt x="1807463" y="751844"/>
                </a:lnTo>
                <a:lnTo>
                  <a:pt x="1807070" y="139396"/>
                </a:lnTo>
                <a:lnTo>
                  <a:pt x="1797947" y="97589"/>
                </a:lnTo>
                <a:lnTo>
                  <a:pt x="1778081" y="61039"/>
                </a:lnTo>
                <a:lnTo>
                  <a:pt x="1749249" y="31523"/>
                </a:lnTo>
                <a:lnTo>
                  <a:pt x="1713232" y="10820"/>
                </a:lnTo>
                <a:lnTo>
                  <a:pt x="1671808" y="709"/>
                </a:lnTo>
                <a:lnTo>
                  <a:pt x="1657106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87446" y="3740659"/>
            <a:ext cx="1807845" cy="902335"/>
          </a:xfrm>
          <a:custGeom>
            <a:avLst/>
            <a:gdLst/>
            <a:ahLst/>
            <a:cxnLst/>
            <a:rect l="l" t="t" r="r" b="b"/>
            <a:pathLst>
              <a:path w="1807845" h="902335">
                <a:moveTo>
                  <a:pt x="0" y="150363"/>
                </a:moveTo>
                <a:lnTo>
                  <a:pt x="6185" y="107530"/>
                </a:lnTo>
                <a:lnTo>
                  <a:pt x="23555" y="69512"/>
                </a:lnTo>
                <a:lnTo>
                  <a:pt x="50331" y="38087"/>
                </a:lnTo>
                <a:lnTo>
                  <a:pt x="84734" y="15034"/>
                </a:lnTo>
                <a:lnTo>
                  <a:pt x="124983" y="2131"/>
                </a:lnTo>
                <a:lnTo>
                  <a:pt x="1657106" y="0"/>
                </a:lnTo>
                <a:lnTo>
                  <a:pt x="1671808" y="709"/>
                </a:lnTo>
                <a:lnTo>
                  <a:pt x="1713232" y="10820"/>
                </a:lnTo>
                <a:lnTo>
                  <a:pt x="1749249" y="31523"/>
                </a:lnTo>
                <a:lnTo>
                  <a:pt x="1778081" y="61039"/>
                </a:lnTo>
                <a:lnTo>
                  <a:pt x="1797947" y="97589"/>
                </a:lnTo>
                <a:lnTo>
                  <a:pt x="1807070" y="139396"/>
                </a:lnTo>
                <a:lnTo>
                  <a:pt x="1807463" y="751844"/>
                </a:lnTo>
                <a:lnTo>
                  <a:pt x="1806754" y="766546"/>
                </a:lnTo>
                <a:lnTo>
                  <a:pt x="1796643" y="807971"/>
                </a:lnTo>
                <a:lnTo>
                  <a:pt x="1775941" y="843990"/>
                </a:lnTo>
                <a:lnTo>
                  <a:pt x="1746426" y="872822"/>
                </a:lnTo>
                <a:lnTo>
                  <a:pt x="1709877" y="892690"/>
                </a:lnTo>
                <a:lnTo>
                  <a:pt x="1668072" y="901814"/>
                </a:lnTo>
                <a:lnTo>
                  <a:pt x="150363" y="902207"/>
                </a:lnTo>
                <a:lnTo>
                  <a:pt x="135661" y="901498"/>
                </a:lnTo>
                <a:lnTo>
                  <a:pt x="94237" y="891387"/>
                </a:lnTo>
                <a:lnTo>
                  <a:pt x="58219" y="870684"/>
                </a:lnTo>
                <a:lnTo>
                  <a:pt x="29386" y="841168"/>
                </a:lnTo>
                <a:lnTo>
                  <a:pt x="9518" y="804619"/>
                </a:lnTo>
                <a:lnTo>
                  <a:pt x="393" y="762815"/>
                </a:lnTo>
                <a:lnTo>
                  <a:pt x="0" y="150363"/>
                </a:lnTo>
                <a:close/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5762" y="1514095"/>
            <a:ext cx="1588135" cy="883919"/>
          </a:xfrm>
          <a:custGeom>
            <a:avLst/>
            <a:gdLst/>
            <a:ahLst/>
            <a:cxnLst/>
            <a:rect l="l" t="t" r="r" b="b"/>
            <a:pathLst>
              <a:path w="1588135" h="883919">
                <a:moveTo>
                  <a:pt x="1461647" y="0"/>
                </a:moveTo>
                <a:lnTo>
                  <a:pt x="125300" y="4"/>
                </a:lnTo>
                <a:lnTo>
                  <a:pt x="83003" y="7644"/>
                </a:lnTo>
                <a:lnTo>
                  <a:pt x="46890" y="28136"/>
                </a:lnTo>
                <a:lnTo>
                  <a:pt x="19483" y="58949"/>
                </a:lnTo>
                <a:lnTo>
                  <a:pt x="3304" y="97554"/>
                </a:lnTo>
                <a:lnTo>
                  <a:pt x="0" y="126370"/>
                </a:lnTo>
                <a:lnTo>
                  <a:pt x="4" y="758621"/>
                </a:lnTo>
                <a:lnTo>
                  <a:pt x="7638" y="800897"/>
                </a:lnTo>
                <a:lnTo>
                  <a:pt x="28120" y="837008"/>
                </a:lnTo>
                <a:lnTo>
                  <a:pt x="58927" y="864423"/>
                </a:lnTo>
                <a:lnTo>
                  <a:pt x="97540" y="880613"/>
                </a:lnTo>
                <a:lnTo>
                  <a:pt x="126373" y="883919"/>
                </a:lnTo>
                <a:lnTo>
                  <a:pt x="1462708" y="883915"/>
                </a:lnTo>
                <a:lnTo>
                  <a:pt x="1504980" y="876277"/>
                </a:lnTo>
                <a:lnTo>
                  <a:pt x="1541091" y="855786"/>
                </a:lnTo>
                <a:lnTo>
                  <a:pt x="1568508" y="824972"/>
                </a:lnTo>
                <a:lnTo>
                  <a:pt x="1584700" y="786366"/>
                </a:lnTo>
                <a:lnTo>
                  <a:pt x="1588007" y="757549"/>
                </a:lnTo>
                <a:lnTo>
                  <a:pt x="1588003" y="125308"/>
                </a:lnTo>
                <a:lnTo>
                  <a:pt x="1580365" y="83029"/>
                </a:lnTo>
                <a:lnTo>
                  <a:pt x="1559873" y="46915"/>
                </a:lnTo>
                <a:lnTo>
                  <a:pt x="1529060" y="19498"/>
                </a:lnTo>
                <a:lnTo>
                  <a:pt x="1490458" y="3307"/>
                </a:lnTo>
                <a:lnTo>
                  <a:pt x="1461647" y="0"/>
                </a:lnTo>
                <a:close/>
              </a:path>
            </a:pathLst>
          </a:custGeom>
          <a:solidFill>
            <a:srgbClr val="C7092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5762" y="1514095"/>
            <a:ext cx="1588135" cy="883919"/>
          </a:xfrm>
          <a:custGeom>
            <a:avLst/>
            <a:gdLst/>
            <a:ahLst/>
            <a:cxnLst/>
            <a:rect l="l" t="t" r="r" b="b"/>
            <a:pathLst>
              <a:path w="1588135" h="883919">
                <a:moveTo>
                  <a:pt x="0" y="126370"/>
                </a:moveTo>
                <a:lnTo>
                  <a:pt x="7294" y="83976"/>
                </a:lnTo>
                <a:lnTo>
                  <a:pt x="27496" y="47688"/>
                </a:lnTo>
                <a:lnTo>
                  <a:pt x="58085" y="20034"/>
                </a:lnTo>
                <a:lnTo>
                  <a:pt x="96539" y="3544"/>
                </a:lnTo>
                <a:lnTo>
                  <a:pt x="1461647" y="0"/>
                </a:lnTo>
                <a:lnTo>
                  <a:pt x="1476297" y="842"/>
                </a:lnTo>
                <a:lnTo>
                  <a:pt x="1516933" y="12728"/>
                </a:lnTo>
                <a:lnTo>
                  <a:pt x="1550624" y="36685"/>
                </a:lnTo>
                <a:lnTo>
                  <a:pt x="1574837" y="70181"/>
                </a:lnTo>
                <a:lnTo>
                  <a:pt x="1587042" y="110686"/>
                </a:lnTo>
                <a:lnTo>
                  <a:pt x="1588007" y="757549"/>
                </a:lnTo>
                <a:lnTo>
                  <a:pt x="1587165" y="772203"/>
                </a:lnTo>
                <a:lnTo>
                  <a:pt x="1575278" y="812844"/>
                </a:lnTo>
                <a:lnTo>
                  <a:pt x="1551321" y="846537"/>
                </a:lnTo>
                <a:lnTo>
                  <a:pt x="1517827" y="870750"/>
                </a:lnTo>
                <a:lnTo>
                  <a:pt x="1477327" y="882954"/>
                </a:lnTo>
                <a:lnTo>
                  <a:pt x="126373" y="883919"/>
                </a:lnTo>
                <a:lnTo>
                  <a:pt x="111709" y="883077"/>
                </a:lnTo>
                <a:lnTo>
                  <a:pt x="71055" y="871192"/>
                </a:lnTo>
                <a:lnTo>
                  <a:pt x="37366" y="847237"/>
                </a:lnTo>
                <a:lnTo>
                  <a:pt x="13163" y="813744"/>
                </a:lnTo>
                <a:lnTo>
                  <a:pt x="966" y="773242"/>
                </a:lnTo>
                <a:lnTo>
                  <a:pt x="0" y="126370"/>
                </a:lnTo>
                <a:close/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5599" y="1731767"/>
            <a:ext cx="125476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xt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0665" y="3930647"/>
            <a:ext cx="165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Mul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b="1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09622" y="2708910"/>
            <a:ext cx="1588135" cy="812800"/>
          </a:xfrm>
          <a:custGeom>
            <a:avLst/>
            <a:gdLst/>
            <a:ahLst/>
            <a:cxnLst/>
            <a:rect l="l" t="t" r="r" b="b"/>
            <a:pathLst>
              <a:path w="1588135" h="812800">
                <a:moveTo>
                  <a:pt x="1471934" y="0"/>
                </a:moveTo>
                <a:lnTo>
                  <a:pt x="102518" y="788"/>
                </a:lnTo>
                <a:lnTo>
                  <a:pt x="62147" y="13271"/>
                </a:lnTo>
                <a:lnTo>
                  <a:pt x="29613" y="38632"/>
                </a:lnTo>
                <a:lnTo>
                  <a:pt x="7901" y="73890"/>
                </a:lnTo>
                <a:lnTo>
                  <a:pt x="0" y="116067"/>
                </a:lnTo>
                <a:lnTo>
                  <a:pt x="789" y="709838"/>
                </a:lnTo>
                <a:lnTo>
                  <a:pt x="13284" y="750192"/>
                </a:lnTo>
                <a:lnTo>
                  <a:pt x="38665" y="782705"/>
                </a:lnTo>
                <a:lnTo>
                  <a:pt x="73944" y="804398"/>
                </a:lnTo>
                <a:lnTo>
                  <a:pt x="116134" y="812291"/>
                </a:lnTo>
                <a:lnTo>
                  <a:pt x="1485501" y="811508"/>
                </a:lnTo>
                <a:lnTo>
                  <a:pt x="1525872" y="799035"/>
                </a:lnTo>
                <a:lnTo>
                  <a:pt x="1558403" y="773676"/>
                </a:lnTo>
                <a:lnTo>
                  <a:pt x="1580109" y="738411"/>
                </a:lnTo>
                <a:lnTo>
                  <a:pt x="1588007" y="696224"/>
                </a:lnTo>
                <a:lnTo>
                  <a:pt x="1587224" y="102499"/>
                </a:lnTo>
                <a:lnTo>
                  <a:pt x="1574749" y="62128"/>
                </a:lnTo>
                <a:lnTo>
                  <a:pt x="1549387" y="29600"/>
                </a:lnTo>
                <a:lnTo>
                  <a:pt x="1514120" y="7897"/>
                </a:lnTo>
                <a:lnTo>
                  <a:pt x="1471934" y="0"/>
                </a:lnTo>
                <a:close/>
              </a:path>
            </a:pathLst>
          </a:custGeom>
          <a:solidFill>
            <a:srgbClr val="FFBE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09622" y="2708910"/>
            <a:ext cx="1588135" cy="812800"/>
          </a:xfrm>
          <a:custGeom>
            <a:avLst/>
            <a:gdLst/>
            <a:ahLst/>
            <a:cxnLst/>
            <a:rect l="l" t="t" r="r" b="b"/>
            <a:pathLst>
              <a:path w="1588135" h="812800">
                <a:moveTo>
                  <a:pt x="0" y="116067"/>
                </a:moveTo>
                <a:lnTo>
                  <a:pt x="7901" y="73890"/>
                </a:lnTo>
                <a:lnTo>
                  <a:pt x="29613" y="38632"/>
                </a:lnTo>
                <a:lnTo>
                  <a:pt x="62147" y="13271"/>
                </a:lnTo>
                <a:lnTo>
                  <a:pt x="102518" y="788"/>
                </a:lnTo>
                <a:lnTo>
                  <a:pt x="1471934" y="0"/>
                </a:lnTo>
                <a:lnTo>
                  <a:pt x="1486581" y="914"/>
                </a:lnTo>
                <a:lnTo>
                  <a:pt x="1526792" y="13744"/>
                </a:lnTo>
                <a:lnTo>
                  <a:pt x="1559089" y="39388"/>
                </a:lnTo>
                <a:lnTo>
                  <a:pt x="1580487" y="74861"/>
                </a:lnTo>
                <a:lnTo>
                  <a:pt x="1588007" y="696224"/>
                </a:lnTo>
                <a:lnTo>
                  <a:pt x="1587093" y="710871"/>
                </a:lnTo>
                <a:lnTo>
                  <a:pt x="1574261" y="751082"/>
                </a:lnTo>
                <a:lnTo>
                  <a:pt x="1548615" y="783376"/>
                </a:lnTo>
                <a:lnTo>
                  <a:pt x="1513139" y="804772"/>
                </a:lnTo>
                <a:lnTo>
                  <a:pt x="116134" y="812291"/>
                </a:lnTo>
                <a:lnTo>
                  <a:pt x="101488" y="811378"/>
                </a:lnTo>
                <a:lnTo>
                  <a:pt x="61269" y="798553"/>
                </a:lnTo>
                <a:lnTo>
                  <a:pt x="28957" y="772922"/>
                </a:lnTo>
                <a:lnTo>
                  <a:pt x="7540" y="737464"/>
                </a:lnTo>
                <a:lnTo>
                  <a:pt x="0" y="116067"/>
                </a:lnTo>
                <a:close/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0127" y="2984877"/>
            <a:ext cx="123698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18967" y="4976622"/>
            <a:ext cx="1702435" cy="812800"/>
          </a:xfrm>
          <a:custGeom>
            <a:avLst/>
            <a:gdLst/>
            <a:ahLst/>
            <a:cxnLst/>
            <a:rect l="l" t="t" r="r" b="b"/>
            <a:pathLst>
              <a:path w="1702435" h="812800">
                <a:moveTo>
                  <a:pt x="1586240" y="0"/>
                </a:moveTo>
                <a:lnTo>
                  <a:pt x="102501" y="784"/>
                </a:lnTo>
                <a:lnTo>
                  <a:pt x="62132" y="13259"/>
                </a:lnTo>
                <a:lnTo>
                  <a:pt x="29603" y="38622"/>
                </a:lnTo>
                <a:lnTo>
                  <a:pt x="7898" y="73887"/>
                </a:lnTo>
                <a:lnTo>
                  <a:pt x="0" y="116073"/>
                </a:lnTo>
                <a:lnTo>
                  <a:pt x="789" y="709778"/>
                </a:lnTo>
                <a:lnTo>
                  <a:pt x="13275" y="750146"/>
                </a:lnTo>
                <a:lnTo>
                  <a:pt x="38638" y="782680"/>
                </a:lnTo>
                <a:lnTo>
                  <a:pt x="73898" y="804391"/>
                </a:lnTo>
                <a:lnTo>
                  <a:pt x="116073" y="812291"/>
                </a:lnTo>
                <a:lnTo>
                  <a:pt x="1599854" y="811502"/>
                </a:lnTo>
                <a:lnTo>
                  <a:pt x="1640208" y="799007"/>
                </a:lnTo>
                <a:lnTo>
                  <a:pt x="1672721" y="773626"/>
                </a:lnTo>
                <a:lnTo>
                  <a:pt x="1694414" y="738347"/>
                </a:lnTo>
                <a:lnTo>
                  <a:pt x="1702307" y="696157"/>
                </a:lnTo>
                <a:lnTo>
                  <a:pt x="1701524" y="102506"/>
                </a:lnTo>
                <a:lnTo>
                  <a:pt x="1689051" y="62134"/>
                </a:lnTo>
                <a:lnTo>
                  <a:pt x="1663691" y="29604"/>
                </a:lnTo>
                <a:lnTo>
                  <a:pt x="1628427" y="7898"/>
                </a:lnTo>
                <a:lnTo>
                  <a:pt x="1586240" y="0"/>
                </a:lnTo>
                <a:close/>
              </a:path>
            </a:pathLst>
          </a:custGeom>
          <a:solidFill>
            <a:srgbClr val="8DB3E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18967" y="4976622"/>
            <a:ext cx="1702435" cy="812800"/>
          </a:xfrm>
          <a:custGeom>
            <a:avLst/>
            <a:gdLst/>
            <a:ahLst/>
            <a:cxnLst/>
            <a:rect l="l" t="t" r="r" b="b"/>
            <a:pathLst>
              <a:path w="1702435" h="812800">
                <a:moveTo>
                  <a:pt x="0" y="116073"/>
                </a:moveTo>
                <a:lnTo>
                  <a:pt x="7898" y="73887"/>
                </a:lnTo>
                <a:lnTo>
                  <a:pt x="29603" y="38622"/>
                </a:lnTo>
                <a:lnTo>
                  <a:pt x="62132" y="13259"/>
                </a:lnTo>
                <a:lnTo>
                  <a:pt x="102501" y="784"/>
                </a:lnTo>
                <a:lnTo>
                  <a:pt x="1586240" y="0"/>
                </a:lnTo>
                <a:lnTo>
                  <a:pt x="1600887" y="914"/>
                </a:lnTo>
                <a:lnTo>
                  <a:pt x="1641098" y="13746"/>
                </a:lnTo>
                <a:lnTo>
                  <a:pt x="1673392" y="39392"/>
                </a:lnTo>
                <a:lnTo>
                  <a:pt x="1694788" y="74868"/>
                </a:lnTo>
                <a:lnTo>
                  <a:pt x="1702307" y="696157"/>
                </a:lnTo>
                <a:lnTo>
                  <a:pt x="1701394" y="710803"/>
                </a:lnTo>
                <a:lnTo>
                  <a:pt x="1688569" y="751022"/>
                </a:lnTo>
                <a:lnTo>
                  <a:pt x="1662938" y="783333"/>
                </a:lnTo>
                <a:lnTo>
                  <a:pt x="1627480" y="804751"/>
                </a:lnTo>
                <a:lnTo>
                  <a:pt x="116073" y="812291"/>
                </a:lnTo>
                <a:lnTo>
                  <a:pt x="101430" y="811377"/>
                </a:lnTo>
                <a:lnTo>
                  <a:pt x="61229" y="798541"/>
                </a:lnTo>
                <a:lnTo>
                  <a:pt x="28937" y="772890"/>
                </a:lnTo>
                <a:lnTo>
                  <a:pt x="7535" y="737413"/>
                </a:lnTo>
                <a:lnTo>
                  <a:pt x="0" y="116073"/>
                </a:lnTo>
                <a:close/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4282" y="5158738"/>
            <a:ext cx="96456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Mult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00" b="1" spc="-1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ask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50964" y="6465216"/>
            <a:ext cx="1816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8352" y="2782185"/>
            <a:ext cx="36093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5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ems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ou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f</a:t>
            </a:r>
            <a:r>
              <a:rPr spc="-3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u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s,</a:t>
            </a:r>
            <a:r>
              <a:rPr spc="-1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25"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6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ou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ng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0806" y="3871846"/>
            <a:ext cx="47599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du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ce</a:t>
            </a:r>
            <a:r>
              <a:rPr spc="-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2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on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pc="-2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mult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-65" dirty="0">
                <a:solidFill>
                  <a:srgbClr val="7F7F7F"/>
                </a:solidFill>
                <a:latin typeface="Calibri"/>
                <a:cs typeface="Calibri"/>
              </a:rPr>
              <a:t>k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h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5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25"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u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and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ell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57171" y="5104153"/>
            <a:ext cx="39217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Bui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3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jo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earn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model</a:t>
            </a:r>
            <a:r>
              <a:rPr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on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ng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mult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k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7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25"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6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+</a:t>
            </a:r>
            <a:r>
              <a:rPr spc="-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op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1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xts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8610"/>
            <a:r>
              <a:rPr spc="-5" dirty="0"/>
              <a:t>W</a:t>
            </a:r>
            <a:r>
              <a:rPr spc="-60" dirty="0"/>
              <a:t>h</a:t>
            </a:r>
            <a:r>
              <a:rPr spc="-20" dirty="0"/>
              <a:t>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MO</a:t>
            </a:r>
            <a:r>
              <a:rPr dirty="0"/>
              <a:t>O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1" y="1560467"/>
            <a:ext cx="8488045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eme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gi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dema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17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aditi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0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0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ampl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ba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lanci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mu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tric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2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g.,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1653" y="3134869"/>
            <a:ext cx="3188207" cy="3169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6382" y="3817491"/>
            <a:ext cx="7607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acy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9194" y="3817491"/>
            <a:ext cx="6597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5364" y="5302122"/>
            <a:ext cx="7416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34397" y="5253997"/>
            <a:ext cx="7886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54225" y="3201925"/>
            <a:ext cx="4276343" cy="28514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8</a:t>
            </a:fld>
            <a:endParaRPr spc="-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8610"/>
            <a:r>
              <a:rPr spc="-5" dirty="0"/>
              <a:t>W</a:t>
            </a:r>
            <a:r>
              <a:rPr spc="-60" dirty="0"/>
              <a:t>h</a:t>
            </a:r>
            <a:r>
              <a:rPr spc="-20" dirty="0"/>
              <a:t>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MO</a:t>
            </a:r>
            <a:r>
              <a:rPr dirty="0"/>
              <a:t>O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1" y="1560467"/>
            <a:ext cx="8303259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eme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gi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dema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0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3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ypes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0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0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ampl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Mult</a:t>
            </a:r>
            <a:r>
              <a:rPr sz="2600" spc="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600" spc="-8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eh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s,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2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g.,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ar</a:t>
            </a:r>
            <a:r>
              <a:rPr sz="2600" spc="-8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tplace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0612" y="3302509"/>
            <a:ext cx="4047743" cy="2656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0428" y="3294889"/>
            <a:ext cx="4361687" cy="2703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7111" y="5550661"/>
            <a:ext cx="12153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548DD5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srgbClr val="548DD5"/>
                </a:solidFill>
                <a:latin typeface="Calibri"/>
                <a:cs typeface="Calibri"/>
              </a:rPr>
              <a:t>Comm</a:t>
            </a:r>
            <a:r>
              <a:rPr spc="-5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r>
              <a:rPr spc="-40" dirty="0">
                <a:solidFill>
                  <a:srgbClr val="548DD5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srgbClr val="548DD5"/>
                </a:solidFill>
                <a:latin typeface="Calibri"/>
                <a:cs typeface="Calibri"/>
              </a:rPr>
              <a:t>c</a:t>
            </a:r>
            <a:r>
              <a:rPr spc="-10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9</a:t>
            </a:fld>
            <a:endParaRPr spc="-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4D2D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3802</Words>
  <Application>Microsoft Office PowerPoint</Application>
  <PresentationFormat>Širokoúhlá obrazovka</PresentationFormat>
  <Paragraphs>674</Paragraphs>
  <Slides>62</Slides>
  <Notes>57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62</vt:i4>
      </vt:variant>
    </vt:vector>
  </HeadingPairs>
  <TitlesOfParts>
    <vt:vector size="72" baseType="lpstr">
      <vt:lpstr>Arial</vt:lpstr>
      <vt:lpstr>Calibri</vt:lpstr>
      <vt:lpstr>Cambria Math</vt:lpstr>
      <vt:lpstr>Segoe UI</vt:lpstr>
      <vt:lpstr>Times New Roman</vt:lpstr>
      <vt:lpstr>Trebuchet MS</vt:lpstr>
      <vt:lpstr>Wingdings 3</vt:lpstr>
      <vt:lpstr>Office Theme</vt:lpstr>
      <vt:lpstr>Fazeta</vt:lpstr>
      <vt:lpstr>1_Office Theme</vt:lpstr>
      <vt:lpstr>NDBI021, Lecture 7</vt:lpstr>
      <vt:lpstr>Multi-criteriality in RS</vt:lpstr>
      <vt:lpstr>Prezentace aplikace PowerPoint</vt:lpstr>
      <vt:lpstr>Multi-criteriality in RS</vt:lpstr>
      <vt:lpstr>Recap</vt:lpstr>
      <vt:lpstr>Recap</vt:lpstr>
      <vt:lpstr>Different Types of Recommender Systems</vt:lpstr>
      <vt:lpstr>Why MOO in RecSys</vt:lpstr>
      <vt:lpstr>Why MOO in RecSys</vt:lpstr>
      <vt:lpstr>Prezentace aplikace PowerPoint</vt:lpstr>
      <vt:lpstr>Contents</vt:lpstr>
      <vt:lpstr>Background and Some History</vt:lpstr>
      <vt:lpstr>Background and Some History</vt:lpstr>
      <vt:lpstr>Background and Some History</vt:lpstr>
      <vt:lpstr>Background and Some History</vt:lpstr>
      <vt:lpstr>Multi Objective Optimization (MOO) 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Scalarization Algorithms </vt:lpstr>
      <vt:lpstr>Prezentace aplikace PowerPoint</vt:lpstr>
      <vt:lpstr>Scalarization Algorithms: Weighting Methods</vt:lpstr>
      <vt:lpstr>Scalarization Algorithms: Weighted Sum Methods</vt:lpstr>
      <vt:lpstr>Scalarization Algorithms</vt:lpstr>
      <vt:lpstr>Prezentace aplikace PowerPoint</vt:lpstr>
      <vt:lpstr>Multi Objective Evolutionary Algorithms</vt:lpstr>
      <vt:lpstr>Multi Objective Evolutionary Algorithms</vt:lpstr>
      <vt:lpstr>Multi Objective Evolutionary Algorithms : Basic Concepts</vt:lpstr>
      <vt:lpstr>Multi Objective Evolutionary Algorithms : Basic Concepts</vt:lpstr>
      <vt:lpstr>Multi Objective Evolutionary Algorithms : Encoding in Genetic Algorithm</vt:lpstr>
      <vt:lpstr>Multi Objective Evolutionary Algorithms : Encoding in Genetic Algorithm</vt:lpstr>
      <vt:lpstr>From Single Objective to Multi Objective Evolutionary Algorithms</vt:lpstr>
      <vt:lpstr>Multi Objective Evolutionary Algorithms:</vt:lpstr>
      <vt:lpstr>Classification of Multi Objective Genetic Algorithms</vt:lpstr>
      <vt:lpstr>Multi Objective Evolutionary Algorithms</vt:lpstr>
      <vt:lpstr>Selection of the best solution in Pareto set </vt:lpstr>
      <vt:lpstr>Selection of the best solution in Pareto set</vt:lpstr>
      <vt:lpstr>Selection of the best solution in Pareto set</vt:lpstr>
      <vt:lpstr>Selection of the best solution in Pareto set</vt:lpstr>
      <vt:lpstr>Prezentace aplikace PowerPoint</vt:lpstr>
      <vt:lpstr>RecSys balancing multiple metrics</vt:lpstr>
      <vt:lpstr>RecSys balancing multiple metrics</vt:lpstr>
      <vt:lpstr>RecSys balancing multiple metrics</vt:lpstr>
      <vt:lpstr>RecSys balancing multiple metrics</vt:lpstr>
      <vt:lpstr>RecSys balancing multiple metrics</vt:lpstr>
      <vt:lpstr>RecSys balancing multiple metrics</vt:lpstr>
      <vt:lpstr>Prezentace aplikace PowerPoint</vt:lpstr>
      <vt:lpstr>Multi-Stakeholder RecSys</vt:lpstr>
      <vt:lpstr>Multi-Stakeholder RecSys</vt:lpstr>
      <vt:lpstr>Multi-Stakeholder RecSys</vt:lpstr>
      <vt:lpstr>Multi-Stakeholder RecSys</vt:lpstr>
      <vt:lpstr>Multi-Stakeholder RecSys</vt:lpstr>
      <vt:lpstr>Multi-Stakeholder RecSys</vt:lpstr>
      <vt:lpstr>Multi-Stakeholder RecSys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Ladislav Peska</cp:lastModifiedBy>
  <cp:revision>5</cp:revision>
  <dcterms:created xsi:type="dcterms:W3CDTF">2022-04-12T22:15:25Z</dcterms:created>
  <dcterms:modified xsi:type="dcterms:W3CDTF">2024-11-26T15:17:34Z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LastSaved">
    <vt:filetime>2022-04-12T00:00:00Z</vt:filetime>
  </property>
</Properties>
</file>